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5" r:id="rId2"/>
    <p:sldMasterId id="2147483687" r:id="rId3"/>
    <p:sldMasterId id="2147483699" r:id="rId4"/>
    <p:sldMasterId id="2147483712" r:id="rId5"/>
    <p:sldMasterId id="2147483760" r:id="rId6"/>
    <p:sldMasterId id="2147483791" r:id="rId7"/>
  </p:sldMasterIdLst>
  <p:notesMasterIdLst>
    <p:notesMasterId r:id="rId39"/>
  </p:notesMasterIdLst>
  <p:sldIdLst>
    <p:sldId id="6773" r:id="rId8"/>
    <p:sldId id="296" r:id="rId9"/>
    <p:sldId id="297" r:id="rId10"/>
    <p:sldId id="298" r:id="rId11"/>
    <p:sldId id="299" r:id="rId12"/>
    <p:sldId id="257" r:id="rId13"/>
    <p:sldId id="256" r:id="rId14"/>
    <p:sldId id="258" r:id="rId15"/>
    <p:sldId id="6304" r:id="rId16"/>
    <p:sldId id="6774" r:id="rId17"/>
    <p:sldId id="6776" r:id="rId18"/>
    <p:sldId id="263" r:id="rId19"/>
    <p:sldId id="264" r:id="rId20"/>
    <p:sldId id="6800" r:id="rId21"/>
    <p:sldId id="265" r:id="rId22"/>
    <p:sldId id="6137" r:id="rId23"/>
    <p:sldId id="6138" r:id="rId24"/>
    <p:sldId id="7026" r:id="rId25"/>
    <p:sldId id="5945" r:id="rId26"/>
    <p:sldId id="6261" r:id="rId27"/>
    <p:sldId id="6233" r:id="rId28"/>
    <p:sldId id="6234" r:id="rId29"/>
    <p:sldId id="6262" r:id="rId30"/>
    <p:sldId id="6263" r:id="rId31"/>
    <p:sldId id="6264" r:id="rId32"/>
    <p:sldId id="6265" r:id="rId33"/>
    <p:sldId id="6267" r:id="rId34"/>
    <p:sldId id="6268" r:id="rId35"/>
    <p:sldId id="7031" r:id="rId36"/>
    <p:sldId id="7030" r:id="rId37"/>
    <p:sldId id="347" r:id="rId38"/>
  </p:sldIdLst>
  <p:sldSz cx="9144000" cy="5143500" type="screen16x9"/>
  <p:notesSz cx="6858000" cy="9144000"/>
  <p:embeddedFontLst>
    <p:embeddedFont>
      <p:font typeface="#9Slide03 IcielPanton Black" panose="020B0604020202020204" charset="0"/>
      <p:bold r:id="rId40"/>
    </p:embeddedFont>
    <p:embeddedFont>
      <p:font typeface="#9Slide05 Outfitter Script" panose="020B0604020202020204" charset="0"/>
      <p:regular r:id="rId41"/>
    </p:embeddedFont>
    <p:embeddedFont>
      <p:font typeface="Aharoni" panose="02010803020104030203" pitchFamily="2" charset="-79"/>
      <p:bold r:id="rId42"/>
    </p:embeddedFont>
    <p:embeddedFont>
      <p:font typeface="Anaheim" panose="020B0604020202020204" charset="0"/>
      <p:regular r:id="rId43"/>
    </p:embeddedFont>
    <p:embeddedFont>
      <p:font typeface="Assistant" pitchFamily="2" charset="-79"/>
      <p:regular r:id="rId44"/>
      <p:bold r:id="rId45"/>
    </p:embeddedFont>
    <p:embeddedFont>
      <p:font typeface="Be Vietnam Pro" panose="020B0604020202020204" charset="0"/>
      <p:regular r:id="rId46"/>
      <p:bold r:id="rId47"/>
      <p:italic r:id="rId48"/>
      <p:boldItalic r:id="rId49"/>
    </p:embeddedFont>
    <p:embeddedFont>
      <p:font typeface="Bebas Neue" panose="020B0606020202050201" pitchFamily="34" charset="0"/>
      <p:regular r:id="rId50"/>
    </p:embeddedFont>
    <p:embeddedFont>
      <p:font typeface="Cambria" panose="02040503050406030204" pitchFamily="18" charset="0"/>
      <p:regular r:id="rId51"/>
      <p:bold r:id="rId52"/>
      <p:italic r:id="rId53"/>
      <p:boldItalic r:id="rId54"/>
    </p:embeddedFont>
    <p:embeddedFont>
      <p:font typeface="Cambria Math" panose="02040503050406030204" pitchFamily="18" charset="0"/>
      <p:regular r:id="rId55"/>
    </p:embeddedFont>
    <p:embeddedFont>
      <p:font typeface="Grandstander Medium" panose="020B0604020202020204" charset="0"/>
      <p:regular r:id="rId56"/>
      <p:bold r:id="rId57"/>
      <p:italic r:id="rId58"/>
      <p:boldItalic r:id="rId59"/>
    </p:embeddedFont>
    <p:embeddedFont>
      <p:font typeface="Nunito Light" pitchFamily="2" charset="0"/>
      <p:regular r:id="rId60"/>
      <p:italic r:id="rId61"/>
    </p:embeddedFont>
    <p:embeddedFont>
      <p:font typeface="Quicksand Medium" panose="020B0604020202020204" charset="0"/>
      <p:regular r:id="rId62"/>
      <p:bold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03FF76B-1378-4BDC-B4A6-8F63AB1C1C87}">
  <a:tblStyle styleId="{B03FF76B-1378-4BDC-B4A6-8F63AB1C1C8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BBEBB64-F41C-4EF0-8068-6A4F8C505D13}"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85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font" Target="fonts/font24.fnt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10.fntdata"/><Relationship Id="rId57" Type="http://schemas.openxmlformats.org/officeDocument/2006/relationships/font" Target="fonts/font18.fntdata"/><Relationship Id="rId61" Type="http://schemas.openxmlformats.org/officeDocument/2006/relationships/font" Target="fonts/font22.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font" Target="fonts/font12.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7.fntdata"/><Relationship Id="rId59" Type="http://schemas.openxmlformats.org/officeDocument/2006/relationships/font" Target="fonts/font20.fntdata"/><Relationship Id="rId67"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image" Target="../media/image82.jpg"/><Relationship Id="rId4" Type="http://schemas.openxmlformats.org/officeDocument/2006/relationships/image" Target="../media/image85.png"/></Relationships>
</file>

<file path=ppt/diagrams/_rels/data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image" Target="../media/image82.jpg"/><Relationship Id="rId4" Type="http://schemas.openxmlformats.org/officeDocument/2006/relationships/image" Target="../media/image85.png"/></Relationships>
</file>

<file path=ppt/diagrams/_rels/data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image" Target="../media/image82.jpg"/><Relationship Id="rId4" Type="http://schemas.openxmlformats.org/officeDocument/2006/relationships/image" Target="../media/image85.png"/></Relationships>
</file>

<file path=ppt/diagrams/_rels/data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image" Target="../media/image82.jpg"/><Relationship Id="rId4" Type="http://schemas.openxmlformats.org/officeDocument/2006/relationships/image" Target="../media/image85.png"/></Relationships>
</file>

<file path=ppt/diagrams/_rels/data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image" Target="../media/image82.jpg"/><Relationship Id="rId4" Type="http://schemas.openxmlformats.org/officeDocument/2006/relationships/image" Target="../media/image8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image" Target="../media/image82.jpg"/><Relationship Id="rId4" Type="http://schemas.openxmlformats.org/officeDocument/2006/relationships/image" Target="../media/image8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image" Target="../media/image82.jpg"/><Relationship Id="rId4" Type="http://schemas.openxmlformats.org/officeDocument/2006/relationships/image" Target="../media/image85.png"/></Relationships>
</file>

<file path=ppt/diagrams/_rels/drawing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image" Target="../media/image82.jpg"/><Relationship Id="rId4" Type="http://schemas.openxmlformats.org/officeDocument/2006/relationships/image" Target="../media/image85.png"/></Relationships>
</file>

<file path=ppt/diagrams/_rels/drawing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image" Target="../media/image82.jpg"/><Relationship Id="rId4" Type="http://schemas.openxmlformats.org/officeDocument/2006/relationships/image" Target="../media/image85.png"/></Relationships>
</file>

<file path=ppt/diagrams/_rels/drawing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image" Target="../media/image82.jpg"/><Relationship Id="rId4" Type="http://schemas.openxmlformats.org/officeDocument/2006/relationships/image" Target="../media/image85.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0133E4-5AF9-4D44-A66B-79AB314AC2B8}" type="doc">
      <dgm:prSet loTypeId="urn:microsoft.com/office/officeart/2005/8/layout/vList3" loCatId="picture" qsTypeId="urn:microsoft.com/office/officeart/2005/8/quickstyle/3d1" qsCatId="3D" csTypeId="urn:microsoft.com/office/officeart/2005/8/colors/colorful1" csCatId="colorful" phldr="1"/>
      <dgm:spPr/>
    </dgm:pt>
    <dgm:pt modelId="{30601244-C9E0-4712-8C63-1AC700B41900}">
      <dgm:prSet phldrT="[Text]" custT="1"/>
      <dgm:spPr>
        <a:solidFill>
          <a:schemeClr val="accent2">
            <a:lumMod val="20000"/>
            <a:lumOff val="80000"/>
          </a:schemeClr>
        </a:solidFill>
      </dgm:spPr>
      <dgm:t>
        <a:bodyPr/>
        <a:lstStyle/>
        <a:p>
          <a:pPr algn="ctr"/>
          <a:r>
            <a:rPr lang="pt-BR" sz="2800" dirty="0">
              <a:solidFill>
                <a:schemeClr val="tx1">
                  <a:lumMod val="10000"/>
                </a:schemeClr>
              </a:solidFill>
              <a:latin typeface="Cambria" panose="02040503050406030204" pitchFamily="18" charset="0"/>
              <a:ea typeface="Cambria" panose="02040503050406030204" pitchFamily="18" charset="0"/>
            </a:rPr>
            <a:t>Tính cản trở dòng điện nhiều hay ít của dây.</a:t>
          </a:r>
          <a:endParaRPr lang="en-US" sz="2800" dirty="0">
            <a:solidFill>
              <a:schemeClr val="tx1">
                <a:lumMod val="10000"/>
              </a:schemeClr>
            </a:solidFill>
            <a:latin typeface="Cambria" panose="02040503050406030204" pitchFamily="18" charset="0"/>
            <a:ea typeface="Cambria" panose="02040503050406030204" pitchFamily="18" charset="0"/>
            <a:cs typeface="Times New Roman" panose="02020603050405020304" pitchFamily="18" charset="0"/>
          </a:endParaRPr>
        </a:p>
      </dgm:t>
    </dgm:pt>
    <dgm:pt modelId="{57706089-1D93-47E6-B86D-948144E676C5}" type="parTrans" cxnId="{7E5C0A8F-AC8F-4140-9F54-9B6C80F47C4B}">
      <dgm:prSet/>
      <dgm:spPr/>
      <dgm:t>
        <a:bodyPr/>
        <a:lstStyle/>
        <a:p>
          <a:pPr algn="just"/>
          <a:endParaRPr lang="en-US" sz="3200">
            <a:solidFill>
              <a:schemeClr val="tx1"/>
            </a:solidFill>
          </a:endParaRPr>
        </a:p>
      </dgm:t>
    </dgm:pt>
    <dgm:pt modelId="{FCA3B581-2788-44C2-8361-A9609D529847}" type="sibTrans" cxnId="{7E5C0A8F-AC8F-4140-9F54-9B6C80F47C4B}">
      <dgm:prSet/>
      <dgm:spPr/>
      <dgm:t>
        <a:bodyPr/>
        <a:lstStyle/>
        <a:p>
          <a:pPr algn="just"/>
          <a:endParaRPr lang="en-US" sz="3200">
            <a:solidFill>
              <a:schemeClr val="tx1"/>
            </a:solidFill>
          </a:endParaRPr>
        </a:p>
      </dgm:t>
    </dgm:pt>
    <dgm:pt modelId="{28DEA4F4-56C2-4D43-9E1C-BF98DC4F1112}">
      <dgm:prSet phldrT="[Text]" custT="1"/>
      <dgm:spPr/>
      <dgm:t>
        <a:bodyPr/>
        <a:lstStyle/>
        <a:p>
          <a:pPr algn="ctr"/>
          <a:r>
            <a:rPr lang="pt-BR" sz="2800" dirty="0">
              <a:solidFill>
                <a:schemeClr val="tx1">
                  <a:lumMod val="10000"/>
                </a:schemeClr>
              </a:solidFill>
              <a:latin typeface="Cambria" panose="02040503050406030204" pitchFamily="18" charset="0"/>
              <a:ea typeface="Cambria" panose="02040503050406030204" pitchFamily="18" charset="0"/>
            </a:rPr>
            <a:t>Tính cản trở hiệu điện thế nhiều hay ít của dây.</a:t>
          </a:r>
          <a:endParaRPr lang="en-US" sz="2800" dirty="0">
            <a:solidFill>
              <a:schemeClr val="tx1">
                <a:lumMod val="10000"/>
              </a:schemeClr>
            </a:solidFill>
            <a:latin typeface="Cambria" panose="02040503050406030204" pitchFamily="18" charset="0"/>
            <a:ea typeface="Cambria" panose="02040503050406030204" pitchFamily="18" charset="0"/>
            <a:cs typeface="Times New Roman" panose="02020603050405020304" pitchFamily="18" charset="0"/>
          </a:endParaRPr>
        </a:p>
      </dgm:t>
    </dgm:pt>
    <dgm:pt modelId="{F512C9E1-B985-4801-900F-D0853D49EED3}" type="parTrans" cxnId="{1A6C5875-095B-4B80-91F7-10956226F4AB}">
      <dgm:prSet/>
      <dgm:spPr/>
      <dgm:t>
        <a:bodyPr/>
        <a:lstStyle/>
        <a:p>
          <a:pPr algn="just"/>
          <a:endParaRPr lang="en-US" sz="3200">
            <a:solidFill>
              <a:schemeClr val="tx1"/>
            </a:solidFill>
          </a:endParaRPr>
        </a:p>
      </dgm:t>
    </dgm:pt>
    <dgm:pt modelId="{6550A610-46AC-4891-BF53-6FB48C28DB72}" type="sibTrans" cxnId="{1A6C5875-095B-4B80-91F7-10956226F4AB}">
      <dgm:prSet/>
      <dgm:spPr/>
      <dgm:t>
        <a:bodyPr/>
        <a:lstStyle/>
        <a:p>
          <a:pPr algn="just"/>
          <a:endParaRPr lang="en-US" sz="3200">
            <a:solidFill>
              <a:schemeClr val="tx1"/>
            </a:solidFill>
          </a:endParaRPr>
        </a:p>
      </dgm:t>
    </dgm:pt>
    <dgm:pt modelId="{CE27B2B9-9719-4F2F-A394-619017E67416}">
      <dgm:prSet phldrT="[Text]" custT="1"/>
      <dgm:spPr/>
      <dgm:t>
        <a:bodyPr/>
        <a:lstStyle/>
        <a:p>
          <a:pPr algn="ctr"/>
          <a:r>
            <a:rPr lang="pt-BR" sz="2800" dirty="0">
              <a:solidFill>
                <a:schemeClr val="tx1">
                  <a:lumMod val="10000"/>
                </a:schemeClr>
              </a:solidFill>
              <a:latin typeface="Cambria" panose="02040503050406030204" pitchFamily="18" charset="0"/>
              <a:ea typeface="Cambria" panose="02040503050406030204" pitchFamily="18" charset="0"/>
            </a:rPr>
            <a:t>Tính cản trở electron nhiều hay ít của dây.</a:t>
          </a:r>
          <a:endParaRPr lang="en-US" sz="2800" dirty="0">
            <a:solidFill>
              <a:schemeClr val="tx1">
                <a:lumMod val="10000"/>
              </a:schemeClr>
            </a:solidFill>
            <a:latin typeface="Cambria" panose="02040503050406030204" pitchFamily="18" charset="0"/>
            <a:ea typeface="Cambria" panose="02040503050406030204" pitchFamily="18" charset="0"/>
            <a:cs typeface="Times New Roman" panose="02020603050405020304" pitchFamily="18" charset="0"/>
          </a:endParaRPr>
        </a:p>
      </dgm:t>
    </dgm:pt>
    <dgm:pt modelId="{747ADCDB-1FD8-4112-A591-8E39E6A33E24}" type="parTrans" cxnId="{5958BCC9-9354-4D07-8DFA-64BFEB3EA0A5}">
      <dgm:prSet/>
      <dgm:spPr/>
      <dgm:t>
        <a:bodyPr/>
        <a:lstStyle/>
        <a:p>
          <a:pPr algn="just"/>
          <a:endParaRPr lang="en-US" sz="3200">
            <a:solidFill>
              <a:schemeClr val="tx1"/>
            </a:solidFill>
          </a:endParaRPr>
        </a:p>
      </dgm:t>
    </dgm:pt>
    <dgm:pt modelId="{823A1CD5-ED1F-463F-A53E-F7D05E721631}" type="sibTrans" cxnId="{5958BCC9-9354-4D07-8DFA-64BFEB3EA0A5}">
      <dgm:prSet/>
      <dgm:spPr/>
      <dgm:t>
        <a:bodyPr/>
        <a:lstStyle/>
        <a:p>
          <a:pPr algn="just"/>
          <a:endParaRPr lang="en-US" sz="3200">
            <a:solidFill>
              <a:schemeClr val="tx1"/>
            </a:solidFill>
          </a:endParaRPr>
        </a:p>
      </dgm:t>
    </dgm:pt>
    <dgm:pt modelId="{25B4EADE-F69A-4E8B-9AEA-81606721F2AB}">
      <dgm:prSet phldrT="[Text]" custT="1"/>
      <dgm:spPr>
        <a:solidFill>
          <a:srgbClr val="00B0F0"/>
        </a:solidFill>
      </dgm:spPr>
      <dgm:t>
        <a:bodyPr/>
        <a:lstStyle/>
        <a:p>
          <a:pPr algn="ctr"/>
          <a:r>
            <a:rPr lang="pt-BR" sz="2800" dirty="0">
              <a:solidFill>
                <a:schemeClr val="tx1">
                  <a:lumMod val="10000"/>
                </a:schemeClr>
              </a:solidFill>
              <a:latin typeface="Cambria" panose="02040503050406030204" pitchFamily="18" charset="0"/>
              <a:ea typeface="Cambria" panose="02040503050406030204" pitchFamily="18" charset="0"/>
            </a:rPr>
            <a:t>Tính cản trở điện lượng nhiều hay ít của dây.</a:t>
          </a:r>
          <a:endParaRPr lang="en-US" sz="2800" dirty="0">
            <a:solidFill>
              <a:schemeClr val="tx1">
                <a:lumMod val="10000"/>
              </a:schemeClr>
            </a:solidFill>
            <a:latin typeface="Cambria" panose="02040503050406030204" pitchFamily="18" charset="0"/>
            <a:ea typeface="Cambria" panose="02040503050406030204" pitchFamily="18" charset="0"/>
            <a:cs typeface="Times New Roman" panose="02020603050405020304" pitchFamily="18" charset="0"/>
          </a:endParaRPr>
        </a:p>
      </dgm:t>
    </dgm:pt>
    <dgm:pt modelId="{07D2CBC7-456A-4B9D-9426-952CB768B942}" type="parTrans" cxnId="{ED2394CB-230F-4446-9BD0-74C48FB95FE6}">
      <dgm:prSet/>
      <dgm:spPr/>
      <dgm:t>
        <a:bodyPr/>
        <a:lstStyle/>
        <a:p>
          <a:pPr algn="just"/>
          <a:endParaRPr lang="en-US" sz="3200">
            <a:solidFill>
              <a:schemeClr val="tx1"/>
            </a:solidFill>
          </a:endParaRPr>
        </a:p>
      </dgm:t>
    </dgm:pt>
    <dgm:pt modelId="{3E1D0644-8CB5-415B-8838-0AEBA941670E}" type="sibTrans" cxnId="{ED2394CB-230F-4446-9BD0-74C48FB95FE6}">
      <dgm:prSet/>
      <dgm:spPr/>
      <dgm:t>
        <a:bodyPr/>
        <a:lstStyle/>
        <a:p>
          <a:pPr algn="just"/>
          <a:endParaRPr lang="en-US" sz="3200">
            <a:solidFill>
              <a:schemeClr val="tx1"/>
            </a:solidFill>
          </a:endParaRPr>
        </a:p>
      </dgm:t>
    </dgm:pt>
    <dgm:pt modelId="{0BA96D05-8B57-4790-84E3-C2C7BF503E7B}" type="pres">
      <dgm:prSet presAssocID="{CD0133E4-5AF9-4D44-A66B-79AB314AC2B8}" presName="linearFlow" presStyleCnt="0">
        <dgm:presLayoutVars>
          <dgm:dir/>
          <dgm:resizeHandles val="exact"/>
        </dgm:presLayoutVars>
      </dgm:prSet>
      <dgm:spPr/>
    </dgm:pt>
    <dgm:pt modelId="{70C1BA74-4FAE-4786-84D8-197B4C396982}" type="pres">
      <dgm:prSet presAssocID="{30601244-C9E0-4712-8C63-1AC700B41900}" presName="composite" presStyleCnt="0"/>
      <dgm:spPr/>
    </dgm:pt>
    <dgm:pt modelId="{844C98AF-F15A-4F08-808B-6265DD0041AE}" type="pres">
      <dgm:prSet presAssocID="{30601244-C9E0-4712-8C63-1AC700B41900}" presName="imgShp" presStyleLbl="fgImgPlace1" presStyleIdx="0" presStyleCnt="4"/>
      <dgm:spPr>
        <a:blipFill>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5000" r="-45000"/>
          </a:stretch>
        </a:blipFill>
      </dgm:spPr>
    </dgm:pt>
    <dgm:pt modelId="{1EC74D61-05E5-4421-88ED-79CF1EF90484}" type="pres">
      <dgm:prSet presAssocID="{30601244-C9E0-4712-8C63-1AC700B41900}" presName="txShp" presStyleLbl="node1" presStyleIdx="0" presStyleCnt="4" custScaleX="114257" custScaleY="148717" custLinFactNeighborX="8748" custLinFactNeighborY="-1062">
        <dgm:presLayoutVars>
          <dgm:bulletEnabled val="1"/>
        </dgm:presLayoutVars>
      </dgm:prSet>
      <dgm:spPr/>
    </dgm:pt>
    <dgm:pt modelId="{F91CEFE5-C1A6-421A-A5CF-22D042BE07CC}" type="pres">
      <dgm:prSet presAssocID="{FCA3B581-2788-44C2-8361-A9609D529847}" presName="spacing" presStyleCnt="0"/>
      <dgm:spPr/>
    </dgm:pt>
    <dgm:pt modelId="{7CEC4BDA-7C02-40C0-95AA-F115F0F02625}" type="pres">
      <dgm:prSet presAssocID="{28DEA4F4-56C2-4D43-9E1C-BF98DC4F1112}" presName="composite" presStyleCnt="0"/>
      <dgm:spPr/>
    </dgm:pt>
    <dgm:pt modelId="{B5B4C080-D429-430E-AE1D-CBEDD140E7D4}" type="pres">
      <dgm:prSet presAssocID="{28DEA4F4-56C2-4D43-9E1C-BF98DC4F1112}" presName="imgShp" presStyleLbl="fgImgPlace1" presStyleIdx="1" presStyleCnt="4"/>
      <dgm:spPr>
        <a:blipFill>
          <a:blip xmlns:r="http://schemas.openxmlformats.org/officeDocument/2006/relationships" r:embed="rId2" cstate="print">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80292827-6318-4499-A247-DE1E8A23511A}" type="pres">
      <dgm:prSet presAssocID="{28DEA4F4-56C2-4D43-9E1C-BF98DC4F1112}" presName="txShp" presStyleLbl="node1" presStyleIdx="1" presStyleCnt="4" custScaleX="118449" custScaleY="203736" custLinFactNeighborX="6854">
        <dgm:presLayoutVars>
          <dgm:bulletEnabled val="1"/>
        </dgm:presLayoutVars>
      </dgm:prSet>
      <dgm:spPr/>
    </dgm:pt>
    <dgm:pt modelId="{71ABF06A-480F-4653-A7F4-B32F599CA693}" type="pres">
      <dgm:prSet presAssocID="{6550A610-46AC-4891-BF53-6FB48C28DB72}" presName="spacing" presStyleCnt="0"/>
      <dgm:spPr/>
    </dgm:pt>
    <dgm:pt modelId="{23ED9A02-492D-464C-A446-0457009858A0}" type="pres">
      <dgm:prSet presAssocID="{CE27B2B9-9719-4F2F-A394-619017E67416}" presName="composite" presStyleCnt="0"/>
      <dgm:spPr/>
    </dgm:pt>
    <dgm:pt modelId="{2850550E-61F9-48D1-A70F-012B352AEEBF}" type="pres">
      <dgm:prSet presAssocID="{CE27B2B9-9719-4F2F-A394-619017E67416}" presName="imgShp" presStyleLbl="fgImgPlace1" presStyleIdx="2" presStyleCnt="4"/>
      <dgm:spPr>
        <a:blipFill>
          <a:blip xmlns:r="http://schemas.openxmlformats.org/officeDocument/2006/relationships" r:embed="rId3"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F542F549-2DE0-4893-8E38-1A557A7FEA8C}" type="pres">
      <dgm:prSet presAssocID="{CE27B2B9-9719-4F2F-A394-619017E67416}" presName="txShp" presStyleLbl="node1" presStyleIdx="2" presStyleCnt="4" custScaleX="114257" custScaleY="137858" custLinFactNeighborX="8051">
        <dgm:presLayoutVars>
          <dgm:bulletEnabled val="1"/>
        </dgm:presLayoutVars>
      </dgm:prSet>
      <dgm:spPr/>
    </dgm:pt>
    <dgm:pt modelId="{78B6C91B-AD99-48BB-A576-19B5F4A22FC9}" type="pres">
      <dgm:prSet presAssocID="{823A1CD5-ED1F-463F-A53E-F7D05E721631}" presName="spacing" presStyleCnt="0"/>
      <dgm:spPr/>
    </dgm:pt>
    <dgm:pt modelId="{933B6094-C8E4-4517-834A-9D59CD414024}" type="pres">
      <dgm:prSet presAssocID="{25B4EADE-F69A-4E8B-9AEA-81606721F2AB}" presName="composite" presStyleCnt="0"/>
      <dgm:spPr/>
    </dgm:pt>
    <dgm:pt modelId="{FB65023F-F699-4646-A699-41ED3AEC367D}" type="pres">
      <dgm:prSet presAssocID="{25B4EADE-F69A-4E8B-9AEA-81606721F2AB}" presName="imgShp" presStyleLbl="fgImgPlace1" presStyleIdx="3" presStyleCnt="4"/>
      <dgm:spPr>
        <a:blipFill>
          <a:blip xmlns:r="http://schemas.openxmlformats.org/officeDocument/2006/relationships" r:embed="rId4">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BCC951D5-809C-4EA3-8F53-6922492C80D1}" type="pres">
      <dgm:prSet presAssocID="{25B4EADE-F69A-4E8B-9AEA-81606721F2AB}" presName="txShp" presStyleLbl="node1" presStyleIdx="3" presStyleCnt="4" custScaleX="114257" custScaleY="161097" custLinFactNeighborX="8051">
        <dgm:presLayoutVars>
          <dgm:bulletEnabled val="1"/>
        </dgm:presLayoutVars>
      </dgm:prSet>
      <dgm:spPr/>
    </dgm:pt>
  </dgm:ptLst>
  <dgm:cxnLst>
    <dgm:cxn modelId="{43F6AB15-784A-4921-9E5B-B9CEDDA321BD}" type="presOf" srcId="{25B4EADE-F69A-4E8B-9AEA-81606721F2AB}" destId="{BCC951D5-809C-4EA3-8F53-6922492C80D1}" srcOrd="0" destOrd="0" presId="urn:microsoft.com/office/officeart/2005/8/layout/vList3"/>
    <dgm:cxn modelId="{09A7753A-155B-4660-9443-045A4E8A83DA}" type="presOf" srcId="{28DEA4F4-56C2-4D43-9E1C-BF98DC4F1112}" destId="{80292827-6318-4499-A247-DE1E8A23511A}" srcOrd="0" destOrd="0" presId="urn:microsoft.com/office/officeart/2005/8/layout/vList3"/>
    <dgm:cxn modelId="{0CDCF342-61EB-444D-9FF8-20B214A0D0B8}" type="presOf" srcId="{CD0133E4-5AF9-4D44-A66B-79AB314AC2B8}" destId="{0BA96D05-8B57-4790-84E3-C2C7BF503E7B}" srcOrd="0" destOrd="0" presId="urn:microsoft.com/office/officeart/2005/8/layout/vList3"/>
    <dgm:cxn modelId="{67FF5567-5008-4EFE-9BFF-4C89873CBCCE}" type="presOf" srcId="{CE27B2B9-9719-4F2F-A394-619017E67416}" destId="{F542F549-2DE0-4893-8E38-1A557A7FEA8C}" srcOrd="0" destOrd="0" presId="urn:microsoft.com/office/officeart/2005/8/layout/vList3"/>
    <dgm:cxn modelId="{1A6C5875-095B-4B80-91F7-10956226F4AB}" srcId="{CD0133E4-5AF9-4D44-A66B-79AB314AC2B8}" destId="{28DEA4F4-56C2-4D43-9E1C-BF98DC4F1112}" srcOrd="1" destOrd="0" parTransId="{F512C9E1-B985-4801-900F-D0853D49EED3}" sibTransId="{6550A610-46AC-4891-BF53-6FB48C28DB72}"/>
    <dgm:cxn modelId="{7E5C0A8F-AC8F-4140-9F54-9B6C80F47C4B}" srcId="{CD0133E4-5AF9-4D44-A66B-79AB314AC2B8}" destId="{30601244-C9E0-4712-8C63-1AC700B41900}" srcOrd="0" destOrd="0" parTransId="{57706089-1D93-47E6-B86D-948144E676C5}" sibTransId="{FCA3B581-2788-44C2-8361-A9609D529847}"/>
    <dgm:cxn modelId="{5958BCC9-9354-4D07-8DFA-64BFEB3EA0A5}" srcId="{CD0133E4-5AF9-4D44-A66B-79AB314AC2B8}" destId="{CE27B2B9-9719-4F2F-A394-619017E67416}" srcOrd="2" destOrd="0" parTransId="{747ADCDB-1FD8-4112-A591-8E39E6A33E24}" sibTransId="{823A1CD5-ED1F-463F-A53E-F7D05E721631}"/>
    <dgm:cxn modelId="{ED2394CB-230F-4446-9BD0-74C48FB95FE6}" srcId="{CD0133E4-5AF9-4D44-A66B-79AB314AC2B8}" destId="{25B4EADE-F69A-4E8B-9AEA-81606721F2AB}" srcOrd="3" destOrd="0" parTransId="{07D2CBC7-456A-4B9D-9426-952CB768B942}" sibTransId="{3E1D0644-8CB5-415B-8838-0AEBA941670E}"/>
    <dgm:cxn modelId="{E65D7AFA-AB66-477D-B6BF-1608B289AA65}" type="presOf" srcId="{30601244-C9E0-4712-8C63-1AC700B41900}" destId="{1EC74D61-05E5-4421-88ED-79CF1EF90484}" srcOrd="0" destOrd="0" presId="urn:microsoft.com/office/officeart/2005/8/layout/vList3"/>
    <dgm:cxn modelId="{B373DA77-3B7C-4099-AC86-45F4E233BA59}" type="presParOf" srcId="{0BA96D05-8B57-4790-84E3-C2C7BF503E7B}" destId="{70C1BA74-4FAE-4786-84D8-197B4C396982}" srcOrd="0" destOrd="0" presId="urn:microsoft.com/office/officeart/2005/8/layout/vList3"/>
    <dgm:cxn modelId="{6C93079C-C29E-49F8-8E52-07E812485CF5}" type="presParOf" srcId="{70C1BA74-4FAE-4786-84D8-197B4C396982}" destId="{844C98AF-F15A-4F08-808B-6265DD0041AE}" srcOrd="0" destOrd="0" presId="urn:microsoft.com/office/officeart/2005/8/layout/vList3"/>
    <dgm:cxn modelId="{14480C23-EE89-4B14-8E87-DE763FAC2068}" type="presParOf" srcId="{70C1BA74-4FAE-4786-84D8-197B4C396982}" destId="{1EC74D61-05E5-4421-88ED-79CF1EF90484}" srcOrd="1" destOrd="0" presId="urn:microsoft.com/office/officeart/2005/8/layout/vList3"/>
    <dgm:cxn modelId="{A4FB672F-76B4-43E2-9BF6-66352B5E1E7B}" type="presParOf" srcId="{0BA96D05-8B57-4790-84E3-C2C7BF503E7B}" destId="{F91CEFE5-C1A6-421A-A5CF-22D042BE07CC}" srcOrd="1" destOrd="0" presId="urn:microsoft.com/office/officeart/2005/8/layout/vList3"/>
    <dgm:cxn modelId="{47B711F2-5D37-47FF-8E57-13CF9E517899}" type="presParOf" srcId="{0BA96D05-8B57-4790-84E3-C2C7BF503E7B}" destId="{7CEC4BDA-7C02-40C0-95AA-F115F0F02625}" srcOrd="2" destOrd="0" presId="urn:microsoft.com/office/officeart/2005/8/layout/vList3"/>
    <dgm:cxn modelId="{A0FD804F-EC24-49E1-88C4-84765BA601FF}" type="presParOf" srcId="{7CEC4BDA-7C02-40C0-95AA-F115F0F02625}" destId="{B5B4C080-D429-430E-AE1D-CBEDD140E7D4}" srcOrd="0" destOrd="0" presId="urn:microsoft.com/office/officeart/2005/8/layout/vList3"/>
    <dgm:cxn modelId="{30560837-A474-419C-8D11-61B2D0D29E9B}" type="presParOf" srcId="{7CEC4BDA-7C02-40C0-95AA-F115F0F02625}" destId="{80292827-6318-4499-A247-DE1E8A23511A}" srcOrd="1" destOrd="0" presId="urn:microsoft.com/office/officeart/2005/8/layout/vList3"/>
    <dgm:cxn modelId="{117D5BD6-D191-4F24-9B7D-4AAE8A4C2142}" type="presParOf" srcId="{0BA96D05-8B57-4790-84E3-C2C7BF503E7B}" destId="{71ABF06A-480F-4653-A7F4-B32F599CA693}" srcOrd="3" destOrd="0" presId="urn:microsoft.com/office/officeart/2005/8/layout/vList3"/>
    <dgm:cxn modelId="{76FB5020-582D-4EC4-A7EF-8B29CC2B020A}" type="presParOf" srcId="{0BA96D05-8B57-4790-84E3-C2C7BF503E7B}" destId="{23ED9A02-492D-464C-A446-0457009858A0}" srcOrd="4" destOrd="0" presId="urn:microsoft.com/office/officeart/2005/8/layout/vList3"/>
    <dgm:cxn modelId="{F416093D-CF40-4B29-A958-C623C889D79D}" type="presParOf" srcId="{23ED9A02-492D-464C-A446-0457009858A0}" destId="{2850550E-61F9-48D1-A70F-012B352AEEBF}" srcOrd="0" destOrd="0" presId="urn:microsoft.com/office/officeart/2005/8/layout/vList3"/>
    <dgm:cxn modelId="{E39A50EE-357A-474A-9E39-D803D8D554F0}" type="presParOf" srcId="{23ED9A02-492D-464C-A446-0457009858A0}" destId="{F542F549-2DE0-4893-8E38-1A557A7FEA8C}" srcOrd="1" destOrd="0" presId="urn:microsoft.com/office/officeart/2005/8/layout/vList3"/>
    <dgm:cxn modelId="{1B83B86C-9A7E-412A-BC80-7ADDC639F81D}" type="presParOf" srcId="{0BA96D05-8B57-4790-84E3-C2C7BF503E7B}" destId="{78B6C91B-AD99-48BB-A576-19B5F4A22FC9}" srcOrd="5" destOrd="0" presId="urn:microsoft.com/office/officeart/2005/8/layout/vList3"/>
    <dgm:cxn modelId="{FBAEE653-BF3C-41C2-ABB4-056FA5AD1DDA}" type="presParOf" srcId="{0BA96D05-8B57-4790-84E3-C2C7BF503E7B}" destId="{933B6094-C8E4-4517-834A-9D59CD414024}" srcOrd="6" destOrd="0" presId="urn:microsoft.com/office/officeart/2005/8/layout/vList3"/>
    <dgm:cxn modelId="{64712AB6-4504-4305-84F1-CB104FEBF9EF}" type="presParOf" srcId="{933B6094-C8E4-4517-834A-9D59CD414024}" destId="{FB65023F-F699-4646-A699-41ED3AEC367D}" srcOrd="0" destOrd="0" presId="urn:microsoft.com/office/officeart/2005/8/layout/vList3"/>
    <dgm:cxn modelId="{9A648D0F-F261-44DB-ADEB-A9DC83AE9DE4}" type="presParOf" srcId="{933B6094-C8E4-4517-834A-9D59CD414024}" destId="{BCC951D5-809C-4EA3-8F53-6922492C80D1}"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CD0133E4-5AF9-4D44-A66B-79AB314AC2B8}" type="doc">
      <dgm:prSet loTypeId="urn:microsoft.com/office/officeart/2005/8/layout/vList3" loCatId="picture" qsTypeId="urn:microsoft.com/office/officeart/2005/8/quickstyle/3d1" qsCatId="3D" csTypeId="urn:microsoft.com/office/officeart/2005/8/colors/colorful1" csCatId="colorful" phldr="1"/>
      <dgm:spPr/>
    </dgm:pt>
    <dgm:pt modelId="{30601244-C9E0-4712-8C63-1AC700B41900}">
      <dgm:prSet phldrT="[Text]" custT="1"/>
      <dgm:spPr>
        <a:solidFill>
          <a:schemeClr val="accent2">
            <a:lumMod val="20000"/>
            <a:lumOff val="80000"/>
          </a:schemeClr>
        </a:solidFill>
      </dgm:spPr>
      <dgm:t>
        <a:bodyPr/>
        <a:lstStyle/>
        <a:p>
          <a:pPr algn="just"/>
          <a:r>
            <a:rPr lang="fr-FR" sz="3200" dirty="0" err="1">
              <a:solidFill>
                <a:schemeClr val="tx1">
                  <a:lumMod val="10000"/>
                </a:schemeClr>
              </a:solidFill>
              <a:latin typeface="Cambria" panose="02040503050406030204" pitchFamily="18" charset="0"/>
              <a:ea typeface="Cambria" panose="02040503050406030204" pitchFamily="18" charset="0"/>
            </a:rPr>
            <a:t>Ôm</a:t>
          </a:r>
          <a:r>
            <a:rPr lang="fr-FR" sz="3200" dirty="0">
              <a:solidFill>
                <a:schemeClr val="tx1">
                  <a:lumMod val="10000"/>
                </a:schemeClr>
              </a:solidFill>
              <a:latin typeface="Cambria" panose="02040503050406030204" pitchFamily="18" charset="0"/>
              <a:ea typeface="Cambria" panose="02040503050406030204" pitchFamily="18" charset="0"/>
            </a:rPr>
            <a:t>  (Ω)     </a:t>
          </a:r>
          <a:endParaRPr lang="en-US" sz="3200" dirty="0">
            <a:solidFill>
              <a:schemeClr val="tx1">
                <a:lumMod val="10000"/>
              </a:schemeClr>
            </a:solidFill>
            <a:latin typeface="Cambria" panose="02040503050406030204" pitchFamily="18" charset="0"/>
            <a:ea typeface="Cambria" panose="02040503050406030204" pitchFamily="18" charset="0"/>
            <a:cs typeface="Times New Roman" panose="02020603050405020304" pitchFamily="18" charset="0"/>
          </a:endParaRPr>
        </a:p>
      </dgm:t>
    </dgm:pt>
    <dgm:pt modelId="{57706089-1D93-47E6-B86D-948144E676C5}" type="parTrans" cxnId="{7E5C0A8F-AC8F-4140-9F54-9B6C80F47C4B}">
      <dgm:prSet/>
      <dgm:spPr/>
      <dgm:t>
        <a:bodyPr/>
        <a:lstStyle/>
        <a:p>
          <a:pPr algn="just"/>
          <a:endParaRPr lang="en-US" sz="3200">
            <a:solidFill>
              <a:schemeClr val="tx1"/>
            </a:solidFill>
          </a:endParaRPr>
        </a:p>
      </dgm:t>
    </dgm:pt>
    <dgm:pt modelId="{FCA3B581-2788-44C2-8361-A9609D529847}" type="sibTrans" cxnId="{7E5C0A8F-AC8F-4140-9F54-9B6C80F47C4B}">
      <dgm:prSet/>
      <dgm:spPr/>
      <dgm:t>
        <a:bodyPr/>
        <a:lstStyle/>
        <a:p>
          <a:pPr algn="just"/>
          <a:endParaRPr lang="en-US" sz="3200">
            <a:solidFill>
              <a:schemeClr val="tx1"/>
            </a:solidFill>
          </a:endParaRPr>
        </a:p>
      </dgm:t>
    </dgm:pt>
    <dgm:pt modelId="{28DEA4F4-56C2-4D43-9E1C-BF98DC4F1112}">
      <dgm:prSet phldrT="[Text]" custT="1"/>
      <dgm:spPr/>
      <dgm:t>
        <a:bodyPr/>
        <a:lstStyle/>
        <a:p>
          <a:pPr algn="just"/>
          <a:r>
            <a:rPr lang="en-US" sz="3200" dirty="0">
              <a:solidFill>
                <a:schemeClr val="tx1">
                  <a:lumMod val="10000"/>
                </a:schemeClr>
              </a:solidFill>
              <a:latin typeface="Cambria" panose="02040503050406030204" pitchFamily="18" charset="0"/>
              <a:ea typeface="Cambria" panose="02040503050406030204" pitchFamily="18" charset="0"/>
            </a:rPr>
            <a:t>   </a:t>
          </a:r>
          <a:r>
            <a:rPr lang="fr-FR" sz="3200" dirty="0" err="1">
              <a:solidFill>
                <a:schemeClr val="tx1">
                  <a:lumMod val="10000"/>
                </a:schemeClr>
              </a:solidFill>
              <a:latin typeface="Cambria" panose="02040503050406030204" pitchFamily="18" charset="0"/>
              <a:ea typeface="Cambria" panose="02040503050406030204" pitchFamily="18" charset="0"/>
            </a:rPr>
            <a:t>Oát</a:t>
          </a:r>
          <a:r>
            <a:rPr lang="fr-FR" sz="3200" dirty="0">
              <a:solidFill>
                <a:schemeClr val="tx1">
                  <a:lumMod val="10000"/>
                </a:schemeClr>
              </a:solidFill>
              <a:latin typeface="Cambria" panose="02040503050406030204" pitchFamily="18" charset="0"/>
              <a:ea typeface="Cambria" panose="02040503050406030204" pitchFamily="18" charset="0"/>
            </a:rPr>
            <a:t> (W) </a:t>
          </a:r>
          <a:endParaRPr lang="en-US" sz="3200" dirty="0">
            <a:solidFill>
              <a:schemeClr val="tx1">
                <a:lumMod val="10000"/>
              </a:schemeClr>
            </a:solidFill>
            <a:latin typeface="Cambria" panose="02040503050406030204" pitchFamily="18" charset="0"/>
            <a:ea typeface="Cambria" panose="02040503050406030204" pitchFamily="18" charset="0"/>
            <a:cs typeface="Times New Roman" panose="02020603050405020304" pitchFamily="18" charset="0"/>
          </a:endParaRPr>
        </a:p>
      </dgm:t>
    </dgm:pt>
    <dgm:pt modelId="{F512C9E1-B985-4801-900F-D0853D49EED3}" type="parTrans" cxnId="{1A6C5875-095B-4B80-91F7-10956226F4AB}">
      <dgm:prSet/>
      <dgm:spPr/>
      <dgm:t>
        <a:bodyPr/>
        <a:lstStyle/>
        <a:p>
          <a:pPr algn="just"/>
          <a:endParaRPr lang="en-US" sz="3200">
            <a:solidFill>
              <a:schemeClr val="tx1"/>
            </a:solidFill>
          </a:endParaRPr>
        </a:p>
      </dgm:t>
    </dgm:pt>
    <dgm:pt modelId="{6550A610-46AC-4891-BF53-6FB48C28DB72}" type="sibTrans" cxnId="{1A6C5875-095B-4B80-91F7-10956226F4AB}">
      <dgm:prSet/>
      <dgm:spPr/>
      <dgm:t>
        <a:bodyPr/>
        <a:lstStyle/>
        <a:p>
          <a:pPr algn="just"/>
          <a:endParaRPr lang="en-US" sz="3200">
            <a:solidFill>
              <a:schemeClr val="tx1"/>
            </a:solidFill>
          </a:endParaRPr>
        </a:p>
      </dgm:t>
    </dgm:pt>
    <dgm:pt modelId="{CE27B2B9-9719-4F2F-A394-619017E67416}">
      <dgm:prSet phldrT="[Text]" custT="1"/>
      <dgm:spPr/>
      <dgm:t>
        <a:bodyPr/>
        <a:lstStyle/>
        <a:p>
          <a:pPr algn="just"/>
          <a:r>
            <a:rPr lang="fr-FR" sz="3200" dirty="0" err="1">
              <a:solidFill>
                <a:schemeClr val="tx1">
                  <a:lumMod val="10000"/>
                </a:schemeClr>
              </a:solidFill>
              <a:latin typeface="Cambria" panose="02040503050406030204" pitchFamily="18" charset="0"/>
              <a:ea typeface="Cambria" panose="02040503050406030204" pitchFamily="18" charset="0"/>
            </a:rPr>
            <a:t>Ampe</a:t>
          </a:r>
          <a:r>
            <a:rPr lang="fr-FR" sz="3200" dirty="0">
              <a:solidFill>
                <a:schemeClr val="tx1">
                  <a:lumMod val="10000"/>
                </a:schemeClr>
              </a:solidFill>
              <a:latin typeface="Cambria" panose="02040503050406030204" pitchFamily="18" charset="0"/>
              <a:ea typeface="Cambria" panose="02040503050406030204" pitchFamily="18" charset="0"/>
            </a:rPr>
            <a:t> (A)                </a:t>
          </a:r>
          <a:endParaRPr lang="en-US" sz="3200" dirty="0">
            <a:solidFill>
              <a:schemeClr val="tx1">
                <a:lumMod val="10000"/>
              </a:schemeClr>
            </a:solidFill>
            <a:latin typeface="Cambria" panose="02040503050406030204" pitchFamily="18" charset="0"/>
            <a:ea typeface="Cambria" panose="02040503050406030204" pitchFamily="18" charset="0"/>
            <a:cs typeface="Times New Roman" panose="02020603050405020304" pitchFamily="18" charset="0"/>
          </a:endParaRPr>
        </a:p>
      </dgm:t>
    </dgm:pt>
    <dgm:pt modelId="{747ADCDB-1FD8-4112-A591-8E39E6A33E24}" type="parTrans" cxnId="{5958BCC9-9354-4D07-8DFA-64BFEB3EA0A5}">
      <dgm:prSet/>
      <dgm:spPr/>
      <dgm:t>
        <a:bodyPr/>
        <a:lstStyle/>
        <a:p>
          <a:pPr algn="just"/>
          <a:endParaRPr lang="en-US" sz="3200">
            <a:solidFill>
              <a:schemeClr val="tx1"/>
            </a:solidFill>
          </a:endParaRPr>
        </a:p>
      </dgm:t>
    </dgm:pt>
    <dgm:pt modelId="{823A1CD5-ED1F-463F-A53E-F7D05E721631}" type="sibTrans" cxnId="{5958BCC9-9354-4D07-8DFA-64BFEB3EA0A5}">
      <dgm:prSet/>
      <dgm:spPr/>
      <dgm:t>
        <a:bodyPr/>
        <a:lstStyle/>
        <a:p>
          <a:pPr algn="just"/>
          <a:endParaRPr lang="en-US" sz="3200">
            <a:solidFill>
              <a:schemeClr val="tx1"/>
            </a:solidFill>
          </a:endParaRPr>
        </a:p>
      </dgm:t>
    </dgm:pt>
    <dgm:pt modelId="{25B4EADE-F69A-4E8B-9AEA-81606721F2AB}">
      <dgm:prSet phldrT="[Text]" custT="1"/>
      <dgm:spPr>
        <a:solidFill>
          <a:srgbClr val="00B0F0"/>
        </a:solidFill>
      </dgm:spPr>
      <dgm:t>
        <a:bodyPr/>
        <a:lstStyle/>
        <a:p>
          <a:pPr algn="just"/>
          <a:r>
            <a:rPr lang="fr-FR" sz="3200" dirty="0" err="1">
              <a:solidFill>
                <a:schemeClr val="tx1">
                  <a:lumMod val="10000"/>
                </a:schemeClr>
              </a:solidFill>
              <a:latin typeface="Cambria" panose="02040503050406030204" pitchFamily="18" charset="0"/>
              <a:ea typeface="Cambria" panose="02040503050406030204" pitchFamily="18" charset="0"/>
            </a:rPr>
            <a:t>Vôn</a:t>
          </a:r>
          <a:r>
            <a:rPr lang="fr-FR" sz="3200" dirty="0">
              <a:solidFill>
                <a:schemeClr val="tx1">
                  <a:lumMod val="10000"/>
                </a:schemeClr>
              </a:solidFill>
              <a:latin typeface="Cambria" panose="02040503050406030204" pitchFamily="18" charset="0"/>
              <a:ea typeface="Cambria" panose="02040503050406030204" pitchFamily="18" charset="0"/>
            </a:rPr>
            <a:t> (V)</a:t>
          </a:r>
          <a:endParaRPr lang="en-US" sz="3200" dirty="0">
            <a:solidFill>
              <a:schemeClr val="tx1">
                <a:lumMod val="10000"/>
              </a:schemeClr>
            </a:solidFill>
            <a:latin typeface="Cambria" panose="02040503050406030204" pitchFamily="18" charset="0"/>
            <a:ea typeface="Cambria" panose="02040503050406030204" pitchFamily="18" charset="0"/>
            <a:cs typeface="Times New Roman" panose="02020603050405020304" pitchFamily="18" charset="0"/>
          </a:endParaRPr>
        </a:p>
      </dgm:t>
    </dgm:pt>
    <dgm:pt modelId="{07D2CBC7-456A-4B9D-9426-952CB768B942}" type="parTrans" cxnId="{ED2394CB-230F-4446-9BD0-74C48FB95FE6}">
      <dgm:prSet/>
      <dgm:spPr/>
      <dgm:t>
        <a:bodyPr/>
        <a:lstStyle/>
        <a:p>
          <a:pPr algn="just"/>
          <a:endParaRPr lang="en-US" sz="3200">
            <a:solidFill>
              <a:schemeClr val="tx1"/>
            </a:solidFill>
          </a:endParaRPr>
        </a:p>
      </dgm:t>
    </dgm:pt>
    <dgm:pt modelId="{3E1D0644-8CB5-415B-8838-0AEBA941670E}" type="sibTrans" cxnId="{ED2394CB-230F-4446-9BD0-74C48FB95FE6}">
      <dgm:prSet/>
      <dgm:spPr/>
      <dgm:t>
        <a:bodyPr/>
        <a:lstStyle/>
        <a:p>
          <a:pPr algn="just"/>
          <a:endParaRPr lang="en-US" sz="3200">
            <a:solidFill>
              <a:schemeClr val="tx1"/>
            </a:solidFill>
          </a:endParaRPr>
        </a:p>
      </dgm:t>
    </dgm:pt>
    <dgm:pt modelId="{0BA96D05-8B57-4790-84E3-C2C7BF503E7B}" type="pres">
      <dgm:prSet presAssocID="{CD0133E4-5AF9-4D44-A66B-79AB314AC2B8}" presName="linearFlow" presStyleCnt="0">
        <dgm:presLayoutVars>
          <dgm:dir/>
          <dgm:resizeHandles val="exact"/>
        </dgm:presLayoutVars>
      </dgm:prSet>
      <dgm:spPr/>
    </dgm:pt>
    <dgm:pt modelId="{70C1BA74-4FAE-4786-84D8-197B4C396982}" type="pres">
      <dgm:prSet presAssocID="{30601244-C9E0-4712-8C63-1AC700B41900}" presName="composite" presStyleCnt="0"/>
      <dgm:spPr/>
    </dgm:pt>
    <dgm:pt modelId="{844C98AF-F15A-4F08-808B-6265DD0041AE}" type="pres">
      <dgm:prSet presAssocID="{30601244-C9E0-4712-8C63-1AC700B41900}" presName="imgShp" presStyleLbl="fgImgPlace1" presStyleIdx="0" presStyleCnt="4"/>
      <dgm:spPr>
        <a:blipFill>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5000" r="-45000"/>
          </a:stretch>
        </a:blipFill>
      </dgm:spPr>
    </dgm:pt>
    <dgm:pt modelId="{1EC74D61-05E5-4421-88ED-79CF1EF90484}" type="pres">
      <dgm:prSet presAssocID="{30601244-C9E0-4712-8C63-1AC700B41900}" presName="txShp" presStyleLbl="node1" presStyleIdx="0" presStyleCnt="4" custScaleX="114257" custScaleY="136573" custLinFactNeighborX="8051">
        <dgm:presLayoutVars>
          <dgm:bulletEnabled val="1"/>
        </dgm:presLayoutVars>
      </dgm:prSet>
      <dgm:spPr/>
    </dgm:pt>
    <dgm:pt modelId="{F91CEFE5-C1A6-421A-A5CF-22D042BE07CC}" type="pres">
      <dgm:prSet presAssocID="{FCA3B581-2788-44C2-8361-A9609D529847}" presName="spacing" presStyleCnt="0"/>
      <dgm:spPr/>
    </dgm:pt>
    <dgm:pt modelId="{7CEC4BDA-7C02-40C0-95AA-F115F0F02625}" type="pres">
      <dgm:prSet presAssocID="{28DEA4F4-56C2-4D43-9E1C-BF98DC4F1112}" presName="composite" presStyleCnt="0"/>
      <dgm:spPr/>
    </dgm:pt>
    <dgm:pt modelId="{B5B4C080-D429-430E-AE1D-CBEDD140E7D4}" type="pres">
      <dgm:prSet presAssocID="{28DEA4F4-56C2-4D43-9E1C-BF98DC4F1112}" presName="imgShp" presStyleLbl="fgImgPlace1" presStyleIdx="1" presStyleCnt="4"/>
      <dgm:spPr>
        <a:blipFill>
          <a:blip xmlns:r="http://schemas.openxmlformats.org/officeDocument/2006/relationships" r:embed="rId2" cstate="print">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80292827-6318-4499-A247-DE1E8A23511A}" type="pres">
      <dgm:prSet presAssocID="{28DEA4F4-56C2-4D43-9E1C-BF98DC4F1112}" presName="txShp" presStyleLbl="node1" presStyleIdx="1" presStyleCnt="4" custScaleX="118449" custScaleY="136070" custLinFactNeighborX="6854">
        <dgm:presLayoutVars>
          <dgm:bulletEnabled val="1"/>
        </dgm:presLayoutVars>
      </dgm:prSet>
      <dgm:spPr/>
    </dgm:pt>
    <dgm:pt modelId="{71ABF06A-480F-4653-A7F4-B32F599CA693}" type="pres">
      <dgm:prSet presAssocID="{6550A610-46AC-4891-BF53-6FB48C28DB72}" presName="spacing" presStyleCnt="0"/>
      <dgm:spPr/>
    </dgm:pt>
    <dgm:pt modelId="{23ED9A02-492D-464C-A446-0457009858A0}" type="pres">
      <dgm:prSet presAssocID="{CE27B2B9-9719-4F2F-A394-619017E67416}" presName="composite" presStyleCnt="0"/>
      <dgm:spPr/>
    </dgm:pt>
    <dgm:pt modelId="{2850550E-61F9-48D1-A70F-012B352AEEBF}" type="pres">
      <dgm:prSet presAssocID="{CE27B2B9-9719-4F2F-A394-619017E67416}" presName="imgShp" presStyleLbl="fgImgPlace1" presStyleIdx="2" presStyleCnt="4"/>
      <dgm:spPr>
        <a:blipFill>
          <a:blip xmlns:r="http://schemas.openxmlformats.org/officeDocument/2006/relationships" r:embed="rId3"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F542F549-2DE0-4893-8E38-1A557A7FEA8C}" type="pres">
      <dgm:prSet presAssocID="{CE27B2B9-9719-4F2F-A394-619017E67416}" presName="txShp" presStyleLbl="node1" presStyleIdx="2" presStyleCnt="4" custScaleX="114257" custScaleY="129804" custLinFactNeighborX="8051">
        <dgm:presLayoutVars>
          <dgm:bulletEnabled val="1"/>
        </dgm:presLayoutVars>
      </dgm:prSet>
      <dgm:spPr/>
    </dgm:pt>
    <dgm:pt modelId="{78B6C91B-AD99-48BB-A576-19B5F4A22FC9}" type="pres">
      <dgm:prSet presAssocID="{823A1CD5-ED1F-463F-A53E-F7D05E721631}" presName="spacing" presStyleCnt="0"/>
      <dgm:spPr/>
    </dgm:pt>
    <dgm:pt modelId="{933B6094-C8E4-4517-834A-9D59CD414024}" type="pres">
      <dgm:prSet presAssocID="{25B4EADE-F69A-4E8B-9AEA-81606721F2AB}" presName="composite" presStyleCnt="0"/>
      <dgm:spPr/>
    </dgm:pt>
    <dgm:pt modelId="{FB65023F-F699-4646-A699-41ED3AEC367D}" type="pres">
      <dgm:prSet presAssocID="{25B4EADE-F69A-4E8B-9AEA-81606721F2AB}" presName="imgShp" presStyleLbl="fgImgPlace1" presStyleIdx="3" presStyleCnt="4"/>
      <dgm:spPr>
        <a:blipFill>
          <a:blip xmlns:r="http://schemas.openxmlformats.org/officeDocument/2006/relationships" r:embed="rId4">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BCC951D5-809C-4EA3-8F53-6922492C80D1}" type="pres">
      <dgm:prSet presAssocID="{25B4EADE-F69A-4E8B-9AEA-81606721F2AB}" presName="txShp" presStyleLbl="node1" presStyleIdx="3" presStyleCnt="4" custScaleX="114257" custLinFactNeighborX="8051">
        <dgm:presLayoutVars>
          <dgm:bulletEnabled val="1"/>
        </dgm:presLayoutVars>
      </dgm:prSet>
      <dgm:spPr/>
    </dgm:pt>
  </dgm:ptLst>
  <dgm:cxnLst>
    <dgm:cxn modelId="{43F6AB15-784A-4921-9E5B-B9CEDDA321BD}" type="presOf" srcId="{25B4EADE-F69A-4E8B-9AEA-81606721F2AB}" destId="{BCC951D5-809C-4EA3-8F53-6922492C80D1}" srcOrd="0" destOrd="0" presId="urn:microsoft.com/office/officeart/2005/8/layout/vList3"/>
    <dgm:cxn modelId="{09A7753A-155B-4660-9443-045A4E8A83DA}" type="presOf" srcId="{28DEA4F4-56C2-4D43-9E1C-BF98DC4F1112}" destId="{80292827-6318-4499-A247-DE1E8A23511A}" srcOrd="0" destOrd="0" presId="urn:microsoft.com/office/officeart/2005/8/layout/vList3"/>
    <dgm:cxn modelId="{0CDCF342-61EB-444D-9FF8-20B214A0D0B8}" type="presOf" srcId="{CD0133E4-5AF9-4D44-A66B-79AB314AC2B8}" destId="{0BA96D05-8B57-4790-84E3-C2C7BF503E7B}" srcOrd="0" destOrd="0" presId="urn:microsoft.com/office/officeart/2005/8/layout/vList3"/>
    <dgm:cxn modelId="{67FF5567-5008-4EFE-9BFF-4C89873CBCCE}" type="presOf" srcId="{CE27B2B9-9719-4F2F-A394-619017E67416}" destId="{F542F549-2DE0-4893-8E38-1A557A7FEA8C}" srcOrd="0" destOrd="0" presId="urn:microsoft.com/office/officeart/2005/8/layout/vList3"/>
    <dgm:cxn modelId="{1A6C5875-095B-4B80-91F7-10956226F4AB}" srcId="{CD0133E4-5AF9-4D44-A66B-79AB314AC2B8}" destId="{28DEA4F4-56C2-4D43-9E1C-BF98DC4F1112}" srcOrd="1" destOrd="0" parTransId="{F512C9E1-B985-4801-900F-D0853D49EED3}" sibTransId="{6550A610-46AC-4891-BF53-6FB48C28DB72}"/>
    <dgm:cxn modelId="{7E5C0A8F-AC8F-4140-9F54-9B6C80F47C4B}" srcId="{CD0133E4-5AF9-4D44-A66B-79AB314AC2B8}" destId="{30601244-C9E0-4712-8C63-1AC700B41900}" srcOrd="0" destOrd="0" parTransId="{57706089-1D93-47E6-B86D-948144E676C5}" sibTransId="{FCA3B581-2788-44C2-8361-A9609D529847}"/>
    <dgm:cxn modelId="{5958BCC9-9354-4D07-8DFA-64BFEB3EA0A5}" srcId="{CD0133E4-5AF9-4D44-A66B-79AB314AC2B8}" destId="{CE27B2B9-9719-4F2F-A394-619017E67416}" srcOrd="2" destOrd="0" parTransId="{747ADCDB-1FD8-4112-A591-8E39E6A33E24}" sibTransId="{823A1CD5-ED1F-463F-A53E-F7D05E721631}"/>
    <dgm:cxn modelId="{ED2394CB-230F-4446-9BD0-74C48FB95FE6}" srcId="{CD0133E4-5AF9-4D44-A66B-79AB314AC2B8}" destId="{25B4EADE-F69A-4E8B-9AEA-81606721F2AB}" srcOrd="3" destOrd="0" parTransId="{07D2CBC7-456A-4B9D-9426-952CB768B942}" sibTransId="{3E1D0644-8CB5-415B-8838-0AEBA941670E}"/>
    <dgm:cxn modelId="{E65D7AFA-AB66-477D-B6BF-1608B289AA65}" type="presOf" srcId="{30601244-C9E0-4712-8C63-1AC700B41900}" destId="{1EC74D61-05E5-4421-88ED-79CF1EF90484}" srcOrd="0" destOrd="0" presId="urn:microsoft.com/office/officeart/2005/8/layout/vList3"/>
    <dgm:cxn modelId="{B373DA77-3B7C-4099-AC86-45F4E233BA59}" type="presParOf" srcId="{0BA96D05-8B57-4790-84E3-C2C7BF503E7B}" destId="{70C1BA74-4FAE-4786-84D8-197B4C396982}" srcOrd="0" destOrd="0" presId="urn:microsoft.com/office/officeart/2005/8/layout/vList3"/>
    <dgm:cxn modelId="{6C93079C-C29E-49F8-8E52-07E812485CF5}" type="presParOf" srcId="{70C1BA74-4FAE-4786-84D8-197B4C396982}" destId="{844C98AF-F15A-4F08-808B-6265DD0041AE}" srcOrd="0" destOrd="0" presId="urn:microsoft.com/office/officeart/2005/8/layout/vList3"/>
    <dgm:cxn modelId="{14480C23-EE89-4B14-8E87-DE763FAC2068}" type="presParOf" srcId="{70C1BA74-4FAE-4786-84D8-197B4C396982}" destId="{1EC74D61-05E5-4421-88ED-79CF1EF90484}" srcOrd="1" destOrd="0" presId="urn:microsoft.com/office/officeart/2005/8/layout/vList3"/>
    <dgm:cxn modelId="{A4FB672F-76B4-43E2-9BF6-66352B5E1E7B}" type="presParOf" srcId="{0BA96D05-8B57-4790-84E3-C2C7BF503E7B}" destId="{F91CEFE5-C1A6-421A-A5CF-22D042BE07CC}" srcOrd="1" destOrd="0" presId="urn:microsoft.com/office/officeart/2005/8/layout/vList3"/>
    <dgm:cxn modelId="{47B711F2-5D37-47FF-8E57-13CF9E517899}" type="presParOf" srcId="{0BA96D05-8B57-4790-84E3-C2C7BF503E7B}" destId="{7CEC4BDA-7C02-40C0-95AA-F115F0F02625}" srcOrd="2" destOrd="0" presId="urn:microsoft.com/office/officeart/2005/8/layout/vList3"/>
    <dgm:cxn modelId="{A0FD804F-EC24-49E1-88C4-84765BA601FF}" type="presParOf" srcId="{7CEC4BDA-7C02-40C0-95AA-F115F0F02625}" destId="{B5B4C080-D429-430E-AE1D-CBEDD140E7D4}" srcOrd="0" destOrd="0" presId="urn:microsoft.com/office/officeart/2005/8/layout/vList3"/>
    <dgm:cxn modelId="{30560837-A474-419C-8D11-61B2D0D29E9B}" type="presParOf" srcId="{7CEC4BDA-7C02-40C0-95AA-F115F0F02625}" destId="{80292827-6318-4499-A247-DE1E8A23511A}" srcOrd="1" destOrd="0" presId="urn:microsoft.com/office/officeart/2005/8/layout/vList3"/>
    <dgm:cxn modelId="{117D5BD6-D191-4F24-9B7D-4AAE8A4C2142}" type="presParOf" srcId="{0BA96D05-8B57-4790-84E3-C2C7BF503E7B}" destId="{71ABF06A-480F-4653-A7F4-B32F599CA693}" srcOrd="3" destOrd="0" presId="urn:microsoft.com/office/officeart/2005/8/layout/vList3"/>
    <dgm:cxn modelId="{76FB5020-582D-4EC4-A7EF-8B29CC2B020A}" type="presParOf" srcId="{0BA96D05-8B57-4790-84E3-C2C7BF503E7B}" destId="{23ED9A02-492D-464C-A446-0457009858A0}" srcOrd="4" destOrd="0" presId="urn:microsoft.com/office/officeart/2005/8/layout/vList3"/>
    <dgm:cxn modelId="{F416093D-CF40-4B29-A958-C623C889D79D}" type="presParOf" srcId="{23ED9A02-492D-464C-A446-0457009858A0}" destId="{2850550E-61F9-48D1-A70F-012B352AEEBF}" srcOrd="0" destOrd="0" presId="urn:microsoft.com/office/officeart/2005/8/layout/vList3"/>
    <dgm:cxn modelId="{E39A50EE-357A-474A-9E39-D803D8D554F0}" type="presParOf" srcId="{23ED9A02-492D-464C-A446-0457009858A0}" destId="{F542F549-2DE0-4893-8E38-1A557A7FEA8C}" srcOrd="1" destOrd="0" presId="urn:microsoft.com/office/officeart/2005/8/layout/vList3"/>
    <dgm:cxn modelId="{1B83B86C-9A7E-412A-BC80-7ADDC639F81D}" type="presParOf" srcId="{0BA96D05-8B57-4790-84E3-C2C7BF503E7B}" destId="{78B6C91B-AD99-48BB-A576-19B5F4A22FC9}" srcOrd="5" destOrd="0" presId="urn:microsoft.com/office/officeart/2005/8/layout/vList3"/>
    <dgm:cxn modelId="{FBAEE653-BF3C-41C2-ABB4-056FA5AD1DDA}" type="presParOf" srcId="{0BA96D05-8B57-4790-84E3-C2C7BF503E7B}" destId="{933B6094-C8E4-4517-834A-9D59CD414024}" srcOrd="6" destOrd="0" presId="urn:microsoft.com/office/officeart/2005/8/layout/vList3"/>
    <dgm:cxn modelId="{64712AB6-4504-4305-84F1-CB104FEBF9EF}" type="presParOf" srcId="{933B6094-C8E4-4517-834A-9D59CD414024}" destId="{FB65023F-F699-4646-A699-41ED3AEC367D}" srcOrd="0" destOrd="0" presId="urn:microsoft.com/office/officeart/2005/8/layout/vList3"/>
    <dgm:cxn modelId="{9A648D0F-F261-44DB-ADEB-A9DC83AE9DE4}" type="presParOf" srcId="{933B6094-C8E4-4517-834A-9D59CD414024}" destId="{BCC951D5-809C-4EA3-8F53-6922492C80D1}"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CD0133E4-5AF9-4D44-A66B-79AB314AC2B8}" type="doc">
      <dgm:prSet loTypeId="urn:microsoft.com/office/officeart/2005/8/layout/vList3" loCatId="picture" qsTypeId="urn:microsoft.com/office/officeart/2005/8/quickstyle/3d1" qsCatId="3D" csTypeId="urn:microsoft.com/office/officeart/2005/8/colors/colorful1" csCatId="colorful" phldr="1"/>
      <dgm:spPr/>
    </dgm:pt>
    <dgm:pt modelId="{30601244-C9E0-4712-8C63-1AC700B41900}">
      <dgm:prSet phldrT="[Text]" custT="1"/>
      <dgm:spPr>
        <a:solidFill>
          <a:schemeClr val="accent2">
            <a:lumMod val="20000"/>
            <a:lumOff val="80000"/>
          </a:schemeClr>
        </a:solidFill>
      </dgm:spPr>
      <dgm:t>
        <a:bodyPr/>
        <a:lstStyle/>
        <a:p>
          <a:pPr algn="ctr"/>
          <a:r>
            <a:rPr lang="en-US" sz="3200" dirty="0">
              <a:solidFill>
                <a:schemeClr val="tx1">
                  <a:lumMod val="10000"/>
                </a:schemeClr>
              </a:solidFill>
              <a:latin typeface="Cambria" panose="02040503050406030204" pitchFamily="18" charset="0"/>
              <a:ea typeface="Cambria" panose="02040503050406030204" pitchFamily="18" charset="0"/>
            </a:rPr>
            <a:t>36A   </a:t>
          </a:r>
          <a:endParaRPr lang="en-US" sz="3200" dirty="0">
            <a:solidFill>
              <a:schemeClr val="tx1">
                <a:lumMod val="10000"/>
              </a:schemeClr>
            </a:solidFill>
            <a:latin typeface="Cambria" panose="02040503050406030204" pitchFamily="18" charset="0"/>
            <a:ea typeface="Cambria" panose="02040503050406030204" pitchFamily="18" charset="0"/>
            <a:cs typeface="Times New Roman" panose="02020603050405020304" pitchFamily="18" charset="0"/>
          </a:endParaRPr>
        </a:p>
      </dgm:t>
    </dgm:pt>
    <dgm:pt modelId="{57706089-1D93-47E6-B86D-948144E676C5}" type="parTrans" cxnId="{7E5C0A8F-AC8F-4140-9F54-9B6C80F47C4B}">
      <dgm:prSet/>
      <dgm:spPr/>
      <dgm:t>
        <a:bodyPr/>
        <a:lstStyle/>
        <a:p>
          <a:pPr algn="ctr"/>
          <a:endParaRPr lang="en-US" sz="3200">
            <a:solidFill>
              <a:schemeClr val="tx1"/>
            </a:solidFill>
          </a:endParaRPr>
        </a:p>
      </dgm:t>
    </dgm:pt>
    <dgm:pt modelId="{FCA3B581-2788-44C2-8361-A9609D529847}" type="sibTrans" cxnId="{7E5C0A8F-AC8F-4140-9F54-9B6C80F47C4B}">
      <dgm:prSet/>
      <dgm:spPr/>
      <dgm:t>
        <a:bodyPr/>
        <a:lstStyle/>
        <a:p>
          <a:pPr algn="ctr"/>
          <a:endParaRPr lang="en-US" sz="3200">
            <a:solidFill>
              <a:schemeClr val="tx1"/>
            </a:solidFill>
          </a:endParaRPr>
        </a:p>
      </dgm:t>
    </dgm:pt>
    <dgm:pt modelId="{28DEA4F4-56C2-4D43-9E1C-BF98DC4F1112}">
      <dgm:prSet phldrT="[Text]" custT="1"/>
      <dgm:spPr/>
      <dgm:t>
        <a:bodyPr/>
        <a:lstStyle/>
        <a:p>
          <a:pPr algn="ctr"/>
          <a:r>
            <a:rPr lang="en-US" sz="3200" dirty="0">
              <a:solidFill>
                <a:schemeClr val="tx1">
                  <a:lumMod val="10000"/>
                </a:schemeClr>
              </a:solidFill>
              <a:latin typeface="Cambria" panose="02040503050406030204" pitchFamily="18" charset="0"/>
              <a:ea typeface="Cambria" panose="02040503050406030204" pitchFamily="18" charset="0"/>
            </a:rPr>
            <a:t>4A   </a:t>
          </a:r>
          <a:endParaRPr lang="en-US" sz="3200" dirty="0">
            <a:solidFill>
              <a:schemeClr val="tx1">
                <a:lumMod val="10000"/>
              </a:schemeClr>
            </a:solidFill>
            <a:latin typeface="Cambria" panose="02040503050406030204" pitchFamily="18" charset="0"/>
            <a:ea typeface="Cambria" panose="02040503050406030204" pitchFamily="18" charset="0"/>
            <a:cs typeface="Times New Roman" panose="02020603050405020304" pitchFamily="18" charset="0"/>
          </a:endParaRPr>
        </a:p>
      </dgm:t>
    </dgm:pt>
    <dgm:pt modelId="{F512C9E1-B985-4801-900F-D0853D49EED3}" type="parTrans" cxnId="{1A6C5875-095B-4B80-91F7-10956226F4AB}">
      <dgm:prSet/>
      <dgm:spPr/>
      <dgm:t>
        <a:bodyPr/>
        <a:lstStyle/>
        <a:p>
          <a:pPr algn="ctr"/>
          <a:endParaRPr lang="en-US" sz="3200">
            <a:solidFill>
              <a:schemeClr val="tx1"/>
            </a:solidFill>
          </a:endParaRPr>
        </a:p>
      </dgm:t>
    </dgm:pt>
    <dgm:pt modelId="{6550A610-46AC-4891-BF53-6FB48C28DB72}" type="sibTrans" cxnId="{1A6C5875-095B-4B80-91F7-10956226F4AB}">
      <dgm:prSet/>
      <dgm:spPr/>
      <dgm:t>
        <a:bodyPr/>
        <a:lstStyle/>
        <a:p>
          <a:pPr algn="ctr"/>
          <a:endParaRPr lang="en-US" sz="3200">
            <a:solidFill>
              <a:schemeClr val="tx1"/>
            </a:solidFill>
          </a:endParaRPr>
        </a:p>
      </dgm:t>
    </dgm:pt>
    <dgm:pt modelId="{CE27B2B9-9719-4F2F-A394-619017E67416}">
      <dgm:prSet phldrT="[Text]" custT="1"/>
      <dgm:spPr/>
      <dgm:t>
        <a:bodyPr/>
        <a:lstStyle/>
        <a:p>
          <a:pPr algn="ctr"/>
          <a:r>
            <a:rPr lang="en-US" sz="3200" dirty="0">
              <a:solidFill>
                <a:schemeClr val="tx1">
                  <a:lumMod val="10000"/>
                </a:schemeClr>
              </a:solidFill>
              <a:latin typeface="Cambria" panose="02040503050406030204" pitchFamily="18" charset="0"/>
              <a:ea typeface="Cambria" panose="02040503050406030204" pitchFamily="18" charset="0"/>
            </a:rPr>
            <a:t>2,5A   </a:t>
          </a:r>
          <a:endParaRPr lang="en-US" sz="3200" dirty="0">
            <a:solidFill>
              <a:schemeClr val="tx1">
                <a:lumMod val="10000"/>
              </a:schemeClr>
            </a:solidFill>
            <a:latin typeface="Cambria" panose="02040503050406030204" pitchFamily="18" charset="0"/>
            <a:ea typeface="Cambria" panose="02040503050406030204" pitchFamily="18" charset="0"/>
            <a:cs typeface="Times New Roman" panose="02020603050405020304" pitchFamily="18" charset="0"/>
          </a:endParaRPr>
        </a:p>
      </dgm:t>
    </dgm:pt>
    <dgm:pt modelId="{747ADCDB-1FD8-4112-A591-8E39E6A33E24}" type="parTrans" cxnId="{5958BCC9-9354-4D07-8DFA-64BFEB3EA0A5}">
      <dgm:prSet/>
      <dgm:spPr/>
      <dgm:t>
        <a:bodyPr/>
        <a:lstStyle/>
        <a:p>
          <a:pPr algn="ctr"/>
          <a:endParaRPr lang="en-US" sz="3200">
            <a:solidFill>
              <a:schemeClr val="tx1"/>
            </a:solidFill>
          </a:endParaRPr>
        </a:p>
      </dgm:t>
    </dgm:pt>
    <dgm:pt modelId="{823A1CD5-ED1F-463F-A53E-F7D05E721631}" type="sibTrans" cxnId="{5958BCC9-9354-4D07-8DFA-64BFEB3EA0A5}">
      <dgm:prSet/>
      <dgm:spPr/>
      <dgm:t>
        <a:bodyPr/>
        <a:lstStyle/>
        <a:p>
          <a:pPr algn="ctr"/>
          <a:endParaRPr lang="en-US" sz="3200">
            <a:solidFill>
              <a:schemeClr val="tx1"/>
            </a:solidFill>
          </a:endParaRPr>
        </a:p>
      </dgm:t>
    </dgm:pt>
    <dgm:pt modelId="{25B4EADE-F69A-4E8B-9AEA-81606721F2AB}">
      <dgm:prSet phldrT="[Text]" custT="1"/>
      <dgm:spPr>
        <a:solidFill>
          <a:srgbClr val="00B0F0"/>
        </a:solidFill>
      </dgm:spPr>
      <dgm:t>
        <a:bodyPr/>
        <a:lstStyle/>
        <a:p>
          <a:pPr algn="ctr"/>
          <a:r>
            <a:rPr lang="en-US" sz="3200" dirty="0">
              <a:solidFill>
                <a:schemeClr val="tx1">
                  <a:lumMod val="10000"/>
                </a:schemeClr>
              </a:solidFill>
              <a:latin typeface="Cambria" panose="02040503050406030204" pitchFamily="18" charset="0"/>
              <a:ea typeface="Cambria" panose="02040503050406030204" pitchFamily="18" charset="0"/>
            </a:rPr>
            <a:t>0,25A   </a:t>
          </a:r>
          <a:endParaRPr lang="en-US" sz="3200" dirty="0">
            <a:solidFill>
              <a:schemeClr val="tx1">
                <a:lumMod val="10000"/>
              </a:schemeClr>
            </a:solidFill>
            <a:latin typeface="Cambria" panose="02040503050406030204" pitchFamily="18" charset="0"/>
            <a:ea typeface="Cambria" panose="02040503050406030204" pitchFamily="18" charset="0"/>
            <a:cs typeface="Times New Roman" panose="02020603050405020304" pitchFamily="18" charset="0"/>
          </a:endParaRPr>
        </a:p>
      </dgm:t>
    </dgm:pt>
    <dgm:pt modelId="{07D2CBC7-456A-4B9D-9426-952CB768B942}" type="parTrans" cxnId="{ED2394CB-230F-4446-9BD0-74C48FB95FE6}">
      <dgm:prSet/>
      <dgm:spPr/>
      <dgm:t>
        <a:bodyPr/>
        <a:lstStyle/>
        <a:p>
          <a:pPr algn="ctr"/>
          <a:endParaRPr lang="en-US" sz="3200">
            <a:solidFill>
              <a:schemeClr val="tx1"/>
            </a:solidFill>
          </a:endParaRPr>
        </a:p>
      </dgm:t>
    </dgm:pt>
    <dgm:pt modelId="{3E1D0644-8CB5-415B-8838-0AEBA941670E}" type="sibTrans" cxnId="{ED2394CB-230F-4446-9BD0-74C48FB95FE6}">
      <dgm:prSet/>
      <dgm:spPr/>
      <dgm:t>
        <a:bodyPr/>
        <a:lstStyle/>
        <a:p>
          <a:pPr algn="ctr"/>
          <a:endParaRPr lang="en-US" sz="3200">
            <a:solidFill>
              <a:schemeClr val="tx1"/>
            </a:solidFill>
          </a:endParaRPr>
        </a:p>
      </dgm:t>
    </dgm:pt>
    <dgm:pt modelId="{0BA96D05-8B57-4790-84E3-C2C7BF503E7B}" type="pres">
      <dgm:prSet presAssocID="{CD0133E4-5AF9-4D44-A66B-79AB314AC2B8}" presName="linearFlow" presStyleCnt="0">
        <dgm:presLayoutVars>
          <dgm:dir/>
          <dgm:resizeHandles val="exact"/>
        </dgm:presLayoutVars>
      </dgm:prSet>
      <dgm:spPr/>
    </dgm:pt>
    <dgm:pt modelId="{70C1BA74-4FAE-4786-84D8-197B4C396982}" type="pres">
      <dgm:prSet presAssocID="{30601244-C9E0-4712-8C63-1AC700B41900}" presName="composite" presStyleCnt="0"/>
      <dgm:spPr/>
    </dgm:pt>
    <dgm:pt modelId="{844C98AF-F15A-4F08-808B-6265DD0041AE}" type="pres">
      <dgm:prSet presAssocID="{30601244-C9E0-4712-8C63-1AC700B41900}" presName="imgShp" presStyleLbl="fgImgPlace1" presStyleIdx="0" presStyleCnt="4"/>
      <dgm:spPr>
        <a:blipFill>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5000" r="-45000"/>
          </a:stretch>
        </a:blipFill>
      </dgm:spPr>
    </dgm:pt>
    <dgm:pt modelId="{1EC74D61-05E5-4421-88ED-79CF1EF90484}" type="pres">
      <dgm:prSet presAssocID="{30601244-C9E0-4712-8C63-1AC700B41900}" presName="txShp" presStyleLbl="node1" presStyleIdx="0" presStyleCnt="4" custScaleX="114257" custLinFactNeighborX="8051">
        <dgm:presLayoutVars>
          <dgm:bulletEnabled val="1"/>
        </dgm:presLayoutVars>
      </dgm:prSet>
      <dgm:spPr/>
    </dgm:pt>
    <dgm:pt modelId="{F91CEFE5-C1A6-421A-A5CF-22D042BE07CC}" type="pres">
      <dgm:prSet presAssocID="{FCA3B581-2788-44C2-8361-A9609D529847}" presName="spacing" presStyleCnt="0"/>
      <dgm:spPr/>
    </dgm:pt>
    <dgm:pt modelId="{7CEC4BDA-7C02-40C0-95AA-F115F0F02625}" type="pres">
      <dgm:prSet presAssocID="{28DEA4F4-56C2-4D43-9E1C-BF98DC4F1112}" presName="composite" presStyleCnt="0"/>
      <dgm:spPr/>
    </dgm:pt>
    <dgm:pt modelId="{B5B4C080-D429-430E-AE1D-CBEDD140E7D4}" type="pres">
      <dgm:prSet presAssocID="{28DEA4F4-56C2-4D43-9E1C-BF98DC4F1112}" presName="imgShp" presStyleLbl="fgImgPlace1" presStyleIdx="1" presStyleCnt="4"/>
      <dgm:spPr>
        <a:blipFill>
          <a:blip xmlns:r="http://schemas.openxmlformats.org/officeDocument/2006/relationships" r:embed="rId2" cstate="print">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80292827-6318-4499-A247-DE1E8A23511A}" type="pres">
      <dgm:prSet presAssocID="{28DEA4F4-56C2-4D43-9E1C-BF98DC4F1112}" presName="txShp" presStyleLbl="node1" presStyleIdx="1" presStyleCnt="4" custScaleX="118449" custScaleY="110683" custLinFactNeighborX="6854">
        <dgm:presLayoutVars>
          <dgm:bulletEnabled val="1"/>
        </dgm:presLayoutVars>
      </dgm:prSet>
      <dgm:spPr/>
    </dgm:pt>
    <dgm:pt modelId="{71ABF06A-480F-4653-A7F4-B32F599CA693}" type="pres">
      <dgm:prSet presAssocID="{6550A610-46AC-4891-BF53-6FB48C28DB72}" presName="spacing" presStyleCnt="0"/>
      <dgm:spPr/>
    </dgm:pt>
    <dgm:pt modelId="{23ED9A02-492D-464C-A446-0457009858A0}" type="pres">
      <dgm:prSet presAssocID="{CE27B2B9-9719-4F2F-A394-619017E67416}" presName="composite" presStyleCnt="0"/>
      <dgm:spPr/>
    </dgm:pt>
    <dgm:pt modelId="{2850550E-61F9-48D1-A70F-012B352AEEBF}" type="pres">
      <dgm:prSet presAssocID="{CE27B2B9-9719-4F2F-A394-619017E67416}" presName="imgShp" presStyleLbl="fgImgPlace1" presStyleIdx="2" presStyleCnt="4"/>
      <dgm:spPr>
        <a:blipFill>
          <a:blip xmlns:r="http://schemas.openxmlformats.org/officeDocument/2006/relationships" r:embed="rId3"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F542F549-2DE0-4893-8E38-1A557A7FEA8C}" type="pres">
      <dgm:prSet presAssocID="{CE27B2B9-9719-4F2F-A394-619017E67416}" presName="txShp" presStyleLbl="node1" presStyleIdx="2" presStyleCnt="4" custScaleX="114257" custScaleY="107277" custLinFactNeighborX="8051">
        <dgm:presLayoutVars>
          <dgm:bulletEnabled val="1"/>
        </dgm:presLayoutVars>
      </dgm:prSet>
      <dgm:spPr/>
    </dgm:pt>
    <dgm:pt modelId="{78B6C91B-AD99-48BB-A576-19B5F4A22FC9}" type="pres">
      <dgm:prSet presAssocID="{823A1CD5-ED1F-463F-A53E-F7D05E721631}" presName="spacing" presStyleCnt="0"/>
      <dgm:spPr/>
    </dgm:pt>
    <dgm:pt modelId="{933B6094-C8E4-4517-834A-9D59CD414024}" type="pres">
      <dgm:prSet presAssocID="{25B4EADE-F69A-4E8B-9AEA-81606721F2AB}" presName="composite" presStyleCnt="0"/>
      <dgm:spPr/>
    </dgm:pt>
    <dgm:pt modelId="{FB65023F-F699-4646-A699-41ED3AEC367D}" type="pres">
      <dgm:prSet presAssocID="{25B4EADE-F69A-4E8B-9AEA-81606721F2AB}" presName="imgShp" presStyleLbl="fgImgPlace1" presStyleIdx="3" presStyleCnt="4"/>
      <dgm:spPr>
        <a:blipFill>
          <a:blip xmlns:r="http://schemas.openxmlformats.org/officeDocument/2006/relationships" r:embed="rId4">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BCC951D5-809C-4EA3-8F53-6922492C80D1}" type="pres">
      <dgm:prSet presAssocID="{25B4EADE-F69A-4E8B-9AEA-81606721F2AB}" presName="txShp" presStyleLbl="node1" presStyleIdx="3" presStyleCnt="4" custScaleX="114257" custLinFactNeighborX="8051">
        <dgm:presLayoutVars>
          <dgm:bulletEnabled val="1"/>
        </dgm:presLayoutVars>
      </dgm:prSet>
      <dgm:spPr/>
    </dgm:pt>
  </dgm:ptLst>
  <dgm:cxnLst>
    <dgm:cxn modelId="{43F6AB15-784A-4921-9E5B-B9CEDDA321BD}" type="presOf" srcId="{25B4EADE-F69A-4E8B-9AEA-81606721F2AB}" destId="{BCC951D5-809C-4EA3-8F53-6922492C80D1}" srcOrd="0" destOrd="0" presId="urn:microsoft.com/office/officeart/2005/8/layout/vList3"/>
    <dgm:cxn modelId="{09A7753A-155B-4660-9443-045A4E8A83DA}" type="presOf" srcId="{28DEA4F4-56C2-4D43-9E1C-BF98DC4F1112}" destId="{80292827-6318-4499-A247-DE1E8A23511A}" srcOrd="0" destOrd="0" presId="urn:microsoft.com/office/officeart/2005/8/layout/vList3"/>
    <dgm:cxn modelId="{0CDCF342-61EB-444D-9FF8-20B214A0D0B8}" type="presOf" srcId="{CD0133E4-5AF9-4D44-A66B-79AB314AC2B8}" destId="{0BA96D05-8B57-4790-84E3-C2C7BF503E7B}" srcOrd="0" destOrd="0" presId="urn:microsoft.com/office/officeart/2005/8/layout/vList3"/>
    <dgm:cxn modelId="{67FF5567-5008-4EFE-9BFF-4C89873CBCCE}" type="presOf" srcId="{CE27B2B9-9719-4F2F-A394-619017E67416}" destId="{F542F549-2DE0-4893-8E38-1A557A7FEA8C}" srcOrd="0" destOrd="0" presId="urn:microsoft.com/office/officeart/2005/8/layout/vList3"/>
    <dgm:cxn modelId="{1A6C5875-095B-4B80-91F7-10956226F4AB}" srcId="{CD0133E4-5AF9-4D44-A66B-79AB314AC2B8}" destId="{28DEA4F4-56C2-4D43-9E1C-BF98DC4F1112}" srcOrd="1" destOrd="0" parTransId="{F512C9E1-B985-4801-900F-D0853D49EED3}" sibTransId="{6550A610-46AC-4891-BF53-6FB48C28DB72}"/>
    <dgm:cxn modelId="{7E5C0A8F-AC8F-4140-9F54-9B6C80F47C4B}" srcId="{CD0133E4-5AF9-4D44-A66B-79AB314AC2B8}" destId="{30601244-C9E0-4712-8C63-1AC700B41900}" srcOrd="0" destOrd="0" parTransId="{57706089-1D93-47E6-B86D-948144E676C5}" sibTransId="{FCA3B581-2788-44C2-8361-A9609D529847}"/>
    <dgm:cxn modelId="{5958BCC9-9354-4D07-8DFA-64BFEB3EA0A5}" srcId="{CD0133E4-5AF9-4D44-A66B-79AB314AC2B8}" destId="{CE27B2B9-9719-4F2F-A394-619017E67416}" srcOrd="2" destOrd="0" parTransId="{747ADCDB-1FD8-4112-A591-8E39E6A33E24}" sibTransId="{823A1CD5-ED1F-463F-A53E-F7D05E721631}"/>
    <dgm:cxn modelId="{ED2394CB-230F-4446-9BD0-74C48FB95FE6}" srcId="{CD0133E4-5AF9-4D44-A66B-79AB314AC2B8}" destId="{25B4EADE-F69A-4E8B-9AEA-81606721F2AB}" srcOrd="3" destOrd="0" parTransId="{07D2CBC7-456A-4B9D-9426-952CB768B942}" sibTransId="{3E1D0644-8CB5-415B-8838-0AEBA941670E}"/>
    <dgm:cxn modelId="{E65D7AFA-AB66-477D-B6BF-1608B289AA65}" type="presOf" srcId="{30601244-C9E0-4712-8C63-1AC700B41900}" destId="{1EC74D61-05E5-4421-88ED-79CF1EF90484}" srcOrd="0" destOrd="0" presId="urn:microsoft.com/office/officeart/2005/8/layout/vList3"/>
    <dgm:cxn modelId="{B373DA77-3B7C-4099-AC86-45F4E233BA59}" type="presParOf" srcId="{0BA96D05-8B57-4790-84E3-C2C7BF503E7B}" destId="{70C1BA74-4FAE-4786-84D8-197B4C396982}" srcOrd="0" destOrd="0" presId="urn:microsoft.com/office/officeart/2005/8/layout/vList3"/>
    <dgm:cxn modelId="{6C93079C-C29E-49F8-8E52-07E812485CF5}" type="presParOf" srcId="{70C1BA74-4FAE-4786-84D8-197B4C396982}" destId="{844C98AF-F15A-4F08-808B-6265DD0041AE}" srcOrd="0" destOrd="0" presId="urn:microsoft.com/office/officeart/2005/8/layout/vList3"/>
    <dgm:cxn modelId="{14480C23-EE89-4B14-8E87-DE763FAC2068}" type="presParOf" srcId="{70C1BA74-4FAE-4786-84D8-197B4C396982}" destId="{1EC74D61-05E5-4421-88ED-79CF1EF90484}" srcOrd="1" destOrd="0" presId="urn:microsoft.com/office/officeart/2005/8/layout/vList3"/>
    <dgm:cxn modelId="{A4FB672F-76B4-43E2-9BF6-66352B5E1E7B}" type="presParOf" srcId="{0BA96D05-8B57-4790-84E3-C2C7BF503E7B}" destId="{F91CEFE5-C1A6-421A-A5CF-22D042BE07CC}" srcOrd="1" destOrd="0" presId="urn:microsoft.com/office/officeart/2005/8/layout/vList3"/>
    <dgm:cxn modelId="{47B711F2-5D37-47FF-8E57-13CF9E517899}" type="presParOf" srcId="{0BA96D05-8B57-4790-84E3-C2C7BF503E7B}" destId="{7CEC4BDA-7C02-40C0-95AA-F115F0F02625}" srcOrd="2" destOrd="0" presId="urn:microsoft.com/office/officeart/2005/8/layout/vList3"/>
    <dgm:cxn modelId="{A0FD804F-EC24-49E1-88C4-84765BA601FF}" type="presParOf" srcId="{7CEC4BDA-7C02-40C0-95AA-F115F0F02625}" destId="{B5B4C080-D429-430E-AE1D-CBEDD140E7D4}" srcOrd="0" destOrd="0" presId="urn:microsoft.com/office/officeart/2005/8/layout/vList3"/>
    <dgm:cxn modelId="{30560837-A474-419C-8D11-61B2D0D29E9B}" type="presParOf" srcId="{7CEC4BDA-7C02-40C0-95AA-F115F0F02625}" destId="{80292827-6318-4499-A247-DE1E8A23511A}" srcOrd="1" destOrd="0" presId="urn:microsoft.com/office/officeart/2005/8/layout/vList3"/>
    <dgm:cxn modelId="{117D5BD6-D191-4F24-9B7D-4AAE8A4C2142}" type="presParOf" srcId="{0BA96D05-8B57-4790-84E3-C2C7BF503E7B}" destId="{71ABF06A-480F-4653-A7F4-B32F599CA693}" srcOrd="3" destOrd="0" presId="urn:microsoft.com/office/officeart/2005/8/layout/vList3"/>
    <dgm:cxn modelId="{76FB5020-582D-4EC4-A7EF-8B29CC2B020A}" type="presParOf" srcId="{0BA96D05-8B57-4790-84E3-C2C7BF503E7B}" destId="{23ED9A02-492D-464C-A446-0457009858A0}" srcOrd="4" destOrd="0" presId="urn:microsoft.com/office/officeart/2005/8/layout/vList3"/>
    <dgm:cxn modelId="{F416093D-CF40-4B29-A958-C623C889D79D}" type="presParOf" srcId="{23ED9A02-492D-464C-A446-0457009858A0}" destId="{2850550E-61F9-48D1-A70F-012B352AEEBF}" srcOrd="0" destOrd="0" presId="urn:microsoft.com/office/officeart/2005/8/layout/vList3"/>
    <dgm:cxn modelId="{E39A50EE-357A-474A-9E39-D803D8D554F0}" type="presParOf" srcId="{23ED9A02-492D-464C-A446-0457009858A0}" destId="{F542F549-2DE0-4893-8E38-1A557A7FEA8C}" srcOrd="1" destOrd="0" presId="urn:microsoft.com/office/officeart/2005/8/layout/vList3"/>
    <dgm:cxn modelId="{1B83B86C-9A7E-412A-BC80-7ADDC639F81D}" type="presParOf" srcId="{0BA96D05-8B57-4790-84E3-C2C7BF503E7B}" destId="{78B6C91B-AD99-48BB-A576-19B5F4A22FC9}" srcOrd="5" destOrd="0" presId="urn:microsoft.com/office/officeart/2005/8/layout/vList3"/>
    <dgm:cxn modelId="{FBAEE653-BF3C-41C2-ABB4-056FA5AD1DDA}" type="presParOf" srcId="{0BA96D05-8B57-4790-84E3-C2C7BF503E7B}" destId="{933B6094-C8E4-4517-834A-9D59CD414024}" srcOrd="6" destOrd="0" presId="urn:microsoft.com/office/officeart/2005/8/layout/vList3"/>
    <dgm:cxn modelId="{64712AB6-4504-4305-84F1-CB104FEBF9EF}" type="presParOf" srcId="{933B6094-C8E4-4517-834A-9D59CD414024}" destId="{FB65023F-F699-4646-A699-41ED3AEC367D}" srcOrd="0" destOrd="0" presId="urn:microsoft.com/office/officeart/2005/8/layout/vList3"/>
    <dgm:cxn modelId="{9A648D0F-F261-44DB-ADEB-A9DC83AE9DE4}" type="presParOf" srcId="{933B6094-C8E4-4517-834A-9D59CD414024}" destId="{BCC951D5-809C-4EA3-8F53-6922492C80D1}"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CD0133E4-5AF9-4D44-A66B-79AB314AC2B8}" type="doc">
      <dgm:prSet loTypeId="urn:microsoft.com/office/officeart/2005/8/layout/vList3" loCatId="picture" qsTypeId="urn:microsoft.com/office/officeart/2005/8/quickstyle/3d1" qsCatId="3D" csTypeId="urn:microsoft.com/office/officeart/2005/8/colors/colorful1" csCatId="colorful" phldr="1"/>
      <dgm:spPr/>
    </dgm:pt>
    <dgm:pt modelId="{30601244-C9E0-4712-8C63-1AC700B41900}">
      <dgm:prSet phldrT="[Text]" custT="1"/>
      <dgm:spPr>
        <a:solidFill>
          <a:schemeClr val="accent2">
            <a:lumMod val="20000"/>
            <a:lumOff val="80000"/>
          </a:schemeClr>
        </a:solidFill>
      </dgm:spPr>
      <dgm:t>
        <a:bodyPr/>
        <a:lstStyle/>
        <a:p>
          <a:pPr algn="ctr"/>
          <a:r>
            <a:rPr lang="en-US" sz="3000" dirty="0">
              <a:solidFill>
                <a:schemeClr val="tx1">
                  <a:lumMod val="10000"/>
                </a:schemeClr>
              </a:solidFill>
              <a:latin typeface="Cambria" panose="02040503050406030204" pitchFamily="18" charset="0"/>
              <a:ea typeface="Cambria" panose="02040503050406030204" pitchFamily="18" charset="0"/>
            </a:rPr>
            <a:t>1kΩ = 1000Ω = 0,01MΩ                    </a:t>
          </a:r>
          <a:endParaRPr lang="en-US" sz="3000" dirty="0">
            <a:solidFill>
              <a:schemeClr val="tx1">
                <a:lumMod val="10000"/>
              </a:schemeClr>
            </a:solidFill>
            <a:latin typeface="Cambria" panose="02040503050406030204" pitchFamily="18" charset="0"/>
            <a:ea typeface="Cambria" panose="02040503050406030204" pitchFamily="18" charset="0"/>
            <a:cs typeface="Times New Roman" panose="02020603050405020304" pitchFamily="18" charset="0"/>
          </a:endParaRPr>
        </a:p>
      </dgm:t>
    </dgm:pt>
    <dgm:pt modelId="{57706089-1D93-47E6-B86D-948144E676C5}" type="parTrans" cxnId="{7E5C0A8F-AC8F-4140-9F54-9B6C80F47C4B}">
      <dgm:prSet/>
      <dgm:spPr/>
      <dgm:t>
        <a:bodyPr/>
        <a:lstStyle/>
        <a:p>
          <a:pPr algn="ctr"/>
          <a:endParaRPr lang="en-US" sz="3200">
            <a:solidFill>
              <a:schemeClr val="tx1"/>
            </a:solidFill>
          </a:endParaRPr>
        </a:p>
      </dgm:t>
    </dgm:pt>
    <dgm:pt modelId="{FCA3B581-2788-44C2-8361-A9609D529847}" type="sibTrans" cxnId="{7E5C0A8F-AC8F-4140-9F54-9B6C80F47C4B}">
      <dgm:prSet/>
      <dgm:spPr/>
      <dgm:t>
        <a:bodyPr/>
        <a:lstStyle/>
        <a:p>
          <a:pPr algn="ctr"/>
          <a:endParaRPr lang="en-US" sz="3200">
            <a:solidFill>
              <a:schemeClr val="tx1"/>
            </a:solidFill>
          </a:endParaRPr>
        </a:p>
      </dgm:t>
    </dgm:pt>
    <dgm:pt modelId="{28DEA4F4-56C2-4D43-9E1C-BF98DC4F1112}">
      <dgm:prSet phldrT="[Text]" custT="1"/>
      <dgm:spPr/>
      <dgm:t>
        <a:bodyPr/>
        <a:lstStyle/>
        <a:p>
          <a:pPr algn="ctr"/>
          <a:r>
            <a:rPr lang="en-US" sz="3000" dirty="0">
              <a:solidFill>
                <a:schemeClr val="tx1">
                  <a:lumMod val="10000"/>
                </a:schemeClr>
              </a:solidFill>
              <a:latin typeface="Cambria" panose="02040503050406030204" pitchFamily="18" charset="0"/>
              <a:ea typeface="Cambria" panose="02040503050406030204" pitchFamily="18" charset="0"/>
            </a:rPr>
            <a:t>1M</a:t>
          </a:r>
          <a:r>
            <a:rPr lang="fr-FR" sz="3000" dirty="0">
              <a:solidFill>
                <a:schemeClr val="tx1">
                  <a:lumMod val="10000"/>
                </a:schemeClr>
              </a:solidFill>
              <a:latin typeface="Cambria" panose="02040503050406030204" pitchFamily="18" charset="0"/>
              <a:ea typeface="Cambria" panose="02040503050406030204" pitchFamily="18" charset="0"/>
            </a:rPr>
            <a:t>Ω</a:t>
          </a:r>
          <a:r>
            <a:rPr lang="en-US" sz="3000" dirty="0">
              <a:solidFill>
                <a:schemeClr val="tx1">
                  <a:lumMod val="10000"/>
                </a:schemeClr>
              </a:solidFill>
              <a:latin typeface="Cambria" panose="02040503050406030204" pitchFamily="18" charset="0"/>
              <a:ea typeface="Cambria" panose="02040503050406030204" pitchFamily="18" charset="0"/>
            </a:rPr>
            <a:t> = 1000k</a:t>
          </a:r>
          <a:r>
            <a:rPr lang="fr-FR" sz="3000" dirty="0">
              <a:solidFill>
                <a:schemeClr val="tx1">
                  <a:lumMod val="10000"/>
                </a:schemeClr>
              </a:solidFill>
              <a:latin typeface="Cambria" panose="02040503050406030204" pitchFamily="18" charset="0"/>
              <a:ea typeface="Cambria" panose="02040503050406030204" pitchFamily="18" charset="0"/>
            </a:rPr>
            <a:t>Ω</a:t>
          </a:r>
          <a:r>
            <a:rPr lang="en-US" sz="3000" dirty="0">
              <a:solidFill>
                <a:schemeClr val="tx1">
                  <a:lumMod val="10000"/>
                </a:schemeClr>
              </a:solidFill>
              <a:latin typeface="Cambria" panose="02040503050406030204" pitchFamily="18" charset="0"/>
              <a:ea typeface="Cambria" panose="02040503050406030204" pitchFamily="18" charset="0"/>
            </a:rPr>
            <a:t> = 1000000</a:t>
          </a:r>
          <a:r>
            <a:rPr lang="fr-FR" sz="3000" dirty="0">
              <a:solidFill>
                <a:schemeClr val="tx1">
                  <a:lumMod val="10000"/>
                </a:schemeClr>
              </a:solidFill>
              <a:latin typeface="Cambria" panose="02040503050406030204" pitchFamily="18" charset="0"/>
              <a:ea typeface="Cambria" panose="02040503050406030204" pitchFamily="18" charset="0"/>
            </a:rPr>
            <a:t>Ω</a:t>
          </a:r>
          <a:endParaRPr lang="en-US" sz="3000" dirty="0">
            <a:solidFill>
              <a:schemeClr val="tx1">
                <a:lumMod val="10000"/>
              </a:schemeClr>
            </a:solidFill>
            <a:latin typeface="Cambria" panose="02040503050406030204" pitchFamily="18" charset="0"/>
            <a:ea typeface="Cambria" panose="02040503050406030204" pitchFamily="18" charset="0"/>
            <a:cs typeface="Times New Roman" panose="02020603050405020304" pitchFamily="18" charset="0"/>
          </a:endParaRPr>
        </a:p>
      </dgm:t>
    </dgm:pt>
    <dgm:pt modelId="{F512C9E1-B985-4801-900F-D0853D49EED3}" type="parTrans" cxnId="{1A6C5875-095B-4B80-91F7-10956226F4AB}">
      <dgm:prSet/>
      <dgm:spPr/>
      <dgm:t>
        <a:bodyPr/>
        <a:lstStyle/>
        <a:p>
          <a:pPr algn="ctr"/>
          <a:endParaRPr lang="en-US" sz="3200">
            <a:solidFill>
              <a:schemeClr val="tx1"/>
            </a:solidFill>
          </a:endParaRPr>
        </a:p>
      </dgm:t>
    </dgm:pt>
    <dgm:pt modelId="{6550A610-46AC-4891-BF53-6FB48C28DB72}" type="sibTrans" cxnId="{1A6C5875-095B-4B80-91F7-10956226F4AB}">
      <dgm:prSet/>
      <dgm:spPr/>
      <dgm:t>
        <a:bodyPr/>
        <a:lstStyle/>
        <a:p>
          <a:pPr algn="ctr"/>
          <a:endParaRPr lang="en-US" sz="3200">
            <a:solidFill>
              <a:schemeClr val="tx1"/>
            </a:solidFill>
          </a:endParaRPr>
        </a:p>
      </dgm:t>
    </dgm:pt>
    <dgm:pt modelId="{CE27B2B9-9719-4F2F-A394-619017E67416}">
      <dgm:prSet phldrT="[Text]" custT="1"/>
      <dgm:spPr/>
      <dgm:t>
        <a:bodyPr/>
        <a:lstStyle/>
        <a:p>
          <a:pPr algn="ctr"/>
          <a:r>
            <a:rPr lang="en-US" sz="3000" dirty="0">
              <a:solidFill>
                <a:schemeClr val="tx1">
                  <a:lumMod val="10000"/>
                </a:schemeClr>
              </a:solidFill>
              <a:latin typeface="Cambria" panose="02040503050406030204" pitchFamily="18" charset="0"/>
              <a:ea typeface="Cambria" panose="02040503050406030204" pitchFamily="18" charset="0"/>
            </a:rPr>
            <a:t>1</a:t>
          </a:r>
          <a:r>
            <a:rPr lang="fr-FR" sz="3000" dirty="0">
              <a:solidFill>
                <a:schemeClr val="tx1">
                  <a:lumMod val="10000"/>
                </a:schemeClr>
              </a:solidFill>
              <a:latin typeface="Cambria" panose="02040503050406030204" pitchFamily="18" charset="0"/>
              <a:ea typeface="Cambria" panose="02040503050406030204" pitchFamily="18" charset="0"/>
            </a:rPr>
            <a:t>Ω</a:t>
          </a:r>
          <a:r>
            <a:rPr lang="en-US" sz="3000" dirty="0">
              <a:solidFill>
                <a:schemeClr val="tx1">
                  <a:lumMod val="10000"/>
                </a:schemeClr>
              </a:solidFill>
              <a:latin typeface="Cambria" panose="02040503050406030204" pitchFamily="18" charset="0"/>
              <a:ea typeface="Cambria" panose="02040503050406030204" pitchFamily="18" charset="0"/>
            </a:rPr>
            <a:t> = 0,001k</a:t>
          </a:r>
          <a:r>
            <a:rPr lang="fr-FR" sz="3000" dirty="0">
              <a:solidFill>
                <a:schemeClr val="tx1">
                  <a:lumMod val="10000"/>
                </a:schemeClr>
              </a:solidFill>
              <a:latin typeface="Cambria" panose="02040503050406030204" pitchFamily="18" charset="0"/>
              <a:ea typeface="Cambria" panose="02040503050406030204" pitchFamily="18" charset="0"/>
            </a:rPr>
            <a:t>Ω</a:t>
          </a:r>
          <a:r>
            <a:rPr lang="en-US" sz="3000" dirty="0">
              <a:solidFill>
                <a:schemeClr val="tx1">
                  <a:lumMod val="10000"/>
                </a:schemeClr>
              </a:solidFill>
              <a:latin typeface="Cambria" panose="02040503050406030204" pitchFamily="18" charset="0"/>
              <a:ea typeface="Cambria" panose="02040503050406030204" pitchFamily="18" charset="0"/>
            </a:rPr>
            <a:t> = 0,0001M</a:t>
          </a:r>
          <a:r>
            <a:rPr lang="fr-FR" sz="3000" dirty="0">
              <a:solidFill>
                <a:schemeClr val="tx1">
                  <a:lumMod val="10000"/>
                </a:schemeClr>
              </a:solidFill>
              <a:latin typeface="Cambria" panose="02040503050406030204" pitchFamily="18" charset="0"/>
              <a:ea typeface="Cambria" panose="02040503050406030204" pitchFamily="18" charset="0"/>
            </a:rPr>
            <a:t>Ω</a:t>
          </a:r>
          <a:r>
            <a:rPr lang="en-US" sz="3000" dirty="0">
              <a:solidFill>
                <a:schemeClr val="tx1">
                  <a:lumMod val="10000"/>
                </a:schemeClr>
              </a:solidFill>
              <a:latin typeface="Cambria" panose="02040503050406030204" pitchFamily="18" charset="0"/>
              <a:ea typeface="Cambria" panose="02040503050406030204" pitchFamily="18" charset="0"/>
            </a:rPr>
            <a:t>               </a:t>
          </a:r>
          <a:endParaRPr lang="en-US" sz="3000" dirty="0">
            <a:solidFill>
              <a:schemeClr val="tx1">
                <a:lumMod val="10000"/>
              </a:schemeClr>
            </a:solidFill>
            <a:latin typeface="Cambria" panose="02040503050406030204" pitchFamily="18" charset="0"/>
            <a:ea typeface="Cambria" panose="02040503050406030204" pitchFamily="18" charset="0"/>
            <a:cs typeface="Times New Roman" panose="02020603050405020304" pitchFamily="18" charset="0"/>
          </a:endParaRPr>
        </a:p>
      </dgm:t>
    </dgm:pt>
    <dgm:pt modelId="{747ADCDB-1FD8-4112-A591-8E39E6A33E24}" type="parTrans" cxnId="{5958BCC9-9354-4D07-8DFA-64BFEB3EA0A5}">
      <dgm:prSet/>
      <dgm:spPr/>
      <dgm:t>
        <a:bodyPr/>
        <a:lstStyle/>
        <a:p>
          <a:pPr algn="ctr"/>
          <a:endParaRPr lang="en-US" sz="3200">
            <a:solidFill>
              <a:schemeClr val="tx1"/>
            </a:solidFill>
          </a:endParaRPr>
        </a:p>
      </dgm:t>
    </dgm:pt>
    <dgm:pt modelId="{823A1CD5-ED1F-463F-A53E-F7D05E721631}" type="sibTrans" cxnId="{5958BCC9-9354-4D07-8DFA-64BFEB3EA0A5}">
      <dgm:prSet/>
      <dgm:spPr/>
      <dgm:t>
        <a:bodyPr/>
        <a:lstStyle/>
        <a:p>
          <a:pPr algn="ctr"/>
          <a:endParaRPr lang="en-US" sz="3200">
            <a:solidFill>
              <a:schemeClr val="tx1"/>
            </a:solidFill>
          </a:endParaRPr>
        </a:p>
      </dgm:t>
    </dgm:pt>
    <dgm:pt modelId="{25B4EADE-F69A-4E8B-9AEA-81606721F2AB}">
      <dgm:prSet phldrT="[Text]" custT="1"/>
      <dgm:spPr>
        <a:solidFill>
          <a:srgbClr val="00B0F0"/>
        </a:solidFill>
      </dgm:spPr>
      <dgm:t>
        <a:bodyPr/>
        <a:lstStyle/>
        <a:p>
          <a:pPr algn="ctr"/>
          <a:r>
            <a:rPr lang="en-US" sz="3000" dirty="0">
              <a:solidFill>
                <a:schemeClr val="tx1">
                  <a:lumMod val="10000"/>
                </a:schemeClr>
              </a:solidFill>
              <a:latin typeface="Cambria" panose="02040503050406030204" pitchFamily="18" charset="0"/>
              <a:ea typeface="Cambria" panose="02040503050406030204" pitchFamily="18" charset="0"/>
            </a:rPr>
            <a:t>10</a:t>
          </a:r>
          <a:r>
            <a:rPr lang="fr-FR" sz="3000" dirty="0">
              <a:solidFill>
                <a:schemeClr val="tx1">
                  <a:lumMod val="10000"/>
                </a:schemeClr>
              </a:solidFill>
              <a:latin typeface="Cambria" panose="02040503050406030204" pitchFamily="18" charset="0"/>
              <a:ea typeface="Cambria" panose="02040503050406030204" pitchFamily="18" charset="0"/>
            </a:rPr>
            <a:t>Ω</a:t>
          </a:r>
          <a:r>
            <a:rPr lang="en-US" sz="3000" dirty="0">
              <a:solidFill>
                <a:schemeClr val="tx1">
                  <a:lumMod val="10000"/>
                </a:schemeClr>
              </a:solidFill>
              <a:latin typeface="Cambria" panose="02040503050406030204" pitchFamily="18" charset="0"/>
              <a:ea typeface="Cambria" panose="02040503050406030204" pitchFamily="18" charset="0"/>
            </a:rPr>
            <a:t> = 0,1k</a:t>
          </a:r>
          <a:r>
            <a:rPr lang="fr-FR" sz="3000" dirty="0">
              <a:solidFill>
                <a:schemeClr val="tx1">
                  <a:lumMod val="10000"/>
                </a:schemeClr>
              </a:solidFill>
              <a:latin typeface="Cambria" panose="02040503050406030204" pitchFamily="18" charset="0"/>
              <a:ea typeface="Cambria" panose="02040503050406030204" pitchFamily="18" charset="0"/>
            </a:rPr>
            <a:t>Ω</a:t>
          </a:r>
          <a:r>
            <a:rPr lang="en-US" sz="3000" dirty="0">
              <a:solidFill>
                <a:schemeClr val="tx1">
                  <a:lumMod val="10000"/>
                </a:schemeClr>
              </a:solidFill>
              <a:latin typeface="Cambria" panose="02040503050406030204" pitchFamily="18" charset="0"/>
              <a:ea typeface="Cambria" panose="02040503050406030204" pitchFamily="18" charset="0"/>
            </a:rPr>
            <a:t> = 0,00001M</a:t>
          </a:r>
          <a:r>
            <a:rPr lang="fr-FR" sz="3000" dirty="0">
              <a:solidFill>
                <a:schemeClr val="tx1">
                  <a:lumMod val="10000"/>
                </a:schemeClr>
              </a:solidFill>
              <a:latin typeface="Cambria" panose="02040503050406030204" pitchFamily="18" charset="0"/>
              <a:ea typeface="Cambria" panose="02040503050406030204" pitchFamily="18" charset="0"/>
            </a:rPr>
            <a:t>Ω</a:t>
          </a:r>
          <a:r>
            <a:rPr lang="en-US" sz="3000" dirty="0">
              <a:solidFill>
                <a:schemeClr val="tx1">
                  <a:lumMod val="10000"/>
                </a:schemeClr>
              </a:solidFill>
              <a:latin typeface="Cambria" panose="02040503050406030204" pitchFamily="18" charset="0"/>
              <a:ea typeface="Cambria" panose="02040503050406030204" pitchFamily="18" charset="0"/>
            </a:rPr>
            <a:t> </a:t>
          </a:r>
          <a:endParaRPr lang="en-US" sz="3000" dirty="0">
            <a:solidFill>
              <a:schemeClr val="tx1">
                <a:lumMod val="10000"/>
              </a:schemeClr>
            </a:solidFill>
            <a:latin typeface="Cambria" panose="02040503050406030204" pitchFamily="18" charset="0"/>
            <a:ea typeface="Cambria" panose="02040503050406030204" pitchFamily="18" charset="0"/>
            <a:cs typeface="Times New Roman" panose="02020603050405020304" pitchFamily="18" charset="0"/>
          </a:endParaRPr>
        </a:p>
      </dgm:t>
    </dgm:pt>
    <dgm:pt modelId="{07D2CBC7-456A-4B9D-9426-952CB768B942}" type="parTrans" cxnId="{ED2394CB-230F-4446-9BD0-74C48FB95FE6}">
      <dgm:prSet/>
      <dgm:spPr/>
      <dgm:t>
        <a:bodyPr/>
        <a:lstStyle/>
        <a:p>
          <a:pPr algn="ctr"/>
          <a:endParaRPr lang="en-US" sz="3200">
            <a:solidFill>
              <a:schemeClr val="tx1"/>
            </a:solidFill>
          </a:endParaRPr>
        </a:p>
      </dgm:t>
    </dgm:pt>
    <dgm:pt modelId="{3E1D0644-8CB5-415B-8838-0AEBA941670E}" type="sibTrans" cxnId="{ED2394CB-230F-4446-9BD0-74C48FB95FE6}">
      <dgm:prSet/>
      <dgm:spPr/>
      <dgm:t>
        <a:bodyPr/>
        <a:lstStyle/>
        <a:p>
          <a:pPr algn="ctr"/>
          <a:endParaRPr lang="en-US" sz="3200">
            <a:solidFill>
              <a:schemeClr val="tx1"/>
            </a:solidFill>
          </a:endParaRPr>
        </a:p>
      </dgm:t>
    </dgm:pt>
    <dgm:pt modelId="{0BA96D05-8B57-4790-84E3-C2C7BF503E7B}" type="pres">
      <dgm:prSet presAssocID="{CD0133E4-5AF9-4D44-A66B-79AB314AC2B8}" presName="linearFlow" presStyleCnt="0">
        <dgm:presLayoutVars>
          <dgm:dir/>
          <dgm:resizeHandles val="exact"/>
        </dgm:presLayoutVars>
      </dgm:prSet>
      <dgm:spPr/>
    </dgm:pt>
    <dgm:pt modelId="{70C1BA74-4FAE-4786-84D8-197B4C396982}" type="pres">
      <dgm:prSet presAssocID="{30601244-C9E0-4712-8C63-1AC700B41900}" presName="composite" presStyleCnt="0"/>
      <dgm:spPr/>
    </dgm:pt>
    <dgm:pt modelId="{844C98AF-F15A-4F08-808B-6265DD0041AE}" type="pres">
      <dgm:prSet presAssocID="{30601244-C9E0-4712-8C63-1AC700B41900}" presName="imgShp" presStyleLbl="fgImgPlace1" presStyleIdx="0" presStyleCnt="4" custScaleX="1600754" custScaleY="2000000" custLinFactX="-300485" custLinFactNeighborX="-400000" custLinFactNeighborY="-6334"/>
      <dgm:spPr>
        <a:blipFill>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5000" r="-45000"/>
          </a:stretch>
        </a:blipFill>
      </dgm:spPr>
    </dgm:pt>
    <dgm:pt modelId="{1EC74D61-05E5-4421-88ED-79CF1EF90484}" type="pres">
      <dgm:prSet presAssocID="{30601244-C9E0-4712-8C63-1AC700B41900}" presName="txShp" presStyleLbl="node1" presStyleIdx="0" presStyleCnt="4" custScaleX="128572" custScaleY="2000000" custLinFactNeighborX="8051">
        <dgm:presLayoutVars>
          <dgm:bulletEnabled val="1"/>
        </dgm:presLayoutVars>
      </dgm:prSet>
      <dgm:spPr/>
    </dgm:pt>
    <dgm:pt modelId="{F91CEFE5-C1A6-421A-A5CF-22D042BE07CC}" type="pres">
      <dgm:prSet presAssocID="{FCA3B581-2788-44C2-8361-A9609D529847}" presName="spacing" presStyleCnt="0"/>
      <dgm:spPr/>
    </dgm:pt>
    <dgm:pt modelId="{7CEC4BDA-7C02-40C0-95AA-F115F0F02625}" type="pres">
      <dgm:prSet presAssocID="{28DEA4F4-56C2-4D43-9E1C-BF98DC4F1112}" presName="composite" presStyleCnt="0"/>
      <dgm:spPr/>
    </dgm:pt>
    <dgm:pt modelId="{B5B4C080-D429-430E-AE1D-CBEDD140E7D4}" type="pres">
      <dgm:prSet presAssocID="{28DEA4F4-56C2-4D43-9E1C-BF98DC4F1112}" presName="imgShp" presStyleLbl="fgImgPlace1" presStyleIdx="1" presStyleCnt="4" custScaleX="1643845" custScaleY="2000000" custLinFactX="-300000" custLinFactY="-33757" custLinFactNeighborX="-378939" custLinFactNeighborY="-100000"/>
      <dgm:spPr>
        <a:blipFill>
          <a:blip xmlns:r="http://schemas.openxmlformats.org/officeDocument/2006/relationships" r:embed="rId2" cstate="print">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80292827-6318-4499-A247-DE1E8A23511A}" type="pres">
      <dgm:prSet presAssocID="{28DEA4F4-56C2-4D43-9E1C-BF98DC4F1112}" presName="txShp" presStyleLbl="node1" presStyleIdx="1" presStyleCnt="4" custScaleX="122962" custScaleY="2000000" custLinFactNeighborX="6854" custLinFactNeighborY="-22621">
        <dgm:presLayoutVars>
          <dgm:bulletEnabled val="1"/>
        </dgm:presLayoutVars>
      </dgm:prSet>
      <dgm:spPr/>
    </dgm:pt>
    <dgm:pt modelId="{71ABF06A-480F-4653-A7F4-B32F599CA693}" type="pres">
      <dgm:prSet presAssocID="{6550A610-46AC-4891-BF53-6FB48C28DB72}" presName="spacing" presStyleCnt="0"/>
      <dgm:spPr/>
    </dgm:pt>
    <dgm:pt modelId="{23ED9A02-492D-464C-A446-0457009858A0}" type="pres">
      <dgm:prSet presAssocID="{CE27B2B9-9719-4F2F-A394-619017E67416}" presName="composite" presStyleCnt="0"/>
      <dgm:spPr/>
    </dgm:pt>
    <dgm:pt modelId="{2850550E-61F9-48D1-A70F-012B352AEEBF}" type="pres">
      <dgm:prSet presAssocID="{CE27B2B9-9719-4F2F-A394-619017E67416}" presName="imgShp" presStyleLbl="fgImgPlace1" presStyleIdx="2" presStyleCnt="4" custScaleX="1500308" custScaleY="2000000" custLinFactX="-300000" custLinFactNeighborX="-348939" custLinFactNeighborY="60644"/>
      <dgm:spPr>
        <a:blipFill>
          <a:blip xmlns:r="http://schemas.openxmlformats.org/officeDocument/2006/relationships" r:embed="rId3"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F542F549-2DE0-4893-8E38-1A557A7FEA8C}" type="pres">
      <dgm:prSet presAssocID="{CE27B2B9-9719-4F2F-A394-619017E67416}" presName="txShp" presStyleLbl="node1" presStyleIdx="2" presStyleCnt="4" custScaleX="119129" custScaleY="2000000" custLinFactNeighborX="9005" custLinFactNeighborY="-42549">
        <dgm:presLayoutVars>
          <dgm:bulletEnabled val="1"/>
        </dgm:presLayoutVars>
      </dgm:prSet>
      <dgm:spPr/>
    </dgm:pt>
    <dgm:pt modelId="{78B6C91B-AD99-48BB-A576-19B5F4A22FC9}" type="pres">
      <dgm:prSet presAssocID="{823A1CD5-ED1F-463F-A53E-F7D05E721631}" presName="spacing" presStyleCnt="0"/>
      <dgm:spPr/>
    </dgm:pt>
    <dgm:pt modelId="{933B6094-C8E4-4517-834A-9D59CD414024}" type="pres">
      <dgm:prSet presAssocID="{25B4EADE-F69A-4E8B-9AEA-81606721F2AB}" presName="composite" presStyleCnt="0"/>
      <dgm:spPr/>
    </dgm:pt>
    <dgm:pt modelId="{FB65023F-F699-4646-A699-41ED3AEC367D}" type="pres">
      <dgm:prSet presAssocID="{25B4EADE-F69A-4E8B-9AEA-81606721F2AB}" presName="imgShp" presStyleLbl="fgImgPlace1" presStyleIdx="3" presStyleCnt="4" custScaleX="1409516" custScaleY="1965797" custLinFactX="-361998" custLinFactNeighborX="-400000" custLinFactNeighborY="23522"/>
      <dgm:spPr>
        <a:blipFill>
          <a:blip xmlns:r="http://schemas.openxmlformats.org/officeDocument/2006/relationships" r:embed="rId4">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BCC951D5-809C-4EA3-8F53-6922492C80D1}" type="pres">
      <dgm:prSet presAssocID="{25B4EADE-F69A-4E8B-9AEA-81606721F2AB}" presName="txShp" presStyleLbl="node1" presStyleIdx="3" presStyleCnt="4" custScaleX="124778" custScaleY="2000000" custLinFactNeighborX="11879" custLinFactNeighborY="-64509">
        <dgm:presLayoutVars>
          <dgm:bulletEnabled val="1"/>
        </dgm:presLayoutVars>
      </dgm:prSet>
      <dgm:spPr/>
    </dgm:pt>
  </dgm:ptLst>
  <dgm:cxnLst>
    <dgm:cxn modelId="{43F6AB15-784A-4921-9E5B-B9CEDDA321BD}" type="presOf" srcId="{25B4EADE-F69A-4E8B-9AEA-81606721F2AB}" destId="{BCC951D5-809C-4EA3-8F53-6922492C80D1}" srcOrd="0" destOrd="0" presId="urn:microsoft.com/office/officeart/2005/8/layout/vList3"/>
    <dgm:cxn modelId="{09A7753A-155B-4660-9443-045A4E8A83DA}" type="presOf" srcId="{28DEA4F4-56C2-4D43-9E1C-BF98DC4F1112}" destId="{80292827-6318-4499-A247-DE1E8A23511A}" srcOrd="0" destOrd="0" presId="urn:microsoft.com/office/officeart/2005/8/layout/vList3"/>
    <dgm:cxn modelId="{0CDCF342-61EB-444D-9FF8-20B214A0D0B8}" type="presOf" srcId="{CD0133E4-5AF9-4D44-A66B-79AB314AC2B8}" destId="{0BA96D05-8B57-4790-84E3-C2C7BF503E7B}" srcOrd="0" destOrd="0" presId="urn:microsoft.com/office/officeart/2005/8/layout/vList3"/>
    <dgm:cxn modelId="{67FF5567-5008-4EFE-9BFF-4C89873CBCCE}" type="presOf" srcId="{CE27B2B9-9719-4F2F-A394-619017E67416}" destId="{F542F549-2DE0-4893-8E38-1A557A7FEA8C}" srcOrd="0" destOrd="0" presId="urn:microsoft.com/office/officeart/2005/8/layout/vList3"/>
    <dgm:cxn modelId="{1A6C5875-095B-4B80-91F7-10956226F4AB}" srcId="{CD0133E4-5AF9-4D44-A66B-79AB314AC2B8}" destId="{28DEA4F4-56C2-4D43-9E1C-BF98DC4F1112}" srcOrd="1" destOrd="0" parTransId="{F512C9E1-B985-4801-900F-D0853D49EED3}" sibTransId="{6550A610-46AC-4891-BF53-6FB48C28DB72}"/>
    <dgm:cxn modelId="{7E5C0A8F-AC8F-4140-9F54-9B6C80F47C4B}" srcId="{CD0133E4-5AF9-4D44-A66B-79AB314AC2B8}" destId="{30601244-C9E0-4712-8C63-1AC700B41900}" srcOrd="0" destOrd="0" parTransId="{57706089-1D93-47E6-B86D-948144E676C5}" sibTransId="{FCA3B581-2788-44C2-8361-A9609D529847}"/>
    <dgm:cxn modelId="{5958BCC9-9354-4D07-8DFA-64BFEB3EA0A5}" srcId="{CD0133E4-5AF9-4D44-A66B-79AB314AC2B8}" destId="{CE27B2B9-9719-4F2F-A394-619017E67416}" srcOrd="2" destOrd="0" parTransId="{747ADCDB-1FD8-4112-A591-8E39E6A33E24}" sibTransId="{823A1CD5-ED1F-463F-A53E-F7D05E721631}"/>
    <dgm:cxn modelId="{ED2394CB-230F-4446-9BD0-74C48FB95FE6}" srcId="{CD0133E4-5AF9-4D44-A66B-79AB314AC2B8}" destId="{25B4EADE-F69A-4E8B-9AEA-81606721F2AB}" srcOrd="3" destOrd="0" parTransId="{07D2CBC7-456A-4B9D-9426-952CB768B942}" sibTransId="{3E1D0644-8CB5-415B-8838-0AEBA941670E}"/>
    <dgm:cxn modelId="{E65D7AFA-AB66-477D-B6BF-1608B289AA65}" type="presOf" srcId="{30601244-C9E0-4712-8C63-1AC700B41900}" destId="{1EC74D61-05E5-4421-88ED-79CF1EF90484}" srcOrd="0" destOrd="0" presId="urn:microsoft.com/office/officeart/2005/8/layout/vList3"/>
    <dgm:cxn modelId="{B373DA77-3B7C-4099-AC86-45F4E233BA59}" type="presParOf" srcId="{0BA96D05-8B57-4790-84E3-C2C7BF503E7B}" destId="{70C1BA74-4FAE-4786-84D8-197B4C396982}" srcOrd="0" destOrd="0" presId="urn:microsoft.com/office/officeart/2005/8/layout/vList3"/>
    <dgm:cxn modelId="{6C93079C-C29E-49F8-8E52-07E812485CF5}" type="presParOf" srcId="{70C1BA74-4FAE-4786-84D8-197B4C396982}" destId="{844C98AF-F15A-4F08-808B-6265DD0041AE}" srcOrd="0" destOrd="0" presId="urn:microsoft.com/office/officeart/2005/8/layout/vList3"/>
    <dgm:cxn modelId="{14480C23-EE89-4B14-8E87-DE763FAC2068}" type="presParOf" srcId="{70C1BA74-4FAE-4786-84D8-197B4C396982}" destId="{1EC74D61-05E5-4421-88ED-79CF1EF90484}" srcOrd="1" destOrd="0" presId="urn:microsoft.com/office/officeart/2005/8/layout/vList3"/>
    <dgm:cxn modelId="{A4FB672F-76B4-43E2-9BF6-66352B5E1E7B}" type="presParOf" srcId="{0BA96D05-8B57-4790-84E3-C2C7BF503E7B}" destId="{F91CEFE5-C1A6-421A-A5CF-22D042BE07CC}" srcOrd="1" destOrd="0" presId="urn:microsoft.com/office/officeart/2005/8/layout/vList3"/>
    <dgm:cxn modelId="{47B711F2-5D37-47FF-8E57-13CF9E517899}" type="presParOf" srcId="{0BA96D05-8B57-4790-84E3-C2C7BF503E7B}" destId="{7CEC4BDA-7C02-40C0-95AA-F115F0F02625}" srcOrd="2" destOrd="0" presId="urn:microsoft.com/office/officeart/2005/8/layout/vList3"/>
    <dgm:cxn modelId="{A0FD804F-EC24-49E1-88C4-84765BA601FF}" type="presParOf" srcId="{7CEC4BDA-7C02-40C0-95AA-F115F0F02625}" destId="{B5B4C080-D429-430E-AE1D-CBEDD140E7D4}" srcOrd="0" destOrd="0" presId="urn:microsoft.com/office/officeart/2005/8/layout/vList3"/>
    <dgm:cxn modelId="{30560837-A474-419C-8D11-61B2D0D29E9B}" type="presParOf" srcId="{7CEC4BDA-7C02-40C0-95AA-F115F0F02625}" destId="{80292827-6318-4499-A247-DE1E8A23511A}" srcOrd="1" destOrd="0" presId="urn:microsoft.com/office/officeart/2005/8/layout/vList3"/>
    <dgm:cxn modelId="{117D5BD6-D191-4F24-9B7D-4AAE8A4C2142}" type="presParOf" srcId="{0BA96D05-8B57-4790-84E3-C2C7BF503E7B}" destId="{71ABF06A-480F-4653-A7F4-B32F599CA693}" srcOrd="3" destOrd="0" presId="urn:microsoft.com/office/officeart/2005/8/layout/vList3"/>
    <dgm:cxn modelId="{76FB5020-582D-4EC4-A7EF-8B29CC2B020A}" type="presParOf" srcId="{0BA96D05-8B57-4790-84E3-C2C7BF503E7B}" destId="{23ED9A02-492D-464C-A446-0457009858A0}" srcOrd="4" destOrd="0" presId="urn:microsoft.com/office/officeart/2005/8/layout/vList3"/>
    <dgm:cxn modelId="{F416093D-CF40-4B29-A958-C623C889D79D}" type="presParOf" srcId="{23ED9A02-492D-464C-A446-0457009858A0}" destId="{2850550E-61F9-48D1-A70F-012B352AEEBF}" srcOrd="0" destOrd="0" presId="urn:microsoft.com/office/officeart/2005/8/layout/vList3"/>
    <dgm:cxn modelId="{E39A50EE-357A-474A-9E39-D803D8D554F0}" type="presParOf" srcId="{23ED9A02-492D-464C-A446-0457009858A0}" destId="{F542F549-2DE0-4893-8E38-1A557A7FEA8C}" srcOrd="1" destOrd="0" presId="urn:microsoft.com/office/officeart/2005/8/layout/vList3"/>
    <dgm:cxn modelId="{1B83B86C-9A7E-412A-BC80-7ADDC639F81D}" type="presParOf" srcId="{0BA96D05-8B57-4790-84E3-C2C7BF503E7B}" destId="{78B6C91B-AD99-48BB-A576-19B5F4A22FC9}" srcOrd="5" destOrd="0" presId="urn:microsoft.com/office/officeart/2005/8/layout/vList3"/>
    <dgm:cxn modelId="{FBAEE653-BF3C-41C2-ABB4-056FA5AD1DDA}" type="presParOf" srcId="{0BA96D05-8B57-4790-84E3-C2C7BF503E7B}" destId="{933B6094-C8E4-4517-834A-9D59CD414024}" srcOrd="6" destOrd="0" presId="urn:microsoft.com/office/officeart/2005/8/layout/vList3"/>
    <dgm:cxn modelId="{64712AB6-4504-4305-84F1-CB104FEBF9EF}" type="presParOf" srcId="{933B6094-C8E4-4517-834A-9D59CD414024}" destId="{FB65023F-F699-4646-A699-41ED3AEC367D}" srcOrd="0" destOrd="0" presId="urn:microsoft.com/office/officeart/2005/8/layout/vList3"/>
    <dgm:cxn modelId="{9A648D0F-F261-44DB-ADEB-A9DC83AE9DE4}" type="presParOf" srcId="{933B6094-C8E4-4517-834A-9D59CD414024}" destId="{BCC951D5-809C-4EA3-8F53-6922492C80D1}"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CD0133E4-5AF9-4D44-A66B-79AB314AC2B8}" type="doc">
      <dgm:prSet loTypeId="urn:microsoft.com/office/officeart/2005/8/layout/vList3" loCatId="picture" qsTypeId="urn:microsoft.com/office/officeart/2005/8/quickstyle/3d1" qsCatId="3D" csTypeId="urn:microsoft.com/office/officeart/2005/8/colors/colorful1" csCatId="colorful" phldr="1"/>
      <dgm:spPr/>
    </dgm:pt>
    <dgm:pt modelId="{30601244-C9E0-4712-8C63-1AC700B41900}">
      <dgm:prSet phldrT="[Text]" custT="1"/>
      <dgm:spPr>
        <a:solidFill>
          <a:schemeClr val="accent2">
            <a:lumMod val="20000"/>
            <a:lumOff val="80000"/>
          </a:schemeClr>
        </a:solidFill>
      </dgm:spPr>
      <dgm:t>
        <a:bodyPr/>
        <a:lstStyle/>
        <a:p>
          <a:pPr algn="ctr"/>
          <a:r>
            <a:rPr lang="en-US" sz="3200" dirty="0">
              <a:solidFill>
                <a:schemeClr val="tx1">
                  <a:lumMod val="10000"/>
                </a:schemeClr>
              </a:solidFill>
            </a:rPr>
            <a:t>R</a:t>
          </a:r>
          <a:r>
            <a:rPr lang="en-US" sz="3200" baseline="-25000" dirty="0">
              <a:solidFill>
                <a:schemeClr val="tx1">
                  <a:lumMod val="10000"/>
                </a:schemeClr>
              </a:solidFill>
            </a:rPr>
            <a:t>1</a:t>
          </a:r>
          <a:r>
            <a:rPr lang="en-US" sz="3200" dirty="0">
              <a:solidFill>
                <a:schemeClr val="tx1">
                  <a:lumMod val="10000"/>
                </a:schemeClr>
              </a:solidFill>
            </a:rPr>
            <a:t> = 5Ω; R</a:t>
          </a:r>
          <a:r>
            <a:rPr lang="en-US" sz="3200" baseline="-25000" dirty="0">
              <a:solidFill>
                <a:schemeClr val="tx1">
                  <a:lumMod val="10000"/>
                </a:schemeClr>
              </a:solidFill>
            </a:rPr>
            <a:t>2</a:t>
          </a:r>
          <a:r>
            <a:rPr lang="en-US" sz="3200" dirty="0">
              <a:solidFill>
                <a:schemeClr val="tx1">
                  <a:lumMod val="10000"/>
                </a:schemeClr>
              </a:solidFill>
            </a:rPr>
            <a:t> = 20Ω</a:t>
          </a:r>
          <a:endParaRPr lang="en-US" sz="3200" dirty="0">
            <a:solidFill>
              <a:schemeClr val="tx1">
                <a:lumMod val="10000"/>
              </a:schemeClr>
            </a:solidFill>
            <a:latin typeface="Cambria" panose="02040503050406030204" pitchFamily="18" charset="0"/>
            <a:ea typeface="Cambria" panose="02040503050406030204" pitchFamily="18" charset="0"/>
            <a:cs typeface="Arial" panose="020B0604020202020204" pitchFamily="34" charset="0"/>
          </a:endParaRPr>
        </a:p>
      </dgm:t>
    </dgm:pt>
    <dgm:pt modelId="{57706089-1D93-47E6-B86D-948144E676C5}" type="parTrans" cxnId="{7E5C0A8F-AC8F-4140-9F54-9B6C80F47C4B}">
      <dgm:prSet/>
      <dgm:spPr/>
      <dgm:t>
        <a:bodyPr/>
        <a:lstStyle/>
        <a:p>
          <a:pPr algn="ctr"/>
          <a:endParaRPr lang="en-US" sz="3200">
            <a:solidFill>
              <a:schemeClr val="tx1"/>
            </a:solidFill>
            <a:latin typeface="Arial" panose="020B0604020202020204" pitchFamily="34" charset="0"/>
            <a:cs typeface="Arial" panose="020B0604020202020204" pitchFamily="34" charset="0"/>
          </a:endParaRPr>
        </a:p>
      </dgm:t>
    </dgm:pt>
    <dgm:pt modelId="{FCA3B581-2788-44C2-8361-A9609D529847}" type="sibTrans" cxnId="{7E5C0A8F-AC8F-4140-9F54-9B6C80F47C4B}">
      <dgm:prSet/>
      <dgm:spPr/>
      <dgm:t>
        <a:bodyPr/>
        <a:lstStyle/>
        <a:p>
          <a:pPr algn="ctr"/>
          <a:endParaRPr lang="en-US" sz="3200">
            <a:solidFill>
              <a:schemeClr val="tx1"/>
            </a:solidFill>
            <a:latin typeface="Arial" panose="020B0604020202020204" pitchFamily="34" charset="0"/>
            <a:cs typeface="Arial" panose="020B0604020202020204" pitchFamily="34" charset="0"/>
          </a:endParaRPr>
        </a:p>
      </dgm:t>
    </dgm:pt>
    <dgm:pt modelId="{28DEA4F4-56C2-4D43-9E1C-BF98DC4F1112}">
      <dgm:prSet phldrT="[Text]" custT="1"/>
      <dgm:spPr/>
      <dgm:t>
        <a:bodyPr/>
        <a:lstStyle/>
        <a:p>
          <a:pPr algn="ctr"/>
          <a:r>
            <a:rPr lang="en-US" sz="3200" dirty="0">
              <a:solidFill>
                <a:schemeClr val="tx1">
                  <a:lumMod val="10000"/>
                </a:schemeClr>
              </a:solidFill>
            </a:rPr>
            <a:t>R</a:t>
          </a:r>
          <a:r>
            <a:rPr lang="en-US" sz="3200" baseline="-25000" dirty="0">
              <a:solidFill>
                <a:schemeClr val="tx1">
                  <a:lumMod val="10000"/>
                </a:schemeClr>
              </a:solidFill>
            </a:rPr>
            <a:t>1</a:t>
          </a:r>
          <a:r>
            <a:rPr lang="en-US" sz="3200" dirty="0">
              <a:solidFill>
                <a:schemeClr val="tx1">
                  <a:lumMod val="10000"/>
                </a:schemeClr>
              </a:solidFill>
            </a:rPr>
            <a:t> = 10Ω; R</a:t>
          </a:r>
          <a:r>
            <a:rPr lang="en-US" sz="3200" baseline="-25000" dirty="0">
              <a:solidFill>
                <a:schemeClr val="tx1">
                  <a:lumMod val="10000"/>
                </a:schemeClr>
              </a:solidFill>
            </a:rPr>
            <a:t>2</a:t>
          </a:r>
          <a:r>
            <a:rPr lang="en-US" sz="3200" dirty="0">
              <a:solidFill>
                <a:schemeClr val="tx1">
                  <a:lumMod val="10000"/>
                </a:schemeClr>
              </a:solidFill>
            </a:rPr>
            <a:t> = 5Ω</a:t>
          </a:r>
          <a:endParaRPr lang="en-US" sz="3200" dirty="0">
            <a:solidFill>
              <a:schemeClr val="tx1">
                <a:lumMod val="10000"/>
              </a:schemeClr>
            </a:solidFill>
            <a:latin typeface="Cambria" panose="02040503050406030204" pitchFamily="18" charset="0"/>
            <a:ea typeface="Cambria" panose="02040503050406030204" pitchFamily="18" charset="0"/>
            <a:cs typeface="Arial" panose="020B0604020202020204" pitchFamily="34" charset="0"/>
          </a:endParaRPr>
        </a:p>
      </dgm:t>
    </dgm:pt>
    <dgm:pt modelId="{F512C9E1-B985-4801-900F-D0853D49EED3}" type="parTrans" cxnId="{1A6C5875-095B-4B80-91F7-10956226F4AB}">
      <dgm:prSet/>
      <dgm:spPr/>
      <dgm:t>
        <a:bodyPr/>
        <a:lstStyle/>
        <a:p>
          <a:pPr algn="ctr"/>
          <a:endParaRPr lang="en-US" sz="3200">
            <a:solidFill>
              <a:schemeClr val="tx1"/>
            </a:solidFill>
            <a:latin typeface="Arial" panose="020B0604020202020204" pitchFamily="34" charset="0"/>
            <a:cs typeface="Arial" panose="020B0604020202020204" pitchFamily="34" charset="0"/>
          </a:endParaRPr>
        </a:p>
      </dgm:t>
    </dgm:pt>
    <dgm:pt modelId="{6550A610-46AC-4891-BF53-6FB48C28DB72}" type="sibTrans" cxnId="{1A6C5875-095B-4B80-91F7-10956226F4AB}">
      <dgm:prSet/>
      <dgm:spPr/>
      <dgm:t>
        <a:bodyPr/>
        <a:lstStyle/>
        <a:p>
          <a:pPr algn="ctr"/>
          <a:endParaRPr lang="en-US" sz="3200">
            <a:solidFill>
              <a:schemeClr val="tx1"/>
            </a:solidFill>
            <a:latin typeface="Arial" panose="020B0604020202020204" pitchFamily="34" charset="0"/>
            <a:cs typeface="Arial" panose="020B0604020202020204" pitchFamily="34" charset="0"/>
          </a:endParaRPr>
        </a:p>
      </dgm:t>
    </dgm:pt>
    <dgm:pt modelId="{CE27B2B9-9719-4F2F-A394-619017E67416}">
      <dgm:prSet phldrT="[Text]" custT="1"/>
      <dgm:spPr/>
      <dgm:t>
        <a:bodyPr/>
        <a:lstStyle/>
        <a:p>
          <a:pPr algn="ctr"/>
          <a:r>
            <a:rPr lang="en-US" sz="3200" dirty="0">
              <a:solidFill>
                <a:schemeClr val="tx1">
                  <a:lumMod val="10000"/>
                </a:schemeClr>
              </a:solidFill>
            </a:rPr>
            <a:t>R</a:t>
          </a:r>
          <a:r>
            <a:rPr lang="en-US" sz="3200" baseline="-25000" dirty="0">
              <a:solidFill>
                <a:schemeClr val="tx1">
                  <a:lumMod val="10000"/>
                </a:schemeClr>
              </a:solidFill>
            </a:rPr>
            <a:t>1</a:t>
          </a:r>
          <a:r>
            <a:rPr lang="en-US" sz="3200" dirty="0">
              <a:solidFill>
                <a:schemeClr val="tx1">
                  <a:lumMod val="10000"/>
                </a:schemeClr>
              </a:solidFill>
            </a:rPr>
            <a:t> = 5Ω; R</a:t>
          </a:r>
          <a:r>
            <a:rPr lang="en-US" sz="3200" baseline="-25000" dirty="0">
              <a:solidFill>
                <a:schemeClr val="tx1">
                  <a:lumMod val="10000"/>
                </a:schemeClr>
              </a:solidFill>
            </a:rPr>
            <a:t>2</a:t>
          </a:r>
          <a:r>
            <a:rPr lang="en-US" sz="3200" dirty="0">
              <a:solidFill>
                <a:schemeClr val="tx1">
                  <a:lumMod val="10000"/>
                </a:schemeClr>
              </a:solidFill>
            </a:rPr>
            <a:t> = 10Ω</a:t>
          </a:r>
          <a:endParaRPr lang="en-US" sz="3200" dirty="0">
            <a:solidFill>
              <a:schemeClr val="tx1">
                <a:lumMod val="10000"/>
              </a:schemeClr>
            </a:solidFill>
            <a:latin typeface="Cambria" panose="02040503050406030204" pitchFamily="18" charset="0"/>
            <a:ea typeface="Cambria" panose="02040503050406030204" pitchFamily="18" charset="0"/>
            <a:cs typeface="Arial" panose="020B0604020202020204" pitchFamily="34" charset="0"/>
          </a:endParaRPr>
        </a:p>
      </dgm:t>
    </dgm:pt>
    <dgm:pt modelId="{747ADCDB-1FD8-4112-A591-8E39E6A33E24}" type="parTrans" cxnId="{5958BCC9-9354-4D07-8DFA-64BFEB3EA0A5}">
      <dgm:prSet/>
      <dgm:spPr/>
      <dgm:t>
        <a:bodyPr/>
        <a:lstStyle/>
        <a:p>
          <a:pPr algn="ctr"/>
          <a:endParaRPr lang="en-US" sz="3200">
            <a:solidFill>
              <a:schemeClr val="tx1"/>
            </a:solidFill>
            <a:latin typeface="Arial" panose="020B0604020202020204" pitchFamily="34" charset="0"/>
            <a:cs typeface="Arial" panose="020B0604020202020204" pitchFamily="34" charset="0"/>
          </a:endParaRPr>
        </a:p>
      </dgm:t>
    </dgm:pt>
    <dgm:pt modelId="{823A1CD5-ED1F-463F-A53E-F7D05E721631}" type="sibTrans" cxnId="{5958BCC9-9354-4D07-8DFA-64BFEB3EA0A5}">
      <dgm:prSet/>
      <dgm:spPr/>
      <dgm:t>
        <a:bodyPr/>
        <a:lstStyle/>
        <a:p>
          <a:pPr algn="ctr"/>
          <a:endParaRPr lang="en-US" sz="3200">
            <a:solidFill>
              <a:schemeClr val="tx1"/>
            </a:solidFill>
            <a:latin typeface="Arial" panose="020B0604020202020204" pitchFamily="34" charset="0"/>
            <a:cs typeface="Arial" panose="020B0604020202020204" pitchFamily="34" charset="0"/>
          </a:endParaRPr>
        </a:p>
      </dgm:t>
    </dgm:pt>
    <dgm:pt modelId="{25B4EADE-F69A-4E8B-9AEA-81606721F2AB}">
      <dgm:prSet phldrT="[Text]" custT="1"/>
      <dgm:spPr>
        <a:solidFill>
          <a:srgbClr val="00B0F0"/>
        </a:solidFill>
      </dgm:spPr>
      <dgm:t>
        <a:bodyPr/>
        <a:lstStyle/>
        <a:p>
          <a:pPr algn="ctr"/>
          <a:r>
            <a:rPr lang="en-US" sz="3200" dirty="0">
              <a:solidFill>
                <a:schemeClr val="tx1">
                  <a:lumMod val="10000"/>
                </a:schemeClr>
              </a:solidFill>
            </a:rPr>
            <a:t>R</a:t>
          </a:r>
          <a:r>
            <a:rPr lang="en-US" sz="3200" baseline="-25000" dirty="0">
              <a:solidFill>
                <a:schemeClr val="tx1">
                  <a:lumMod val="10000"/>
                </a:schemeClr>
              </a:solidFill>
            </a:rPr>
            <a:t>1</a:t>
          </a:r>
          <a:r>
            <a:rPr lang="en-US" sz="3200" dirty="0">
              <a:solidFill>
                <a:schemeClr val="tx1">
                  <a:lumMod val="10000"/>
                </a:schemeClr>
              </a:solidFill>
            </a:rPr>
            <a:t> = 20Ω; R</a:t>
          </a:r>
          <a:r>
            <a:rPr lang="en-US" sz="3200" baseline="-25000" dirty="0">
              <a:solidFill>
                <a:schemeClr val="tx1">
                  <a:lumMod val="10000"/>
                </a:schemeClr>
              </a:solidFill>
            </a:rPr>
            <a:t>2</a:t>
          </a:r>
          <a:r>
            <a:rPr lang="en-US" sz="3200" dirty="0">
              <a:solidFill>
                <a:schemeClr val="tx1">
                  <a:lumMod val="10000"/>
                </a:schemeClr>
              </a:solidFill>
            </a:rPr>
            <a:t> = 5Ω</a:t>
          </a:r>
          <a:endParaRPr lang="en-US" sz="3200" dirty="0">
            <a:solidFill>
              <a:schemeClr val="tx1">
                <a:lumMod val="10000"/>
              </a:schemeClr>
            </a:solidFill>
            <a:latin typeface="Cambria" panose="02040503050406030204" pitchFamily="18" charset="0"/>
            <a:ea typeface="Cambria" panose="02040503050406030204" pitchFamily="18" charset="0"/>
            <a:cs typeface="Arial" panose="020B0604020202020204" pitchFamily="34" charset="0"/>
          </a:endParaRPr>
        </a:p>
      </dgm:t>
    </dgm:pt>
    <dgm:pt modelId="{07D2CBC7-456A-4B9D-9426-952CB768B942}" type="parTrans" cxnId="{ED2394CB-230F-4446-9BD0-74C48FB95FE6}">
      <dgm:prSet/>
      <dgm:spPr/>
      <dgm:t>
        <a:bodyPr/>
        <a:lstStyle/>
        <a:p>
          <a:pPr algn="ctr"/>
          <a:endParaRPr lang="en-US" sz="3200">
            <a:solidFill>
              <a:schemeClr val="tx1"/>
            </a:solidFill>
            <a:latin typeface="Arial" panose="020B0604020202020204" pitchFamily="34" charset="0"/>
            <a:cs typeface="Arial" panose="020B0604020202020204" pitchFamily="34" charset="0"/>
          </a:endParaRPr>
        </a:p>
      </dgm:t>
    </dgm:pt>
    <dgm:pt modelId="{3E1D0644-8CB5-415B-8838-0AEBA941670E}" type="sibTrans" cxnId="{ED2394CB-230F-4446-9BD0-74C48FB95FE6}">
      <dgm:prSet/>
      <dgm:spPr/>
      <dgm:t>
        <a:bodyPr/>
        <a:lstStyle/>
        <a:p>
          <a:pPr algn="ctr"/>
          <a:endParaRPr lang="en-US" sz="3200">
            <a:solidFill>
              <a:schemeClr val="tx1"/>
            </a:solidFill>
            <a:latin typeface="Arial" panose="020B0604020202020204" pitchFamily="34" charset="0"/>
            <a:cs typeface="Arial" panose="020B0604020202020204" pitchFamily="34" charset="0"/>
          </a:endParaRPr>
        </a:p>
      </dgm:t>
    </dgm:pt>
    <dgm:pt modelId="{0BA96D05-8B57-4790-84E3-C2C7BF503E7B}" type="pres">
      <dgm:prSet presAssocID="{CD0133E4-5AF9-4D44-A66B-79AB314AC2B8}" presName="linearFlow" presStyleCnt="0">
        <dgm:presLayoutVars>
          <dgm:dir/>
          <dgm:resizeHandles val="exact"/>
        </dgm:presLayoutVars>
      </dgm:prSet>
      <dgm:spPr/>
    </dgm:pt>
    <dgm:pt modelId="{70C1BA74-4FAE-4786-84D8-197B4C396982}" type="pres">
      <dgm:prSet presAssocID="{30601244-C9E0-4712-8C63-1AC700B41900}" presName="composite" presStyleCnt="0"/>
      <dgm:spPr/>
    </dgm:pt>
    <dgm:pt modelId="{844C98AF-F15A-4F08-808B-6265DD0041AE}" type="pres">
      <dgm:prSet presAssocID="{30601244-C9E0-4712-8C63-1AC700B41900}" presName="imgShp" presStyleLbl="fgImgPlace1" presStyleIdx="0" presStyleCnt="4" custScaleX="1504247" custScaleY="2000000" custLinFactNeighborX="-12177" custLinFactNeighborY="50217"/>
      <dgm:spPr>
        <a:blipFill>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5000" r="-45000"/>
          </a:stretch>
        </a:blipFill>
      </dgm:spPr>
    </dgm:pt>
    <dgm:pt modelId="{1EC74D61-05E5-4421-88ED-79CF1EF90484}" type="pres">
      <dgm:prSet presAssocID="{30601244-C9E0-4712-8C63-1AC700B41900}" presName="txShp" presStyleLbl="node1" presStyleIdx="0" presStyleCnt="4" custScaleX="118083" custScaleY="2000000" custLinFactNeighborX="6319" custLinFactNeighborY="50871">
        <dgm:presLayoutVars>
          <dgm:bulletEnabled val="1"/>
        </dgm:presLayoutVars>
      </dgm:prSet>
      <dgm:spPr/>
    </dgm:pt>
    <dgm:pt modelId="{F91CEFE5-C1A6-421A-A5CF-22D042BE07CC}" type="pres">
      <dgm:prSet presAssocID="{FCA3B581-2788-44C2-8361-A9609D529847}" presName="spacing" presStyleCnt="0"/>
      <dgm:spPr/>
    </dgm:pt>
    <dgm:pt modelId="{7CEC4BDA-7C02-40C0-95AA-F115F0F02625}" type="pres">
      <dgm:prSet presAssocID="{28DEA4F4-56C2-4D43-9E1C-BF98DC4F1112}" presName="composite" presStyleCnt="0"/>
      <dgm:spPr/>
    </dgm:pt>
    <dgm:pt modelId="{B5B4C080-D429-430E-AE1D-CBEDD140E7D4}" type="pres">
      <dgm:prSet presAssocID="{28DEA4F4-56C2-4D43-9E1C-BF98DC4F1112}" presName="imgShp" presStyleLbl="fgImgPlace1" presStyleIdx="1" presStyleCnt="4" custScaleX="1767390" custScaleY="2000000" custLinFactNeighborX="-12031" custLinFactNeighborY="35213"/>
      <dgm:spPr>
        <a:blipFill>
          <a:blip xmlns:r="http://schemas.openxmlformats.org/officeDocument/2006/relationships" r:embed="rId2" cstate="print">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80292827-6318-4499-A247-DE1E8A23511A}" type="pres">
      <dgm:prSet presAssocID="{28DEA4F4-56C2-4D43-9E1C-BF98DC4F1112}" presName="txShp" presStyleLbl="node1" presStyleIdx="1" presStyleCnt="4" custScaleX="118449" custScaleY="2000000" custLinFactNeighborX="7127" custLinFactNeighborY="35743">
        <dgm:presLayoutVars>
          <dgm:bulletEnabled val="1"/>
        </dgm:presLayoutVars>
      </dgm:prSet>
      <dgm:spPr/>
    </dgm:pt>
    <dgm:pt modelId="{71ABF06A-480F-4653-A7F4-B32F599CA693}" type="pres">
      <dgm:prSet presAssocID="{6550A610-46AC-4891-BF53-6FB48C28DB72}" presName="spacing" presStyleCnt="0"/>
      <dgm:spPr/>
    </dgm:pt>
    <dgm:pt modelId="{23ED9A02-492D-464C-A446-0457009858A0}" type="pres">
      <dgm:prSet presAssocID="{CE27B2B9-9719-4F2F-A394-619017E67416}" presName="composite" presStyleCnt="0"/>
      <dgm:spPr/>
    </dgm:pt>
    <dgm:pt modelId="{2850550E-61F9-48D1-A70F-012B352AEEBF}" type="pres">
      <dgm:prSet presAssocID="{CE27B2B9-9719-4F2F-A394-619017E67416}" presName="imgShp" presStyleLbl="fgImgPlace1" presStyleIdx="2" presStyleCnt="4" custScaleX="1882956" custScaleY="2000000" custLinFactNeighborX="-6817" custLinFactNeighborY="13642"/>
      <dgm:spPr>
        <a:blipFill>
          <a:blip xmlns:r="http://schemas.openxmlformats.org/officeDocument/2006/relationships" r:embed="rId3"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F542F549-2DE0-4893-8E38-1A557A7FEA8C}" type="pres">
      <dgm:prSet presAssocID="{CE27B2B9-9719-4F2F-A394-619017E67416}" presName="txShp" presStyleLbl="node1" presStyleIdx="2" presStyleCnt="4" custScaleX="114257" custScaleY="2000000" custLinFactNeighborX="8012" custLinFactNeighborY="19216">
        <dgm:presLayoutVars>
          <dgm:bulletEnabled val="1"/>
        </dgm:presLayoutVars>
      </dgm:prSet>
      <dgm:spPr/>
    </dgm:pt>
    <dgm:pt modelId="{78B6C91B-AD99-48BB-A576-19B5F4A22FC9}" type="pres">
      <dgm:prSet presAssocID="{823A1CD5-ED1F-463F-A53E-F7D05E721631}" presName="spacing" presStyleCnt="0"/>
      <dgm:spPr/>
    </dgm:pt>
    <dgm:pt modelId="{933B6094-C8E4-4517-834A-9D59CD414024}" type="pres">
      <dgm:prSet presAssocID="{25B4EADE-F69A-4E8B-9AEA-81606721F2AB}" presName="composite" presStyleCnt="0"/>
      <dgm:spPr/>
    </dgm:pt>
    <dgm:pt modelId="{FB65023F-F699-4646-A699-41ED3AEC367D}" type="pres">
      <dgm:prSet presAssocID="{25B4EADE-F69A-4E8B-9AEA-81606721F2AB}" presName="imgShp" presStyleLbl="fgImgPlace1" presStyleIdx="3" presStyleCnt="4" custScaleX="2000000" custScaleY="2000000"/>
      <dgm:spPr>
        <a:blipFill>
          <a:blip xmlns:r="http://schemas.openxmlformats.org/officeDocument/2006/relationships" r:embed="rId4">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BCC951D5-809C-4EA3-8F53-6922492C80D1}" type="pres">
      <dgm:prSet presAssocID="{25B4EADE-F69A-4E8B-9AEA-81606721F2AB}" presName="txShp" presStyleLbl="node1" presStyleIdx="3" presStyleCnt="4" custScaleX="114257" custScaleY="2000000" custLinFactNeighborX="8051">
        <dgm:presLayoutVars>
          <dgm:bulletEnabled val="1"/>
        </dgm:presLayoutVars>
      </dgm:prSet>
      <dgm:spPr/>
    </dgm:pt>
  </dgm:ptLst>
  <dgm:cxnLst>
    <dgm:cxn modelId="{43F6AB15-784A-4921-9E5B-B9CEDDA321BD}" type="presOf" srcId="{25B4EADE-F69A-4E8B-9AEA-81606721F2AB}" destId="{BCC951D5-809C-4EA3-8F53-6922492C80D1}" srcOrd="0" destOrd="0" presId="urn:microsoft.com/office/officeart/2005/8/layout/vList3"/>
    <dgm:cxn modelId="{09A7753A-155B-4660-9443-045A4E8A83DA}" type="presOf" srcId="{28DEA4F4-56C2-4D43-9E1C-BF98DC4F1112}" destId="{80292827-6318-4499-A247-DE1E8A23511A}" srcOrd="0" destOrd="0" presId="urn:microsoft.com/office/officeart/2005/8/layout/vList3"/>
    <dgm:cxn modelId="{0CDCF342-61EB-444D-9FF8-20B214A0D0B8}" type="presOf" srcId="{CD0133E4-5AF9-4D44-A66B-79AB314AC2B8}" destId="{0BA96D05-8B57-4790-84E3-C2C7BF503E7B}" srcOrd="0" destOrd="0" presId="urn:microsoft.com/office/officeart/2005/8/layout/vList3"/>
    <dgm:cxn modelId="{67FF5567-5008-4EFE-9BFF-4C89873CBCCE}" type="presOf" srcId="{CE27B2B9-9719-4F2F-A394-619017E67416}" destId="{F542F549-2DE0-4893-8E38-1A557A7FEA8C}" srcOrd="0" destOrd="0" presId="urn:microsoft.com/office/officeart/2005/8/layout/vList3"/>
    <dgm:cxn modelId="{1A6C5875-095B-4B80-91F7-10956226F4AB}" srcId="{CD0133E4-5AF9-4D44-A66B-79AB314AC2B8}" destId="{28DEA4F4-56C2-4D43-9E1C-BF98DC4F1112}" srcOrd="1" destOrd="0" parTransId="{F512C9E1-B985-4801-900F-D0853D49EED3}" sibTransId="{6550A610-46AC-4891-BF53-6FB48C28DB72}"/>
    <dgm:cxn modelId="{7E5C0A8F-AC8F-4140-9F54-9B6C80F47C4B}" srcId="{CD0133E4-5AF9-4D44-A66B-79AB314AC2B8}" destId="{30601244-C9E0-4712-8C63-1AC700B41900}" srcOrd="0" destOrd="0" parTransId="{57706089-1D93-47E6-B86D-948144E676C5}" sibTransId="{FCA3B581-2788-44C2-8361-A9609D529847}"/>
    <dgm:cxn modelId="{5958BCC9-9354-4D07-8DFA-64BFEB3EA0A5}" srcId="{CD0133E4-5AF9-4D44-A66B-79AB314AC2B8}" destId="{CE27B2B9-9719-4F2F-A394-619017E67416}" srcOrd="2" destOrd="0" parTransId="{747ADCDB-1FD8-4112-A591-8E39E6A33E24}" sibTransId="{823A1CD5-ED1F-463F-A53E-F7D05E721631}"/>
    <dgm:cxn modelId="{ED2394CB-230F-4446-9BD0-74C48FB95FE6}" srcId="{CD0133E4-5AF9-4D44-A66B-79AB314AC2B8}" destId="{25B4EADE-F69A-4E8B-9AEA-81606721F2AB}" srcOrd="3" destOrd="0" parTransId="{07D2CBC7-456A-4B9D-9426-952CB768B942}" sibTransId="{3E1D0644-8CB5-415B-8838-0AEBA941670E}"/>
    <dgm:cxn modelId="{E65D7AFA-AB66-477D-B6BF-1608B289AA65}" type="presOf" srcId="{30601244-C9E0-4712-8C63-1AC700B41900}" destId="{1EC74D61-05E5-4421-88ED-79CF1EF90484}" srcOrd="0" destOrd="0" presId="urn:microsoft.com/office/officeart/2005/8/layout/vList3"/>
    <dgm:cxn modelId="{B373DA77-3B7C-4099-AC86-45F4E233BA59}" type="presParOf" srcId="{0BA96D05-8B57-4790-84E3-C2C7BF503E7B}" destId="{70C1BA74-4FAE-4786-84D8-197B4C396982}" srcOrd="0" destOrd="0" presId="urn:microsoft.com/office/officeart/2005/8/layout/vList3"/>
    <dgm:cxn modelId="{6C93079C-C29E-49F8-8E52-07E812485CF5}" type="presParOf" srcId="{70C1BA74-4FAE-4786-84D8-197B4C396982}" destId="{844C98AF-F15A-4F08-808B-6265DD0041AE}" srcOrd="0" destOrd="0" presId="urn:microsoft.com/office/officeart/2005/8/layout/vList3"/>
    <dgm:cxn modelId="{14480C23-EE89-4B14-8E87-DE763FAC2068}" type="presParOf" srcId="{70C1BA74-4FAE-4786-84D8-197B4C396982}" destId="{1EC74D61-05E5-4421-88ED-79CF1EF90484}" srcOrd="1" destOrd="0" presId="urn:microsoft.com/office/officeart/2005/8/layout/vList3"/>
    <dgm:cxn modelId="{A4FB672F-76B4-43E2-9BF6-66352B5E1E7B}" type="presParOf" srcId="{0BA96D05-8B57-4790-84E3-C2C7BF503E7B}" destId="{F91CEFE5-C1A6-421A-A5CF-22D042BE07CC}" srcOrd="1" destOrd="0" presId="urn:microsoft.com/office/officeart/2005/8/layout/vList3"/>
    <dgm:cxn modelId="{47B711F2-5D37-47FF-8E57-13CF9E517899}" type="presParOf" srcId="{0BA96D05-8B57-4790-84E3-C2C7BF503E7B}" destId="{7CEC4BDA-7C02-40C0-95AA-F115F0F02625}" srcOrd="2" destOrd="0" presId="urn:microsoft.com/office/officeart/2005/8/layout/vList3"/>
    <dgm:cxn modelId="{A0FD804F-EC24-49E1-88C4-84765BA601FF}" type="presParOf" srcId="{7CEC4BDA-7C02-40C0-95AA-F115F0F02625}" destId="{B5B4C080-D429-430E-AE1D-CBEDD140E7D4}" srcOrd="0" destOrd="0" presId="urn:microsoft.com/office/officeart/2005/8/layout/vList3"/>
    <dgm:cxn modelId="{30560837-A474-419C-8D11-61B2D0D29E9B}" type="presParOf" srcId="{7CEC4BDA-7C02-40C0-95AA-F115F0F02625}" destId="{80292827-6318-4499-A247-DE1E8A23511A}" srcOrd="1" destOrd="0" presId="urn:microsoft.com/office/officeart/2005/8/layout/vList3"/>
    <dgm:cxn modelId="{117D5BD6-D191-4F24-9B7D-4AAE8A4C2142}" type="presParOf" srcId="{0BA96D05-8B57-4790-84E3-C2C7BF503E7B}" destId="{71ABF06A-480F-4653-A7F4-B32F599CA693}" srcOrd="3" destOrd="0" presId="urn:microsoft.com/office/officeart/2005/8/layout/vList3"/>
    <dgm:cxn modelId="{76FB5020-582D-4EC4-A7EF-8B29CC2B020A}" type="presParOf" srcId="{0BA96D05-8B57-4790-84E3-C2C7BF503E7B}" destId="{23ED9A02-492D-464C-A446-0457009858A0}" srcOrd="4" destOrd="0" presId="urn:microsoft.com/office/officeart/2005/8/layout/vList3"/>
    <dgm:cxn modelId="{F416093D-CF40-4B29-A958-C623C889D79D}" type="presParOf" srcId="{23ED9A02-492D-464C-A446-0457009858A0}" destId="{2850550E-61F9-48D1-A70F-012B352AEEBF}" srcOrd="0" destOrd="0" presId="urn:microsoft.com/office/officeart/2005/8/layout/vList3"/>
    <dgm:cxn modelId="{E39A50EE-357A-474A-9E39-D803D8D554F0}" type="presParOf" srcId="{23ED9A02-492D-464C-A446-0457009858A0}" destId="{F542F549-2DE0-4893-8E38-1A557A7FEA8C}" srcOrd="1" destOrd="0" presId="urn:microsoft.com/office/officeart/2005/8/layout/vList3"/>
    <dgm:cxn modelId="{1B83B86C-9A7E-412A-BC80-7ADDC639F81D}" type="presParOf" srcId="{0BA96D05-8B57-4790-84E3-C2C7BF503E7B}" destId="{78B6C91B-AD99-48BB-A576-19B5F4A22FC9}" srcOrd="5" destOrd="0" presId="urn:microsoft.com/office/officeart/2005/8/layout/vList3"/>
    <dgm:cxn modelId="{FBAEE653-BF3C-41C2-ABB4-056FA5AD1DDA}" type="presParOf" srcId="{0BA96D05-8B57-4790-84E3-C2C7BF503E7B}" destId="{933B6094-C8E4-4517-834A-9D59CD414024}" srcOrd="6" destOrd="0" presId="urn:microsoft.com/office/officeart/2005/8/layout/vList3"/>
    <dgm:cxn modelId="{64712AB6-4504-4305-84F1-CB104FEBF9EF}" type="presParOf" srcId="{933B6094-C8E4-4517-834A-9D59CD414024}" destId="{FB65023F-F699-4646-A699-41ED3AEC367D}" srcOrd="0" destOrd="0" presId="urn:microsoft.com/office/officeart/2005/8/layout/vList3"/>
    <dgm:cxn modelId="{9A648D0F-F261-44DB-ADEB-A9DC83AE9DE4}" type="presParOf" srcId="{933B6094-C8E4-4517-834A-9D59CD414024}" destId="{BCC951D5-809C-4EA3-8F53-6922492C80D1}"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C74D61-05E5-4421-88ED-79CF1EF90484}">
      <dsp:nvSpPr>
        <dsp:cNvPr id="0" name=""/>
        <dsp:cNvSpPr/>
      </dsp:nvSpPr>
      <dsp:spPr>
        <a:xfrm rot="10800000">
          <a:off x="1353328" y="0"/>
          <a:ext cx="5768066" cy="769159"/>
        </a:xfrm>
        <a:prstGeom prst="homePlate">
          <a:avLst/>
        </a:prstGeom>
        <a:solidFill>
          <a:schemeClr val="accent2">
            <a:lumMod val="20000"/>
            <a:lumOff val="8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069" tIns="106680" rIns="199136" bIns="106680" numCol="1" spcCol="1270" anchor="ctr" anchorCtr="0">
          <a:noAutofit/>
        </a:bodyPr>
        <a:lstStyle/>
        <a:p>
          <a:pPr marL="0" lvl="0" indent="0" algn="ctr" defTabSz="1244600">
            <a:lnSpc>
              <a:spcPct val="90000"/>
            </a:lnSpc>
            <a:spcBef>
              <a:spcPct val="0"/>
            </a:spcBef>
            <a:spcAft>
              <a:spcPct val="35000"/>
            </a:spcAft>
            <a:buNone/>
          </a:pPr>
          <a:r>
            <a:rPr lang="pt-BR" sz="2800" kern="1200" dirty="0">
              <a:solidFill>
                <a:schemeClr val="tx1">
                  <a:lumMod val="10000"/>
                </a:schemeClr>
              </a:solidFill>
              <a:latin typeface="Cambria" panose="02040503050406030204" pitchFamily="18" charset="0"/>
              <a:ea typeface="Cambria" panose="02040503050406030204" pitchFamily="18" charset="0"/>
            </a:rPr>
            <a:t>Tính cản trở dòng điện nhiều hay ít của dây.</a:t>
          </a:r>
          <a:endParaRPr lang="en-US" sz="2800" kern="1200" dirty="0">
            <a:solidFill>
              <a:schemeClr val="tx1">
                <a:lumMod val="10000"/>
              </a:schemeClr>
            </a:solidFill>
            <a:latin typeface="Cambria" panose="02040503050406030204" pitchFamily="18" charset="0"/>
            <a:ea typeface="Cambria" panose="02040503050406030204" pitchFamily="18" charset="0"/>
            <a:cs typeface="Times New Roman" panose="02020603050405020304" pitchFamily="18" charset="0"/>
          </a:endParaRPr>
        </a:p>
      </dsp:txBody>
      <dsp:txXfrm rot="10800000">
        <a:off x="1545618" y="0"/>
        <a:ext cx="5575776" cy="769159"/>
      </dsp:txXfrm>
    </dsp:sp>
    <dsp:sp modelId="{844C98AF-F15A-4F08-808B-6265DD0041AE}">
      <dsp:nvSpPr>
        <dsp:cNvPr id="0" name=""/>
        <dsp:cNvSpPr/>
      </dsp:nvSpPr>
      <dsp:spPr>
        <a:xfrm>
          <a:off x="1012972" y="127758"/>
          <a:ext cx="517196" cy="517196"/>
        </a:xfrm>
        <a:prstGeom prst="ellipse">
          <a:avLst/>
        </a:prstGeom>
        <a:blipFill>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5000" r="-45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0292827-6318-4499-A247-DE1E8A23511A}">
      <dsp:nvSpPr>
        <dsp:cNvPr id="0" name=""/>
        <dsp:cNvSpPr/>
      </dsp:nvSpPr>
      <dsp:spPr>
        <a:xfrm rot="10800000">
          <a:off x="1151900" y="925323"/>
          <a:ext cx="5979692" cy="1053715"/>
        </a:xfrm>
        <a:prstGeom prst="homePlat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069" tIns="106680" rIns="199136" bIns="106680" numCol="1" spcCol="1270" anchor="ctr" anchorCtr="0">
          <a:noAutofit/>
        </a:bodyPr>
        <a:lstStyle/>
        <a:p>
          <a:pPr marL="0" lvl="0" indent="0" algn="ctr" defTabSz="1244600">
            <a:lnSpc>
              <a:spcPct val="90000"/>
            </a:lnSpc>
            <a:spcBef>
              <a:spcPct val="0"/>
            </a:spcBef>
            <a:spcAft>
              <a:spcPct val="35000"/>
            </a:spcAft>
            <a:buNone/>
          </a:pPr>
          <a:r>
            <a:rPr lang="pt-BR" sz="2800" kern="1200" dirty="0">
              <a:solidFill>
                <a:schemeClr val="tx1">
                  <a:lumMod val="10000"/>
                </a:schemeClr>
              </a:solidFill>
              <a:latin typeface="Cambria" panose="02040503050406030204" pitchFamily="18" charset="0"/>
              <a:ea typeface="Cambria" panose="02040503050406030204" pitchFamily="18" charset="0"/>
            </a:rPr>
            <a:t>Tính cản trở hiệu điện thế nhiều hay ít của dây.</a:t>
          </a:r>
          <a:endParaRPr lang="en-US" sz="2800" kern="1200" dirty="0">
            <a:solidFill>
              <a:schemeClr val="tx1">
                <a:lumMod val="10000"/>
              </a:schemeClr>
            </a:solidFill>
            <a:latin typeface="Cambria" panose="02040503050406030204" pitchFamily="18" charset="0"/>
            <a:ea typeface="Cambria" panose="02040503050406030204" pitchFamily="18" charset="0"/>
            <a:cs typeface="Times New Roman" panose="02020603050405020304" pitchFamily="18" charset="0"/>
          </a:endParaRPr>
        </a:p>
      </dsp:txBody>
      <dsp:txXfrm rot="10800000">
        <a:off x="1415329" y="925323"/>
        <a:ext cx="5716263" cy="1053715"/>
      </dsp:txXfrm>
    </dsp:sp>
    <dsp:sp modelId="{B5B4C080-D429-430E-AE1D-CBEDD140E7D4}">
      <dsp:nvSpPr>
        <dsp:cNvPr id="0" name=""/>
        <dsp:cNvSpPr/>
      </dsp:nvSpPr>
      <dsp:spPr>
        <a:xfrm>
          <a:off x="1012972" y="1193583"/>
          <a:ext cx="517196" cy="517196"/>
        </a:xfrm>
        <a:prstGeom prst="ellipse">
          <a:avLst/>
        </a:prstGeom>
        <a:blipFill>
          <a:blip xmlns:r="http://schemas.openxmlformats.org/officeDocument/2006/relationships" r:embed="rId2" cstate="print">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542F549-2DE0-4893-8E38-1A557A7FEA8C}">
      <dsp:nvSpPr>
        <dsp:cNvPr id="0" name=""/>
        <dsp:cNvSpPr/>
      </dsp:nvSpPr>
      <dsp:spPr>
        <a:xfrm rot="10800000">
          <a:off x="1318141" y="2133426"/>
          <a:ext cx="5768066" cy="712996"/>
        </a:xfrm>
        <a:prstGeom prst="homePlat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069" tIns="106680" rIns="199136" bIns="106680" numCol="1" spcCol="1270" anchor="ctr" anchorCtr="0">
          <a:noAutofit/>
        </a:bodyPr>
        <a:lstStyle/>
        <a:p>
          <a:pPr marL="0" lvl="0" indent="0" algn="ctr" defTabSz="1244600">
            <a:lnSpc>
              <a:spcPct val="90000"/>
            </a:lnSpc>
            <a:spcBef>
              <a:spcPct val="0"/>
            </a:spcBef>
            <a:spcAft>
              <a:spcPct val="35000"/>
            </a:spcAft>
            <a:buNone/>
          </a:pPr>
          <a:r>
            <a:rPr lang="pt-BR" sz="2800" kern="1200" dirty="0">
              <a:solidFill>
                <a:schemeClr val="tx1">
                  <a:lumMod val="10000"/>
                </a:schemeClr>
              </a:solidFill>
              <a:latin typeface="Cambria" panose="02040503050406030204" pitchFamily="18" charset="0"/>
              <a:ea typeface="Cambria" panose="02040503050406030204" pitchFamily="18" charset="0"/>
            </a:rPr>
            <a:t>Tính cản trở electron nhiều hay ít của dây.</a:t>
          </a:r>
          <a:endParaRPr lang="en-US" sz="2800" kern="1200" dirty="0">
            <a:solidFill>
              <a:schemeClr val="tx1">
                <a:lumMod val="10000"/>
              </a:schemeClr>
            </a:solidFill>
            <a:latin typeface="Cambria" panose="02040503050406030204" pitchFamily="18" charset="0"/>
            <a:ea typeface="Cambria" panose="02040503050406030204" pitchFamily="18" charset="0"/>
            <a:cs typeface="Times New Roman" panose="02020603050405020304" pitchFamily="18" charset="0"/>
          </a:endParaRPr>
        </a:p>
      </dsp:txBody>
      <dsp:txXfrm rot="10800000">
        <a:off x="1496390" y="2133426"/>
        <a:ext cx="5589817" cy="712996"/>
      </dsp:txXfrm>
    </dsp:sp>
    <dsp:sp modelId="{2850550E-61F9-48D1-A70F-012B352AEEBF}">
      <dsp:nvSpPr>
        <dsp:cNvPr id="0" name=""/>
        <dsp:cNvSpPr/>
      </dsp:nvSpPr>
      <dsp:spPr>
        <a:xfrm>
          <a:off x="1012972" y="2231326"/>
          <a:ext cx="517196" cy="517196"/>
        </a:xfrm>
        <a:prstGeom prst="ellipse">
          <a:avLst/>
        </a:prstGeom>
        <a:blipFill>
          <a:blip xmlns:r="http://schemas.openxmlformats.org/officeDocument/2006/relationships" r:embed="rId3"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CC951D5-809C-4EA3-8F53-6922492C80D1}">
      <dsp:nvSpPr>
        <dsp:cNvPr id="0" name=""/>
        <dsp:cNvSpPr/>
      </dsp:nvSpPr>
      <dsp:spPr>
        <a:xfrm rot="10800000">
          <a:off x="1318141" y="3000810"/>
          <a:ext cx="5768066" cy="833188"/>
        </a:xfrm>
        <a:prstGeom prst="homePlate">
          <a:avLst/>
        </a:prstGeom>
        <a:solidFill>
          <a:srgbClr val="00B0F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069" tIns="106680" rIns="199136" bIns="106680" numCol="1" spcCol="1270" anchor="ctr" anchorCtr="0">
          <a:noAutofit/>
        </a:bodyPr>
        <a:lstStyle/>
        <a:p>
          <a:pPr marL="0" lvl="0" indent="0" algn="ctr" defTabSz="1244600">
            <a:lnSpc>
              <a:spcPct val="90000"/>
            </a:lnSpc>
            <a:spcBef>
              <a:spcPct val="0"/>
            </a:spcBef>
            <a:spcAft>
              <a:spcPct val="35000"/>
            </a:spcAft>
            <a:buNone/>
          </a:pPr>
          <a:r>
            <a:rPr lang="pt-BR" sz="2800" kern="1200" dirty="0">
              <a:solidFill>
                <a:schemeClr val="tx1">
                  <a:lumMod val="10000"/>
                </a:schemeClr>
              </a:solidFill>
              <a:latin typeface="Cambria" panose="02040503050406030204" pitchFamily="18" charset="0"/>
              <a:ea typeface="Cambria" panose="02040503050406030204" pitchFamily="18" charset="0"/>
            </a:rPr>
            <a:t>Tính cản trở điện lượng nhiều hay ít của dây.</a:t>
          </a:r>
          <a:endParaRPr lang="en-US" sz="2800" kern="1200" dirty="0">
            <a:solidFill>
              <a:schemeClr val="tx1">
                <a:lumMod val="10000"/>
              </a:schemeClr>
            </a:solidFill>
            <a:latin typeface="Cambria" panose="02040503050406030204" pitchFamily="18" charset="0"/>
            <a:ea typeface="Cambria" panose="02040503050406030204" pitchFamily="18" charset="0"/>
            <a:cs typeface="Times New Roman" panose="02020603050405020304" pitchFamily="18" charset="0"/>
          </a:endParaRPr>
        </a:p>
      </dsp:txBody>
      <dsp:txXfrm rot="10800000">
        <a:off x="1526438" y="3000810"/>
        <a:ext cx="5559769" cy="833188"/>
      </dsp:txXfrm>
    </dsp:sp>
    <dsp:sp modelId="{FB65023F-F699-4646-A699-41ED3AEC367D}">
      <dsp:nvSpPr>
        <dsp:cNvPr id="0" name=""/>
        <dsp:cNvSpPr/>
      </dsp:nvSpPr>
      <dsp:spPr>
        <a:xfrm>
          <a:off x="1012972" y="3158806"/>
          <a:ext cx="517196" cy="517196"/>
        </a:xfrm>
        <a:prstGeom prst="ellipse">
          <a:avLst/>
        </a:prstGeom>
        <a:blipFill>
          <a:blip xmlns:r="http://schemas.openxmlformats.org/officeDocument/2006/relationships" r:embed="rId4">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C74D61-05E5-4421-88ED-79CF1EF90484}">
      <dsp:nvSpPr>
        <dsp:cNvPr id="0" name=""/>
        <dsp:cNvSpPr/>
      </dsp:nvSpPr>
      <dsp:spPr>
        <a:xfrm rot="10800000">
          <a:off x="1318141" y="159"/>
          <a:ext cx="5768066" cy="837784"/>
        </a:xfrm>
        <a:prstGeom prst="homePlate">
          <a:avLst/>
        </a:prstGeom>
        <a:solidFill>
          <a:schemeClr val="accent2">
            <a:lumMod val="20000"/>
            <a:lumOff val="8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0507" tIns="121920" rIns="227584" bIns="121920" numCol="1" spcCol="1270" anchor="ctr" anchorCtr="0">
          <a:noAutofit/>
        </a:bodyPr>
        <a:lstStyle/>
        <a:p>
          <a:pPr marL="0" lvl="0" indent="0" algn="just" defTabSz="1422400">
            <a:lnSpc>
              <a:spcPct val="90000"/>
            </a:lnSpc>
            <a:spcBef>
              <a:spcPct val="0"/>
            </a:spcBef>
            <a:spcAft>
              <a:spcPct val="35000"/>
            </a:spcAft>
            <a:buNone/>
          </a:pPr>
          <a:r>
            <a:rPr lang="fr-FR" sz="3200" kern="1200" dirty="0" err="1">
              <a:solidFill>
                <a:schemeClr val="tx1">
                  <a:lumMod val="10000"/>
                </a:schemeClr>
              </a:solidFill>
              <a:latin typeface="Cambria" panose="02040503050406030204" pitchFamily="18" charset="0"/>
              <a:ea typeface="Cambria" panose="02040503050406030204" pitchFamily="18" charset="0"/>
            </a:rPr>
            <a:t>Ôm</a:t>
          </a:r>
          <a:r>
            <a:rPr lang="fr-FR" sz="3200" kern="1200" dirty="0">
              <a:solidFill>
                <a:schemeClr val="tx1">
                  <a:lumMod val="10000"/>
                </a:schemeClr>
              </a:solidFill>
              <a:latin typeface="Cambria" panose="02040503050406030204" pitchFamily="18" charset="0"/>
              <a:ea typeface="Cambria" panose="02040503050406030204" pitchFamily="18" charset="0"/>
            </a:rPr>
            <a:t>  (Ω)     </a:t>
          </a:r>
          <a:endParaRPr lang="en-US" sz="3200" kern="1200" dirty="0">
            <a:solidFill>
              <a:schemeClr val="tx1">
                <a:lumMod val="10000"/>
              </a:schemeClr>
            </a:solidFill>
            <a:latin typeface="Cambria" panose="02040503050406030204" pitchFamily="18" charset="0"/>
            <a:ea typeface="Cambria" panose="02040503050406030204" pitchFamily="18" charset="0"/>
            <a:cs typeface="Times New Roman" panose="02020603050405020304" pitchFamily="18" charset="0"/>
          </a:endParaRPr>
        </a:p>
      </dsp:txBody>
      <dsp:txXfrm rot="10800000">
        <a:off x="1527587" y="159"/>
        <a:ext cx="5558620" cy="837784"/>
      </dsp:txXfrm>
    </dsp:sp>
    <dsp:sp modelId="{844C98AF-F15A-4F08-808B-6265DD0041AE}">
      <dsp:nvSpPr>
        <dsp:cNvPr id="0" name=""/>
        <dsp:cNvSpPr/>
      </dsp:nvSpPr>
      <dsp:spPr>
        <a:xfrm>
          <a:off x="964854" y="112334"/>
          <a:ext cx="613433" cy="613433"/>
        </a:xfrm>
        <a:prstGeom prst="ellipse">
          <a:avLst/>
        </a:prstGeom>
        <a:blipFill>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5000" r="-45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0292827-6318-4499-A247-DE1E8A23511A}">
      <dsp:nvSpPr>
        <dsp:cNvPr id="0" name=""/>
        <dsp:cNvSpPr/>
      </dsp:nvSpPr>
      <dsp:spPr>
        <a:xfrm rot="10800000">
          <a:off x="1151900" y="1021058"/>
          <a:ext cx="5979692" cy="834699"/>
        </a:xfrm>
        <a:prstGeom prst="homePlat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0507" tIns="121920" rIns="227584" bIns="121920" numCol="1" spcCol="1270" anchor="ctr" anchorCtr="0">
          <a:noAutofit/>
        </a:bodyPr>
        <a:lstStyle/>
        <a:p>
          <a:pPr marL="0" lvl="0" indent="0" algn="just" defTabSz="1422400">
            <a:lnSpc>
              <a:spcPct val="90000"/>
            </a:lnSpc>
            <a:spcBef>
              <a:spcPct val="0"/>
            </a:spcBef>
            <a:spcAft>
              <a:spcPct val="35000"/>
            </a:spcAft>
            <a:buNone/>
          </a:pPr>
          <a:r>
            <a:rPr lang="en-US" sz="3200" kern="1200" dirty="0">
              <a:solidFill>
                <a:schemeClr val="tx1">
                  <a:lumMod val="10000"/>
                </a:schemeClr>
              </a:solidFill>
              <a:latin typeface="Cambria" panose="02040503050406030204" pitchFamily="18" charset="0"/>
              <a:ea typeface="Cambria" panose="02040503050406030204" pitchFamily="18" charset="0"/>
            </a:rPr>
            <a:t>   </a:t>
          </a:r>
          <a:r>
            <a:rPr lang="fr-FR" sz="3200" kern="1200" dirty="0" err="1">
              <a:solidFill>
                <a:schemeClr val="tx1">
                  <a:lumMod val="10000"/>
                </a:schemeClr>
              </a:solidFill>
              <a:latin typeface="Cambria" panose="02040503050406030204" pitchFamily="18" charset="0"/>
              <a:ea typeface="Cambria" panose="02040503050406030204" pitchFamily="18" charset="0"/>
            </a:rPr>
            <a:t>Oát</a:t>
          </a:r>
          <a:r>
            <a:rPr lang="fr-FR" sz="3200" kern="1200" dirty="0">
              <a:solidFill>
                <a:schemeClr val="tx1">
                  <a:lumMod val="10000"/>
                </a:schemeClr>
              </a:solidFill>
              <a:latin typeface="Cambria" panose="02040503050406030204" pitchFamily="18" charset="0"/>
              <a:ea typeface="Cambria" panose="02040503050406030204" pitchFamily="18" charset="0"/>
            </a:rPr>
            <a:t> (W) </a:t>
          </a:r>
          <a:endParaRPr lang="en-US" sz="3200" kern="1200" dirty="0">
            <a:solidFill>
              <a:schemeClr val="tx1">
                <a:lumMod val="10000"/>
              </a:schemeClr>
            </a:solidFill>
            <a:latin typeface="Cambria" panose="02040503050406030204" pitchFamily="18" charset="0"/>
            <a:ea typeface="Cambria" panose="02040503050406030204" pitchFamily="18" charset="0"/>
            <a:cs typeface="Times New Roman" panose="02020603050405020304" pitchFamily="18" charset="0"/>
          </a:endParaRPr>
        </a:p>
      </dsp:txBody>
      <dsp:txXfrm rot="10800000">
        <a:off x="1360575" y="1021058"/>
        <a:ext cx="5771017" cy="834699"/>
      </dsp:txXfrm>
    </dsp:sp>
    <dsp:sp modelId="{B5B4C080-D429-430E-AE1D-CBEDD140E7D4}">
      <dsp:nvSpPr>
        <dsp:cNvPr id="0" name=""/>
        <dsp:cNvSpPr/>
      </dsp:nvSpPr>
      <dsp:spPr>
        <a:xfrm>
          <a:off x="964854" y="1131691"/>
          <a:ext cx="613433" cy="613433"/>
        </a:xfrm>
        <a:prstGeom prst="ellipse">
          <a:avLst/>
        </a:prstGeom>
        <a:blipFill>
          <a:blip xmlns:r="http://schemas.openxmlformats.org/officeDocument/2006/relationships" r:embed="rId2" cstate="print">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542F549-2DE0-4893-8E38-1A557A7FEA8C}">
      <dsp:nvSpPr>
        <dsp:cNvPr id="0" name=""/>
        <dsp:cNvSpPr/>
      </dsp:nvSpPr>
      <dsp:spPr>
        <a:xfrm rot="10800000">
          <a:off x="1318141" y="2038872"/>
          <a:ext cx="5768066" cy="796261"/>
        </a:xfrm>
        <a:prstGeom prst="homePlat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0507" tIns="121920" rIns="227584" bIns="121920" numCol="1" spcCol="1270" anchor="ctr" anchorCtr="0">
          <a:noAutofit/>
        </a:bodyPr>
        <a:lstStyle/>
        <a:p>
          <a:pPr marL="0" lvl="0" indent="0" algn="just" defTabSz="1422400">
            <a:lnSpc>
              <a:spcPct val="90000"/>
            </a:lnSpc>
            <a:spcBef>
              <a:spcPct val="0"/>
            </a:spcBef>
            <a:spcAft>
              <a:spcPct val="35000"/>
            </a:spcAft>
            <a:buNone/>
          </a:pPr>
          <a:r>
            <a:rPr lang="fr-FR" sz="3200" kern="1200" dirty="0" err="1">
              <a:solidFill>
                <a:schemeClr val="tx1">
                  <a:lumMod val="10000"/>
                </a:schemeClr>
              </a:solidFill>
              <a:latin typeface="Cambria" panose="02040503050406030204" pitchFamily="18" charset="0"/>
              <a:ea typeface="Cambria" panose="02040503050406030204" pitchFamily="18" charset="0"/>
            </a:rPr>
            <a:t>Ampe</a:t>
          </a:r>
          <a:r>
            <a:rPr lang="fr-FR" sz="3200" kern="1200" dirty="0">
              <a:solidFill>
                <a:schemeClr val="tx1">
                  <a:lumMod val="10000"/>
                </a:schemeClr>
              </a:solidFill>
              <a:latin typeface="Cambria" panose="02040503050406030204" pitchFamily="18" charset="0"/>
              <a:ea typeface="Cambria" panose="02040503050406030204" pitchFamily="18" charset="0"/>
            </a:rPr>
            <a:t> (A)                </a:t>
          </a:r>
          <a:endParaRPr lang="en-US" sz="3200" kern="1200" dirty="0">
            <a:solidFill>
              <a:schemeClr val="tx1">
                <a:lumMod val="10000"/>
              </a:schemeClr>
            </a:solidFill>
            <a:latin typeface="Cambria" panose="02040503050406030204" pitchFamily="18" charset="0"/>
            <a:ea typeface="Cambria" panose="02040503050406030204" pitchFamily="18" charset="0"/>
            <a:cs typeface="Times New Roman" panose="02020603050405020304" pitchFamily="18" charset="0"/>
          </a:endParaRPr>
        </a:p>
      </dsp:txBody>
      <dsp:txXfrm rot="10800000">
        <a:off x="1517206" y="2038872"/>
        <a:ext cx="5569001" cy="796261"/>
      </dsp:txXfrm>
    </dsp:sp>
    <dsp:sp modelId="{2850550E-61F9-48D1-A70F-012B352AEEBF}">
      <dsp:nvSpPr>
        <dsp:cNvPr id="0" name=""/>
        <dsp:cNvSpPr/>
      </dsp:nvSpPr>
      <dsp:spPr>
        <a:xfrm>
          <a:off x="964854" y="2130286"/>
          <a:ext cx="613433" cy="613433"/>
        </a:xfrm>
        <a:prstGeom prst="ellipse">
          <a:avLst/>
        </a:prstGeom>
        <a:blipFill>
          <a:blip xmlns:r="http://schemas.openxmlformats.org/officeDocument/2006/relationships" r:embed="rId3"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CC951D5-809C-4EA3-8F53-6922492C80D1}">
      <dsp:nvSpPr>
        <dsp:cNvPr id="0" name=""/>
        <dsp:cNvSpPr/>
      </dsp:nvSpPr>
      <dsp:spPr>
        <a:xfrm rot="10800000">
          <a:off x="1318141" y="3018248"/>
          <a:ext cx="5768066" cy="613433"/>
        </a:xfrm>
        <a:prstGeom prst="homePlate">
          <a:avLst/>
        </a:prstGeom>
        <a:solidFill>
          <a:srgbClr val="00B0F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0507" tIns="121920" rIns="227584" bIns="121920" numCol="1" spcCol="1270" anchor="ctr" anchorCtr="0">
          <a:noAutofit/>
        </a:bodyPr>
        <a:lstStyle/>
        <a:p>
          <a:pPr marL="0" lvl="0" indent="0" algn="just" defTabSz="1422400">
            <a:lnSpc>
              <a:spcPct val="90000"/>
            </a:lnSpc>
            <a:spcBef>
              <a:spcPct val="0"/>
            </a:spcBef>
            <a:spcAft>
              <a:spcPct val="35000"/>
            </a:spcAft>
            <a:buNone/>
          </a:pPr>
          <a:r>
            <a:rPr lang="fr-FR" sz="3200" kern="1200" dirty="0" err="1">
              <a:solidFill>
                <a:schemeClr val="tx1">
                  <a:lumMod val="10000"/>
                </a:schemeClr>
              </a:solidFill>
              <a:latin typeface="Cambria" panose="02040503050406030204" pitchFamily="18" charset="0"/>
              <a:ea typeface="Cambria" panose="02040503050406030204" pitchFamily="18" charset="0"/>
            </a:rPr>
            <a:t>Vôn</a:t>
          </a:r>
          <a:r>
            <a:rPr lang="fr-FR" sz="3200" kern="1200" dirty="0">
              <a:solidFill>
                <a:schemeClr val="tx1">
                  <a:lumMod val="10000"/>
                </a:schemeClr>
              </a:solidFill>
              <a:latin typeface="Cambria" panose="02040503050406030204" pitchFamily="18" charset="0"/>
              <a:ea typeface="Cambria" panose="02040503050406030204" pitchFamily="18" charset="0"/>
            </a:rPr>
            <a:t> (V)</a:t>
          </a:r>
          <a:endParaRPr lang="en-US" sz="3200" kern="1200" dirty="0">
            <a:solidFill>
              <a:schemeClr val="tx1">
                <a:lumMod val="10000"/>
              </a:schemeClr>
            </a:solidFill>
            <a:latin typeface="Cambria" panose="02040503050406030204" pitchFamily="18" charset="0"/>
            <a:ea typeface="Cambria" panose="02040503050406030204" pitchFamily="18" charset="0"/>
            <a:cs typeface="Times New Roman" panose="02020603050405020304" pitchFamily="18" charset="0"/>
          </a:endParaRPr>
        </a:p>
      </dsp:txBody>
      <dsp:txXfrm rot="10800000">
        <a:off x="1471499" y="3018248"/>
        <a:ext cx="5614708" cy="613433"/>
      </dsp:txXfrm>
    </dsp:sp>
    <dsp:sp modelId="{FB65023F-F699-4646-A699-41ED3AEC367D}">
      <dsp:nvSpPr>
        <dsp:cNvPr id="0" name=""/>
        <dsp:cNvSpPr/>
      </dsp:nvSpPr>
      <dsp:spPr>
        <a:xfrm>
          <a:off x="964854" y="3018248"/>
          <a:ext cx="613433" cy="613433"/>
        </a:xfrm>
        <a:prstGeom prst="ellipse">
          <a:avLst/>
        </a:prstGeom>
        <a:blipFill>
          <a:blip xmlns:r="http://schemas.openxmlformats.org/officeDocument/2006/relationships" r:embed="rId4">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C74D61-05E5-4421-88ED-79CF1EF90484}">
      <dsp:nvSpPr>
        <dsp:cNvPr id="0" name=""/>
        <dsp:cNvSpPr/>
      </dsp:nvSpPr>
      <dsp:spPr>
        <a:xfrm rot="10800000">
          <a:off x="1288073" y="762"/>
          <a:ext cx="5575570" cy="751404"/>
        </a:xfrm>
        <a:prstGeom prst="homePlate">
          <a:avLst/>
        </a:prstGeom>
        <a:solidFill>
          <a:schemeClr val="accent2">
            <a:lumMod val="20000"/>
            <a:lumOff val="8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31349"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lumMod val="10000"/>
                </a:schemeClr>
              </a:solidFill>
              <a:latin typeface="Cambria" panose="02040503050406030204" pitchFamily="18" charset="0"/>
              <a:ea typeface="Cambria" panose="02040503050406030204" pitchFamily="18" charset="0"/>
            </a:rPr>
            <a:t>36A   </a:t>
          </a:r>
          <a:endParaRPr lang="en-US" sz="3200" kern="1200" dirty="0">
            <a:solidFill>
              <a:schemeClr val="tx1">
                <a:lumMod val="10000"/>
              </a:schemeClr>
            </a:solidFill>
            <a:latin typeface="Cambria" panose="02040503050406030204" pitchFamily="18" charset="0"/>
            <a:ea typeface="Cambria" panose="02040503050406030204" pitchFamily="18" charset="0"/>
            <a:cs typeface="Times New Roman" panose="02020603050405020304" pitchFamily="18" charset="0"/>
          </a:endParaRPr>
        </a:p>
      </dsp:txBody>
      <dsp:txXfrm rot="10800000">
        <a:off x="1475924" y="762"/>
        <a:ext cx="5387719" cy="751404"/>
      </dsp:txXfrm>
    </dsp:sp>
    <dsp:sp modelId="{844C98AF-F15A-4F08-808B-6265DD0041AE}">
      <dsp:nvSpPr>
        <dsp:cNvPr id="0" name=""/>
        <dsp:cNvSpPr/>
      </dsp:nvSpPr>
      <dsp:spPr>
        <a:xfrm>
          <a:off x="867353" y="762"/>
          <a:ext cx="751404" cy="751404"/>
        </a:xfrm>
        <a:prstGeom prst="ellipse">
          <a:avLst/>
        </a:prstGeom>
        <a:blipFill>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5000" r="-45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0292827-6318-4499-A247-DE1E8A23511A}">
      <dsp:nvSpPr>
        <dsp:cNvPr id="0" name=""/>
        <dsp:cNvSpPr/>
      </dsp:nvSpPr>
      <dsp:spPr>
        <a:xfrm rot="10800000">
          <a:off x="1113458" y="976467"/>
          <a:ext cx="5780134" cy="831677"/>
        </a:xfrm>
        <a:prstGeom prst="homePlat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31349"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lumMod val="10000"/>
                </a:schemeClr>
              </a:solidFill>
              <a:latin typeface="Cambria" panose="02040503050406030204" pitchFamily="18" charset="0"/>
              <a:ea typeface="Cambria" panose="02040503050406030204" pitchFamily="18" charset="0"/>
            </a:rPr>
            <a:t>4A   </a:t>
          </a:r>
          <a:endParaRPr lang="en-US" sz="3200" kern="1200" dirty="0">
            <a:solidFill>
              <a:schemeClr val="tx1">
                <a:lumMod val="10000"/>
              </a:schemeClr>
            </a:solidFill>
            <a:latin typeface="Cambria" panose="02040503050406030204" pitchFamily="18" charset="0"/>
            <a:ea typeface="Cambria" panose="02040503050406030204" pitchFamily="18" charset="0"/>
            <a:cs typeface="Times New Roman" panose="02020603050405020304" pitchFamily="18" charset="0"/>
          </a:endParaRPr>
        </a:p>
      </dsp:txBody>
      <dsp:txXfrm rot="10800000">
        <a:off x="1321377" y="976467"/>
        <a:ext cx="5572215" cy="831677"/>
      </dsp:txXfrm>
    </dsp:sp>
    <dsp:sp modelId="{B5B4C080-D429-430E-AE1D-CBEDD140E7D4}">
      <dsp:nvSpPr>
        <dsp:cNvPr id="0" name=""/>
        <dsp:cNvSpPr/>
      </dsp:nvSpPr>
      <dsp:spPr>
        <a:xfrm>
          <a:off x="853432" y="1016603"/>
          <a:ext cx="751404" cy="751404"/>
        </a:xfrm>
        <a:prstGeom prst="ellipse">
          <a:avLst/>
        </a:prstGeom>
        <a:blipFill>
          <a:blip xmlns:r="http://schemas.openxmlformats.org/officeDocument/2006/relationships" r:embed="rId2" cstate="print">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542F549-2DE0-4893-8E38-1A557A7FEA8C}">
      <dsp:nvSpPr>
        <dsp:cNvPr id="0" name=""/>
        <dsp:cNvSpPr/>
      </dsp:nvSpPr>
      <dsp:spPr>
        <a:xfrm rot="10800000">
          <a:off x="1288073" y="2032444"/>
          <a:ext cx="5575570" cy="806084"/>
        </a:xfrm>
        <a:prstGeom prst="homePlat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31349"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lumMod val="10000"/>
                </a:schemeClr>
              </a:solidFill>
              <a:latin typeface="Cambria" panose="02040503050406030204" pitchFamily="18" charset="0"/>
              <a:ea typeface="Cambria" panose="02040503050406030204" pitchFamily="18" charset="0"/>
            </a:rPr>
            <a:t>2,5A   </a:t>
          </a:r>
          <a:endParaRPr lang="en-US" sz="3200" kern="1200" dirty="0">
            <a:solidFill>
              <a:schemeClr val="tx1">
                <a:lumMod val="10000"/>
              </a:schemeClr>
            </a:solidFill>
            <a:latin typeface="Cambria" panose="02040503050406030204" pitchFamily="18" charset="0"/>
            <a:ea typeface="Cambria" panose="02040503050406030204" pitchFamily="18" charset="0"/>
            <a:cs typeface="Times New Roman" panose="02020603050405020304" pitchFamily="18" charset="0"/>
          </a:endParaRPr>
        </a:p>
      </dsp:txBody>
      <dsp:txXfrm rot="10800000">
        <a:off x="1489594" y="2032444"/>
        <a:ext cx="5374049" cy="806084"/>
      </dsp:txXfrm>
    </dsp:sp>
    <dsp:sp modelId="{2850550E-61F9-48D1-A70F-012B352AEEBF}">
      <dsp:nvSpPr>
        <dsp:cNvPr id="0" name=""/>
        <dsp:cNvSpPr/>
      </dsp:nvSpPr>
      <dsp:spPr>
        <a:xfrm>
          <a:off x="867353" y="2059784"/>
          <a:ext cx="751404" cy="751404"/>
        </a:xfrm>
        <a:prstGeom prst="ellipse">
          <a:avLst/>
        </a:prstGeom>
        <a:blipFill>
          <a:blip xmlns:r="http://schemas.openxmlformats.org/officeDocument/2006/relationships" r:embed="rId3"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CC951D5-809C-4EA3-8F53-6922492C80D1}">
      <dsp:nvSpPr>
        <dsp:cNvPr id="0" name=""/>
        <dsp:cNvSpPr/>
      </dsp:nvSpPr>
      <dsp:spPr>
        <a:xfrm rot="10800000">
          <a:off x="1288073" y="3062829"/>
          <a:ext cx="5575570" cy="751404"/>
        </a:xfrm>
        <a:prstGeom prst="homePlate">
          <a:avLst/>
        </a:prstGeom>
        <a:solidFill>
          <a:srgbClr val="00B0F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31349"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lumMod val="10000"/>
                </a:schemeClr>
              </a:solidFill>
              <a:latin typeface="Cambria" panose="02040503050406030204" pitchFamily="18" charset="0"/>
              <a:ea typeface="Cambria" panose="02040503050406030204" pitchFamily="18" charset="0"/>
            </a:rPr>
            <a:t>0,25A   </a:t>
          </a:r>
          <a:endParaRPr lang="en-US" sz="3200" kern="1200" dirty="0">
            <a:solidFill>
              <a:schemeClr val="tx1">
                <a:lumMod val="10000"/>
              </a:schemeClr>
            </a:solidFill>
            <a:latin typeface="Cambria" panose="02040503050406030204" pitchFamily="18" charset="0"/>
            <a:ea typeface="Cambria" panose="02040503050406030204" pitchFamily="18" charset="0"/>
            <a:cs typeface="Times New Roman" panose="02020603050405020304" pitchFamily="18" charset="0"/>
          </a:endParaRPr>
        </a:p>
      </dsp:txBody>
      <dsp:txXfrm rot="10800000">
        <a:off x="1475924" y="3062829"/>
        <a:ext cx="5387719" cy="751404"/>
      </dsp:txXfrm>
    </dsp:sp>
    <dsp:sp modelId="{FB65023F-F699-4646-A699-41ED3AEC367D}">
      <dsp:nvSpPr>
        <dsp:cNvPr id="0" name=""/>
        <dsp:cNvSpPr/>
      </dsp:nvSpPr>
      <dsp:spPr>
        <a:xfrm>
          <a:off x="867353" y="3062829"/>
          <a:ext cx="751404" cy="751404"/>
        </a:xfrm>
        <a:prstGeom prst="ellipse">
          <a:avLst/>
        </a:prstGeom>
        <a:blipFill>
          <a:blip xmlns:r="http://schemas.openxmlformats.org/officeDocument/2006/relationships" r:embed="rId4">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C74D61-05E5-4421-88ED-79CF1EF90484}">
      <dsp:nvSpPr>
        <dsp:cNvPr id="0" name=""/>
        <dsp:cNvSpPr/>
      </dsp:nvSpPr>
      <dsp:spPr>
        <a:xfrm rot="10800000">
          <a:off x="1008211" y="217"/>
          <a:ext cx="6839446" cy="930657"/>
        </a:xfrm>
        <a:prstGeom prst="homePlate">
          <a:avLst/>
        </a:prstGeom>
        <a:solidFill>
          <a:schemeClr val="accent2">
            <a:lumMod val="20000"/>
            <a:lumOff val="8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520" tIns="114300" rIns="21336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chemeClr val="tx1">
                  <a:lumMod val="10000"/>
                </a:schemeClr>
              </a:solidFill>
              <a:latin typeface="Cambria" panose="02040503050406030204" pitchFamily="18" charset="0"/>
              <a:ea typeface="Cambria" panose="02040503050406030204" pitchFamily="18" charset="0"/>
            </a:rPr>
            <a:t>1kΩ = 1000Ω = 0,01MΩ                    </a:t>
          </a:r>
          <a:endParaRPr lang="en-US" sz="3000" kern="1200" dirty="0">
            <a:solidFill>
              <a:schemeClr val="tx1">
                <a:lumMod val="10000"/>
              </a:schemeClr>
            </a:solidFill>
            <a:latin typeface="Cambria" panose="02040503050406030204" pitchFamily="18" charset="0"/>
            <a:ea typeface="Cambria" panose="02040503050406030204" pitchFamily="18" charset="0"/>
            <a:cs typeface="Times New Roman" panose="02020603050405020304" pitchFamily="18" charset="0"/>
          </a:endParaRPr>
        </a:p>
      </dsp:txBody>
      <dsp:txXfrm rot="10800000">
        <a:off x="1240875" y="217"/>
        <a:ext cx="6606782" cy="930657"/>
      </dsp:txXfrm>
    </dsp:sp>
    <dsp:sp modelId="{844C98AF-F15A-4F08-808B-6265DD0041AE}">
      <dsp:nvSpPr>
        <dsp:cNvPr id="0" name=""/>
        <dsp:cNvSpPr/>
      </dsp:nvSpPr>
      <dsp:spPr>
        <a:xfrm>
          <a:off x="641491" y="0"/>
          <a:ext cx="744877" cy="930657"/>
        </a:xfrm>
        <a:prstGeom prst="ellipse">
          <a:avLst/>
        </a:prstGeom>
        <a:blipFill>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5000" r="-45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0292827-6318-4499-A247-DE1E8A23511A}">
      <dsp:nvSpPr>
        <dsp:cNvPr id="0" name=""/>
        <dsp:cNvSpPr/>
      </dsp:nvSpPr>
      <dsp:spPr>
        <a:xfrm rot="10800000">
          <a:off x="1093750" y="934239"/>
          <a:ext cx="6541019" cy="930657"/>
        </a:xfrm>
        <a:prstGeom prst="homePlat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520" tIns="114300" rIns="21336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chemeClr val="tx1">
                  <a:lumMod val="10000"/>
                </a:schemeClr>
              </a:solidFill>
              <a:latin typeface="Cambria" panose="02040503050406030204" pitchFamily="18" charset="0"/>
              <a:ea typeface="Cambria" panose="02040503050406030204" pitchFamily="18" charset="0"/>
            </a:rPr>
            <a:t>1M</a:t>
          </a:r>
          <a:r>
            <a:rPr lang="fr-FR" sz="3000" kern="1200" dirty="0">
              <a:solidFill>
                <a:schemeClr val="tx1">
                  <a:lumMod val="10000"/>
                </a:schemeClr>
              </a:solidFill>
              <a:latin typeface="Cambria" panose="02040503050406030204" pitchFamily="18" charset="0"/>
              <a:ea typeface="Cambria" panose="02040503050406030204" pitchFamily="18" charset="0"/>
            </a:rPr>
            <a:t>Ω</a:t>
          </a:r>
          <a:r>
            <a:rPr lang="en-US" sz="3000" kern="1200" dirty="0">
              <a:solidFill>
                <a:schemeClr val="tx1">
                  <a:lumMod val="10000"/>
                </a:schemeClr>
              </a:solidFill>
              <a:latin typeface="Cambria" panose="02040503050406030204" pitchFamily="18" charset="0"/>
              <a:ea typeface="Cambria" panose="02040503050406030204" pitchFamily="18" charset="0"/>
            </a:rPr>
            <a:t> = 1000k</a:t>
          </a:r>
          <a:r>
            <a:rPr lang="fr-FR" sz="3000" kern="1200" dirty="0">
              <a:solidFill>
                <a:schemeClr val="tx1">
                  <a:lumMod val="10000"/>
                </a:schemeClr>
              </a:solidFill>
              <a:latin typeface="Cambria" panose="02040503050406030204" pitchFamily="18" charset="0"/>
              <a:ea typeface="Cambria" panose="02040503050406030204" pitchFamily="18" charset="0"/>
            </a:rPr>
            <a:t>Ω</a:t>
          </a:r>
          <a:r>
            <a:rPr lang="en-US" sz="3000" kern="1200" dirty="0">
              <a:solidFill>
                <a:schemeClr val="tx1">
                  <a:lumMod val="10000"/>
                </a:schemeClr>
              </a:solidFill>
              <a:latin typeface="Cambria" panose="02040503050406030204" pitchFamily="18" charset="0"/>
              <a:ea typeface="Cambria" panose="02040503050406030204" pitchFamily="18" charset="0"/>
            </a:rPr>
            <a:t> = 1000000</a:t>
          </a:r>
          <a:r>
            <a:rPr lang="fr-FR" sz="3000" kern="1200" dirty="0">
              <a:solidFill>
                <a:schemeClr val="tx1">
                  <a:lumMod val="10000"/>
                </a:schemeClr>
              </a:solidFill>
              <a:latin typeface="Cambria" panose="02040503050406030204" pitchFamily="18" charset="0"/>
              <a:ea typeface="Cambria" panose="02040503050406030204" pitchFamily="18" charset="0"/>
            </a:rPr>
            <a:t>Ω</a:t>
          </a:r>
          <a:endParaRPr lang="en-US" sz="3000" kern="1200" dirty="0">
            <a:solidFill>
              <a:schemeClr val="tx1">
                <a:lumMod val="10000"/>
              </a:schemeClr>
            </a:solidFill>
            <a:latin typeface="Cambria" panose="02040503050406030204" pitchFamily="18" charset="0"/>
            <a:ea typeface="Cambria" panose="02040503050406030204" pitchFamily="18" charset="0"/>
            <a:cs typeface="Times New Roman" panose="02020603050405020304" pitchFamily="18" charset="0"/>
          </a:endParaRPr>
        </a:p>
      </dsp:txBody>
      <dsp:txXfrm rot="10800000">
        <a:off x="1326414" y="934239"/>
        <a:ext cx="6308355" cy="930657"/>
      </dsp:txXfrm>
    </dsp:sp>
    <dsp:sp modelId="{B5B4C080-D429-430E-AE1D-CBEDD140E7D4}">
      <dsp:nvSpPr>
        <dsp:cNvPr id="0" name=""/>
        <dsp:cNvSpPr/>
      </dsp:nvSpPr>
      <dsp:spPr>
        <a:xfrm>
          <a:off x="641491" y="882524"/>
          <a:ext cx="764928" cy="930657"/>
        </a:xfrm>
        <a:prstGeom prst="ellipse">
          <a:avLst/>
        </a:prstGeom>
        <a:blipFill>
          <a:blip xmlns:r="http://schemas.openxmlformats.org/officeDocument/2006/relationships" r:embed="rId2" cstate="print">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542F549-2DE0-4893-8E38-1A557A7FEA8C}">
      <dsp:nvSpPr>
        <dsp:cNvPr id="0" name=""/>
        <dsp:cNvSpPr/>
      </dsp:nvSpPr>
      <dsp:spPr>
        <a:xfrm rot="10800000">
          <a:off x="1310122" y="1869514"/>
          <a:ext cx="6337121" cy="930657"/>
        </a:xfrm>
        <a:prstGeom prst="homePlat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520" tIns="114300" rIns="21336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chemeClr val="tx1">
                  <a:lumMod val="10000"/>
                </a:schemeClr>
              </a:solidFill>
              <a:latin typeface="Cambria" panose="02040503050406030204" pitchFamily="18" charset="0"/>
              <a:ea typeface="Cambria" panose="02040503050406030204" pitchFamily="18" charset="0"/>
            </a:rPr>
            <a:t>1</a:t>
          </a:r>
          <a:r>
            <a:rPr lang="fr-FR" sz="3000" kern="1200" dirty="0">
              <a:solidFill>
                <a:schemeClr val="tx1">
                  <a:lumMod val="10000"/>
                </a:schemeClr>
              </a:solidFill>
              <a:latin typeface="Cambria" panose="02040503050406030204" pitchFamily="18" charset="0"/>
              <a:ea typeface="Cambria" panose="02040503050406030204" pitchFamily="18" charset="0"/>
            </a:rPr>
            <a:t>Ω</a:t>
          </a:r>
          <a:r>
            <a:rPr lang="en-US" sz="3000" kern="1200" dirty="0">
              <a:solidFill>
                <a:schemeClr val="tx1">
                  <a:lumMod val="10000"/>
                </a:schemeClr>
              </a:solidFill>
              <a:latin typeface="Cambria" panose="02040503050406030204" pitchFamily="18" charset="0"/>
              <a:ea typeface="Cambria" panose="02040503050406030204" pitchFamily="18" charset="0"/>
            </a:rPr>
            <a:t> = 0,001k</a:t>
          </a:r>
          <a:r>
            <a:rPr lang="fr-FR" sz="3000" kern="1200" dirty="0">
              <a:solidFill>
                <a:schemeClr val="tx1">
                  <a:lumMod val="10000"/>
                </a:schemeClr>
              </a:solidFill>
              <a:latin typeface="Cambria" panose="02040503050406030204" pitchFamily="18" charset="0"/>
              <a:ea typeface="Cambria" panose="02040503050406030204" pitchFamily="18" charset="0"/>
            </a:rPr>
            <a:t>Ω</a:t>
          </a:r>
          <a:r>
            <a:rPr lang="en-US" sz="3000" kern="1200" dirty="0">
              <a:solidFill>
                <a:schemeClr val="tx1">
                  <a:lumMod val="10000"/>
                </a:schemeClr>
              </a:solidFill>
              <a:latin typeface="Cambria" panose="02040503050406030204" pitchFamily="18" charset="0"/>
              <a:ea typeface="Cambria" panose="02040503050406030204" pitchFamily="18" charset="0"/>
            </a:rPr>
            <a:t> = 0,0001M</a:t>
          </a:r>
          <a:r>
            <a:rPr lang="fr-FR" sz="3000" kern="1200" dirty="0">
              <a:solidFill>
                <a:schemeClr val="tx1">
                  <a:lumMod val="10000"/>
                </a:schemeClr>
              </a:solidFill>
              <a:latin typeface="Cambria" panose="02040503050406030204" pitchFamily="18" charset="0"/>
              <a:ea typeface="Cambria" panose="02040503050406030204" pitchFamily="18" charset="0"/>
            </a:rPr>
            <a:t>Ω</a:t>
          </a:r>
          <a:r>
            <a:rPr lang="en-US" sz="3000" kern="1200" dirty="0">
              <a:solidFill>
                <a:schemeClr val="tx1">
                  <a:lumMod val="10000"/>
                </a:schemeClr>
              </a:solidFill>
              <a:latin typeface="Cambria" panose="02040503050406030204" pitchFamily="18" charset="0"/>
              <a:ea typeface="Cambria" panose="02040503050406030204" pitchFamily="18" charset="0"/>
            </a:rPr>
            <a:t>               </a:t>
          </a:r>
          <a:endParaRPr lang="en-US" sz="3000" kern="1200" dirty="0">
            <a:solidFill>
              <a:schemeClr val="tx1">
                <a:lumMod val="10000"/>
              </a:schemeClr>
            </a:solidFill>
            <a:latin typeface="Cambria" panose="02040503050406030204" pitchFamily="18" charset="0"/>
            <a:ea typeface="Cambria" panose="02040503050406030204" pitchFamily="18" charset="0"/>
            <a:cs typeface="Times New Roman" panose="02020603050405020304" pitchFamily="18" charset="0"/>
          </a:endParaRPr>
        </a:p>
      </dsp:txBody>
      <dsp:txXfrm rot="10800000">
        <a:off x="1542786" y="1869514"/>
        <a:ext cx="6104457" cy="930657"/>
      </dsp:txXfrm>
    </dsp:sp>
    <dsp:sp modelId="{2850550E-61F9-48D1-A70F-012B352AEEBF}">
      <dsp:nvSpPr>
        <dsp:cNvPr id="0" name=""/>
        <dsp:cNvSpPr/>
      </dsp:nvSpPr>
      <dsp:spPr>
        <a:xfrm>
          <a:off x="688847" y="1917533"/>
          <a:ext cx="698136" cy="930657"/>
        </a:xfrm>
        <a:prstGeom prst="ellipse">
          <a:avLst/>
        </a:prstGeom>
        <a:blipFill>
          <a:blip xmlns:r="http://schemas.openxmlformats.org/officeDocument/2006/relationships" r:embed="rId3"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CC951D5-809C-4EA3-8F53-6922492C80D1}">
      <dsp:nvSpPr>
        <dsp:cNvPr id="0" name=""/>
        <dsp:cNvSpPr/>
      </dsp:nvSpPr>
      <dsp:spPr>
        <a:xfrm rot="10800000">
          <a:off x="1312755" y="2803844"/>
          <a:ext cx="6637622" cy="930657"/>
        </a:xfrm>
        <a:prstGeom prst="homePlate">
          <a:avLst/>
        </a:prstGeom>
        <a:solidFill>
          <a:srgbClr val="00B0F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520" tIns="114300" rIns="21336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chemeClr val="tx1">
                  <a:lumMod val="10000"/>
                </a:schemeClr>
              </a:solidFill>
              <a:latin typeface="Cambria" panose="02040503050406030204" pitchFamily="18" charset="0"/>
              <a:ea typeface="Cambria" panose="02040503050406030204" pitchFamily="18" charset="0"/>
            </a:rPr>
            <a:t>10</a:t>
          </a:r>
          <a:r>
            <a:rPr lang="fr-FR" sz="3000" kern="1200" dirty="0">
              <a:solidFill>
                <a:schemeClr val="tx1">
                  <a:lumMod val="10000"/>
                </a:schemeClr>
              </a:solidFill>
              <a:latin typeface="Cambria" panose="02040503050406030204" pitchFamily="18" charset="0"/>
              <a:ea typeface="Cambria" panose="02040503050406030204" pitchFamily="18" charset="0"/>
            </a:rPr>
            <a:t>Ω</a:t>
          </a:r>
          <a:r>
            <a:rPr lang="en-US" sz="3000" kern="1200" dirty="0">
              <a:solidFill>
                <a:schemeClr val="tx1">
                  <a:lumMod val="10000"/>
                </a:schemeClr>
              </a:solidFill>
              <a:latin typeface="Cambria" panose="02040503050406030204" pitchFamily="18" charset="0"/>
              <a:ea typeface="Cambria" panose="02040503050406030204" pitchFamily="18" charset="0"/>
            </a:rPr>
            <a:t> = 0,1k</a:t>
          </a:r>
          <a:r>
            <a:rPr lang="fr-FR" sz="3000" kern="1200" dirty="0">
              <a:solidFill>
                <a:schemeClr val="tx1">
                  <a:lumMod val="10000"/>
                </a:schemeClr>
              </a:solidFill>
              <a:latin typeface="Cambria" panose="02040503050406030204" pitchFamily="18" charset="0"/>
              <a:ea typeface="Cambria" panose="02040503050406030204" pitchFamily="18" charset="0"/>
            </a:rPr>
            <a:t>Ω</a:t>
          </a:r>
          <a:r>
            <a:rPr lang="en-US" sz="3000" kern="1200" dirty="0">
              <a:solidFill>
                <a:schemeClr val="tx1">
                  <a:lumMod val="10000"/>
                </a:schemeClr>
              </a:solidFill>
              <a:latin typeface="Cambria" panose="02040503050406030204" pitchFamily="18" charset="0"/>
              <a:ea typeface="Cambria" panose="02040503050406030204" pitchFamily="18" charset="0"/>
            </a:rPr>
            <a:t> = 0,00001M</a:t>
          </a:r>
          <a:r>
            <a:rPr lang="fr-FR" sz="3000" kern="1200" dirty="0">
              <a:solidFill>
                <a:schemeClr val="tx1">
                  <a:lumMod val="10000"/>
                </a:schemeClr>
              </a:solidFill>
              <a:latin typeface="Cambria" panose="02040503050406030204" pitchFamily="18" charset="0"/>
              <a:ea typeface="Cambria" panose="02040503050406030204" pitchFamily="18" charset="0"/>
            </a:rPr>
            <a:t>Ω</a:t>
          </a:r>
          <a:r>
            <a:rPr lang="en-US" sz="3000" kern="1200" dirty="0">
              <a:solidFill>
                <a:schemeClr val="tx1">
                  <a:lumMod val="10000"/>
                </a:schemeClr>
              </a:solidFill>
              <a:latin typeface="Cambria" panose="02040503050406030204" pitchFamily="18" charset="0"/>
              <a:ea typeface="Cambria" panose="02040503050406030204" pitchFamily="18" charset="0"/>
            </a:rPr>
            <a:t> </a:t>
          </a:r>
          <a:endParaRPr lang="en-US" sz="3000" kern="1200" dirty="0">
            <a:solidFill>
              <a:schemeClr val="tx1">
                <a:lumMod val="10000"/>
              </a:schemeClr>
            </a:solidFill>
            <a:latin typeface="Cambria" panose="02040503050406030204" pitchFamily="18" charset="0"/>
            <a:ea typeface="Cambria" panose="02040503050406030204" pitchFamily="18" charset="0"/>
            <a:cs typeface="Times New Roman" panose="02020603050405020304" pitchFamily="18" charset="0"/>
          </a:endParaRPr>
        </a:p>
      </dsp:txBody>
      <dsp:txXfrm rot="10800000">
        <a:off x="1545419" y="2803844"/>
        <a:ext cx="6404958" cy="930657"/>
      </dsp:txXfrm>
    </dsp:sp>
    <dsp:sp modelId="{FB65023F-F699-4646-A699-41ED3AEC367D}">
      <dsp:nvSpPr>
        <dsp:cNvPr id="0" name=""/>
        <dsp:cNvSpPr/>
      </dsp:nvSpPr>
      <dsp:spPr>
        <a:xfrm>
          <a:off x="657361" y="2849995"/>
          <a:ext cx="655888" cy="914742"/>
        </a:xfrm>
        <a:prstGeom prst="ellipse">
          <a:avLst/>
        </a:prstGeom>
        <a:blipFill>
          <a:blip xmlns:r="http://schemas.openxmlformats.org/officeDocument/2006/relationships" r:embed="rId4">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C74D61-05E5-4421-88ED-79CF1EF90484}">
      <dsp:nvSpPr>
        <dsp:cNvPr id="0" name=""/>
        <dsp:cNvSpPr/>
      </dsp:nvSpPr>
      <dsp:spPr>
        <a:xfrm rot="10800000">
          <a:off x="1033273" y="24356"/>
          <a:ext cx="5431093" cy="869717"/>
        </a:xfrm>
        <a:prstGeom prst="homePlate">
          <a:avLst/>
        </a:prstGeom>
        <a:solidFill>
          <a:schemeClr val="accent2">
            <a:lumMod val="20000"/>
            <a:lumOff val="8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176"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lumMod val="10000"/>
                </a:schemeClr>
              </a:solidFill>
            </a:rPr>
            <a:t>R</a:t>
          </a:r>
          <a:r>
            <a:rPr lang="en-US" sz="3200" kern="1200" baseline="-25000" dirty="0">
              <a:solidFill>
                <a:schemeClr val="tx1">
                  <a:lumMod val="10000"/>
                </a:schemeClr>
              </a:solidFill>
            </a:rPr>
            <a:t>1</a:t>
          </a:r>
          <a:r>
            <a:rPr lang="en-US" sz="3200" kern="1200" dirty="0">
              <a:solidFill>
                <a:schemeClr val="tx1">
                  <a:lumMod val="10000"/>
                </a:schemeClr>
              </a:solidFill>
            </a:rPr>
            <a:t> = 5Ω; R</a:t>
          </a:r>
          <a:r>
            <a:rPr lang="en-US" sz="3200" kern="1200" baseline="-25000" dirty="0">
              <a:solidFill>
                <a:schemeClr val="tx1">
                  <a:lumMod val="10000"/>
                </a:schemeClr>
              </a:solidFill>
            </a:rPr>
            <a:t>2</a:t>
          </a:r>
          <a:r>
            <a:rPr lang="en-US" sz="3200" kern="1200" dirty="0">
              <a:solidFill>
                <a:schemeClr val="tx1">
                  <a:lumMod val="10000"/>
                </a:schemeClr>
              </a:solidFill>
            </a:rPr>
            <a:t> = 20Ω</a:t>
          </a:r>
          <a:endParaRPr lang="en-US" sz="3200" kern="1200" dirty="0">
            <a:solidFill>
              <a:schemeClr val="tx1">
                <a:lumMod val="10000"/>
              </a:schemeClr>
            </a:solidFill>
            <a:latin typeface="Cambria" panose="02040503050406030204" pitchFamily="18" charset="0"/>
            <a:ea typeface="Cambria" panose="02040503050406030204" pitchFamily="18" charset="0"/>
            <a:cs typeface="Arial" panose="020B0604020202020204" pitchFamily="34" charset="0"/>
          </a:endParaRPr>
        </a:p>
      </dsp:txBody>
      <dsp:txXfrm rot="10800000">
        <a:off x="1250702" y="24356"/>
        <a:ext cx="5213664" cy="869717"/>
      </dsp:txXfrm>
    </dsp:sp>
    <dsp:sp modelId="{844C98AF-F15A-4F08-808B-6265DD0041AE}">
      <dsp:nvSpPr>
        <dsp:cNvPr id="0" name=""/>
        <dsp:cNvSpPr/>
      </dsp:nvSpPr>
      <dsp:spPr>
        <a:xfrm>
          <a:off x="826129" y="24072"/>
          <a:ext cx="654134" cy="869717"/>
        </a:xfrm>
        <a:prstGeom prst="ellipse">
          <a:avLst/>
        </a:prstGeom>
        <a:blipFill>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5000" r="-45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0292827-6318-4499-A247-DE1E8A23511A}">
      <dsp:nvSpPr>
        <dsp:cNvPr id="0" name=""/>
        <dsp:cNvSpPr/>
      </dsp:nvSpPr>
      <dsp:spPr>
        <a:xfrm rot="10800000">
          <a:off x="1062019" y="900476"/>
          <a:ext cx="5447926" cy="869717"/>
        </a:xfrm>
        <a:prstGeom prst="homePlat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176"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lumMod val="10000"/>
                </a:schemeClr>
              </a:solidFill>
            </a:rPr>
            <a:t>R</a:t>
          </a:r>
          <a:r>
            <a:rPr lang="en-US" sz="3200" kern="1200" baseline="-25000" dirty="0">
              <a:solidFill>
                <a:schemeClr val="tx1">
                  <a:lumMod val="10000"/>
                </a:schemeClr>
              </a:solidFill>
            </a:rPr>
            <a:t>1</a:t>
          </a:r>
          <a:r>
            <a:rPr lang="en-US" sz="3200" kern="1200" dirty="0">
              <a:solidFill>
                <a:schemeClr val="tx1">
                  <a:lumMod val="10000"/>
                </a:schemeClr>
              </a:solidFill>
            </a:rPr>
            <a:t> = 10Ω; R</a:t>
          </a:r>
          <a:r>
            <a:rPr lang="en-US" sz="3200" kern="1200" baseline="-25000" dirty="0">
              <a:solidFill>
                <a:schemeClr val="tx1">
                  <a:lumMod val="10000"/>
                </a:schemeClr>
              </a:solidFill>
            </a:rPr>
            <a:t>2</a:t>
          </a:r>
          <a:r>
            <a:rPr lang="en-US" sz="3200" kern="1200" dirty="0">
              <a:solidFill>
                <a:schemeClr val="tx1">
                  <a:lumMod val="10000"/>
                </a:schemeClr>
              </a:solidFill>
            </a:rPr>
            <a:t> = 5Ω</a:t>
          </a:r>
          <a:endParaRPr lang="en-US" sz="3200" kern="1200" dirty="0">
            <a:solidFill>
              <a:schemeClr val="tx1">
                <a:lumMod val="10000"/>
              </a:schemeClr>
            </a:solidFill>
            <a:latin typeface="Cambria" panose="02040503050406030204" pitchFamily="18" charset="0"/>
            <a:ea typeface="Cambria" panose="02040503050406030204" pitchFamily="18" charset="0"/>
            <a:cs typeface="Arial" panose="020B0604020202020204" pitchFamily="34" charset="0"/>
          </a:endParaRPr>
        </a:p>
      </dsp:txBody>
      <dsp:txXfrm rot="10800000">
        <a:off x="1279448" y="900476"/>
        <a:ext cx="5230497" cy="869717"/>
      </dsp:txXfrm>
    </dsp:sp>
    <dsp:sp modelId="{B5B4C080-D429-430E-AE1D-CBEDD140E7D4}">
      <dsp:nvSpPr>
        <dsp:cNvPr id="0" name=""/>
        <dsp:cNvSpPr/>
      </dsp:nvSpPr>
      <dsp:spPr>
        <a:xfrm>
          <a:off x="768977" y="900245"/>
          <a:ext cx="768564" cy="869717"/>
        </a:xfrm>
        <a:prstGeom prst="ellipse">
          <a:avLst/>
        </a:prstGeom>
        <a:blipFill>
          <a:blip xmlns:r="http://schemas.openxmlformats.org/officeDocument/2006/relationships" r:embed="rId2" cstate="print">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542F549-2DE0-4893-8E38-1A557A7FEA8C}">
      <dsp:nvSpPr>
        <dsp:cNvPr id="0" name=""/>
        <dsp:cNvSpPr/>
      </dsp:nvSpPr>
      <dsp:spPr>
        <a:xfrm rot="10800000">
          <a:off x="1239898" y="1775987"/>
          <a:ext cx="5255120" cy="869717"/>
        </a:xfrm>
        <a:prstGeom prst="homePlat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176"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lumMod val="10000"/>
                </a:schemeClr>
              </a:solidFill>
            </a:rPr>
            <a:t>R</a:t>
          </a:r>
          <a:r>
            <a:rPr lang="en-US" sz="3200" kern="1200" baseline="-25000" dirty="0">
              <a:solidFill>
                <a:schemeClr val="tx1">
                  <a:lumMod val="10000"/>
                </a:schemeClr>
              </a:solidFill>
            </a:rPr>
            <a:t>1</a:t>
          </a:r>
          <a:r>
            <a:rPr lang="en-US" sz="3200" kern="1200" dirty="0">
              <a:solidFill>
                <a:schemeClr val="tx1">
                  <a:lumMod val="10000"/>
                </a:schemeClr>
              </a:solidFill>
            </a:rPr>
            <a:t> = 5Ω; R</a:t>
          </a:r>
          <a:r>
            <a:rPr lang="en-US" sz="3200" kern="1200" baseline="-25000" dirty="0">
              <a:solidFill>
                <a:schemeClr val="tx1">
                  <a:lumMod val="10000"/>
                </a:schemeClr>
              </a:solidFill>
            </a:rPr>
            <a:t>2</a:t>
          </a:r>
          <a:r>
            <a:rPr lang="en-US" sz="3200" kern="1200" dirty="0">
              <a:solidFill>
                <a:schemeClr val="tx1">
                  <a:lumMod val="10000"/>
                </a:schemeClr>
              </a:solidFill>
            </a:rPr>
            <a:t> = 10Ω</a:t>
          </a:r>
          <a:endParaRPr lang="en-US" sz="3200" kern="1200" dirty="0">
            <a:solidFill>
              <a:schemeClr val="tx1">
                <a:lumMod val="10000"/>
              </a:schemeClr>
            </a:solidFill>
            <a:latin typeface="Cambria" panose="02040503050406030204" pitchFamily="18" charset="0"/>
            <a:ea typeface="Cambria" panose="02040503050406030204" pitchFamily="18" charset="0"/>
            <a:cs typeface="Arial" panose="020B0604020202020204" pitchFamily="34" charset="0"/>
          </a:endParaRPr>
        </a:p>
      </dsp:txBody>
      <dsp:txXfrm rot="10800000">
        <a:off x="1457327" y="1775987"/>
        <a:ext cx="5037691" cy="869717"/>
      </dsp:txXfrm>
    </dsp:sp>
    <dsp:sp modelId="{2850550E-61F9-48D1-A70F-012B352AEEBF}">
      <dsp:nvSpPr>
        <dsp:cNvPr id="0" name=""/>
        <dsp:cNvSpPr/>
      </dsp:nvSpPr>
      <dsp:spPr>
        <a:xfrm>
          <a:off x="786888" y="1773563"/>
          <a:ext cx="818819" cy="869717"/>
        </a:xfrm>
        <a:prstGeom prst="ellipse">
          <a:avLst/>
        </a:prstGeom>
        <a:blipFill>
          <a:blip xmlns:r="http://schemas.openxmlformats.org/officeDocument/2006/relationships" r:embed="rId3"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CC951D5-809C-4EA3-8F53-6922492C80D1}">
      <dsp:nvSpPr>
        <dsp:cNvPr id="0" name=""/>
        <dsp:cNvSpPr/>
      </dsp:nvSpPr>
      <dsp:spPr>
        <a:xfrm rot="10800000">
          <a:off x="1254417" y="2650329"/>
          <a:ext cx="5255120" cy="869717"/>
        </a:xfrm>
        <a:prstGeom prst="homePlate">
          <a:avLst/>
        </a:prstGeom>
        <a:solidFill>
          <a:srgbClr val="00B0F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176"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lumMod val="10000"/>
                </a:schemeClr>
              </a:solidFill>
            </a:rPr>
            <a:t>R</a:t>
          </a:r>
          <a:r>
            <a:rPr lang="en-US" sz="3200" kern="1200" baseline="-25000" dirty="0">
              <a:solidFill>
                <a:schemeClr val="tx1">
                  <a:lumMod val="10000"/>
                </a:schemeClr>
              </a:solidFill>
            </a:rPr>
            <a:t>1</a:t>
          </a:r>
          <a:r>
            <a:rPr lang="en-US" sz="3200" kern="1200" dirty="0">
              <a:solidFill>
                <a:schemeClr val="tx1">
                  <a:lumMod val="10000"/>
                </a:schemeClr>
              </a:solidFill>
            </a:rPr>
            <a:t> = 20Ω; R</a:t>
          </a:r>
          <a:r>
            <a:rPr lang="en-US" sz="3200" kern="1200" baseline="-25000" dirty="0">
              <a:solidFill>
                <a:schemeClr val="tx1">
                  <a:lumMod val="10000"/>
                </a:schemeClr>
              </a:solidFill>
            </a:rPr>
            <a:t>2</a:t>
          </a:r>
          <a:r>
            <a:rPr lang="en-US" sz="3200" kern="1200" dirty="0">
              <a:solidFill>
                <a:schemeClr val="tx1">
                  <a:lumMod val="10000"/>
                </a:schemeClr>
              </a:solidFill>
            </a:rPr>
            <a:t> = 5Ω</a:t>
          </a:r>
          <a:endParaRPr lang="en-US" sz="3200" kern="1200" dirty="0">
            <a:solidFill>
              <a:schemeClr val="tx1">
                <a:lumMod val="10000"/>
              </a:schemeClr>
            </a:solidFill>
            <a:latin typeface="Cambria" panose="02040503050406030204" pitchFamily="18" charset="0"/>
            <a:ea typeface="Cambria" panose="02040503050406030204" pitchFamily="18" charset="0"/>
            <a:cs typeface="Arial" panose="020B0604020202020204" pitchFamily="34" charset="0"/>
          </a:endParaRPr>
        </a:p>
      </dsp:txBody>
      <dsp:txXfrm rot="10800000">
        <a:off x="1471846" y="2650329"/>
        <a:ext cx="5037691" cy="869717"/>
      </dsp:txXfrm>
    </dsp:sp>
    <dsp:sp modelId="{FB65023F-F699-4646-A699-41ED3AEC367D}">
      <dsp:nvSpPr>
        <dsp:cNvPr id="0" name=""/>
        <dsp:cNvSpPr/>
      </dsp:nvSpPr>
      <dsp:spPr>
        <a:xfrm>
          <a:off x="777128" y="2650329"/>
          <a:ext cx="869717" cy="869717"/>
        </a:xfrm>
        <a:prstGeom prst="ellipse">
          <a:avLst/>
        </a:prstGeom>
        <a:blipFill>
          <a:blip xmlns:r="http://schemas.openxmlformats.org/officeDocument/2006/relationships" r:embed="rId4">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0"/>
        <p:cNvGrpSpPr/>
        <p:nvPr/>
      </p:nvGrpSpPr>
      <p:grpSpPr>
        <a:xfrm>
          <a:off x="0" y="0"/>
          <a:ext cx="0" cy="0"/>
          <a:chOff x="0" y="0"/>
          <a:chExt cx="0" cy="0"/>
        </a:xfrm>
      </p:grpSpPr>
      <p:sp>
        <p:nvSpPr>
          <p:cNvPr id="2611" name="Google Shape;2611;g253938a2068_0_7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2" name="Google Shape;2612;g253938a2068_0_7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6320de4b7d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6320de4b7d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2DA9CC-2845-4ECA-BE8E-4B511F15C4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37091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97864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4"/>
        <p:cNvGrpSpPr/>
        <p:nvPr/>
      </p:nvGrpSpPr>
      <p:grpSpPr>
        <a:xfrm>
          <a:off x="0" y="0"/>
          <a:ext cx="0" cy="0"/>
          <a:chOff x="0" y="0"/>
          <a:chExt cx="0" cy="0"/>
        </a:xfrm>
      </p:grpSpPr>
      <p:sp>
        <p:nvSpPr>
          <p:cNvPr id="2455" name="Google Shape;2455;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6" name="Google Shape;2456;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9"/>
        <p:cNvGrpSpPr/>
        <p:nvPr/>
      </p:nvGrpSpPr>
      <p:grpSpPr>
        <a:xfrm>
          <a:off x="0" y="0"/>
          <a:ext cx="0" cy="0"/>
          <a:chOff x="0" y="0"/>
          <a:chExt cx="0" cy="0"/>
        </a:xfrm>
      </p:grpSpPr>
      <p:sp>
        <p:nvSpPr>
          <p:cNvPr id="2620" name="Google Shape;2620;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1" name="Google Shape;2621;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a56511cceb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a56511cceb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6320de4b7d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6320de4b7d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3"/>
        <p:cNvGrpSpPr/>
        <p:nvPr/>
      </p:nvGrpSpPr>
      <p:grpSpPr>
        <a:xfrm>
          <a:off x="0" y="0"/>
          <a:ext cx="0" cy="0"/>
          <a:chOff x="0" y="0"/>
          <a:chExt cx="0" cy="0"/>
        </a:xfrm>
      </p:grpSpPr>
      <p:sp>
        <p:nvSpPr>
          <p:cNvPr id="2754" name="Google Shape;2754;g253f4dedff3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5" name="Google Shape;2755;g253f4dedff3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4"/>
        <p:cNvGrpSpPr/>
        <p:nvPr/>
      </p:nvGrpSpPr>
      <p:grpSpPr>
        <a:xfrm>
          <a:off x="0" y="0"/>
          <a:ext cx="0" cy="0"/>
          <a:chOff x="0" y="0"/>
          <a:chExt cx="0" cy="0"/>
        </a:xfrm>
      </p:grpSpPr>
      <p:sp>
        <p:nvSpPr>
          <p:cNvPr id="2765" name="Google Shape;2765;g253f4dedff3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6" name="Google Shape;2766;g253f4dedff3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0"/>
        <p:cNvGrpSpPr/>
        <p:nvPr/>
      </p:nvGrpSpPr>
      <p:grpSpPr>
        <a:xfrm>
          <a:off x="0" y="0"/>
          <a:ext cx="0" cy="0"/>
          <a:chOff x="0" y="0"/>
          <a:chExt cx="0" cy="0"/>
        </a:xfrm>
      </p:grpSpPr>
      <p:sp>
        <p:nvSpPr>
          <p:cNvPr id="2701" name="Google Shape;2701;g253f4dedff3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2" name="Google Shape;2702;g253f4dedff3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9787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3"/>
        <p:cNvGrpSpPr/>
        <p:nvPr/>
      </p:nvGrpSpPr>
      <p:grpSpPr>
        <a:xfrm>
          <a:off x="0" y="0"/>
          <a:ext cx="0" cy="0"/>
          <a:chOff x="0" y="0"/>
          <a:chExt cx="0" cy="0"/>
        </a:xfrm>
      </p:grpSpPr>
      <p:sp>
        <p:nvSpPr>
          <p:cNvPr id="2774" name="Google Shape;2774;g253f4dedff3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5" name="Google Shape;2775;g253f4dedff3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rot="-8100000" flipH="1">
            <a:off x="7073922" y="647596"/>
            <a:ext cx="3071409" cy="3536907"/>
            <a:chOff x="2166075" y="959650"/>
            <a:chExt cx="3498975" cy="4029275"/>
          </a:xfrm>
        </p:grpSpPr>
        <p:sp>
          <p:nvSpPr>
            <p:cNvPr id="10" name="Google Shape;10;p2"/>
            <p:cNvSpPr/>
            <p:nvPr/>
          </p:nvSpPr>
          <p:spPr>
            <a:xfrm>
              <a:off x="2234900" y="3538475"/>
              <a:ext cx="562100" cy="1450450"/>
            </a:xfrm>
            <a:custGeom>
              <a:avLst/>
              <a:gdLst/>
              <a:ahLst/>
              <a:cxnLst/>
              <a:rect l="l" t="t" r="r" b="b"/>
              <a:pathLst>
                <a:path w="22484" h="58018" extrusionOk="0">
                  <a:moveTo>
                    <a:pt x="771" y="0"/>
                  </a:moveTo>
                  <a:lnTo>
                    <a:pt x="1" y="671"/>
                  </a:lnTo>
                  <a:lnTo>
                    <a:pt x="6763" y="8502"/>
                  </a:lnTo>
                  <a:lnTo>
                    <a:pt x="6763" y="19772"/>
                  </a:lnTo>
                  <a:lnTo>
                    <a:pt x="21456" y="36776"/>
                  </a:lnTo>
                  <a:lnTo>
                    <a:pt x="21456" y="58017"/>
                  </a:lnTo>
                  <a:lnTo>
                    <a:pt x="22483" y="58017"/>
                  </a:lnTo>
                  <a:lnTo>
                    <a:pt x="22483" y="36391"/>
                  </a:lnTo>
                  <a:lnTo>
                    <a:pt x="7790" y="19401"/>
                  </a:lnTo>
                  <a:lnTo>
                    <a:pt x="7790" y="8117"/>
                  </a:lnTo>
                  <a:lnTo>
                    <a:pt x="771"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671425" y="3032400"/>
              <a:ext cx="271425" cy="1956525"/>
            </a:xfrm>
            <a:custGeom>
              <a:avLst/>
              <a:gdLst/>
              <a:ahLst/>
              <a:cxnLst/>
              <a:rect l="l" t="t" r="r" b="b"/>
              <a:pathLst>
                <a:path w="10857" h="78261" extrusionOk="0">
                  <a:moveTo>
                    <a:pt x="4808" y="1"/>
                  </a:moveTo>
                  <a:lnTo>
                    <a:pt x="1" y="5550"/>
                  </a:lnTo>
                  <a:lnTo>
                    <a:pt x="1" y="37376"/>
                  </a:lnTo>
                  <a:lnTo>
                    <a:pt x="9430" y="48274"/>
                  </a:lnTo>
                  <a:lnTo>
                    <a:pt x="9430" y="78260"/>
                  </a:lnTo>
                  <a:lnTo>
                    <a:pt x="10857" y="78260"/>
                  </a:lnTo>
                  <a:lnTo>
                    <a:pt x="10857" y="47747"/>
                  </a:lnTo>
                  <a:lnTo>
                    <a:pt x="1427" y="36848"/>
                  </a:lnTo>
                  <a:lnTo>
                    <a:pt x="1427" y="6092"/>
                  </a:lnTo>
                  <a:lnTo>
                    <a:pt x="5892" y="928"/>
                  </a:lnTo>
                  <a:lnTo>
                    <a:pt x="4808"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960650" y="1836250"/>
              <a:ext cx="134500" cy="3152675"/>
            </a:xfrm>
            <a:custGeom>
              <a:avLst/>
              <a:gdLst/>
              <a:ahLst/>
              <a:cxnLst/>
              <a:rect l="l" t="t" r="r" b="b"/>
              <a:pathLst>
                <a:path w="5380" h="126107" extrusionOk="0">
                  <a:moveTo>
                    <a:pt x="1171" y="1"/>
                  </a:moveTo>
                  <a:lnTo>
                    <a:pt x="1171" y="23410"/>
                  </a:lnTo>
                  <a:lnTo>
                    <a:pt x="4766" y="27561"/>
                  </a:lnTo>
                  <a:lnTo>
                    <a:pt x="4766" y="73225"/>
                  </a:lnTo>
                  <a:lnTo>
                    <a:pt x="1" y="78745"/>
                  </a:lnTo>
                  <a:lnTo>
                    <a:pt x="1" y="86149"/>
                  </a:lnTo>
                  <a:lnTo>
                    <a:pt x="3895" y="90671"/>
                  </a:lnTo>
                  <a:lnTo>
                    <a:pt x="3895" y="126106"/>
                  </a:lnTo>
                  <a:lnTo>
                    <a:pt x="4509" y="126106"/>
                  </a:lnTo>
                  <a:lnTo>
                    <a:pt x="4509" y="90443"/>
                  </a:lnTo>
                  <a:lnTo>
                    <a:pt x="600" y="85921"/>
                  </a:lnTo>
                  <a:lnTo>
                    <a:pt x="600" y="78974"/>
                  </a:lnTo>
                  <a:lnTo>
                    <a:pt x="5379" y="73453"/>
                  </a:lnTo>
                  <a:lnTo>
                    <a:pt x="5379" y="27333"/>
                  </a:lnTo>
                  <a:lnTo>
                    <a:pt x="1784" y="23182"/>
                  </a:lnTo>
                  <a:lnTo>
                    <a:pt x="178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114725" y="2673625"/>
              <a:ext cx="107725" cy="2162300"/>
            </a:xfrm>
            <a:custGeom>
              <a:avLst/>
              <a:gdLst/>
              <a:ahLst/>
              <a:cxnLst/>
              <a:rect l="l" t="t" r="r" b="b"/>
              <a:pathLst>
                <a:path w="4309" h="86492" extrusionOk="0">
                  <a:moveTo>
                    <a:pt x="3282" y="1"/>
                  </a:moveTo>
                  <a:lnTo>
                    <a:pt x="3282" y="26948"/>
                  </a:lnTo>
                  <a:lnTo>
                    <a:pt x="1" y="30757"/>
                  </a:lnTo>
                  <a:lnTo>
                    <a:pt x="1" y="67704"/>
                  </a:lnTo>
                  <a:lnTo>
                    <a:pt x="3168" y="71370"/>
                  </a:lnTo>
                  <a:lnTo>
                    <a:pt x="3168" y="86491"/>
                  </a:lnTo>
                  <a:lnTo>
                    <a:pt x="4180" y="86491"/>
                  </a:lnTo>
                  <a:lnTo>
                    <a:pt x="4180" y="70985"/>
                  </a:lnTo>
                  <a:lnTo>
                    <a:pt x="1013" y="67333"/>
                  </a:lnTo>
                  <a:lnTo>
                    <a:pt x="1013" y="31128"/>
                  </a:lnTo>
                  <a:lnTo>
                    <a:pt x="4309" y="27319"/>
                  </a:lnTo>
                  <a:lnTo>
                    <a:pt x="430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276650" y="1260650"/>
              <a:ext cx="141250" cy="3575275"/>
            </a:xfrm>
            <a:custGeom>
              <a:avLst/>
              <a:gdLst/>
              <a:ahLst/>
              <a:cxnLst/>
              <a:rect l="l" t="t" r="r" b="b"/>
              <a:pathLst>
                <a:path w="5650" h="143011" extrusionOk="0">
                  <a:moveTo>
                    <a:pt x="5036" y="1"/>
                  </a:moveTo>
                  <a:lnTo>
                    <a:pt x="5036" y="33610"/>
                  </a:lnTo>
                  <a:lnTo>
                    <a:pt x="0" y="39430"/>
                  </a:lnTo>
                  <a:lnTo>
                    <a:pt x="0" y="91641"/>
                  </a:lnTo>
                  <a:lnTo>
                    <a:pt x="2525" y="94551"/>
                  </a:lnTo>
                  <a:lnTo>
                    <a:pt x="2525" y="143010"/>
                  </a:lnTo>
                  <a:lnTo>
                    <a:pt x="3124" y="143010"/>
                  </a:lnTo>
                  <a:lnTo>
                    <a:pt x="3124" y="94323"/>
                  </a:lnTo>
                  <a:lnTo>
                    <a:pt x="614" y="91413"/>
                  </a:lnTo>
                  <a:lnTo>
                    <a:pt x="614" y="39658"/>
                  </a:lnTo>
                  <a:lnTo>
                    <a:pt x="5649" y="33838"/>
                  </a:lnTo>
                  <a:lnTo>
                    <a:pt x="564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387200" y="2411850"/>
              <a:ext cx="108450" cy="2424075"/>
            </a:xfrm>
            <a:custGeom>
              <a:avLst/>
              <a:gdLst/>
              <a:ahLst/>
              <a:cxnLst/>
              <a:rect l="l" t="t" r="r" b="b"/>
              <a:pathLst>
                <a:path w="4338" h="96963" extrusionOk="0">
                  <a:moveTo>
                    <a:pt x="0" y="1"/>
                  </a:moveTo>
                  <a:lnTo>
                    <a:pt x="0" y="62340"/>
                  </a:lnTo>
                  <a:lnTo>
                    <a:pt x="3724" y="66649"/>
                  </a:lnTo>
                  <a:lnTo>
                    <a:pt x="3724" y="96962"/>
                  </a:lnTo>
                  <a:lnTo>
                    <a:pt x="4337" y="96962"/>
                  </a:lnTo>
                  <a:lnTo>
                    <a:pt x="4337" y="66420"/>
                  </a:lnTo>
                  <a:lnTo>
                    <a:pt x="614" y="62112"/>
                  </a:lnTo>
                  <a:lnTo>
                    <a:pt x="6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616150" y="3464275"/>
              <a:ext cx="25350" cy="1371650"/>
            </a:xfrm>
            <a:custGeom>
              <a:avLst/>
              <a:gdLst/>
              <a:ahLst/>
              <a:cxnLst/>
              <a:rect l="l" t="t" r="r" b="b"/>
              <a:pathLst>
                <a:path w="1014" h="54866" extrusionOk="0">
                  <a:moveTo>
                    <a:pt x="1" y="1"/>
                  </a:moveTo>
                  <a:lnTo>
                    <a:pt x="1" y="54865"/>
                  </a:lnTo>
                  <a:lnTo>
                    <a:pt x="1014" y="54865"/>
                  </a:lnTo>
                  <a:lnTo>
                    <a:pt x="10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513100" y="1784200"/>
              <a:ext cx="128400" cy="2074900"/>
            </a:xfrm>
            <a:custGeom>
              <a:avLst/>
              <a:gdLst/>
              <a:ahLst/>
              <a:cxnLst/>
              <a:rect l="l" t="t" r="r" b="b"/>
              <a:pathLst>
                <a:path w="5136" h="82996" extrusionOk="0">
                  <a:moveTo>
                    <a:pt x="4522" y="0"/>
                  </a:moveTo>
                  <a:lnTo>
                    <a:pt x="4522" y="13481"/>
                  </a:lnTo>
                  <a:lnTo>
                    <a:pt x="0" y="18716"/>
                  </a:lnTo>
                  <a:lnTo>
                    <a:pt x="0" y="77917"/>
                  </a:lnTo>
                  <a:lnTo>
                    <a:pt x="4394" y="82996"/>
                  </a:lnTo>
                  <a:lnTo>
                    <a:pt x="4865" y="82596"/>
                  </a:lnTo>
                  <a:lnTo>
                    <a:pt x="613" y="77689"/>
                  </a:lnTo>
                  <a:lnTo>
                    <a:pt x="613" y="18944"/>
                  </a:lnTo>
                  <a:lnTo>
                    <a:pt x="5136" y="13709"/>
                  </a:lnTo>
                  <a:lnTo>
                    <a:pt x="5136"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683550" y="2582325"/>
              <a:ext cx="256800" cy="997525"/>
            </a:xfrm>
            <a:custGeom>
              <a:avLst/>
              <a:gdLst/>
              <a:ahLst/>
              <a:cxnLst/>
              <a:rect l="l" t="t" r="r" b="b"/>
              <a:pathLst>
                <a:path w="10272" h="39901" extrusionOk="0">
                  <a:moveTo>
                    <a:pt x="3396" y="1"/>
                  </a:moveTo>
                  <a:lnTo>
                    <a:pt x="2939" y="400"/>
                  </a:lnTo>
                  <a:lnTo>
                    <a:pt x="9673" y="8189"/>
                  </a:lnTo>
                  <a:lnTo>
                    <a:pt x="9673" y="28317"/>
                  </a:lnTo>
                  <a:lnTo>
                    <a:pt x="1" y="39501"/>
                  </a:lnTo>
                  <a:lnTo>
                    <a:pt x="472" y="39901"/>
                  </a:lnTo>
                  <a:lnTo>
                    <a:pt x="10272" y="28546"/>
                  </a:lnTo>
                  <a:lnTo>
                    <a:pt x="10272" y="7961"/>
                  </a:lnTo>
                  <a:lnTo>
                    <a:pt x="3396"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548025" y="2778475"/>
              <a:ext cx="15375" cy="1410525"/>
            </a:xfrm>
            <a:custGeom>
              <a:avLst/>
              <a:gdLst/>
              <a:ahLst/>
              <a:cxnLst/>
              <a:rect l="l" t="t" r="r" b="b"/>
              <a:pathLst>
                <a:path w="615" h="56421" extrusionOk="0">
                  <a:moveTo>
                    <a:pt x="1" y="1"/>
                  </a:moveTo>
                  <a:lnTo>
                    <a:pt x="1" y="56420"/>
                  </a:lnTo>
                  <a:lnTo>
                    <a:pt x="614" y="56420"/>
                  </a:lnTo>
                  <a:lnTo>
                    <a:pt x="6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734925" y="3305950"/>
              <a:ext cx="562075" cy="1682975"/>
            </a:xfrm>
            <a:custGeom>
              <a:avLst/>
              <a:gdLst/>
              <a:ahLst/>
              <a:cxnLst/>
              <a:rect l="l" t="t" r="r" b="b"/>
              <a:pathLst>
                <a:path w="22483" h="67319" extrusionOk="0">
                  <a:moveTo>
                    <a:pt x="21712" y="0"/>
                  </a:moveTo>
                  <a:lnTo>
                    <a:pt x="14708" y="8117"/>
                  </a:lnTo>
                  <a:lnTo>
                    <a:pt x="14708" y="28702"/>
                  </a:lnTo>
                  <a:lnTo>
                    <a:pt x="0" y="45692"/>
                  </a:lnTo>
                  <a:lnTo>
                    <a:pt x="0" y="67318"/>
                  </a:lnTo>
                  <a:lnTo>
                    <a:pt x="1027" y="67318"/>
                  </a:lnTo>
                  <a:lnTo>
                    <a:pt x="1027" y="46077"/>
                  </a:lnTo>
                  <a:lnTo>
                    <a:pt x="15721" y="29073"/>
                  </a:lnTo>
                  <a:lnTo>
                    <a:pt x="15721" y="8488"/>
                  </a:lnTo>
                  <a:lnTo>
                    <a:pt x="22483" y="671"/>
                  </a:lnTo>
                  <a:lnTo>
                    <a:pt x="21712"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589050" y="3148675"/>
              <a:ext cx="271425" cy="1840250"/>
            </a:xfrm>
            <a:custGeom>
              <a:avLst/>
              <a:gdLst/>
              <a:ahLst/>
              <a:cxnLst/>
              <a:rect l="l" t="t" r="r" b="b"/>
              <a:pathLst>
                <a:path w="10857" h="73610" extrusionOk="0">
                  <a:moveTo>
                    <a:pt x="6049" y="0"/>
                  </a:moveTo>
                  <a:lnTo>
                    <a:pt x="4979" y="927"/>
                  </a:lnTo>
                  <a:lnTo>
                    <a:pt x="9430" y="6091"/>
                  </a:lnTo>
                  <a:lnTo>
                    <a:pt x="9430" y="32197"/>
                  </a:lnTo>
                  <a:lnTo>
                    <a:pt x="1" y="43096"/>
                  </a:lnTo>
                  <a:lnTo>
                    <a:pt x="1" y="73609"/>
                  </a:lnTo>
                  <a:lnTo>
                    <a:pt x="1442" y="73609"/>
                  </a:lnTo>
                  <a:lnTo>
                    <a:pt x="1442" y="43623"/>
                  </a:lnTo>
                  <a:lnTo>
                    <a:pt x="10857" y="32725"/>
                  </a:lnTo>
                  <a:lnTo>
                    <a:pt x="10857" y="5549"/>
                  </a:lnTo>
                  <a:lnTo>
                    <a:pt x="6049"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436775" y="2034550"/>
              <a:ext cx="134825" cy="2954375"/>
            </a:xfrm>
            <a:custGeom>
              <a:avLst/>
              <a:gdLst/>
              <a:ahLst/>
              <a:cxnLst/>
              <a:rect l="l" t="t" r="r" b="b"/>
              <a:pathLst>
                <a:path w="5393" h="118175" extrusionOk="0">
                  <a:moveTo>
                    <a:pt x="3610" y="0"/>
                  </a:moveTo>
                  <a:lnTo>
                    <a:pt x="3610" y="25007"/>
                  </a:lnTo>
                  <a:lnTo>
                    <a:pt x="0" y="29173"/>
                  </a:lnTo>
                  <a:lnTo>
                    <a:pt x="0" y="55992"/>
                  </a:lnTo>
                  <a:lnTo>
                    <a:pt x="4779" y="61512"/>
                  </a:lnTo>
                  <a:lnTo>
                    <a:pt x="4779" y="77989"/>
                  </a:lnTo>
                  <a:lnTo>
                    <a:pt x="871" y="82511"/>
                  </a:lnTo>
                  <a:lnTo>
                    <a:pt x="871" y="118174"/>
                  </a:lnTo>
                  <a:lnTo>
                    <a:pt x="1484" y="118174"/>
                  </a:lnTo>
                  <a:lnTo>
                    <a:pt x="1484" y="82739"/>
                  </a:lnTo>
                  <a:lnTo>
                    <a:pt x="5393" y="78217"/>
                  </a:lnTo>
                  <a:lnTo>
                    <a:pt x="5393" y="61284"/>
                  </a:lnTo>
                  <a:lnTo>
                    <a:pt x="614" y="55763"/>
                  </a:lnTo>
                  <a:lnTo>
                    <a:pt x="614" y="29401"/>
                  </a:lnTo>
                  <a:lnTo>
                    <a:pt x="4209" y="25236"/>
                  </a:lnTo>
                  <a:lnTo>
                    <a:pt x="4209"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314800" y="1700375"/>
              <a:ext cx="1350250" cy="3135550"/>
            </a:xfrm>
            <a:custGeom>
              <a:avLst/>
              <a:gdLst/>
              <a:ahLst/>
              <a:cxnLst/>
              <a:rect l="l" t="t" r="r" b="b"/>
              <a:pathLst>
                <a:path w="54010" h="125422" extrusionOk="0">
                  <a:moveTo>
                    <a:pt x="4594" y="1"/>
                  </a:moveTo>
                  <a:lnTo>
                    <a:pt x="1" y="4594"/>
                  </a:lnTo>
                  <a:lnTo>
                    <a:pt x="1" y="66177"/>
                  </a:lnTo>
                  <a:lnTo>
                    <a:pt x="3296" y="69986"/>
                  </a:lnTo>
                  <a:lnTo>
                    <a:pt x="3296" y="106334"/>
                  </a:lnTo>
                  <a:lnTo>
                    <a:pt x="129" y="110001"/>
                  </a:lnTo>
                  <a:lnTo>
                    <a:pt x="129" y="125421"/>
                  </a:lnTo>
                  <a:lnTo>
                    <a:pt x="742" y="125421"/>
                  </a:lnTo>
                  <a:lnTo>
                    <a:pt x="742" y="110229"/>
                  </a:lnTo>
                  <a:lnTo>
                    <a:pt x="3909" y="106563"/>
                  </a:lnTo>
                  <a:lnTo>
                    <a:pt x="3909" y="69758"/>
                  </a:lnTo>
                  <a:lnTo>
                    <a:pt x="614" y="65949"/>
                  </a:lnTo>
                  <a:lnTo>
                    <a:pt x="614" y="4851"/>
                  </a:lnTo>
                  <a:lnTo>
                    <a:pt x="4851" y="600"/>
                  </a:lnTo>
                  <a:lnTo>
                    <a:pt x="54009" y="600"/>
                  </a:lnTo>
                  <a:lnTo>
                    <a:pt x="5400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106525" y="1636550"/>
              <a:ext cx="156600" cy="3199375"/>
            </a:xfrm>
            <a:custGeom>
              <a:avLst/>
              <a:gdLst/>
              <a:ahLst/>
              <a:cxnLst/>
              <a:rect l="l" t="t" r="r" b="b"/>
              <a:pathLst>
                <a:path w="6264" h="127975" extrusionOk="0">
                  <a:moveTo>
                    <a:pt x="1" y="0"/>
                  </a:moveTo>
                  <a:lnTo>
                    <a:pt x="1" y="24736"/>
                  </a:lnTo>
                  <a:lnTo>
                    <a:pt x="5036" y="30557"/>
                  </a:lnTo>
                  <a:lnTo>
                    <a:pt x="5036" y="76263"/>
                  </a:lnTo>
                  <a:lnTo>
                    <a:pt x="2526" y="79173"/>
                  </a:lnTo>
                  <a:lnTo>
                    <a:pt x="2526" y="127974"/>
                  </a:lnTo>
                  <a:lnTo>
                    <a:pt x="3738" y="127974"/>
                  </a:lnTo>
                  <a:lnTo>
                    <a:pt x="3738" y="79629"/>
                  </a:lnTo>
                  <a:lnTo>
                    <a:pt x="6263" y="76719"/>
                  </a:lnTo>
                  <a:lnTo>
                    <a:pt x="6263" y="30100"/>
                  </a:lnTo>
                  <a:lnTo>
                    <a:pt x="1228" y="24280"/>
                  </a:lnTo>
                  <a:lnTo>
                    <a:pt x="1228"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036275" y="2481750"/>
              <a:ext cx="108450" cy="2354175"/>
            </a:xfrm>
            <a:custGeom>
              <a:avLst/>
              <a:gdLst/>
              <a:ahLst/>
              <a:cxnLst/>
              <a:rect l="l" t="t" r="r" b="b"/>
              <a:pathLst>
                <a:path w="4338" h="94167" extrusionOk="0">
                  <a:moveTo>
                    <a:pt x="3724" y="1"/>
                  </a:moveTo>
                  <a:lnTo>
                    <a:pt x="3724" y="59316"/>
                  </a:lnTo>
                  <a:lnTo>
                    <a:pt x="0" y="63624"/>
                  </a:lnTo>
                  <a:lnTo>
                    <a:pt x="0" y="94166"/>
                  </a:lnTo>
                  <a:lnTo>
                    <a:pt x="614" y="94166"/>
                  </a:lnTo>
                  <a:lnTo>
                    <a:pt x="614" y="63853"/>
                  </a:lnTo>
                  <a:lnTo>
                    <a:pt x="4337" y="59544"/>
                  </a:lnTo>
                  <a:lnTo>
                    <a:pt x="4337"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895750" y="3348375"/>
              <a:ext cx="15000" cy="1487550"/>
            </a:xfrm>
            <a:custGeom>
              <a:avLst/>
              <a:gdLst/>
              <a:ahLst/>
              <a:cxnLst/>
              <a:rect l="l" t="t" r="r" b="b"/>
              <a:pathLst>
                <a:path w="600" h="59502" extrusionOk="0">
                  <a:moveTo>
                    <a:pt x="1" y="1"/>
                  </a:moveTo>
                  <a:lnTo>
                    <a:pt x="1" y="59501"/>
                  </a:lnTo>
                  <a:lnTo>
                    <a:pt x="600" y="59501"/>
                  </a:lnTo>
                  <a:lnTo>
                    <a:pt x="600"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890400" y="959650"/>
              <a:ext cx="128775" cy="2899450"/>
            </a:xfrm>
            <a:custGeom>
              <a:avLst/>
              <a:gdLst/>
              <a:ahLst/>
              <a:cxnLst/>
              <a:rect l="l" t="t" r="r" b="b"/>
              <a:pathLst>
                <a:path w="5151" h="115978" extrusionOk="0">
                  <a:moveTo>
                    <a:pt x="1" y="1"/>
                  </a:moveTo>
                  <a:lnTo>
                    <a:pt x="1" y="46691"/>
                  </a:lnTo>
                  <a:lnTo>
                    <a:pt x="4537" y="51926"/>
                  </a:lnTo>
                  <a:lnTo>
                    <a:pt x="4537" y="110671"/>
                  </a:lnTo>
                  <a:lnTo>
                    <a:pt x="286" y="115578"/>
                  </a:lnTo>
                  <a:lnTo>
                    <a:pt x="743" y="115978"/>
                  </a:lnTo>
                  <a:lnTo>
                    <a:pt x="5151" y="110899"/>
                  </a:lnTo>
                  <a:lnTo>
                    <a:pt x="5151" y="51698"/>
                  </a:lnTo>
                  <a:lnTo>
                    <a:pt x="614" y="46463"/>
                  </a:lnTo>
                  <a:lnTo>
                    <a:pt x="6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591550" y="2284550"/>
              <a:ext cx="256800" cy="1295300"/>
            </a:xfrm>
            <a:custGeom>
              <a:avLst/>
              <a:gdLst/>
              <a:ahLst/>
              <a:cxnLst/>
              <a:rect l="l" t="t" r="r" b="b"/>
              <a:pathLst>
                <a:path w="10272" h="51812" extrusionOk="0">
                  <a:moveTo>
                    <a:pt x="6092" y="0"/>
                  </a:moveTo>
                  <a:lnTo>
                    <a:pt x="1" y="6077"/>
                  </a:lnTo>
                  <a:lnTo>
                    <a:pt x="1" y="40457"/>
                  </a:lnTo>
                  <a:lnTo>
                    <a:pt x="9815" y="51812"/>
                  </a:lnTo>
                  <a:lnTo>
                    <a:pt x="10272" y="51412"/>
                  </a:lnTo>
                  <a:lnTo>
                    <a:pt x="614" y="40228"/>
                  </a:lnTo>
                  <a:lnTo>
                    <a:pt x="614" y="6334"/>
                  </a:lnTo>
                  <a:lnTo>
                    <a:pt x="6520" y="428"/>
                  </a:lnTo>
                  <a:lnTo>
                    <a:pt x="6092"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820875" y="2861225"/>
              <a:ext cx="163000" cy="1327775"/>
            </a:xfrm>
            <a:custGeom>
              <a:avLst/>
              <a:gdLst/>
              <a:ahLst/>
              <a:cxnLst/>
              <a:rect l="l" t="t" r="r" b="b"/>
              <a:pathLst>
                <a:path w="6520" h="53111" extrusionOk="0">
                  <a:moveTo>
                    <a:pt x="428" y="0"/>
                  </a:moveTo>
                  <a:lnTo>
                    <a:pt x="0" y="443"/>
                  </a:lnTo>
                  <a:lnTo>
                    <a:pt x="5906" y="6348"/>
                  </a:lnTo>
                  <a:lnTo>
                    <a:pt x="5906" y="53110"/>
                  </a:lnTo>
                  <a:lnTo>
                    <a:pt x="6520" y="53110"/>
                  </a:lnTo>
                  <a:lnTo>
                    <a:pt x="6520" y="6092"/>
                  </a:lnTo>
                  <a:lnTo>
                    <a:pt x="428"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625075" y="959650"/>
              <a:ext cx="158725" cy="3876275"/>
            </a:xfrm>
            <a:custGeom>
              <a:avLst/>
              <a:gdLst/>
              <a:ahLst/>
              <a:cxnLst/>
              <a:rect l="l" t="t" r="r" b="b"/>
              <a:pathLst>
                <a:path w="6349" h="155051" extrusionOk="0">
                  <a:moveTo>
                    <a:pt x="4922" y="1"/>
                  </a:moveTo>
                  <a:lnTo>
                    <a:pt x="4922" y="63396"/>
                  </a:lnTo>
                  <a:lnTo>
                    <a:pt x="0" y="69244"/>
                  </a:lnTo>
                  <a:lnTo>
                    <a:pt x="0" y="86734"/>
                  </a:lnTo>
                  <a:lnTo>
                    <a:pt x="4922" y="92426"/>
                  </a:lnTo>
                  <a:lnTo>
                    <a:pt x="4922" y="155050"/>
                  </a:lnTo>
                  <a:lnTo>
                    <a:pt x="6349" y="155050"/>
                  </a:lnTo>
                  <a:lnTo>
                    <a:pt x="6349" y="91898"/>
                  </a:lnTo>
                  <a:lnTo>
                    <a:pt x="1427" y="86206"/>
                  </a:lnTo>
                  <a:lnTo>
                    <a:pt x="1427" y="69772"/>
                  </a:lnTo>
                  <a:lnTo>
                    <a:pt x="6349" y="63909"/>
                  </a:lnTo>
                  <a:lnTo>
                    <a:pt x="634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748100" y="2802025"/>
              <a:ext cx="158750" cy="2033900"/>
            </a:xfrm>
            <a:custGeom>
              <a:avLst/>
              <a:gdLst/>
              <a:ahLst/>
              <a:cxnLst/>
              <a:rect l="l" t="t" r="r" b="b"/>
              <a:pathLst>
                <a:path w="6350" h="81356" extrusionOk="0">
                  <a:moveTo>
                    <a:pt x="4923" y="0"/>
                  </a:moveTo>
                  <a:lnTo>
                    <a:pt x="4923" y="12511"/>
                  </a:lnTo>
                  <a:lnTo>
                    <a:pt x="1" y="18203"/>
                  </a:lnTo>
                  <a:lnTo>
                    <a:pt x="1" y="81355"/>
                  </a:lnTo>
                  <a:lnTo>
                    <a:pt x="1428" y="81355"/>
                  </a:lnTo>
                  <a:lnTo>
                    <a:pt x="1428" y="18731"/>
                  </a:lnTo>
                  <a:lnTo>
                    <a:pt x="6349" y="13039"/>
                  </a:lnTo>
                  <a:lnTo>
                    <a:pt x="6349"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829425" y="3651875"/>
              <a:ext cx="144450" cy="160875"/>
            </a:xfrm>
            <a:custGeom>
              <a:avLst/>
              <a:gdLst/>
              <a:ahLst/>
              <a:cxnLst/>
              <a:rect l="l" t="t" r="r" b="b"/>
              <a:pathLst>
                <a:path w="5778" h="6435" extrusionOk="0">
                  <a:moveTo>
                    <a:pt x="457" y="0"/>
                  </a:moveTo>
                  <a:lnTo>
                    <a:pt x="0" y="414"/>
                  </a:lnTo>
                  <a:lnTo>
                    <a:pt x="5321" y="6434"/>
                  </a:lnTo>
                  <a:lnTo>
                    <a:pt x="5778" y="6035"/>
                  </a:lnTo>
                  <a:lnTo>
                    <a:pt x="457"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178550" y="3481050"/>
              <a:ext cx="132000" cy="131975"/>
            </a:xfrm>
            <a:custGeom>
              <a:avLst/>
              <a:gdLst/>
              <a:ahLst/>
              <a:cxnLst/>
              <a:rect l="l" t="t" r="r" b="b"/>
              <a:pathLst>
                <a:path w="5280" h="5279" extrusionOk="0">
                  <a:moveTo>
                    <a:pt x="2640" y="0"/>
                  </a:moveTo>
                  <a:cubicBezTo>
                    <a:pt x="1185" y="0"/>
                    <a:pt x="1" y="1184"/>
                    <a:pt x="1" y="2639"/>
                  </a:cubicBezTo>
                  <a:cubicBezTo>
                    <a:pt x="1" y="4095"/>
                    <a:pt x="1185" y="5279"/>
                    <a:pt x="2640" y="5279"/>
                  </a:cubicBezTo>
                  <a:cubicBezTo>
                    <a:pt x="4095" y="5279"/>
                    <a:pt x="5279" y="4095"/>
                    <a:pt x="5279" y="2639"/>
                  </a:cubicBezTo>
                  <a:cubicBezTo>
                    <a:pt x="5279" y="1184"/>
                    <a:pt x="4095" y="0"/>
                    <a:pt x="2640"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166075" y="3468200"/>
              <a:ext cx="157300" cy="157300"/>
            </a:xfrm>
            <a:custGeom>
              <a:avLst/>
              <a:gdLst/>
              <a:ahLst/>
              <a:cxnLst/>
              <a:rect l="l" t="t" r="r" b="b"/>
              <a:pathLst>
                <a:path w="6292" h="6292" extrusionOk="0">
                  <a:moveTo>
                    <a:pt x="3139" y="1028"/>
                  </a:moveTo>
                  <a:cubicBezTo>
                    <a:pt x="4309" y="1028"/>
                    <a:pt x="5265" y="1969"/>
                    <a:pt x="5265" y="3153"/>
                  </a:cubicBezTo>
                  <a:cubicBezTo>
                    <a:pt x="5265" y="4323"/>
                    <a:pt x="4309" y="5279"/>
                    <a:pt x="3139" y="5279"/>
                  </a:cubicBezTo>
                  <a:cubicBezTo>
                    <a:pt x="1969" y="5279"/>
                    <a:pt x="1014" y="4323"/>
                    <a:pt x="1014" y="3153"/>
                  </a:cubicBezTo>
                  <a:cubicBezTo>
                    <a:pt x="1014" y="1969"/>
                    <a:pt x="1969" y="1028"/>
                    <a:pt x="3139" y="1028"/>
                  </a:cubicBezTo>
                  <a:close/>
                  <a:moveTo>
                    <a:pt x="3139" y="1"/>
                  </a:moveTo>
                  <a:cubicBezTo>
                    <a:pt x="1399" y="1"/>
                    <a:pt x="1" y="1413"/>
                    <a:pt x="1" y="3153"/>
                  </a:cubicBezTo>
                  <a:cubicBezTo>
                    <a:pt x="1" y="4880"/>
                    <a:pt x="1399" y="6292"/>
                    <a:pt x="3139" y="6292"/>
                  </a:cubicBezTo>
                  <a:cubicBezTo>
                    <a:pt x="4879" y="6292"/>
                    <a:pt x="6292" y="4880"/>
                    <a:pt x="6292" y="3153"/>
                  </a:cubicBezTo>
                  <a:cubicBezTo>
                    <a:pt x="6292" y="1413"/>
                    <a:pt x="4879" y="1"/>
                    <a:pt x="313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212450" y="3514925"/>
              <a:ext cx="64200" cy="63875"/>
            </a:xfrm>
            <a:custGeom>
              <a:avLst/>
              <a:gdLst/>
              <a:ahLst/>
              <a:cxnLst/>
              <a:rect l="l" t="t" r="r" b="b"/>
              <a:pathLst>
                <a:path w="2568" h="2555" extrusionOk="0">
                  <a:moveTo>
                    <a:pt x="1284" y="1"/>
                  </a:moveTo>
                  <a:cubicBezTo>
                    <a:pt x="585" y="1"/>
                    <a:pt x="0" y="571"/>
                    <a:pt x="0" y="1284"/>
                  </a:cubicBezTo>
                  <a:cubicBezTo>
                    <a:pt x="0" y="1983"/>
                    <a:pt x="585" y="2554"/>
                    <a:pt x="1284" y="2554"/>
                  </a:cubicBezTo>
                  <a:cubicBezTo>
                    <a:pt x="1997" y="2554"/>
                    <a:pt x="2568" y="1983"/>
                    <a:pt x="2568" y="1284"/>
                  </a:cubicBezTo>
                  <a:cubicBezTo>
                    <a:pt x="2568" y="571"/>
                    <a:pt x="1997" y="1"/>
                    <a:pt x="1284"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514500" y="2737100"/>
              <a:ext cx="82425" cy="82775"/>
            </a:xfrm>
            <a:custGeom>
              <a:avLst/>
              <a:gdLst/>
              <a:ahLst/>
              <a:cxnLst/>
              <a:rect l="l" t="t" r="r" b="b"/>
              <a:pathLst>
                <a:path w="3297" h="3311" extrusionOk="0">
                  <a:moveTo>
                    <a:pt x="1656" y="1"/>
                  </a:moveTo>
                  <a:cubicBezTo>
                    <a:pt x="743" y="1"/>
                    <a:pt x="1" y="743"/>
                    <a:pt x="1" y="1656"/>
                  </a:cubicBezTo>
                  <a:cubicBezTo>
                    <a:pt x="1" y="2569"/>
                    <a:pt x="743" y="3311"/>
                    <a:pt x="1656" y="3311"/>
                  </a:cubicBezTo>
                  <a:cubicBezTo>
                    <a:pt x="2569" y="3311"/>
                    <a:pt x="3296" y="2569"/>
                    <a:pt x="3296" y="1656"/>
                  </a:cubicBezTo>
                  <a:cubicBezTo>
                    <a:pt x="3296" y="743"/>
                    <a:pt x="2569" y="1"/>
                    <a:pt x="1656"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100100" y="2444675"/>
              <a:ext cx="73850" cy="74200"/>
            </a:xfrm>
            <a:custGeom>
              <a:avLst/>
              <a:gdLst/>
              <a:ahLst/>
              <a:cxnLst/>
              <a:rect l="l" t="t" r="r" b="b"/>
              <a:pathLst>
                <a:path w="2954" h="2968" extrusionOk="0">
                  <a:moveTo>
                    <a:pt x="1470" y="0"/>
                  </a:moveTo>
                  <a:cubicBezTo>
                    <a:pt x="657" y="0"/>
                    <a:pt x="1" y="671"/>
                    <a:pt x="1" y="1484"/>
                  </a:cubicBezTo>
                  <a:cubicBezTo>
                    <a:pt x="1" y="2311"/>
                    <a:pt x="657" y="2968"/>
                    <a:pt x="1470" y="2968"/>
                  </a:cubicBezTo>
                  <a:cubicBezTo>
                    <a:pt x="2298" y="2968"/>
                    <a:pt x="2954" y="2311"/>
                    <a:pt x="2954" y="1484"/>
                  </a:cubicBezTo>
                  <a:cubicBezTo>
                    <a:pt x="2954" y="671"/>
                    <a:pt x="2298" y="0"/>
                    <a:pt x="1470"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865450" y="3310225"/>
              <a:ext cx="75625" cy="75975"/>
            </a:xfrm>
            <a:custGeom>
              <a:avLst/>
              <a:gdLst/>
              <a:ahLst/>
              <a:cxnLst/>
              <a:rect l="l" t="t" r="r" b="b"/>
              <a:pathLst>
                <a:path w="3025" h="3039" extrusionOk="0">
                  <a:moveTo>
                    <a:pt x="1512" y="0"/>
                  </a:moveTo>
                  <a:cubicBezTo>
                    <a:pt x="671" y="0"/>
                    <a:pt x="0" y="685"/>
                    <a:pt x="0" y="1527"/>
                  </a:cubicBezTo>
                  <a:cubicBezTo>
                    <a:pt x="0" y="2354"/>
                    <a:pt x="671" y="3039"/>
                    <a:pt x="1512" y="3039"/>
                  </a:cubicBezTo>
                  <a:cubicBezTo>
                    <a:pt x="2354" y="3039"/>
                    <a:pt x="3025" y="2354"/>
                    <a:pt x="3025" y="1527"/>
                  </a:cubicBezTo>
                  <a:cubicBezTo>
                    <a:pt x="3025" y="685"/>
                    <a:pt x="2354" y="0"/>
                    <a:pt x="1512"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774150" y="2814500"/>
              <a:ext cx="104150" cy="104525"/>
            </a:xfrm>
            <a:custGeom>
              <a:avLst/>
              <a:gdLst/>
              <a:ahLst/>
              <a:cxnLst/>
              <a:rect l="l" t="t" r="r" b="b"/>
              <a:pathLst>
                <a:path w="4166" h="4181" extrusionOk="0">
                  <a:moveTo>
                    <a:pt x="2083" y="1"/>
                  </a:moveTo>
                  <a:cubicBezTo>
                    <a:pt x="928" y="1"/>
                    <a:pt x="0" y="942"/>
                    <a:pt x="0" y="2083"/>
                  </a:cubicBezTo>
                  <a:cubicBezTo>
                    <a:pt x="0" y="3239"/>
                    <a:pt x="928" y="4180"/>
                    <a:pt x="2083" y="4180"/>
                  </a:cubicBezTo>
                  <a:cubicBezTo>
                    <a:pt x="3239" y="4180"/>
                    <a:pt x="4166" y="3239"/>
                    <a:pt x="4166" y="2083"/>
                  </a:cubicBezTo>
                  <a:cubicBezTo>
                    <a:pt x="4166" y="942"/>
                    <a:pt x="3239" y="1"/>
                    <a:pt x="2083"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601900" y="1752100"/>
              <a:ext cx="63850" cy="63850"/>
            </a:xfrm>
            <a:custGeom>
              <a:avLst/>
              <a:gdLst/>
              <a:ahLst/>
              <a:cxnLst/>
              <a:rect l="l" t="t" r="r" b="b"/>
              <a:pathLst>
                <a:path w="2554" h="2554" extrusionOk="0">
                  <a:moveTo>
                    <a:pt x="1284" y="0"/>
                  </a:moveTo>
                  <a:cubicBezTo>
                    <a:pt x="571" y="0"/>
                    <a:pt x="0" y="571"/>
                    <a:pt x="0" y="1284"/>
                  </a:cubicBezTo>
                  <a:cubicBezTo>
                    <a:pt x="0" y="1983"/>
                    <a:pt x="571" y="2554"/>
                    <a:pt x="1284" y="2554"/>
                  </a:cubicBezTo>
                  <a:cubicBezTo>
                    <a:pt x="1983" y="2554"/>
                    <a:pt x="2554" y="1983"/>
                    <a:pt x="2554" y="1284"/>
                  </a:cubicBezTo>
                  <a:cubicBezTo>
                    <a:pt x="2554" y="571"/>
                    <a:pt x="1983" y="0"/>
                    <a:pt x="128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594050" y="1744250"/>
              <a:ext cx="79550" cy="79550"/>
            </a:xfrm>
            <a:custGeom>
              <a:avLst/>
              <a:gdLst/>
              <a:ahLst/>
              <a:cxnLst/>
              <a:rect l="l" t="t" r="r" b="b"/>
              <a:pathLst>
                <a:path w="3182" h="3182" extrusionOk="0">
                  <a:moveTo>
                    <a:pt x="1598" y="614"/>
                  </a:moveTo>
                  <a:cubicBezTo>
                    <a:pt x="2126" y="614"/>
                    <a:pt x="2568" y="1056"/>
                    <a:pt x="2568" y="1584"/>
                  </a:cubicBezTo>
                  <a:cubicBezTo>
                    <a:pt x="2568" y="2126"/>
                    <a:pt x="2126" y="2568"/>
                    <a:pt x="1598" y="2568"/>
                  </a:cubicBezTo>
                  <a:cubicBezTo>
                    <a:pt x="1056" y="2568"/>
                    <a:pt x="614" y="2126"/>
                    <a:pt x="614" y="1584"/>
                  </a:cubicBezTo>
                  <a:cubicBezTo>
                    <a:pt x="614" y="1056"/>
                    <a:pt x="1056" y="614"/>
                    <a:pt x="1598" y="614"/>
                  </a:cubicBezTo>
                  <a:close/>
                  <a:moveTo>
                    <a:pt x="1598" y="0"/>
                  </a:moveTo>
                  <a:cubicBezTo>
                    <a:pt x="714" y="0"/>
                    <a:pt x="0" y="714"/>
                    <a:pt x="0" y="1584"/>
                  </a:cubicBezTo>
                  <a:cubicBezTo>
                    <a:pt x="0" y="2468"/>
                    <a:pt x="714" y="3181"/>
                    <a:pt x="1598" y="3181"/>
                  </a:cubicBezTo>
                  <a:cubicBezTo>
                    <a:pt x="2468" y="3181"/>
                    <a:pt x="3181" y="2468"/>
                    <a:pt x="3181" y="1584"/>
                  </a:cubicBezTo>
                  <a:cubicBezTo>
                    <a:pt x="3181" y="714"/>
                    <a:pt x="2468" y="0"/>
                    <a:pt x="1598"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685350" y="2226425"/>
              <a:ext cx="127350" cy="127325"/>
            </a:xfrm>
            <a:custGeom>
              <a:avLst/>
              <a:gdLst/>
              <a:ahLst/>
              <a:cxnLst/>
              <a:rect l="l" t="t" r="r" b="b"/>
              <a:pathLst>
                <a:path w="5094" h="5093" extrusionOk="0">
                  <a:moveTo>
                    <a:pt x="2554" y="0"/>
                  </a:moveTo>
                  <a:cubicBezTo>
                    <a:pt x="1142" y="0"/>
                    <a:pt x="0" y="1141"/>
                    <a:pt x="0" y="2539"/>
                  </a:cubicBezTo>
                  <a:cubicBezTo>
                    <a:pt x="0" y="3952"/>
                    <a:pt x="1142" y="5093"/>
                    <a:pt x="2554" y="5093"/>
                  </a:cubicBezTo>
                  <a:cubicBezTo>
                    <a:pt x="3952" y="5093"/>
                    <a:pt x="5093" y="3952"/>
                    <a:pt x="5093" y="2539"/>
                  </a:cubicBezTo>
                  <a:cubicBezTo>
                    <a:pt x="5093" y="1141"/>
                    <a:pt x="3952" y="0"/>
                    <a:pt x="25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677850" y="2218575"/>
              <a:ext cx="142675" cy="142675"/>
            </a:xfrm>
            <a:custGeom>
              <a:avLst/>
              <a:gdLst/>
              <a:ahLst/>
              <a:cxnLst/>
              <a:rect l="l" t="t" r="r" b="b"/>
              <a:pathLst>
                <a:path w="5707" h="5707" extrusionOk="0">
                  <a:moveTo>
                    <a:pt x="2854" y="614"/>
                  </a:moveTo>
                  <a:cubicBezTo>
                    <a:pt x="4081" y="614"/>
                    <a:pt x="5094" y="1626"/>
                    <a:pt x="5094" y="2853"/>
                  </a:cubicBezTo>
                  <a:cubicBezTo>
                    <a:pt x="5094" y="4094"/>
                    <a:pt x="4081" y="5093"/>
                    <a:pt x="2854" y="5093"/>
                  </a:cubicBezTo>
                  <a:cubicBezTo>
                    <a:pt x="1613" y="5093"/>
                    <a:pt x="614" y="4094"/>
                    <a:pt x="614" y="2853"/>
                  </a:cubicBezTo>
                  <a:cubicBezTo>
                    <a:pt x="614" y="1626"/>
                    <a:pt x="1613" y="614"/>
                    <a:pt x="2854" y="614"/>
                  </a:cubicBezTo>
                  <a:close/>
                  <a:moveTo>
                    <a:pt x="2854" y="0"/>
                  </a:moveTo>
                  <a:cubicBezTo>
                    <a:pt x="1270" y="0"/>
                    <a:pt x="1" y="1284"/>
                    <a:pt x="1" y="2853"/>
                  </a:cubicBezTo>
                  <a:cubicBezTo>
                    <a:pt x="1" y="4422"/>
                    <a:pt x="1270" y="5706"/>
                    <a:pt x="2854" y="5706"/>
                  </a:cubicBezTo>
                  <a:cubicBezTo>
                    <a:pt x="4423" y="5706"/>
                    <a:pt x="5707" y="4422"/>
                    <a:pt x="5707" y="2853"/>
                  </a:cubicBezTo>
                  <a:cubicBezTo>
                    <a:pt x="5707" y="1284"/>
                    <a:pt x="4423" y="0"/>
                    <a:pt x="28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243850" y="3270625"/>
              <a:ext cx="87400" cy="87400"/>
            </a:xfrm>
            <a:custGeom>
              <a:avLst/>
              <a:gdLst/>
              <a:ahLst/>
              <a:cxnLst/>
              <a:rect l="l" t="t" r="r" b="b"/>
              <a:pathLst>
                <a:path w="3496" h="3496" extrusionOk="0">
                  <a:moveTo>
                    <a:pt x="1740" y="1"/>
                  </a:moveTo>
                  <a:cubicBezTo>
                    <a:pt x="785" y="1"/>
                    <a:pt x="0" y="785"/>
                    <a:pt x="0" y="1741"/>
                  </a:cubicBezTo>
                  <a:cubicBezTo>
                    <a:pt x="0" y="2711"/>
                    <a:pt x="785" y="3496"/>
                    <a:pt x="1740" y="3496"/>
                  </a:cubicBezTo>
                  <a:cubicBezTo>
                    <a:pt x="2710" y="3496"/>
                    <a:pt x="3495" y="2711"/>
                    <a:pt x="3495" y="1741"/>
                  </a:cubicBezTo>
                  <a:cubicBezTo>
                    <a:pt x="3495" y="785"/>
                    <a:pt x="2710" y="1"/>
                    <a:pt x="1740"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231000" y="3257800"/>
              <a:ext cx="112725" cy="113075"/>
            </a:xfrm>
            <a:custGeom>
              <a:avLst/>
              <a:gdLst/>
              <a:ahLst/>
              <a:cxnLst/>
              <a:rect l="l" t="t" r="r" b="b"/>
              <a:pathLst>
                <a:path w="4509" h="4523" extrusionOk="0">
                  <a:moveTo>
                    <a:pt x="2254" y="1027"/>
                  </a:moveTo>
                  <a:cubicBezTo>
                    <a:pt x="2939" y="1027"/>
                    <a:pt x="3495" y="1584"/>
                    <a:pt x="3495" y="2254"/>
                  </a:cubicBezTo>
                  <a:cubicBezTo>
                    <a:pt x="3495" y="2939"/>
                    <a:pt x="2939" y="3495"/>
                    <a:pt x="2254" y="3495"/>
                  </a:cubicBezTo>
                  <a:cubicBezTo>
                    <a:pt x="1584" y="3495"/>
                    <a:pt x="1028" y="2939"/>
                    <a:pt x="1028" y="2254"/>
                  </a:cubicBezTo>
                  <a:cubicBezTo>
                    <a:pt x="1028" y="1584"/>
                    <a:pt x="1584" y="1027"/>
                    <a:pt x="2254" y="1027"/>
                  </a:cubicBezTo>
                  <a:close/>
                  <a:moveTo>
                    <a:pt x="2254" y="0"/>
                  </a:moveTo>
                  <a:cubicBezTo>
                    <a:pt x="1013" y="0"/>
                    <a:pt x="0" y="1013"/>
                    <a:pt x="0" y="2254"/>
                  </a:cubicBezTo>
                  <a:cubicBezTo>
                    <a:pt x="0" y="3510"/>
                    <a:pt x="1013" y="4522"/>
                    <a:pt x="2254" y="4522"/>
                  </a:cubicBezTo>
                  <a:cubicBezTo>
                    <a:pt x="3495" y="4522"/>
                    <a:pt x="4508" y="3510"/>
                    <a:pt x="4508" y="2254"/>
                  </a:cubicBezTo>
                  <a:cubicBezTo>
                    <a:pt x="4508" y="1013"/>
                    <a:pt x="3495" y="0"/>
                    <a:pt x="22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662875" y="3096250"/>
              <a:ext cx="128050" cy="128050"/>
            </a:xfrm>
            <a:custGeom>
              <a:avLst/>
              <a:gdLst/>
              <a:ahLst/>
              <a:cxnLst/>
              <a:rect l="l" t="t" r="r" b="b"/>
              <a:pathLst>
                <a:path w="5122" h="5122" extrusionOk="0">
                  <a:moveTo>
                    <a:pt x="2568" y="0"/>
                  </a:moveTo>
                  <a:cubicBezTo>
                    <a:pt x="1142" y="0"/>
                    <a:pt x="1" y="1156"/>
                    <a:pt x="1" y="2568"/>
                  </a:cubicBezTo>
                  <a:cubicBezTo>
                    <a:pt x="1" y="3980"/>
                    <a:pt x="1142" y="5121"/>
                    <a:pt x="2568" y="5121"/>
                  </a:cubicBezTo>
                  <a:cubicBezTo>
                    <a:pt x="3981" y="5121"/>
                    <a:pt x="5122" y="3980"/>
                    <a:pt x="5122" y="2568"/>
                  </a:cubicBezTo>
                  <a:cubicBezTo>
                    <a:pt x="5122" y="1156"/>
                    <a:pt x="3981" y="0"/>
                    <a:pt x="2568"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645050" y="3078400"/>
              <a:ext cx="163725" cy="163725"/>
            </a:xfrm>
            <a:custGeom>
              <a:avLst/>
              <a:gdLst/>
              <a:ahLst/>
              <a:cxnLst/>
              <a:rect l="l" t="t" r="r" b="b"/>
              <a:pathLst>
                <a:path w="6549" h="6549" extrusionOk="0">
                  <a:moveTo>
                    <a:pt x="3281" y="1427"/>
                  </a:moveTo>
                  <a:cubicBezTo>
                    <a:pt x="4294" y="1427"/>
                    <a:pt x="5122" y="2255"/>
                    <a:pt x="5122" y="3282"/>
                  </a:cubicBezTo>
                  <a:cubicBezTo>
                    <a:pt x="5122" y="4295"/>
                    <a:pt x="4294" y="5122"/>
                    <a:pt x="3281" y="5122"/>
                  </a:cubicBezTo>
                  <a:cubicBezTo>
                    <a:pt x="2254" y="5122"/>
                    <a:pt x="1427" y="4295"/>
                    <a:pt x="1427" y="3282"/>
                  </a:cubicBezTo>
                  <a:cubicBezTo>
                    <a:pt x="1427" y="2255"/>
                    <a:pt x="2254" y="1427"/>
                    <a:pt x="3281" y="1427"/>
                  </a:cubicBezTo>
                  <a:close/>
                  <a:moveTo>
                    <a:pt x="3281" y="1"/>
                  </a:moveTo>
                  <a:cubicBezTo>
                    <a:pt x="1470" y="1"/>
                    <a:pt x="0" y="1470"/>
                    <a:pt x="0" y="3282"/>
                  </a:cubicBezTo>
                  <a:cubicBezTo>
                    <a:pt x="0" y="5079"/>
                    <a:pt x="1470" y="6549"/>
                    <a:pt x="3281" y="6549"/>
                  </a:cubicBezTo>
                  <a:cubicBezTo>
                    <a:pt x="5079" y="6549"/>
                    <a:pt x="6548" y="5079"/>
                    <a:pt x="6548" y="3282"/>
                  </a:cubicBezTo>
                  <a:cubicBezTo>
                    <a:pt x="6548" y="1470"/>
                    <a:pt x="5079" y="1"/>
                    <a:pt x="3281"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459600" y="1959650"/>
              <a:ext cx="149800" cy="150175"/>
            </a:xfrm>
            <a:custGeom>
              <a:avLst/>
              <a:gdLst/>
              <a:ahLst/>
              <a:cxnLst/>
              <a:rect l="l" t="t" r="r" b="b"/>
              <a:pathLst>
                <a:path w="5992" h="6007" extrusionOk="0">
                  <a:moveTo>
                    <a:pt x="2996" y="1"/>
                  </a:moveTo>
                  <a:cubicBezTo>
                    <a:pt x="1341" y="1"/>
                    <a:pt x="0" y="1342"/>
                    <a:pt x="0" y="2996"/>
                  </a:cubicBezTo>
                  <a:cubicBezTo>
                    <a:pt x="0" y="4651"/>
                    <a:pt x="1341" y="6006"/>
                    <a:pt x="2996" y="6006"/>
                  </a:cubicBezTo>
                  <a:cubicBezTo>
                    <a:pt x="4651" y="6006"/>
                    <a:pt x="5992" y="4651"/>
                    <a:pt x="5992" y="2996"/>
                  </a:cubicBezTo>
                  <a:cubicBezTo>
                    <a:pt x="5992" y="1342"/>
                    <a:pt x="4651" y="1"/>
                    <a:pt x="2996"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451750" y="1952175"/>
              <a:ext cx="165500" cy="165125"/>
            </a:xfrm>
            <a:custGeom>
              <a:avLst/>
              <a:gdLst/>
              <a:ahLst/>
              <a:cxnLst/>
              <a:rect l="l" t="t" r="r" b="b"/>
              <a:pathLst>
                <a:path w="6620" h="6605" extrusionOk="0">
                  <a:moveTo>
                    <a:pt x="3310" y="599"/>
                  </a:moveTo>
                  <a:cubicBezTo>
                    <a:pt x="4794" y="599"/>
                    <a:pt x="6006" y="1812"/>
                    <a:pt x="6006" y="3295"/>
                  </a:cubicBezTo>
                  <a:cubicBezTo>
                    <a:pt x="6006" y="4779"/>
                    <a:pt x="4794" y="5991"/>
                    <a:pt x="3310" y="5991"/>
                  </a:cubicBezTo>
                  <a:cubicBezTo>
                    <a:pt x="1827" y="5991"/>
                    <a:pt x="614" y="4779"/>
                    <a:pt x="614" y="3295"/>
                  </a:cubicBezTo>
                  <a:cubicBezTo>
                    <a:pt x="614" y="1812"/>
                    <a:pt x="1827" y="599"/>
                    <a:pt x="3310" y="599"/>
                  </a:cubicBezTo>
                  <a:close/>
                  <a:moveTo>
                    <a:pt x="3310" y="0"/>
                  </a:moveTo>
                  <a:cubicBezTo>
                    <a:pt x="1484" y="0"/>
                    <a:pt x="1" y="1484"/>
                    <a:pt x="1" y="3295"/>
                  </a:cubicBezTo>
                  <a:cubicBezTo>
                    <a:pt x="1" y="5121"/>
                    <a:pt x="1484" y="6605"/>
                    <a:pt x="3310" y="6605"/>
                  </a:cubicBezTo>
                  <a:cubicBezTo>
                    <a:pt x="5136" y="6605"/>
                    <a:pt x="6620" y="5121"/>
                    <a:pt x="6620" y="3295"/>
                  </a:cubicBezTo>
                  <a:cubicBezTo>
                    <a:pt x="6620" y="1484"/>
                    <a:pt x="5136" y="0"/>
                    <a:pt x="3310"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498125" y="1998525"/>
              <a:ext cx="72775" cy="72425"/>
            </a:xfrm>
            <a:custGeom>
              <a:avLst/>
              <a:gdLst/>
              <a:ahLst/>
              <a:cxnLst/>
              <a:rect l="l" t="t" r="r" b="b"/>
              <a:pathLst>
                <a:path w="2911" h="2897" extrusionOk="0">
                  <a:moveTo>
                    <a:pt x="1455" y="0"/>
                  </a:moveTo>
                  <a:cubicBezTo>
                    <a:pt x="656" y="0"/>
                    <a:pt x="0" y="642"/>
                    <a:pt x="0" y="1441"/>
                  </a:cubicBezTo>
                  <a:cubicBezTo>
                    <a:pt x="0" y="2240"/>
                    <a:pt x="656" y="2896"/>
                    <a:pt x="1455" y="2896"/>
                  </a:cubicBezTo>
                  <a:cubicBezTo>
                    <a:pt x="2254" y="2896"/>
                    <a:pt x="2910" y="2240"/>
                    <a:pt x="2910" y="1441"/>
                  </a:cubicBezTo>
                  <a:cubicBezTo>
                    <a:pt x="2910" y="642"/>
                    <a:pt x="2254" y="0"/>
                    <a:pt x="1455"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490625" y="1990675"/>
              <a:ext cx="87750" cy="87750"/>
            </a:xfrm>
            <a:custGeom>
              <a:avLst/>
              <a:gdLst/>
              <a:ahLst/>
              <a:cxnLst/>
              <a:rect l="l" t="t" r="r" b="b"/>
              <a:pathLst>
                <a:path w="3510" h="3510" extrusionOk="0">
                  <a:moveTo>
                    <a:pt x="1755" y="614"/>
                  </a:moveTo>
                  <a:cubicBezTo>
                    <a:pt x="2383" y="614"/>
                    <a:pt x="2896" y="1128"/>
                    <a:pt x="2896" y="1755"/>
                  </a:cubicBezTo>
                  <a:cubicBezTo>
                    <a:pt x="2896" y="2383"/>
                    <a:pt x="2383" y="2897"/>
                    <a:pt x="1755" y="2897"/>
                  </a:cubicBezTo>
                  <a:cubicBezTo>
                    <a:pt x="1127" y="2897"/>
                    <a:pt x="614" y="2383"/>
                    <a:pt x="614" y="1755"/>
                  </a:cubicBezTo>
                  <a:cubicBezTo>
                    <a:pt x="614" y="1128"/>
                    <a:pt x="1127" y="614"/>
                    <a:pt x="1755" y="614"/>
                  </a:cubicBezTo>
                  <a:close/>
                  <a:moveTo>
                    <a:pt x="1755" y="1"/>
                  </a:moveTo>
                  <a:cubicBezTo>
                    <a:pt x="785" y="1"/>
                    <a:pt x="1" y="785"/>
                    <a:pt x="1" y="1755"/>
                  </a:cubicBezTo>
                  <a:cubicBezTo>
                    <a:pt x="1" y="2725"/>
                    <a:pt x="785" y="3510"/>
                    <a:pt x="1755" y="3510"/>
                  </a:cubicBezTo>
                  <a:cubicBezTo>
                    <a:pt x="2725" y="3510"/>
                    <a:pt x="3510" y="2725"/>
                    <a:pt x="3510" y="1755"/>
                  </a:cubicBezTo>
                  <a:cubicBezTo>
                    <a:pt x="3510" y="785"/>
                    <a:pt x="2725" y="1"/>
                    <a:pt x="1755"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921425" y="1760300"/>
              <a:ext cx="152325" cy="152300"/>
            </a:xfrm>
            <a:custGeom>
              <a:avLst/>
              <a:gdLst/>
              <a:ahLst/>
              <a:cxnLst/>
              <a:rect l="l" t="t" r="r" b="b"/>
              <a:pathLst>
                <a:path w="6093" h="6092" extrusionOk="0">
                  <a:moveTo>
                    <a:pt x="3039" y="0"/>
                  </a:moveTo>
                  <a:cubicBezTo>
                    <a:pt x="1356" y="0"/>
                    <a:pt x="1" y="1355"/>
                    <a:pt x="1" y="3039"/>
                  </a:cubicBezTo>
                  <a:cubicBezTo>
                    <a:pt x="1" y="4722"/>
                    <a:pt x="1356" y="6092"/>
                    <a:pt x="3039" y="6092"/>
                  </a:cubicBezTo>
                  <a:cubicBezTo>
                    <a:pt x="4723" y="6092"/>
                    <a:pt x="6092" y="4722"/>
                    <a:pt x="6092" y="3039"/>
                  </a:cubicBezTo>
                  <a:cubicBezTo>
                    <a:pt x="6092" y="1355"/>
                    <a:pt x="4723" y="0"/>
                    <a:pt x="3039"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913575" y="1752450"/>
              <a:ext cx="168000" cy="167650"/>
            </a:xfrm>
            <a:custGeom>
              <a:avLst/>
              <a:gdLst/>
              <a:ahLst/>
              <a:cxnLst/>
              <a:rect l="l" t="t" r="r" b="b"/>
              <a:pathLst>
                <a:path w="6720" h="6706" extrusionOk="0">
                  <a:moveTo>
                    <a:pt x="3353" y="614"/>
                  </a:moveTo>
                  <a:cubicBezTo>
                    <a:pt x="4865" y="614"/>
                    <a:pt x="6107" y="1841"/>
                    <a:pt x="6107" y="3353"/>
                  </a:cubicBezTo>
                  <a:cubicBezTo>
                    <a:pt x="6107" y="4865"/>
                    <a:pt x="4865" y="6092"/>
                    <a:pt x="3353" y="6092"/>
                  </a:cubicBezTo>
                  <a:cubicBezTo>
                    <a:pt x="1841" y="6092"/>
                    <a:pt x="614" y="4865"/>
                    <a:pt x="614" y="3353"/>
                  </a:cubicBezTo>
                  <a:cubicBezTo>
                    <a:pt x="614" y="1841"/>
                    <a:pt x="1841" y="614"/>
                    <a:pt x="3353" y="614"/>
                  </a:cubicBezTo>
                  <a:close/>
                  <a:moveTo>
                    <a:pt x="3353" y="0"/>
                  </a:moveTo>
                  <a:cubicBezTo>
                    <a:pt x="1513" y="0"/>
                    <a:pt x="1" y="1513"/>
                    <a:pt x="1" y="3353"/>
                  </a:cubicBezTo>
                  <a:cubicBezTo>
                    <a:pt x="1" y="5207"/>
                    <a:pt x="1513" y="6705"/>
                    <a:pt x="3353" y="6705"/>
                  </a:cubicBezTo>
                  <a:cubicBezTo>
                    <a:pt x="5208" y="6705"/>
                    <a:pt x="6720" y="5207"/>
                    <a:pt x="6720" y="3353"/>
                  </a:cubicBezTo>
                  <a:cubicBezTo>
                    <a:pt x="6720" y="1513"/>
                    <a:pt x="5208" y="0"/>
                    <a:pt x="3353"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951400" y="1790250"/>
              <a:ext cx="92375" cy="92400"/>
            </a:xfrm>
            <a:custGeom>
              <a:avLst/>
              <a:gdLst/>
              <a:ahLst/>
              <a:cxnLst/>
              <a:rect l="l" t="t" r="r" b="b"/>
              <a:pathLst>
                <a:path w="3695" h="3696" extrusionOk="0">
                  <a:moveTo>
                    <a:pt x="1840" y="1013"/>
                  </a:moveTo>
                  <a:cubicBezTo>
                    <a:pt x="2311" y="1013"/>
                    <a:pt x="2682" y="1384"/>
                    <a:pt x="2682" y="1841"/>
                  </a:cubicBezTo>
                  <a:cubicBezTo>
                    <a:pt x="2682" y="2297"/>
                    <a:pt x="2311" y="2668"/>
                    <a:pt x="1840" y="2668"/>
                  </a:cubicBezTo>
                  <a:cubicBezTo>
                    <a:pt x="1384" y="2668"/>
                    <a:pt x="1013" y="2297"/>
                    <a:pt x="1013" y="1841"/>
                  </a:cubicBezTo>
                  <a:cubicBezTo>
                    <a:pt x="1013" y="1384"/>
                    <a:pt x="1384" y="1013"/>
                    <a:pt x="1840" y="1013"/>
                  </a:cubicBezTo>
                  <a:close/>
                  <a:moveTo>
                    <a:pt x="1840" y="1"/>
                  </a:moveTo>
                  <a:cubicBezTo>
                    <a:pt x="827" y="1"/>
                    <a:pt x="0" y="828"/>
                    <a:pt x="0" y="1841"/>
                  </a:cubicBezTo>
                  <a:cubicBezTo>
                    <a:pt x="0" y="2868"/>
                    <a:pt x="827" y="3695"/>
                    <a:pt x="1840" y="3695"/>
                  </a:cubicBezTo>
                  <a:cubicBezTo>
                    <a:pt x="2867" y="3695"/>
                    <a:pt x="3695" y="2868"/>
                    <a:pt x="3695" y="1841"/>
                  </a:cubicBezTo>
                  <a:cubicBezTo>
                    <a:pt x="3695" y="828"/>
                    <a:pt x="2867" y="1"/>
                    <a:pt x="1840"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576225" y="3411500"/>
              <a:ext cx="105225" cy="105600"/>
            </a:xfrm>
            <a:custGeom>
              <a:avLst/>
              <a:gdLst/>
              <a:ahLst/>
              <a:cxnLst/>
              <a:rect l="l" t="t" r="r" b="b"/>
              <a:pathLst>
                <a:path w="4209" h="4224" extrusionOk="0">
                  <a:moveTo>
                    <a:pt x="2097" y="1"/>
                  </a:moveTo>
                  <a:cubicBezTo>
                    <a:pt x="942" y="1"/>
                    <a:pt x="0" y="942"/>
                    <a:pt x="0" y="2112"/>
                  </a:cubicBezTo>
                  <a:cubicBezTo>
                    <a:pt x="0" y="3267"/>
                    <a:pt x="942" y="4223"/>
                    <a:pt x="2097" y="4223"/>
                  </a:cubicBezTo>
                  <a:cubicBezTo>
                    <a:pt x="3267" y="4223"/>
                    <a:pt x="4208" y="3267"/>
                    <a:pt x="4208" y="2112"/>
                  </a:cubicBezTo>
                  <a:cubicBezTo>
                    <a:pt x="4208" y="942"/>
                    <a:pt x="3267" y="1"/>
                    <a:pt x="2097"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3563375" y="3398675"/>
              <a:ext cx="130900" cy="130900"/>
            </a:xfrm>
            <a:custGeom>
              <a:avLst/>
              <a:gdLst/>
              <a:ahLst/>
              <a:cxnLst/>
              <a:rect l="l" t="t" r="r" b="b"/>
              <a:pathLst>
                <a:path w="5236" h="5236" extrusionOk="0">
                  <a:moveTo>
                    <a:pt x="2611" y="1027"/>
                  </a:moveTo>
                  <a:cubicBezTo>
                    <a:pt x="3496" y="1027"/>
                    <a:pt x="4209" y="1740"/>
                    <a:pt x="4209" y="2625"/>
                  </a:cubicBezTo>
                  <a:cubicBezTo>
                    <a:pt x="4209" y="3509"/>
                    <a:pt x="3496" y="4223"/>
                    <a:pt x="2611" y="4223"/>
                  </a:cubicBezTo>
                  <a:cubicBezTo>
                    <a:pt x="1741" y="4223"/>
                    <a:pt x="1013" y="3509"/>
                    <a:pt x="1013" y="2625"/>
                  </a:cubicBezTo>
                  <a:cubicBezTo>
                    <a:pt x="1013" y="1740"/>
                    <a:pt x="1741" y="1027"/>
                    <a:pt x="2611" y="1027"/>
                  </a:cubicBezTo>
                  <a:close/>
                  <a:moveTo>
                    <a:pt x="2611" y="0"/>
                  </a:moveTo>
                  <a:cubicBezTo>
                    <a:pt x="1170" y="0"/>
                    <a:pt x="0" y="1184"/>
                    <a:pt x="0" y="2625"/>
                  </a:cubicBezTo>
                  <a:cubicBezTo>
                    <a:pt x="0" y="4066"/>
                    <a:pt x="1170" y="5235"/>
                    <a:pt x="2611" y="5235"/>
                  </a:cubicBezTo>
                  <a:cubicBezTo>
                    <a:pt x="4066" y="5235"/>
                    <a:pt x="5236" y="4066"/>
                    <a:pt x="5236" y="2625"/>
                  </a:cubicBezTo>
                  <a:cubicBezTo>
                    <a:pt x="5236" y="1184"/>
                    <a:pt x="4066" y="0"/>
                    <a:pt x="2611"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351525" y="2368350"/>
              <a:ext cx="87050" cy="87400"/>
            </a:xfrm>
            <a:custGeom>
              <a:avLst/>
              <a:gdLst/>
              <a:ahLst/>
              <a:cxnLst/>
              <a:rect l="l" t="t" r="r" b="b"/>
              <a:pathLst>
                <a:path w="3482" h="3496" extrusionOk="0">
                  <a:moveTo>
                    <a:pt x="1741" y="1"/>
                  </a:moveTo>
                  <a:cubicBezTo>
                    <a:pt x="771" y="1"/>
                    <a:pt x="1" y="785"/>
                    <a:pt x="1" y="1741"/>
                  </a:cubicBezTo>
                  <a:cubicBezTo>
                    <a:pt x="1" y="2711"/>
                    <a:pt x="771" y="3496"/>
                    <a:pt x="1741" y="3496"/>
                  </a:cubicBezTo>
                  <a:cubicBezTo>
                    <a:pt x="2697" y="3496"/>
                    <a:pt x="3482" y="2711"/>
                    <a:pt x="3482" y="1741"/>
                  </a:cubicBezTo>
                  <a:cubicBezTo>
                    <a:pt x="3482" y="785"/>
                    <a:pt x="2697" y="1"/>
                    <a:pt x="1741"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3343700" y="2360875"/>
              <a:ext cx="102725" cy="102375"/>
            </a:xfrm>
            <a:custGeom>
              <a:avLst/>
              <a:gdLst/>
              <a:ahLst/>
              <a:cxnLst/>
              <a:rect l="l" t="t" r="r" b="b"/>
              <a:pathLst>
                <a:path w="4109" h="4095" extrusionOk="0">
                  <a:moveTo>
                    <a:pt x="2054" y="613"/>
                  </a:moveTo>
                  <a:cubicBezTo>
                    <a:pt x="2853" y="613"/>
                    <a:pt x="3495" y="1255"/>
                    <a:pt x="3495" y="2040"/>
                  </a:cubicBezTo>
                  <a:cubicBezTo>
                    <a:pt x="3495" y="2839"/>
                    <a:pt x="2853" y="3481"/>
                    <a:pt x="2054" y="3481"/>
                  </a:cubicBezTo>
                  <a:cubicBezTo>
                    <a:pt x="1255" y="3481"/>
                    <a:pt x="613" y="2839"/>
                    <a:pt x="613" y="2040"/>
                  </a:cubicBezTo>
                  <a:cubicBezTo>
                    <a:pt x="613" y="1255"/>
                    <a:pt x="1255" y="613"/>
                    <a:pt x="2054" y="613"/>
                  </a:cubicBezTo>
                  <a:close/>
                  <a:moveTo>
                    <a:pt x="2054" y="0"/>
                  </a:moveTo>
                  <a:cubicBezTo>
                    <a:pt x="927" y="0"/>
                    <a:pt x="0" y="913"/>
                    <a:pt x="0" y="2040"/>
                  </a:cubicBezTo>
                  <a:cubicBezTo>
                    <a:pt x="0" y="3181"/>
                    <a:pt x="927" y="4094"/>
                    <a:pt x="2054" y="4094"/>
                  </a:cubicBezTo>
                  <a:cubicBezTo>
                    <a:pt x="3181" y="4094"/>
                    <a:pt x="4108" y="3181"/>
                    <a:pt x="4108" y="2040"/>
                  </a:cubicBezTo>
                  <a:cubicBezTo>
                    <a:pt x="4108" y="913"/>
                    <a:pt x="3181" y="0"/>
                    <a:pt x="20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758450" y="2997450"/>
              <a:ext cx="93100" cy="93100"/>
            </a:xfrm>
            <a:custGeom>
              <a:avLst/>
              <a:gdLst/>
              <a:ahLst/>
              <a:cxnLst/>
              <a:rect l="l" t="t" r="r" b="b"/>
              <a:pathLst>
                <a:path w="3724" h="3724" extrusionOk="0">
                  <a:moveTo>
                    <a:pt x="1869" y="1"/>
                  </a:moveTo>
                  <a:cubicBezTo>
                    <a:pt x="842" y="1"/>
                    <a:pt x="1" y="828"/>
                    <a:pt x="1" y="1855"/>
                  </a:cubicBezTo>
                  <a:cubicBezTo>
                    <a:pt x="1" y="2896"/>
                    <a:pt x="842" y="3724"/>
                    <a:pt x="1869" y="3724"/>
                  </a:cubicBezTo>
                  <a:cubicBezTo>
                    <a:pt x="2896" y="3724"/>
                    <a:pt x="3724" y="2896"/>
                    <a:pt x="3724" y="1855"/>
                  </a:cubicBezTo>
                  <a:cubicBezTo>
                    <a:pt x="3724" y="828"/>
                    <a:pt x="2896" y="1"/>
                    <a:pt x="186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740625" y="2979625"/>
              <a:ext cx="128775" cy="128775"/>
            </a:xfrm>
            <a:custGeom>
              <a:avLst/>
              <a:gdLst/>
              <a:ahLst/>
              <a:cxnLst/>
              <a:rect l="l" t="t" r="r" b="b"/>
              <a:pathLst>
                <a:path w="5151" h="5151" extrusionOk="0">
                  <a:moveTo>
                    <a:pt x="2582" y="1427"/>
                  </a:moveTo>
                  <a:cubicBezTo>
                    <a:pt x="3210" y="1427"/>
                    <a:pt x="3724" y="1940"/>
                    <a:pt x="3724" y="2568"/>
                  </a:cubicBezTo>
                  <a:cubicBezTo>
                    <a:pt x="3724" y="3210"/>
                    <a:pt x="3210" y="3724"/>
                    <a:pt x="2582" y="3724"/>
                  </a:cubicBezTo>
                  <a:cubicBezTo>
                    <a:pt x="1955" y="3724"/>
                    <a:pt x="1441" y="3210"/>
                    <a:pt x="1441" y="2568"/>
                  </a:cubicBezTo>
                  <a:cubicBezTo>
                    <a:pt x="1441" y="1940"/>
                    <a:pt x="1955" y="1427"/>
                    <a:pt x="2582" y="1427"/>
                  </a:cubicBezTo>
                  <a:close/>
                  <a:moveTo>
                    <a:pt x="2582" y="0"/>
                  </a:moveTo>
                  <a:cubicBezTo>
                    <a:pt x="1156" y="0"/>
                    <a:pt x="0" y="1156"/>
                    <a:pt x="0" y="2568"/>
                  </a:cubicBezTo>
                  <a:cubicBezTo>
                    <a:pt x="0" y="3995"/>
                    <a:pt x="1156" y="5150"/>
                    <a:pt x="2582" y="5150"/>
                  </a:cubicBezTo>
                  <a:cubicBezTo>
                    <a:pt x="3995" y="5150"/>
                    <a:pt x="5150" y="3995"/>
                    <a:pt x="5150" y="2568"/>
                  </a:cubicBezTo>
                  <a:cubicBezTo>
                    <a:pt x="5150" y="1156"/>
                    <a:pt x="3995" y="0"/>
                    <a:pt x="2582"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2787350" y="3609075"/>
              <a:ext cx="95600" cy="95975"/>
            </a:xfrm>
            <a:custGeom>
              <a:avLst/>
              <a:gdLst/>
              <a:ahLst/>
              <a:cxnLst/>
              <a:rect l="l" t="t" r="r" b="b"/>
              <a:pathLst>
                <a:path w="3824" h="3839" extrusionOk="0">
                  <a:moveTo>
                    <a:pt x="1912" y="1"/>
                  </a:moveTo>
                  <a:cubicBezTo>
                    <a:pt x="856" y="1"/>
                    <a:pt x="0" y="857"/>
                    <a:pt x="0" y="1926"/>
                  </a:cubicBezTo>
                  <a:cubicBezTo>
                    <a:pt x="0" y="2982"/>
                    <a:pt x="856" y="3838"/>
                    <a:pt x="1912" y="3838"/>
                  </a:cubicBezTo>
                  <a:cubicBezTo>
                    <a:pt x="2967" y="3838"/>
                    <a:pt x="3823" y="2982"/>
                    <a:pt x="3823" y="1926"/>
                  </a:cubicBezTo>
                  <a:cubicBezTo>
                    <a:pt x="3823" y="857"/>
                    <a:pt x="2967" y="1"/>
                    <a:pt x="1912"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779500" y="3601600"/>
              <a:ext cx="110925" cy="110925"/>
            </a:xfrm>
            <a:custGeom>
              <a:avLst/>
              <a:gdLst/>
              <a:ahLst/>
              <a:cxnLst/>
              <a:rect l="l" t="t" r="r" b="b"/>
              <a:pathLst>
                <a:path w="4437" h="4437" extrusionOk="0">
                  <a:moveTo>
                    <a:pt x="2226" y="613"/>
                  </a:moveTo>
                  <a:cubicBezTo>
                    <a:pt x="3110" y="613"/>
                    <a:pt x="3823" y="1327"/>
                    <a:pt x="3823" y="2225"/>
                  </a:cubicBezTo>
                  <a:cubicBezTo>
                    <a:pt x="3823" y="3110"/>
                    <a:pt x="3110" y="3823"/>
                    <a:pt x="2226" y="3823"/>
                  </a:cubicBezTo>
                  <a:cubicBezTo>
                    <a:pt x="1341" y="3823"/>
                    <a:pt x="614" y="3110"/>
                    <a:pt x="614" y="2225"/>
                  </a:cubicBezTo>
                  <a:cubicBezTo>
                    <a:pt x="614" y="1327"/>
                    <a:pt x="1341" y="613"/>
                    <a:pt x="2226" y="613"/>
                  </a:cubicBezTo>
                  <a:close/>
                  <a:moveTo>
                    <a:pt x="2226" y="0"/>
                  </a:moveTo>
                  <a:cubicBezTo>
                    <a:pt x="999" y="0"/>
                    <a:pt x="0" y="999"/>
                    <a:pt x="0" y="2225"/>
                  </a:cubicBezTo>
                  <a:cubicBezTo>
                    <a:pt x="0" y="3438"/>
                    <a:pt x="999" y="4437"/>
                    <a:pt x="2226" y="4437"/>
                  </a:cubicBezTo>
                  <a:cubicBezTo>
                    <a:pt x="3438" y="4437"/>
                    <a:pt x="4437" y="3438"/>
                    <a:pt x="4437" y="2225"/>
                  </a:cubicBezTo>
                  <a:cubicBezTo>
                    <a:pt x="4437" y="999"/>
                    <a:pt x="3438" y="0"/>
                    <a:pt x="2226"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073350" y="1588050"/>
              <a:ext cx="97050" cy="97025"/>
            </a:xfrm>
            <a:custGeom>
              <a:avLst/>
              <a:gdLst/>
              <a:ahLst/>
              <a:cxnLst/>
              <a:rect l="l" t="t" r="r" b="b"/>
              <a:pathLst>
                <a:path w="3882" h="3881" extrusionOk="0">
                  <a:moveTo>
                    <a:pt x="1941" y="0"/>
                  </a:moveTo>
                  <a:cubicBezTo>
                    <a:pt x="871" y="0"/>
                    <a:pt x="1" y="870"/>
                    <a:pt x="1" y="1940"/>
                  </a:cubicBezTo>
                  <a:cubicBezTo>
                    <a:pt x="1" y="3010"/>
                    <a:pt x="871" y="3880"/>
                    <a:pt x="1941" y="3880"/>
                  </a:cubicBezTo>
                  <a:cubicBezTo>
                    <a:pt x="3011" y="3880"/>
                    <a:pt x="3881" y="3010"/>
                    <a:pt x="3881" y="1940"/>
                  </a:cubicBezTo>
                  <a:cubicBezTo>
                    <a:pt x="3881" y="870"/>
                    <a:pt x="3011" y="0"/>
                    <a:pt x="1941"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3824425" y="2737475"/>
              <a:ext cx="129125" cy="129125"/>
            </a:xfrm>
            <a:custGeom>
              <a:avLst/>
              <a:gdLst/>
              <a:ahLst/>
              <a:cxnLst/>
              <a:rect l="l" t="t" r="r" b="b"/>
              <a:pathLst>
                <a:path w="5165" h="5165" extrusionOk="0">
                  <a:moveTo>
                    <a:pt x="2583" y="0"/>
                  </a:moveTo>
                  <a:cubicBezTo>
                    <a:pt x="1156" y="0"/>
                    <a:pt x="1" y="1156"/>
                    <a:pt x="1" y="2582"/>
                  </a:cubicBezTo>
                  <a:cubicBezTo>
                    <a:pt x="1" y="4009"/>
                    <a:pt x="1156" y="5164"/>
                    <a:pt x="2583" y="5164"/>
                  </a:cubicBezTo>
                  <a:cubicBezTo>
                    <a:pt x="4009" y="5164"/>
                    <a:pt x="5165" y="4009"/>
                    <a:pt x="5165" y="2582"/>
                  </a:cubicBezTo>
                  <a:cubicBezTo>
                    <a:pt x="5165" y="1156"/>
                    <a:pt x="4009" y="0"/>
                    <a:pt x="2583"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3806600" y="2719625"/>
              <a:ext cx="164800" cy="164800"/>
            </a:xfrm>
            <a:custGeom>
              <a:avLst/>
              <a:gdLst/>
              <a:ahLst/>
              <a:cxnLst/>
              <a:rect l="l" t="t" r="r" b="b"/>
              <a:pathLst>
                <a:path w="6592" h="6592" extrusionOk="0">
                  <a:moveTo>
                    <a:pt x="3296" y="1427"/>
                  </a:moveTo>
                  <a:cubicBezTo>
                    <a:pt x="4323" y="1427"/>
                    <a:pt x="5165" y="2269"/>
                    <a:pt x="5165" y="3296"/>
                  </a:cubicBezTo>
                  <a:cubicBezTo>
                    <a:pt x="5165" y="4323"/>
                    <a:pt x="4323" y="5165"/>
                    <a:pt x="3296" y="5165"/>
                  </a:cubicBezTo>
                  <a:cubicBezTo>
                    <a:pt x="2269" y="5165"/>
                    <a:pt x="1427" y="4323"/>
                    <a:pt x="1427" y="3296"/>
                  </a:cubicBezTo>
                  <a:cubicBezTo>
                    <a:pt x="1427" y="2269"/>
                    <a:pt x="2269" y="1427"/>
                    <a:pt x="3296" y="1427"/>
                  </a:cubicBezTo>
                  <a:close/>
                  <a:moveTo>
                    <a:pt x="3296" y="1"/>
                  </a:moveTo>
                  <a:cubicBezTo>
                    <a:pt x="1484" y="1"/>
                    <a:pt x="0" y="1485"/>
                    <a:pt x="0" y="3296"/>
                  </a:cubicBezTo>
                  <a:cubicBezTo>
                    <a:pt x="0" y="5122"/>
                    <a:pt x="1484" y="6592"/>
                    <a:pt x="3296" y="6592"/>
                  </a:cubicBezTo>
                  <a:cubicBezTo>
                    <a:pt x="5122" y="6592"/>
                    <a:pt x="6591" y="5122"/>
                    <a:pt x="6591" y="3296"/>
                  </a:cubicBezTo>
                  <a:cubicBezTo>
                    <a:pt x="6591" y="1485"/>
                    <a:pt x="5122" y="1"/>
                    <a:pt x="3296"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3168575" y="2632625"/>
              <a:ext cx="82400" cy="82400"/>
            </a:xfrm>
            <a:custGeom>
              <a:avLst/>
              <a:gdLst/>
              <a:ahLst/>
              <a:cxnLst/>
              <a:rect l="l" t="t" r="r" b="b"/>
              <a:pathLst>
                <a:path w="3296" h="3296" extrusionOk="0">
                  <a:moveTo>
                    <a:pt x="1641" y="0"/>
                  </a:moveTo>
                  <a:cubicBezTo>
                    <a:pt x="728" y="0"/>
                    <a:pt x="1" y="728"/>
                    <a:pt x="1" y="1641"/>
                  </a:cubicBezTo>
                  <a:cubicBezTo>
                    <a:pt x="1" y="2554"/>
                    <a:pt x="728" y="3296"/>
                    <a:pt x="1641" y="3296"/>
                  </a:cubicBezTo>
                  <a:cubicBezTo>
                    <a:pt x="2554" y="3296"/>
                    <a:pt x="3296" y="2554"/>
                    <a:pt x="3296" y="1641"/>
                  </a:cubicBezTo>
                  <a:cubicBezTo>
                    <a:pt x="3296" y="728"/>
                    <a:pt x="2554" y="0"/>
                    <a:pt x="1641"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3155750" y="2619775"/>
              <a:ext cx="107725" cy="107725"/>
            </a:xfrm>
            <a:custGeom>
              <a:avLst/>
              <a:gdLst/>
              <a:ahLst/>
              <a:cxnLst/>
              <a:rect l="l" t="t" r="r" b="b"/>
              <a:pathLst>
                <a:path w="4309" h="4309" extrusionOk="0">
                  <a:moveTo>
                    <a:pt x="2154" y="1028"/>
                  </a:moveTo>
                  <a:cubicBezTo>
                    <a:pt x="2782" y="1028"/>
                    <a:pt x="3295" y="1527"/>
                    <a:pt x="3295" y="2155"/>
                  </a:cubicBezTo>
                  <a:cubicBezTo>
                    <a:pt x="3295" y="2782"/>
                    <a:pt x="2782" y="3296"/>
                    <a:pt x="2154" y="3296"/>
                  </a:cubicBezTo>
                  <a:cubicBezTo>
                    <a:pt x="1527" y="3296"/>
                    <a:pt x="1013" y="2782"/>
                    <a:pt x="1013" y="2155"/>
                  </a:cubicBezTo>
                  <a:cubicBezTo>
                    <a:pt x="1013" y="1527"/>
                    <a:pt x="1527" y="1028"/>
                    <a:pt x="2154" y="1028"/>
                  </a:cubicBezTo>
                  <a:close/>
                  <a:moveTo>
                    <a:pt x="2154" y="1"/>
                  </a:moveTo>
                  <a:cubicBezTo>
                    <a:pt x="970" y="1"/>
                    <a:pt x="0" y="971"/>
                    <a:pt x="0" y="2155"/>
                  </a:cubicBezTo>
                  <a:cubicBezTo>
                    <a:pt x="0" y="3353"/>
                    <a:pt x="970" y="4309"/>
                    <a:pt x="2154" y="4309"/>
                  </a:cubicBezTo>
                  <a:cubicBezTo>
                    <a:pt x="3338" y="4309"/>
                    <a:pt x="4308" y="3353"/>
                    <a:pt x="4308" y="2155"/>
                  </a:cubicBezTo>
                  <a:cubicBezTo>
                    <a:pt x="4308" y="971"/>
                    <a:pt x="3338" y="1"/>
                    <a:pt x="2154"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2689275" y="2513850"/>
              <a:ext cx="146950" cy="146975"/>
            </a:xfrm>
            <a:custGeom>
              <a:avLst/>
              <a:gdLst/>
              <a:ahLst/>
              <a:cxnLst/>
              <a:rect l="l" t="t" r="r" b="b"/>
              <a:pathLst>
                <a:path w="5878" h="5879" extrusionOk="0">
                  <a:moveTo>
                    <a:pt x="2939" y="1"/>
                  </a:moveTo>
                  <a:cubicBezTo>
                    <a:pt x="1312" y="1"/>
                    <a:pt x="0" y="1313"/>
                    <a:pt x="0" y="2940"/>
                  </a:cubicBezTo>
                  <a:cubicBezTo>
                    <a:pt x="0" y="4566"/>
                    <a:pt x="1312" y="5878"/>
                    <a:pt x="2939" y="5878"/>
                  </a:cubicBezTo>
                  <a:cubicBezTo>
                    <a:pt x="4565" y="5878"/>
                    <a:pt x="5877" y="4566"/>
                    <a:pt x="5877" y="2940"/>
                  </a:cubicBezTo>
                  <a:cubicBezTo>
                    <a:pt x="5877" y="1313"/>
                    <a:pt x="4565" y="1"/>
                    <a:pt x="293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681775" y="2506375"/>
              <a:ext cx="161925" cy="161925"/>
            </a:xfrm>
            <a:custGeom>
              <a:avLst/>
              <a:gdLst/>
              <a:ahLst/>
              <a:cxnLst/>
              <a:rect l="l" t="t" r="r" b="b"/>
              <a:pathLst>
                <a:path w="6477" h="6477" extrusionOk="0">
                  <a:moveTo>
                    <a:pt x="3239" y="614"/>
                  </a:moveTo>
                  <a:cubicBezTo>
                    <a:pt x="4694" y="614"/>
                    <a:pt x="5878" y="1783"/>
                    <a:pt x="5878" y="3239"/>
                  </a:cubicBezTo>
                  <a:cubicBezTo>
                    <a:pt x="5878" y="4694"/>
                    <a:pt x="4694" y="5878"/>
                    <a:pt x="3239" y="5878"/>
                  </a:cubicBezTo>
                  <a:cubicBezTo>
                    <a:pt x="1784" y="5878"/>
                    <a:pt x="614" y="4694"/>
                    <a:pt x="614" y="3239"/>
                  </a:cubicBezTo>
                  <a:cubicBezTo>
                    <a:pt x="614" y="1783"/>
                    <a:pt x="1784" y="614"/>
                    <a:pt x="3239" y="614"/>
                  </a:cubicBezTo>
                  <a:close/>
                  <a:moveTo>
                    <a:pt x="3239" y="0"/>
                  </a:moveTo>
                  <a:cubicBezTo>
                    <a:pt x="1456" y="0"/>
                    <a:pt x="0" y="1455"/>
                    <a:pt x="0" y="3239"/>
                  </a:cubicBezTo>
                  <a:cubicBezTo>
                    <a:pt x="0" y="5036"/>
                    <a:pt x="1456" y="6477"/>
                    <a:pt x="3239" y="6477"/>
                  </a:cubicBezTo>
                  <a:cubicBezTo>
                    <a:pt x="5036" y="6477"/>
                    <a:pt x="6477" y="5036"/>
                    <a:pt x="6477" y="3239"/>
                  </a:cubicBezTo>
                  <a:cubicBezTo>
                    <a:pt x="6477" y="1455"/>
                    <a:pt x="5036" y="0"/>
                    <a:pt x="3239"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722775" y="2547375"/>
              <a:ext cx="79925" cy="79925"/>
            </a:xfrm>
            <a:custGeom>
              <a:avLst/>
              <a:gdLst/>
              <a:ahLst/>
              <a:cxnLst/>
              <a:rect l="l" t="t" r="r" b="b"/>
              <a:pathLst>
                <a:path w="3197" h="3197" extrusionOk="0">
                  <a:moveTo>
                    <a:pt x="1599" y="1"/>
                  </a:moveTo>
                  <a:cubicBezTo>
                    <a:pt x="714" y="1"/>
                    <a:pt x="1" y="714"/>
                    <a:pt x="1" y="1599"/>
                  </a:cubicBezTo>
                  <a:cubicBezTo>
                    <a:pt x="1" y="2483"/>
                    <a:pt x="714" y="3196"/>
                    <a:pt x="1599" y="3196"/>
                  </a:cubicBezTo>
                  <a:cubicBezTo>
                    <a:pt x="2483" y="3196"/>
                    <a:pt x="3196" y="2483"/>
                    <a:pt x="3196" y="1599"/>
                  </a:cubicBezTo>
                  <a:cubicBezTo>
                    <a:pt x="3196" y="714"/>
                    <a:pt x="2483" y="1"/>
                    <a:pt x="159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3373650" y="1223925"/>
              <a:ext cx="73125" cy="73475"/>
            </a:xfrm>
            <a:custGeom>
              <a:avLst/>
              <a:gdLst/>
              <a:ahLst/>
              <a:cxnLst/>
              <a:rect l="l" t="t" r="r" b="b"/>
              <a:pathLst>
                <a:path w="2925" h="2939" extrusionOk="0">
                  <a:moveTo>
                    <a:pt x="1455" y="0"/>
                  </a:moveTo>
                  <a:cubicBezTo>
                    <a:pt x="657" y="0"/>
                    <a:pt x="0" y="656"/>
                    <a:pt x="0" y="1470"/>
                  </a:cubicBezTo>
                  <a:cubicBezTo>
                    <a:pt x="0" y="2283"/>
                    <a:pt x="657" y="2939"/>
                    <a:pt x="1455" y="2939"/>
                  </a:cubicBezTo>
                  <a:cubicBezTo>
                    <a:pt x="2269" y="2939"/>
                    <a:pt x="2925" y="2283"/>
                    <a:pt x="2925" y="1470"/>
                  </a:cubicBezTo>
                  <a:cubicBezTo>
                    <a:pt x="2925" y="656"/>
                    <a:pt x="2269" y="0"/>
                    <a:pt x="1455"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a:off x="-153687" y="218725"/>
            <a:ext cx="9326825" cy="185600"/>
            <a:chOff x="-124" y="218725"/>
            <a:chExt cx="9326825" cy="185600"/>
          </a:xfrm>
        </p:grpSpPr>
        <p:sp>
          <p:nvSpPr>
            <p:cNvPr id="73" name="Google Shape;73;p2"/>
            <p:cNvSpPr/>
            <p:nvPr/>
          </p:nvSpPr>
          <p:spPr>
            <a:xfrm>
              <a:off x="-124" y="229166"/>
              <a:ext cx="9264083" cy="175159"/>
            </a:xfrm>
            <a:custGeom>
              <a:avLst/>
              <a:gdLst/>
              <a:ahLst/>
              <a:cxnLst/>
              <a:rect l="l" t="t" r="r" b="b"/>
              <a:pathLst>
                <a:path w="134868" h="2550" extrusionOk="0">
                  <a:moveTo>
                    <a:pt x="18262" y="0"/>
                  </a:moveTo>
                  <a:cubicBezTo>
                    <a:pt x="13811" y="0"/>
                    <a:pt x="2284" y="1370"/>
                    <a:pt x="1" y="1636"/>
                  </a:cubicBezTo>
                  <a:lnTo>
                    <a:pt x="1" y="1941"/>
                  </a:lnTo>
                  <a:cubicBezTo>
                    <a:pt x="2169" y="1674"/>
                    <a:pt x="13811" y="305"/>
                    <a:pt x="18262" y="305"/>
                  </a:cubicBezTo>
                  <a:cubicBezTo>
                    <a:pt x="20431" y="305"/>
                    <a:pt x="25376" y="723"/>
                    <a:pt x="31083" y="1218"/>
                  </a:cubicBezTo>
                  <a:cubicBezTo>
                    <a:pt x="38502" y="1826"/>
                    <a:pt x="46909" y="2549"/>
                    <a:pt x="51703" y="2549"/>
                  </a:cubicBezTo>
                  <a:cubicBezTo>
                    <a:pt x="56268" y="2549"/>
                    <a:pt x="61404" y="1941"/>
                    <a:pt x="66388" y="1370"/>
                  </a:cubicBezTo>
                  <a:cubicBezTo>
                    <a:pt x="70459" y="913"/>
                    <a:pt x="74301" y="495"/>
                    <a:pt x="77231" y="457"/>
                  </a:cubicBezTo>
                  <a:cubicBezTo>
                    <a:pt x="80464" y="457"/>
                    <a:pt x="85524" y="989"/>
                    <a:pt x="90432" y="1522"/>
                  </a:cubicBezTo>
                  <a:cubicBezTo>
                    <a:pt x="95111" y="2055"/>
                    <a:pt x="99487" y="2549"/>
                    <a:pt x="102302" y="2549"/>
                  </a:cubicBezTo>
                  <a:cubicBezTo>
                    <a:pt x="108046" y="2549"/>
                    <a:pt x="134601" y="495"/>
                    <a:pt x="134868" y="457"/>
                  </a:cubicBezTo>
                  <a:lnTo>
                    <a:pt x="134868" y="152"/>
                  </a:lnTo>
                  <a:cubicBezTo>
                    <a:pt x="134563" y="191"/>
                    <a:pt x="108046" y="2245"/>
                    <a:pt x="102302" y="2245"/>
                  </a:cubicBezTo>
                  <a:cubicBezTo>
                    <a:pt x="99525" y="2245"/>
                    <a:pt x="95111" y="1750"/>
                    <a:pt x="90470" y="1256"/>
                  </a:cubicBezTo>
                  <a:cubicBezTo>
                    <a:pt x="85562" y="685"/>
                    <a:pt x="80502" y="152"/>
                    <a:pt x="77231" y="152"/>
                  </a:cubicBezTo>
                  <a:cubicBezTo>
                    <a:pt x="74301" y="191"/>
                    <a:pt x="70421" y="609"/>
                    <a:pt x="66350" y="1104"/>
                  </a:cubicBezTo>
                  <a:cubicBezTo>
                    <a:pt x="61404" y="1674"/>
                    <a:pt x="56268" y="2245"/>
                    <a:pt x="51703" y="2245"/>
                  </a:cubicBezTo>
                  <a:cubicBezTo>
                    <a:pt x="46909" y="2245"/>
                    <a:pt x="38540" y="1522"/>
                    <a:pt x="31121" y="913"/>
                  </a:cubicBezTo>
                  <a:cubicBezTo>
                    <a:pt x="25376" y="419"/>
                    <a:pt x="20469" y="0"/>
                    <a:pt x="18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24" y="244827"/>
              <a:ext cx="9326797" cy="73224"/>
            </a:xfrm>
            <a:custGeom>
              <a:avLst/>
              <a:gdLst/>
              <a:ahLst/>
              <a:cxnLst/>
              <a:rect l="l" t="t" r="r" b="b"/>
              <a:pathLst>
                <a:path w="135781" h="1066" extrusionOk="0">
                  <a:moveTo>
                    <a:pt x="1" y="1"/>
                  </a:moveTo>
                  <a:lnTo>
                    <a:pt x="1" y="305"/>
                  </a:lnTo>
                  <a:lnTo>
                    <a:pt x="18072" y="305"/>
                  </a:lnTo>
                  <a:cubicBezTo>
                    <a:pt x="18186" y="305"/>
                    <a:pt x="30322" y="1066"/>
                    <a:pt x="34165" y="1066"/>
                  </a:cubicBezTo>
                  <a:cubicBezTo>
                    <a:pt x="44893" y="1066"/>
                    <a:pt x="76774" y="305"/>
                    <a:pt x="77078" y="305"/>
                  </a:cubicBezTo>
                  <a:cubicBezTo>
                    <a:pt x="77231" y="305"/>
                    <a:pt x="90736" y="1066"/>
                    <a:pt x="94769" y="1066"/>
                  </a:cubicBezTo>
                  <a:cubicBezTo>
                    <a:pt x="105231" y="1066"/>
                    <a:pt x="135476" y="305"/>
                    <a:pt x="135781" y="305"/>
                  </a:cubicBezTo>
                  <a:lnTo>
                    <a:pt x="135781" y="1"/>
                  </a:lnTo>
                  <a:cubicBezTo>
                    <a:pt x="135476" y="1"/>
                    <a:pt x="105231" y="761"/>
                    <a:pt x="94769" y="761"/>
                  </a:cubicBezTo>
                  <a:cubicBezTo>
                    <a:pt x="90736" y="761"/>
                    <a:pt x="77231" y="1"/>
                    <a:pt x="77078" y="1"/>
                  </a:cubicBezTo>
                  <a:cubicBezTo>
                    <a:pt x="76774" y="1"/>
                    <a:pt x="44893" y="761"/>
                    <a:pt x="34165" y="761"/>
                  </a:cubicBezTo>
                  <a:cubicBezTo>
                    <a:pt x="30322" y="761"/>
                    <a:pt x="18224" y="1"/>
                    <a:pt x="18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5242107"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175852"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9201204"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Google Shape;78;p2"/>
          <p:cNvSpPr txBox="1">
            <a:spLocks noGrp="1"/>
          </p:cNvSpPr>
          <p:nvPr>
            <p:ph type="ctrTitle"/>
          </p:nvPr>
        </p:nvSpPr>
        <p:spPr>
          <a:xfrm>
            <a:off x="713225" y="814625"/>
            <a:ext cx="4981200" cy="30516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rgbClr val="191919"/>
              </a:buClr>
              <a:buSzPts val="5200"/>
              <a:buNone/>
              <a:defRPr sz="72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79" name="Google Shape;79;p2"/>
          <p:cNvSpPr txBox="1">
            <a:spLocks noGrp="1"/>
          </p:cNvSpPr>
          <p:nvPr>
            <p:ph type="subTitle" idx="1"/>
          </p:nvPr>
        </p:nvSpPr>
        <p:spPr>
          <a:xfrm>
            <a:off x="713225" y="3866375"/>
            <a:ext cx="43176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988"/>
        <p:cNvGrpSpPr/>
        <p:nvPr/>
      </p:nvGrpSpPr>
      <p:grpSpPr>
        <a:xfrm>
          <a:off x="0" y="0"/>
          <a:ext cx="0" cy="0"/>
          <a:chOff x="0" y="0"/>
          <a:chExt cx="0" cy="0"/>
        </a:xfrm>
      </p:grpSpPr>
      <p:sp>
        <p:nvSpPr>
          <p:cNvPr id="989" name="Google Shape;989;p14"/>
          <p:cNvSpPr txBox="1">
            <a:spLocks noGrp="1"/>
          </p:cNvSpPr>
          <p:nvPr>
            <p:ph type="title"/>
          </p:nvPr>
        </p:nvSpPr>
        <p:spPr>
          <a:xfrm>
            <a:off x="1679038" y="537275"/>
            <a:ext cx="2844300" cy="4827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000"/>
              <a:buNone/>
              <a:defRPr sz="24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990" name="Google Shape;990;p14"/>
          <p:cNvGrpSpPr/>
          <p:nvPr/>
        </p:nvGrpSpPr>
        <p:grpSpPr>
          <a:xfrm>
            <a:off x="-153687" y="218725"/>
            <a:ext cx="9326825" cy="185600"/>
            <a:chOff x="-124" y="218725"/>
            <a:chExt cx="9326825" cy="185600"/>
          </a:xfrm>
        </p:grpSpPr>
        <p:sp>
          <p:nvSpPr>
            <p:cNvPr id="991" name="Google Shape;991;p14"/>
            <p:cNvSpPr/>
            <p:nvPr/>
          </p:nvSpPr>
          <p:spPr>
            <a:xfrm>
              <a:off x="-124" y="229166"/>
              <a:ext cx="9264083" cy="175159"/>
            </a:xfrm>
            <a:custGeom>
              <a:avLst/>
              <a:gdLst/>
              <a:ahLst/>
              <a:cxnLst/>
              <a:rect l="l" t="t" r="r" b="b"/>
              <a:pathLst>
                <a:path w="134868" h="2550" extrusionOk="0">
                  <a:moveTo>
                    <a:pt x="18262" y="0"/>
                  </a:moveTo>
                  <a:cubicBezTo>
                    <a:pt x="13811" y="0"/>
                    <a:pt x="2284" y="1370"/>
                    <a:pt x="1" y="1636"/>
                  </a:cubicBezTo>
                  <a:lnTo>
                    <a:pt x="1" y="1941"/>
                  </a:lnTo>
                  <a:cubicBezTo>
                    <a:pt x="2169" y="1674"/>
                    <a:pt x="13811" y="305"/>
                    <a:pt x="18262" y="305"/>
                  </a:cubicBezTo>
                  <a:cubicBezTo>
                    <a:pt x="20431" y="305"/>
                    <a:pt x="25376" y="723"/>
                    <a:pt x="31083" y="1218"/>
                  </a:cubicBezTo>
                  <a:cubicBezTo>
                    <a:pt x="38502" y="1826"/>
                    <a:pt x="46909" y="2549"/>
                    <a:pt x="51703" y="2549"/>
                  </a:cubicBezTo>
                  <a:cubicBezTo>
                    <a:pt x="56268" y="2549"/>
                    <a:pt x="61404" y="1941"/>
                    <a:pt x="66388" y="1370"/>
                  </a:cubicBezTo>
                  <a:cubicBezTo>
                    <a:pt x="70459" y="913"/>
                    <a:pt x="74301" y="495"/>
                    <a:pt x="77231" y="457"/>
                  </a:cubicBezTo>
                  <a:cubicBezTo>
                    <a:pt x="80464" y="457"/>
                    <a:pt x="85524" y="989"/>
                    <a:pt x="90432" y="1522"/>
                  </a:cubicBezTo>
                  <a:cubicBezTo>
                    <a:pt x="95111" y="2055"/>
                    <a:pt x="99487" y="2549"/>
                    <a:pt x="102302" y="2549"/>
                  </a:cubicBezTo>
                  <a:cubicBezTo>
                    <a:pt x="108046" y="2549"/>
                    <a:pt x="134601" y="495"/>
                    <a:pt x="134868" y="457"/>
                  </a:cubicBezTo>
                  <a:lnTo>
                    <a:pt x="134868" y="152"/>
                  </a:lnTo>
                  <a:cubicBezTo>
                    <a:pt x="134563" y="191"/>
                    <a:pt x="108046" y="2245"/>
                    <a:pt x="102302" y="2245"/>
                  </a:cubicBezTo>
                  <a:cubicBezTo>
                    <a:pt x="99525" y="2245"/>
                    <a:pt x="95111" y="1750"/>
                    <a:pt x="90470" y="1256"/>
                  </a:cubicBezTo>
                  <a:cubicBezTo>
                    <a:pt x="85562" y="685"/>
                    <a:pt x="80502" y="152"/>
                    <a:pt x="77231" y="152"/>
                  </a:cubicBezTo>
                  <a:cubicBezTo>
                    <a:pt x="74301" y="191"/>
                    <a:pt x="70421" y="609"/>
                    <a:pt x="66350" y="1104"/>
                  </a:cubicBezTo>
                  <a:cubicBezTo>
                    <a:pt x="61404" y="1674"/>
                    <a:pt x="56268" y="2245"/>
                    <a:pt x="51703" y="2245"/>
                  </a:cubicBezTo>
                  <a:cubicBezTo>
                    <a:pt x="46909" y="2245"/>
                    <a:pt x="38540" y="1522"/>
                    <a:pt x="31121" y="913"/>
                  </a:cubicBezTo>
                  <a:cubicBezTo>
                    <a:pt x="25376" y="419"/>
                    <a:pt x="20469" y="0"/>
                    <a:pt x="18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4"/>
            <p:cNvSpPr/>
            <p:nvPr/>
          </p:nvSpPr>
          <p:spPr>
            <a:xfrm>
              <a:off x="-124" y="244827"/>
              <a:ext cx="9326797" cy="73224"/>
            </a:xfrm>
            <a:custGeom>
              <a:avLst/>
              <a:gdLst/>
              <a:ahLst/>
              <a:cxnLst/>
              <a:rect l="l" t="t" r="r" b="b"/>
              <a:pathLst>
                <a:path w="135781" h="1066" extrusionOk="0">
                  <a:moveTo>
                    <a:pt x="1" y="1"/>
                  </a:moveTo>
                  <a:lnTo>
                    <a:pt x="1" y="305"/>
                  </a:lnTo>
                  <a:lnTo>
                    <a:pt x="18072" y="305"/>
                  </a:lnTo>
                  <a:cubicBezTo>
                    <a:pt x="18186" y="305"/>
                    <a:pt x="30322" y="1066"/>
                    <a:pt x="34165" y="1066"/>
                  </a:cubicBezTo>
                  <a:cubicBezTo>
                    <a:pt x="44893" y="1066"/>
                    <a:pt x="76774" y="305"/>
                    <a:pt x="77078" y="305"/>
                  </a:cubicBezTo>
                  <a:cubicBezTo>
                    <a:pt x="77231" y="305"/>
                    <a:pt x="90736" y="1066"/>
                    <a:pt x="94769" y="1066"/>
                  </a:cubicBezTo>
                  <a:cubicBezTo>
                    <a:pt x="105231" y="1066"/>
                    <a:pt x="135476" y="305"/>
                    <a:pt x="135781" y="305"/>
                  </a:cubicBezTo>
                  <a:lnTo>
                    <a:pt x="135781" y="1"/>
                  </a:lnTo>
                  <a:cubicBezTo>
                    <a:pt x="135476" y="1"/>
                    <a:pt x="105231" y="761"/>
                    <a:pt x="94769" y="761"/>
                  </a:cubicBezTo>
                  <a:cubicBezTo>
                    <a:pt x="90736" y="761"/>
                    <a:pt x="77231" y="1"/>
                    <a:pt x="77078" y="1"/>
                  </a:cubicBezTo>
                  <a:cubicBezTo>
                    <a:pt x="76774" y="1"/>
                    <a:pt x="44893" y="761"/>
                    <a:pt x="34165" y="761"/>
                  </a:cubicBezTo>
                  <a:cubicBezTo>
                    <a:pt x="30322" y="761"/>
                    <a:pt x="18224" y="1"/>
                    <a:pt x="18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4"/>
            <p:cNvSpPr/>
            <p:nvPr/>
          </p:nvSpPr>
          <p:spPr>
            <a:xfrm>
              <a:off x="5242107"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4"/>
            <p:cNvSpPr/>
            <p:nvPr/>
          </p:nvSpPr>
          <p:spPr>
            <a:xfrm>
              <a:off x="1175852"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4"/>
            <p:cNvSpPr/>
            <p:nvPr/>
          </p:nvSpPr>
          <p:spPr>
            <a:xfrm>
              <a:off x="9201204"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6" name="Google Shape;996;p14"/>
          <p:cNvGrpSpPr/>
          <p:nvPr/>
        </p:nvGrpSpPr>
        <p:grpSpPr>
          <a:xfrm rot="2700000" flipH="1">
            <a:off x="-1368416" y="3364508"/>
            <a:ext cx="2200508" cy="2534014"/>
            <a:chOff x="2166075" y="959650"/>
            <a:chExt cx="3498975" cy="4029275"/>
          </a:xfrm>
        </p:grpSpPr>
        <p:sp>
          <p:nvSpPr>
            <p:cNvPr id="997" name="Google Shape;997;p14"/>
            <p:cNvSpPr/>
            <p:nvPr/>
          </p:nvSpPr>
          <p:spPr>
            <a:xfrm>
              <a:off x="2234900" y="3538475"/>
              <a:ext cx="562100" cy="1450450"/>
            </a:xfrm>
            <a:custGeom>
              <a:avLst/>
              <a:gdLst/>
              <a:ahLst/>
              <a:cxnLst/>
              <a:rect l="l" t="t" r="r" b="b"/>
              <a:pathLst>
                <a:path w="22484" h="58018" extrusionOk="0">
                  <a:moveTo>
                    <a:pt x="771" y="0"/>
                  </a:moveTo>
                  <a:lnTo>
                    <a:pt x="1" y="671"/>
                  </a:lnTo>
                  <a:lnTo>
                    <a:pt x="6763" y="8502"/>
                  </a:lnTo>
                  <a:lnTo>
                    <a:pt x="6763" y="19772"/>
                  </a:lnTo>
                  <a:lnTo>
                    <a:pt x="21456" y="36776"/>
                  </a:lnTo>
                  <a:lnTo>
                    <a:pt x="21456" y="58017"/>
                  </a:lnTo>
                  <a:lnTo>
                    <a:pt x="22483" y="58017"/>
                  </a:lnTo>
                  <a:lnTo>
                    <a:pt x="22483" y="36391"/>
                  </a:lnTo>
                  <a:lnTo>
                    <a:pt x="7790" y="19401"/>
                  </a:lnTo>
                  <a:lnTo>
                    <a:pt x="7790" y="8117"/>
                  </a:lnTo>
                  <a:lnTo>
                    <a:pt x="7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4"/>
            <p:cNvSpPr/>
            <p:nvPr/>
          </p:nvSpPr>
          <p:spPr>
            <a:xfrm>
              <a:off x="2671425" y="3032400"/>
              <a:ext cx="271425" cy="1956525"/>
            </a:xfrm>
            <a:custGeom>
              <a:avLst/>
              <a:gdLst/>
              <a:ahLst/>
              <a:cxnLst/>
              <a:rect l="l" t="t" r="r" b="b"/>
              <a:pathLst>
                <a:path w="10857" h="78261" extrusionOk="0">
                  <a:moveTo>
                    <a:pt x="4808" y="1"/>
                  </a:moveTo>
                  <a:lnTo>
                    <a:pt x="1" y="5550"/>
                  </a:lnTo>
                  <a:lnTo>
                    <a:pt x="1" y="37376"/>
                  </a:lnTo>
                  <a:lnTo>
                    <a:pt x="9430" y="48274"/>
                  </a:lnTo>
                  <a:lnTo>
                    <a:pt x="9430" y="78260"/>
                  </a:lnTo>
                  <a:lnTo>
                    <a:pt x="10857" y="78260"/>
                  </a:lnTo>
                  <a:lnTo>
                    <a:pt x="10857" y="47747"/>
                  </a:lnTo>
                  <a:lnTo>
                    <a:pt x="1427" y="36848"/>
                  </a:lnTo>
                  <a:lnTo>
                    <a:pt x="1427" y="6092"/>
                  </a:lnTo>
                  <a:lnTo>
                    <a:pt x="5892" y="928"/>
                  </a:lnTo>
                  <a:lnTo>
                    <a:pt x="48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4"/>
            <p:cNvSpPr/>
            <p:nvPr/>
          </p:nvSpPr>
          <p:spPr>
            <a:xfrm>
              <a:off x="2960650" y="1836250"/>
              <a:ext cx="134500" cy="3152675"/>
            </a:xfrm>
            <a:custGeom>
              <a:avLst/>
              <a:gdLst/>
              <a:ahLst/>
              <a:cxnLst/>
              <a:rect l="l" t="t" r="r" b="b"/>
              <a:pathLst>
                <a:path w="5380" h="126107" extrusionOk="0">
                  <a:moveTo>
                    <a:pt x="1171" y="1"/>
                  </a:moveTo>
                  <a:lnTo>
                    <a:pt x="1171" y="23410"/>
                  </a:lnTo>
                  <a:lnTo>
                    <a:pt x="4766" y="27561"/>
                  </a:lnTo>
                  <a:lnTo>
                    <a:pt x="4766" y="73225"/>
                  </a:lnTo>
                  <a:lnTo>
                    <a:pt x="1" y="78745"/>
                  </a:lnTo>
                  <a:lnTo>
                    <a:pt x="1" y="86149"/>
                  </a:lnTo>
                  <a:lnTo>
                    <a:pt x="3895" y="90671"/>
                  </a:lnTo>
                  <a:lnTo>
                    <a:pt x="3895" y="126106"/>
                  </a:lnTo>
                  <a:lnTo>
                    <a:pt x="4509" y="126106"/>
                  </a:lnTo>
                  <a:lnTo>
                    <a:pt x="4509" y="90443"/>
                  </a:lnTo>
                  <a:lnTo>
                    <a:pt x="600" y="85921"/>
                  </a:lnTo>
                  <a:lnTo>
                    <a:pt x="600" y="78974"/>
                  </a:lnTo>
                  <a:lnTo>
                    <a:pt x="5379" y="73453"/>
                  </a:lnTo>
                  <a:lnTo>
                    <a:pt x="5379" y="27333"/>
                  </a:lnTo>
                  <a:lnTo>
                    <a:pt x="1784" y="23182"/>
                  </a:lnTo>
                  <a:lnTo>
                    <a:pt x="17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4"/>
            <p:cNvSpPr/>
            <p:nvPr/>
          </p:nvSpPr>
          <p:spPr>
            <a:xfrm>
              <a:off x="3114725" y="2673625"/>
              <a:ext cx="107725" cy="2162300"/>
            </a:xfrm>
            <a:custGeom>
              <a:avLst/>
              <a:gdLst/>
              <a:ahLst/>
              <a:cxnLst/>
              <a:rect l="l" t="t" r="r" b="b"/>
              <a:pathLst>
                <a:path w="4309" h="86492" extrusionOk="0">
                  <a:moveTo>
                    <a:pt x="3282" y="1"/>
                  </a:moveTo>
                  <a:lnTo>
                    <a:pt x="3282" y="26948"/>
                  </a:lnTo>
                  <a:lnTo>
                    <a:pt x="1" y="30757"/>
                  </a:lnTo>
                  <a:lnTo>
                    <a:pt x="1" y="67704"/>
                  </a:lnTo>
                  <a:lnTo>
                    <a:pt x="3168" y="71370"/>
                  </a:lnTo>
                  <a:lnTo>
                    <a:pt x="3168" y="86491"/>
                  </a:lnTo>
                  <a:lnTo>
                    <a:pt x="4180" y="86491"/>
                  </a:lnTo>
                  <a:lnTo>
                    <a:pt x="4180" y="70985"/>
                  </a:lnTo>
                  <a:lnTo>
                    <a:pt x="1013" y="67333"/>
                  </a:lnTo>
                  <a:lnTo>
                    <a:pt x="1013" y="31128"/>
                  </a:lnTo>
                  <a:lnTo>
                    <a:pt x="4309" y="27319"/>
                  </a:lnTo>
                  <a:lnTo>
                    <a:pt x="43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4"/>
            <p:cNvSpPr/>
            <p:nvPr/>
          </p:nvSpPr>
          <p:spPr>
            <a:xfrm>
              <a:off x="3276650" y="1260650"/>
              <a:ext cx="141250" cy="3575275"/>
            </a:xfrm>
            <a:custGeom>
              <a:avLst/>
              <a:gdLst/>
              <a:ahLst/>
              <a:cxnLst/>
              <a:rect l="l" t="t" r="r" b="b"/>
              <a:pathLst>
                <a:path w="5650" h="143011" extrusionOk="0">
                  <a:moveTo>
                    <a:pt x="5036" y="1"/>
                  </a:moveTo>
                  <a:lnTo>
                    <a:pt x="5036" y="33610"/>
                  </a:lnTo>
                  <a:lnTo>
                    <a:pt x="0" y="39430"/>
                  </a:lnTo>
                  <a:lnTo>
                    <a:pt x="0" y="91641"/>
                  </a:lnTo>
                  <a:lnTo>
                    <a:pt x="2525" y="94551"/>
                  </a:lnTo>
                  <a:lnTo>
                    <a:pt x="2525" y="143010"/>
                  </a:lnTo>
                  <a:lnTo>
                    <a:pt x="3124" y="143010"/>
                  </a:lnTo>
                  <a:lnTo>
                    <a:pt x="3124" y="94323"/>
                  </a:lnTo>
                  <a:lnTo>
                    <a:pt x="614" y="91413"/>
                  </a:lnTo>
                  <a:lnTo>
                    <a:pt x="614" y="39658"/>
                  </a:lnTo>
                  <a:lnTo>
                    <a:pt x="5649" y="33838"/>
                  </a:lnTo>
                  <a:lnTo>
                    <a:pt x="56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4"/>
            <p:cNvSpPr/>
            <p:nvPr/>
          </p:nvSpPr>
          <p:spPr>
            <a:xfrm>
              <a:off x="3387200" y="2411850"/>
              <a:ext cx="108450" cy="2424075"/>
            </a:xfrm>
            <a:custGeom>
              <a:avLst/>
              <a:gdLst/>
              <a:ahLst/>
              <a:cxnLst/>
              <a:rect l="l" t="t" r="r" b="b"/>
              <a:pathLst>
                <a:path w="4338" h="96963" extrusionOk="0">
                  <a:moveTo>
                    <a:pt x="0" y="1"/>
                  </a:moveTo>
                  <a:lnTo>
                    <a:pt x="0" y="62340"/>
                  </a:lnTo>
                  <a:lnTo>
                    <a:pt x="3724" y="66649"/>
                  </a:lnTo>
                  <a:lnTo>
                    <a:pt x="3724" y="96962"/>
                  </a:lnTo>
                  <a:lnTo>
                    <a:pt x="4337" y="96962"/>
                  </a:lnTo>
                  <a:lnTo>
                    <a:pt x="4337" y="66420"/>
                  </a:lnTo>
                  <a:lnTo>
                    <a:pt x="614" y="62112"/>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4"/>
            <p:cNvSpPr/>
            <p:nvPr/>
          </p:nvSpPr>
          <p:spPr>
            <a:xfrm>
              <a:off x="3616150" y="3464275"/>
              <a:ext cx="25350" cy="1371650"/>
            </a:xfrm>
            <a:custGeom>
              <a:avLst/>
              <a:gdLst/>
              <a:ahLst/>
              <a:cxnLst/>
              <a:rect l="l" t="t" r="r" b="b"/>
              <a:pathLst>
                <a:path w="1014" h="54866" extrusionOk="0">
                  <a:moveTo>
                    <a:pt x="1" y="1"/>
                  </a:moveTo>
                  <a:lnTo>
                    <a:pt x="1" y="54865"/>
                  </a:lnTo>
                  <a:lnTo>
                    <a:pt x="1014" y="54865"/>
                  </a:lnTo>
                  <a:lnTo>
                    <a:pt x="10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4"/>
            <p:cNvSpPr/>
            <p:nvPr/>
          </p:nvSpPr>
          <p:spPr>
            <a:xfrm>
              <a:off x="3513100" y="1784200"/>
              <a:ext cx="128400" cy="2074900"/>
            </a:xfrm>
            <a:custGeom>
              <a:avLst/>
              <a:gdLst/>
              <a:ahLst/>
              <a:cxnLst/>
              <a:rect l="l" t="t" r="r" b="b"/>
              <a:pathLst>
                <a:path w="5136" h="82996" extrusionOk="0">
                  <a:moveTo>
                    <a:pt x="4522" y="0"/>
                  </a:moveTo>
                  <a:lnTo>
                    <a:pt x="4522" y="13481"/>
                  </a:lnTo>
                  <a:lnTo>
                    <a:pt x="0" y="18716"/>
                  </a:lnTo>
                  <a:lnTo>
                    <a:pt x="0" y="77917"/>
                  </a:lnTo>
                  <a:lnTo>
                    <a:pt x="4394" y="82996"/>
                  </a:lnTo>
                  <a:lnTo>
                    <a:pt x="4865" y="82596"/>
                  </a:lnTo>
                  <a:lnTo>
                    <a:pt x="613" y="77689"/>
                  </a:lnTo>
                  <a:lnTo>
                    <a:pt x="613" y="18944"/>
                  </a:lnTo>
                  <a:lnTo>
                    <a:pt x="5136" y="13709"/>
                  </a:lnTo>
                  <a:lnTo>
                    <a:pt x="51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4"/>
            <p:cNvSpPr/>
            <p:nvPr/>
          </p:nvSpPr>
          <p:spPr>
            <a:xfrm>
              <a:off x="2683550" y="2582325"/>
              <a:ext cx="256800" cy="997525"/>
            </a:xfrm>
            <a:custGeom>
              <a:avLst/>
              <a:gdLst/>
              <a:ahLst/>
              <a:cxnLst/>
              <a:rect l="l" t="t" r="r" b="b"/>
              <a:pathLst>
                <a:path w="10272" h="39901" extrusionOk="0">
                  <a:moveTo>
                    <a:pt x="3396" y="1"/>
                  </a:moveTo>
                  <a:lnTo>
                    <a:pt x="2939" y="400"/>
                  </a:lnTo>
                  <a:lnTo>
                    <a:pt x="9673" y="8189"/>
                  </a:lnTo>
                  <a:lnTo>
                    <a:pt x="9673" y="28317"/>
                  </a:lnTo>
                  <a:lnTo>
                    <a:pt x="1" y="39501"/>
                  </a:lnTo>
                  <a:lnTo>
                    <a:pt x="472" y="39901"/>
                  </a:lnTo>
                  <a:lnTo>
                    <a:pt x="10272" y="28546"/>
                  </a:lnTo>
                  <a:lnTo>
                    <a:pt x="10272" y="7961"/>
                  </a:lnTo>
                  <a:lnTo>
                    <a:pt x="33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4"/>
            <p:cNvSpPr/>
            <p:nvPr/>
          </p:nvSpPr>
          <p:spPr>
            <a:xfrm>
              <a:off x="2548025" y="2778475"/>
              <a:ext cx="15375" cy="1410525"/>
            </a:xfrm>
            <a:custGeom>
              <a:avLst/>
              <a:gdLst/>
              <a:ahLst/>
              <a:cxnLst/>
              <a:rect l="l" t="t" r="r" b="b"/>
              <a:pathLst>
                <a:path w="615" h="56421" extrusionOk="0">
                  <a:moveTo>
                    <a:pt x="1" y="1"/>
                  </a:moveTo>
                  <a:lnTo>
                    <a:pt x="1" y="56420"/>
                  </a:lnTo>
                  <a:lnTo>
                    <a:pt x="614" y="56420"/>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4"/>
            <p:cNvSpPr/>
            <p:nvPr/>
          </p:nvSpPr>
          <p:spPr>
            <a:xfrm>
              <a:off x="4734925" y="3305950"/>
              <a:ext cx="562075" cy="1682975"/>
            </a:xfrm>
            <a:custGeom>
              <a:avLst/>
              <a:gdLst/>
              <a:ahLst/>
              <a:cxnLst/>
              <a:rect l="l" t="t" r="r" b="b"/>
              <a:pathLst>
                <a:path w="22483" h="67319" extrusionOk="0">
                  <a:moveTo>
                    <a:pt x="21712" y="0"/>
                  </a:moveTo>
                  <a:lnTo>
                    <a:pt x="14708" y="8117"/>
                  </a:lnTo>
                  <a:lnTo>
                    <a:pt x="14708" y="28702"/>
                  </a:lnTo>
                  <a:lnTo>
                    <a:pt x="0" y="45692"/>
                  </a:lnTo>
                  <a:lnTo>
                    <a:pt x="0" y="67318"/>
                  </a:lnTo>
                  <a:lnTo>
                    <a:pt x="1027" y="67318"/>
                  </a:lnTo>
                  <a:lnTo>
                    <a:pt x="1027" y="46077"/>
                  </a:lnTo>
                  <a:lnTo>
                    <a:pt x="15721" y="29073"/>
                  </a:lnTo>
                  <a:lnTo>
                    <a:pt x="15721" y="8488"/>
                  </a:lnTo>
                  <a:lnTo>
                    <a:pt x="22483" y="671"/>
                  </a:lnTo>
                  <a:lnTo>
                    <a:pt x="217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4"/>
            <p:cNvSpPr/>
            <p:nvPr/>
          </p:nvSpPr>
          <p:spPr>
            <a:xfrm>
              <a:off x="4589050" y="3148675"/>
              <a:ext cx="271425" cy="1840250"/>
            </a:xfrm>
            <a:custGeom>
              <a:avLst/>
              <a:gdLst/>
              <a:ahLst/>
              <a:cxnLst/>
              <a:rect l="l" t="t" r="r" b="b"/>
              <a:pathLst>
                <a:path w="10857" h="73610" extrusionOk="0">
                  <a:moveTo>
                    <a:pt x="6049" y="0"/>
                  </a:moveTo>
                  <a:lnTo>
                    <a:pt x="4979" y="927"/>
                  </a:lnTo>
                  <a:lnTo>
                    <a:pt x="9430" y="6091"/>
                  </a:lnTo>
                  <a:lnTo>
                    <a:pt x="9430" y="32197"/>
                  </a:lnTo>
                  <a:lnTo>
                    <a:pt x="1" y="43096"/>
                  </a:lnTo>
                  <a:lnTo>
                    <a:pt x="1" y="73609"/>
                  </a:lnTo>
                  <a:lnTo>
                    <a:pt x="1442" y="73609"/>
                  </a:lnTo>
                  <a:lnTo>
                    <a:pt x="1442" y="43623"/>
                  </a:lnTo>
                  <a:lnTo>
                    <a:pt x="10857" y="32725"/>
                  </a:lnTo>
                  <a:lnTo>
                    <a:pt x="10857" y="5549"/>
                  </a:lnTo>
                  <a:lnTo>
                    <a:pt x="60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4"/>
            <p:cNvSpPr/>
            <p:nvPr/>
          </p:nvSpPr>
          <p:spPr>
            <a:xfrm>
              <a:off x="4436775" y="2034550"/>
              <a:ext cx="134825" cy="2954375"/>
            </a:xfrm>
            <a:custGeom>
              <a:avLst/>
              <a:gdLst/>
              <a:ahLst/>
              <a:cxnLst/>
              <a:rect l="l" t="t" r="r" b="b"/>
              <a:pathLst>
                <a:path w="5393" h="118175" extrusionOk="0">
                  <a:moveTo>
                    <a:pt x="3610" y="0"/>
                  </a:moveTo>
                  <a:lnTo>
                    <a:pt x="3610" y="25007"/>
                  </a:lnTo>
                  <a:lnTo>
                    <a:pt x="0" y="29173"/>
                  </a:lnTo>
                  <a:lnTo>
                    <a:pt x="0" y="55992"/>
                  </a:lnTo>
                  <a:lnTo>
                    <a:pt x="4779" y="61512"/>
                  </a:lnTo>
                  <a:lnTo>
                    <a:pt x="4779" y="77989"/>
                  </a:lnTo>
                  <a:lnTo>
                    <a:pt x="871" y="82511"/>
                  </a:lnTo>
                  <a:lnTo>
                    <a:pt x="871" y="118174"/>
                  </a:lnTo>
                  <a:lnTo>
                    <a:pt x="1484" y="118174"/>
                  </a:lnTo>
                  <a:lnTo>
                    <a:pt x="1484" y="82739"/>
                  </a:lnTo>
                  <a:lnTo>
                    <a:pt x="5393" y="78217"/>
                  </a:lnTo>
                  <a:lnTo>
                    <a:pt x="5393" y="61284"/>
                  </a:lnTo>
                  <a:lnTo>
                    <a:pt x="614" y="55763"/>
                  </a:lnTo>
                  <a:lnTo>
                    <a:pt x="614" y="29401"/>
                  </a:lnTo>
                  <a:lnTo>
                    <a:pt x="4209" y="25236"/>
                  </a:lnTo>
                  <a:lnTo>
                    <a:pt x="42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4"/>
            <p:cNvSpPr/>
            <p:nvPr/>
          </p:nvSpPr>
          <p:spPr>
            <a:xfrm>
              <a:off x="4314800" y="1700375"/>
              <a:ext cx="1350250" cy="3135550"/>
            </a:xfrm>
            <a:custGeom>
              <a:avLst/>
              <a:gdLst/>
              <a:ahLst/>
              <a:cxnLst/>
              <a:rect l="l" t="t" r="r" b="b"/>
              <a:pathLst>
                <a:path w="54010" h="125422" extrusionOk="0">
                  <a:moveTo>
                    <a:pt x="4594" y="1"/>
                  </a:moveTo>
                  <a:lnTo>
                    <a:pt x="1" y="4594"/>
                  </a:lnTo>
                  <a:lnTo>
                    <a:pt x="1" y="66177"/>
                  </a:lnTo>
                  <a:lnTo>
                    <a:pt x="3296" y="69986"/>
                  </a:lnTo>
                  <a:lnTo>
                    <a:pt x="3296" y="106334"/>
                  </a:lnTo>
                  <a:lnTo>
                    <a:pt x="129" y="110001"/>
                  </a:lnTo>
                  <a:lnTo>
                    <a:pt x="129" y="125421"/>
                  </a:lnTo>
                  <a:lnTo>
                    <a:pt x="742" y="125421"/>
                  </a:lnTo>
                  <a:lnTo>
                    <a:pt x="742" y="110229"/>
                  </a:lnTo>
                  <a:lnTo>
                    <a:pt x="3909" y="106563"/>
                  </a:lnTo>
                  <a:lnTo>
                    <a:pt x="3909" y="69758"/>
                  </a:lnTo>
                  <a:lnTo>
                    <a:pt x="614" y="65949"/>
                  </a:lnTo>
                  <a:lnTo>
                    <a:pt x="614" y="4851"/>
                  </a:lnTo>
                  <a:lnTo>
                    <a:pt x="4851" y="600"/>
                  </a:lnTo>
                  <a:lnTo>
                    <a:pt x="54009" y="600"/>
                  </a:lnTo>
                  <a:lnTo>
                    <a:pt x="540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4"/>
            <p:cNvSpPr/>
            <p:nvPr/>
          </p:nvSpPr>
          <p:spPr>
            <a:xfrm>
              <a:off x="4106525" y="1636550"/>
              <a:ext cx="156600" cy="3199375"/>
            </a:xfrm>
            <a:custGeom>
              <a:avLst/>
              <a:gdLst/>
              <a:ahLst/>
              <a:cxnLst/>
              <a:rect l="l" t="t" r="r" b="b"/>
              <a:pathLst>
                <a:path w="6264" h="127975" extrusionOk="0">
                  <a:moveTo>
                    <a:pt x="1" y="0"/>
                  </a:moveTo>
                  <a:lnTo>
                    <a:pt x="1" y="24736"/>
                  </a:lnTo>
                  <a:lnTo>
                    <a:pt x="5036" y="30557"/>
                  </a:lnTo>
                  <a:lnTo>
                    <a:pt x="5036" y="76263"/>
                  </a:lnTo>
                  <a:lnTo>
                    <a:pt x="2526" y="79173"/>
                  </a:lnTo>
                  <a:lnTo>
                    <a:pt x="2526" y="127974"/>
                  </a:lnTo>
                  <a:lnTo>
                    <a:pt x="3738" y="127974"/>
                  </a:lnTo>
                  <a:lnTo>
                    <a:pt x="3738" y="79629"/>
                  </a:lnTo>
                  <a:lnTo>
                    <a:pt x="6263" y="76719"/>
                  </a:lnTo>
                  <a:lnTo>
                    <a:pt x="6263" y="30100"/>
                  </a:lnTo>
                  <a:lnTo>
                    <a:pt x="1228" y="24280"/>
                  </a:lnTo>
                  <a:lnTo>
                    <a:pt x="12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4"/>
            <p:cNvSpPr/>
            <p:nvPr/>
          </p:nvSpPr>
          <p:spPr>
            <a:xfrm>
              <a:off x="4036275" y="2481750"/>
              <a:ext cx="108450" cy="2354175"/>
            </a:xfrm>
            <a:custGeom>
              <a:avLst/>
              <a:gdLst/>
              <a:ahLst/>
              <a:cxnLst/>
              <a:rect l="l" t="t" r="r" b="b"/>
              <a:pathLst>
                <a:path w="4338" h="94167" extrusionOk="0">
                  <a:moveTo>
                    <a:pt x="3724" y="1"/>
                  </a:moveTo>
                  <a:lnTo>
                    <a:pt x="3724" y="59316"/>
                  </a:lnTo>
                  <a:lnTo>
                    <a:pt x="0" y="63624"/>
                  </a:lnTo>
                  <a:lnTo>
                    <a:pt x="0" y="94166"/>
                  </a:lnTo>
                  <a:lnTo>
                    <a:pt x="614" y="94166"/>
                  </a:lnTo>
                  <a:lnTo>
                    <a:pt x="614" y="63853"/>
                  </a:lnTo>
                  <a:lnTo>
                    <a:pt x="4337" y="59544"/>
                  </a:lnTo>
                  <a:lnTo>
                    <a:pt x="43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4"/>
            <p:cNvSpPr/>
            <p:nvPr/>
          </p:nvSpPr>
          <p:spPr>
            <a:xfrm>
              <a:off x="3895750" y="3348375"/>
              <a:ext cx="15000" cy="1487550"/>
            </a:xfrm>
            <a:custGeom>
              <a:avLst/>
              <a:gdLst/>
              <a:ahLst/>
              <a:cxnLst/>
              <a:rect l="l" t="t" r="r" b="b"/>
              <a:pathLst>
                <a:path w="600" h="59502" extrusionOk="0">
                  <a:moveTo>
                    <a:pt x="1" y="1"/>
                  </a:moveTo>
                  <a:lnTo>
                    <a:pt x="1" y="59501"/>
                  </a:lnTo>
                  <a:lnTo>
                    <a:pt x="600" y="59501"/>
                  </a:lnTo>
                  <a:lnTo>
                    <a:pt x="6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a:off x="3890400" y="959650"/>
              <a:ext cx="128775" cy="2899450"/>
            </a:xfrm>
            <a:custGeom>
              <a:avLst/>
              <a:gdLst/>
              <a:ahLst/>
              <a:cxnLst/>
              <a:rect l="l" t="t" r="r" b="b"/>
              <a:pathLst>
                <a:path w="5151" h="115978" extrusionOk="0">
                  <a:moveTo>
                    <a:pt x="1" y="1"/>
                  </a:moveTo>
                  <a:lnTo>
                    <a:pt x="1" y="46691"/>
                  </a:lnTo>
                  <a:lnTo>
                    <a:pt x="4537" y="51926"/>
                  </a:lnTo>
                  <a:lnTo>
                    <a:pt x="4537" y="110671"/>
                  </a:lnTo>
                  <a:lnTo>
                    <a:pt x="286" y="115578"/>
                  </a:lnTo>
                  <a:lnTo>
                    <a:pt x="743" y="115978"/>
                  </a:lnTo>
                  <a:lnTo>
                    <a:pt x="5151" y="110899"/>
                  </a:lnTo>
                  <a:lnTo>
                    <a:pt x="5151" y="51698"/>
                  </a:lnTo>
                  <a:lnTo>
                    <a:pt x="614" y="46463"/>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4"/>
            <p:cNvSpPr/>
            <p:nvPr/>
          </p:nvSpPr>
          <p:spPr>
            <a:xfrm>
              <a:off x="4591550" y="2284550"/>
              <a:ext cx="256800" cy="1295300"/>
            </a:xfrm>
            <a:custGeom>
              <a:avLst/>
              <a:gdLst/>
              <a:ahLst/>
              <a:cxnLst/>
              <a:rect l="l" t="t" r="r" b="b"/>
              <a:pathLst>
                <a:path w="10272" h="51812" extrusionOk="0">
                  <a:moveTo>
                    <a:pt x="6092" y="0"/>
                  </a:moveTo>
                  <a:lnTo>
                    <a:pt x="1" y="6077"/>
                  </a:lnTo>
                  <a:lnTo>
                    <a:pt x="1" y="40457"/>
                  </a:lnTo>
                  <a:lnTo>
                    <a:pt x="9815" y="51812"/>
                  </a:lnTo>
                  <a:lnTo>
                    <a:pt x="10272" y="51412"/>
                  </a:lnTo>
                  <a:lnTo>
                    <a:pt x="614" y="40228"/>
                  </a:lnTo>
                  <a:lnTo>
                    <a:pt x="614" y="6334"/>
                  </a:lnTo>
                  <a:lnTo>
                    <a:pt x="6520" y="428"/>
                  </a:lnTo>
                  <a:lnTo>
                    <a:pt x="60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4"/>
            <p:cNvSpPr/>
            <p:nvPr/>
          </p:nvSpPr>
          <p:spPr>
            <a:xfrm>
              <a:off x="4820875" y="2861225"/>
              <a:ext cx="163000" cy="1327775"/>
            </a:xfrm>
            <a:custGeom>
              <a:avLst/>
              <a:gdLst/>
              <a:ahLst/>
              <a:cxnLst/>
              <a:rect l="l" t="t" r="r" b="b"/>
              <a:pathLst>
                <a:path w="6520" h="53111" extrusionOk="0">
                  <a:moveTo>
                    <a:pt x="428" y="0"/>
                  </a:moveTo>
                  <a:lnTo>
                    <a:pt x="0" y="443"/>
                  </a:lnTo>
                  <a:lnTo>
                    <a:pt x="5906" y="6348"/>
                  </a:lnTo>
                  <a:lnTo>
                    <a:pt x="5906" y="53110"/>
                  </a:lnTo>
                  <a:lnTo>
                    <a:pt x="6520" y="53110"/>
                  </a:lnTo>
                  <a:lnTo>
                    <a:pt x="6520" y="6092"/>
                  </a:lnTo>
                  <a:lnTo>
                    <a:pt x="4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4"/>
            <p:cNvSpPr/>
            <p:nvPr/>
          </p:nvSpPr>
          <p:spPr>
            <a:xfrm>
              <a:off x="3625075" y="959650"/>
              <a:ext cx="158725" cy="3876275"/>
            </a:xfrm>
            <a:custGeom>
              <a:avLst/>
              <a:gdLst/>
              <a:ahLst/>
              <a:cxnLst/>
              <a:rect l="l" t="t" r="r" b="b"/>
              <a:pathLst>
                <a:path w="6349" h="155051" extrusionOk="0">
                  <a:moveTo>
                    <a:pt x="4922" y="1"/>
                  </a:moveTo>
                  <a:lnTo>
                    <a:pt x="4922" y="63396"/>
                  </a:lnTo>
                  <a:lnTo>
                    <a:pt x="0" y="69244"/>
                  </a:lnTo>
                  <a:lnTo>
                    <a:pt x="0" y="86734"/>
                  </a:lnTo>
                  <a:lnTo>
                    <a:pt x="4922" y="92426"/>
                  </a:lnTo>
                  <a:lnTo>
                    <a:pt x="4922" y="155050"/>
                  </a:lnTo>
                  <a:lnTo>
                    <a:pt x="6349" y="155050"/>
                  </a:lnTo>
                  <a:lnTo>
                    <a:pt x="6349" y="91898"/>
                  </a:lnTo>
                  <a:lnTo>
                    <a:pt x="1427" y="86206"/>
                  </a:lnTo>
                  <a:lnTo>
                    <a:pt x="1427" y="69772"/>
                  </a:lnTo>
                  <a:lnTo>
                    <a:pt x="6349" y="63909"/>
                  </a:lnTo>
                  <a:lnTo>
                    <a:pt x="63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a:off x="3748100" y="2802025"/>
              <a:ext cx="158750" cy="2033900"/>
            </a:xfrm>
            <a:custGeom>
              <a:avLst/>
              <a:gdLst/>
              <a:ahLst/>
              <a:cxnLst/>
              <a:rect l="l" t="t" r="r" b="b"/>
              <a:pathLst>
                <a:path w="6350" h="81356" extrusionOk="0">
                  <a:moveTo>
                    <a:pt x="4923" y="0"/>
                  </a:moveTo>
                  <a:lnTo>
                    <a:pt x="4923" y="12511"/>
                  </a:lnTo>
                  <a:lnTo>
                    <a:pt x="1" y="18203"/>
                  </a:lnTo>
                  <a:lnTo>
                    <a:pt x="1" y="81355"/>
                  </a:lnTo>
                  <a:lnTo>
                    <a:pt x="1428" y="81355"/>
                  </a:lnTo>
                  <a:lnTo>
                    <a:pt x="1428" y="18731"/>
                  </a:lnTo>
                  <a:lnTo>
                    <a:pt x="6349" y="13039"/>
                  </a:lnTo>
                  <a:lnTo>
                    <a:pt x="63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4"/>
            <p:cNvSpPr/>
            <p:nvPr/>
          </p:nvSpPr>
          <p:spPr>
            <a:xfrm>
              <a:off x="2829425" y="3651875"/>
              <a:ext cx="144450" cy="160875"/>
            </a:xfrm>
            <a:custGeom>
              <a:avLst/>
              <a:gdLst/>
              <a:ahLst/>
              <a:cxnLst/>
              <a:rect l="l" t="t" r="r" b="b"/>
              <a:pathLst>
                <a:path w="5778" h="6435" extrusionOk="0">
                  <a:moveTo>
                    <a:pt x="457" y="0"/>
                  </a:moveTo>
                  <a:lnTo>
                    <a:pt x="0" y="414"/>
                  </a:lnTo>
                  <a:lnTo>
                    <a:pt x="5321" y="6434"/>
                  </a:lnTo>
                  <a:lnTo>
                    <a:pt x="5778" y="6035"/>
                  </a:lnTo>
                  <a:lnTo>
                    <a:pt x="45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4"/>
            <p:cNvSpPr/>
            <p:nvPr/>
          </p:nvSpPr>
          <p:spPr>
            <a:xfrm>
              <a:off x="2178550" y="3481050"/>
              <a:ext cx="132000" cy="131975"/>
            </a:xfrm>
            <a:custGeom>
              <a:avLst/>
              <a:gdLst/>
              <a:ahLst/>
              <a:cxnLst/>
              <a:rect l="l" t="t" r="r" b="b"/>
              <a:pathLst>
                <a:path w="5280" h="5279" extrusionOk="0">
                  <a:moveTo>
                    <a:pt x="2640" y="0"/>
                  </a:moveTo>
                  <a:cubicBezTo>
                    <a:pt x="1185" y="0"/>
                    <a:pt x="1" y="1184"/>
                    <a:pt x="1" y="2639"/>
                  </a:cubicBezTo>
                  <a:cubicBezTo>
                    <a:pt x="1" y="4095"/>
                    <a:pt x="1185" y="5279"/>
                    <a:pt x="2640" y="5279"/>
                  </a:cubicBezTo>
                  <a:cubicBezTo>
                    <a:pt x="4095" y="5279"/>
                    <a:pt x="5279" y="4095"/>
                    <a:pt x="5279" y="2639"/>
                  </a:cubicBezTo>
                  <a:cubicBezTo>
                    <a:pt x="5279" y="1184"/>
                    <a:pt x="4095" y="0"/>
                    <a:pt x="26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4"/>
            <p:cNvSpPr/>
            <p:nvPr/>
          </p:nvSpPr>
          <p:spPr>
            <a:xfrm>
              <a:off x="2166075" y="3468200"/>
              <a:ext cx="157300" cy="157300"/>
            </a:xfrm>
            <a:custGeom>
              <a:avLst/>
              <a:gdLst/>
              <a:ahLst/>
              <a:cxnLst/>
              <a:rect l="l" t="t" r="r" b="b"/>
              <a:pathLst>
                <a:path w="6292" h="6292" extrusionOk="0">
                  <a:moveTo>
                    <a:pt x="3139" y="1028"/>
                  </a:moveTo>
                  <a:cubicBezTo>
                    <a:pt x="4309" y="1028"/>
                    <a:pt x="5265" y="1969"/>
                    <a:pt x="5265" y="3153"/>
                  </a:cubicBezTo>
                  <a:cubicBezTo>
                    <a:pt x="5265" y="4323"/>
                    <a:pt x="4309" y="5279"/>
                    <a:pt x="3139" y="5279"/>
                  </a:cubicBezTo>
                  <a:cubicBezTo>
                    <a:pt x="1969" y="5279"/>
                    <a:pt x="1014" y="4323"/>
                    <a:pt x="1014" y="3153"/>
                  </a:cubicBezTo>
                  <a:cubicBezTo>
                    <a:pt x="1014" y="1969"/>
                    <a:pt x="1969" y="1028"/>
                    <a:pt x="3139" y="1028"/>
                  </a:cubicBezTo>
                  <a:close/>
                  <a:moveTo>
                    <a:pt x="3139" y="1"/>
                  </a:moveTo>
                  <a:cubicBezTo>
                    <a:pt x="1399" y="1"/>
                    <a:pt x="1" y="1413"/>
                    <a:pt x="1" y="3153"/>
                  </a:cubicBezTo>
                  <a:cubicBezTo>
                    <a:pt x="1" y="4880"/>
                    <a:pt x="1399" y="6292"/>
                    <a:pt x="3139" y="6292"/>
                  </a:cubicBezTo>
                  <a:cubicBezTo>
                    <a:pt x="4879" y="6292"/>
                    <a:pt x="6292" y="4880"/>
                    <a:pt x="6292" y="3153"/>
                  </a:cubicBezTo>
                  <a:cubicBezTo>
                    <a:pt x="6292" y="1413"/>
                    <a:pt x="4879" y="1"/>
                    <a:pt x="3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4"/>
            <p:cNvSpPr/>
            <p:nvPr/>
          </p:nvSpPr>
          <p:spPr>
            <a:xfrm>
              <a:off x="2212450" y="3514925"/>
              <a:ext cx="64200" cy="63875"/>
            </a:xfrm>
            <a:custGeom>
              <a:avLst/>
              <a:gdLst/>
              <a:ahLst/>
              <a:cxnLst/>
              <a:rect l="l" t="t" r="r" b="b"/>
              <a:pathLst>
                <a:path w="2568" h="2555" extrusionOk="0">
                  <a:moveTo>
                    <a:pt x="1284" y="1"/>
                  </a:moveTo>
                  <a:cubicBezTo>
                    <a:pt x="585" y="1"/>
                    <a:pt x="0" y="571"/>
                    <a:pt x="0" y="1284"/>
                  </a:cubicBezTo>
                  <a:cubicBezTo>
                    <a:pt x="0" y="1983"/>
                    <a:pt x="585" y="2554"/>
                    <a:pt x="1284" y="2554"/>
                  </a:cubicBezTo>
                  <a:cubicBezTo>
                    <a:pt x="1997" y="2554"/>
                    <a:pt x="2568" y="1983"/>
                    <a:pt x="2568" y="1284"/>
                  </a:cubicBezTo>
                  <a:cubicBezTo>
                    <a:pt x="2568" y="571"/>
                    <a:pt x="1997" y="1"/>
                    <a:pt x="1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4"/>
            <p:cNvSpPr/>
            <p:nvPr/>
          </p:nvSpPr>
          <p:spPr>
            <a:xfrm>
              <a:off x="2514500" y="2737100"/>
              <a:ext cx="82425" cy="82775"/>
            </a:xfrm>
            <a:custGeom>
              <a:avLst/>
              <a:gdLst/>
              <a:ahLst/>
              <a:cxnLst/>
              <a:rect l="l" t="t" r="r" b="b"/>
              <a:pathLst>
                <a:path w="3297" h="3311" extrusionOk="0">
                  <a:moveTo>
                    <a:pt x="1656" y="1"/>
                  </a:moveTo>
                  <a:cubicBezTo>
                    <a:pt x="743" y="1"/>
                    <a:pt x="1" y="743"/>
                    <a:pt x="1" y="1656"/>
                  </a:cubicBezTo>
                  <a:cubicBezTo>
                    <a:pt x="1" y="2569"/>
                    <a:pt x="743" y="3311"/>
                    <a:pt x="1656" y="3311"/>
                  </a:cubicBezTo>
                  <a:cubicBezTo>
                    <a:pt x="2569" y="3311"/>
                    <a:pt x="3296" y="2569"/>
                    <a:pt x="3296" y="1656"/>
                  </a:cubicBezTo>
                  <a:cubicBezTo>
                    <a:pt x="3296" y="743"/>
                    <a:pt x="2569" y="1"/>
                    <a:pt x="1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4"/>
            <p:cNvSpPr/>
            <p:nvPr/>
          </p:nvSpPr>
          <p:spPr>
            <a:xfrm>
              <a:off x="4100100" y="2444675"/>
              <a:ext cx="73850" cy="74200"/>
            </a:xfrm>
            <a:custGeom>
              <a:avLst/>
              <a:gdLst/>
              <a:ahLst/>
              <a:cxnLst/>
              <a:rect l="l" t="t" r="r" b="b"/>
              <a:pathLst>
                <a:path w="2954" h="2968" extrusionOk="0">
                  <a:moveTo>
                    <a:pt x="1470" y="0"/>
                  </a:moveTo>
                  <a:cubicBezTo>
                    <a:pt x="657" y="0"/>
                    <a:pt x="1" y="671"/>
                    <a:pt x="1" y="1484"/>
                  </a:cubicBezTo>
                  <a:cubicBezTo>
                    <a:pt x="1" y="2311"/>
                    <a:pt x="657" y="2968"/>
                    <a:pt x="1470" y="2968"/>
                  </a:cubicBezTo>
                  <a:cubicBezTo>
                    <a:pt x="2298" y="2968"/>
                    <a:pt x="2954" y="2311"/>
                    <a:pt x="2954" y="1484"/>
                  </a:cubicBezTo>
                  <a:cubicBezTo>
                    <a:pt x="2954" y="671"/>
                    <a:pt x="2298" y="0"/>
                    <a:pt x="1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4"/>
            <p:cNvSpPr/>
            <p:nvPr/>
          </p:nvSpPr>
          <p:spPr>
            <a:xfrm>
              <a:off x="3865450" y="3310225"/>
              <a:ext cx="75625" cy="75975"/>
            </a:xfrm>
            <a:custGeom>
              <a:avLst/>
              <a:gdLst/>
              <a:ahLst/>
              <a:cxnLst/>
              <a:rect l="l" t="t" r="r" b="b"/>
              <a:pathLst>
                <a:path w="3025" h="3039" extrusionOk="0">
                  <a:moveTo>
                    <a:pt x="1512" y="0"/>
                  </a:moveTo>
                  <a:cubicBezTo>
                    <a:pt x="671" y="0"/>
                    <a:pt x="0" y="685"/>
                    <a:pt x="0" y="1527"/>
                  </a:cubicBezTo>
                  <a:cubicBezTo>
                    <a:pt x="0" y="2354"/>
                    <a:pt x="671" y="3039"/>
                    <a:pt x="1512" y="3039"/>
                  </a:cubicBezTo>
                  <a:cubicBezTo>
                    <a:pt x="2354" y="3039"/>
                    <a:pt x="3025" y="2354"/>
                    <a:pt x="3025" y="1527"/>
                  </a:cubicBezTo>
                  <a:cubicBezTo>
                    <a:pt x="3025" y="685"/>
                    <a:pt x="2354" y="0"/>
                    <a:pt x="15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4"/>
            <p:cNvSpPr/>
            <p:nvPr/>
          </p:nvSpPr>
          <p:spPr>
            <a:xfrm>
              <a:off x="4774150" y="2814500"/>
              <a:ext cx="104150" cy="104525"/>
            </a:xfrm>
            <a:custGeom>
              <a:avLst/>
              <a:gdLst/>
              <a:ahLst/>
              <a:cxnLst/>
              <a:rect l="l" t="t" r="r" b="b"/>
              <a:pathLst>
                <a:path w="4166" h="4181" extrusionOk="0">
                  <a:moveTo>
                    <a:pt x="2083" y="1"/>
                  </a:moveTo>
                  <a:cubicBezTo>
                    <a:pt x="928" y="1"/>
                    <a:pt x="0" y="942"/>
                    <a:pt x="0" y="2083"/>
                  </a:cubicBezTo>
                  <a:cubicBezTo>
                    <a:pt x="0" y="3239"/>
                    <a:pt x="928" y="4180"/>
                    <a:pt x="2083" y="4180"/>
                  </a:cubicBezTo>
                  <a:cubicBezTo>
                    <a:pt x="3239" y="4180"/>
                    <a:pt x="4166" y="3239"/>
                    <a:pt x="4166" y="2083"/>
                  </a:cubicBezTo>
                  <a:cubicBezTo>
                    <a:pt x="4166" y="942"/>
                    <a:pt x="3239" y="1"/>
                    <a:pt x="2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4"/>
            <p:cNvSpPr/>
            <p:nvPr/>
          </p:nvSpPr>
          <p:spPr>
            <a:xfrm>
              <a:off x="3601900" y="1752100"/>
              <a:ext cx="63850" cy="63850"/>
            </a:xfrm>
            <a:custGeom>
              <a:avLst/>
              <a:gdLst/>
              <a:ahLst/>
              <a:cxnLst/>
              <a:rect l="l" t="t" r="r" b="b"/>
              <a:pathLst>
                <a:path w="2554" h="2554" extrusionOk="0">
                  <a:moveTo>
                    <a:pt x="1284" y="0"/>
                  </a:moveTo>
                  <a:cubicBezTo>
                    <a:pt x="571" y="0"/>
                    <a:pt x="0" y="571"/>
                    <a:pt x="0" y="1284"/>
                  </a:cubicBezTo>
                  <a:cubicBezTo>
                    <a:pt x="0" y="1983"/>
                    <a:pt x="571" y="2554"/>
                    <a:pt x="1284" y="2554"/>
                  </a:cubicBezTo>
                  <a:cubicBezTo>
                    <a:pt x="1983" y="2554"/>
                    <a:pt x="2554" y="1983"/>
                    <a:pt x="2554" y="1284"/>
                  </a:cubicBezTo>
                  <a:cubicBezTo>
                    <a:pt x="2554" y="571"/>
                    <a:pt x="1983" y="0"/>
                    <a:pt x="12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4"/>
            <p:cNvSpPr/>
            <p:nvPr/>
          </p:nvSpPr>
          <p:spPr>
            <a:xfrm>
              <a:off x="3594050" y="1744250"/>
              <a:ext cx="79550" cy="79550"/>
            </a:xfrm>
            <a:custGeom>
              <a:avLst/>
              <a:gdLst/>
              <a:ahLst/>
              <a:cxnLst/>
              <a:rect l="l" t="t" r="r" b="b"/>
              <a:pathLst>
                <a:path w="3182" h="3182" extrusionOk="0">
                  <a:moveTo>
                    <a:pt x="1598" y="614"/>
                  </a:moveTo>
                  <a:cubicBezTo>
                    <a:pt x="2126" y="614"/>
                    <a:pt x="2568" y="1056"/>
                    <a:pt x="2568" y="1584"/>
                  </a:cubicBezTo>
                  <a:cubicBezTo>
                    <a:pt x="2568" y="2126"/>
                    <a:pt x="2126" y="2568"/>
                    <a:pt x="1598" y="2568"/>
                  </a:cubicBezTo>
                  <a:cubicBezTo>
                    <a:pt x="1056" y="2568"/>
                    <a:pt x="614" y="2126"/>
                    <a:pt x="614" y="1584"/>
                  </a:cubicBezTo>
                  <a:cubicBezTo>
                    <a:pt x="614" y="1056"/>
                    <a:pt x="1056" y="614"/>
                    <a:pt x="1598" y="614"/>
                  </a:cubicBezTo>
                  <a:close/>
                  <a:moveTo>
                    <a:pt x="1598" y="0"/>
                  </a:moveTo>
                  <a:cubicBezTo>
                    <a:pt x="714" y="0"/>
                    <a:pt x="0" y="714"/>
                    <a:pt x="0" y="1584"/>
                  </a:cubicBezTo>
                  <a:cubicBezTo>
                    <a:pt x="0" y="2468"/>
                    <a:pt x="714" y="3181"/>
                    <a:pt x="1598" y="3181"/>
                  </a:cubicBezTo>
                  <a:cubicBezTo>
                    <a:pt x="2468" y="3181"/>
                    <a:pt x="3181" y="2468"/>
                    <a:pt x="3181" y="1584"/>
                  </a:cubicBezTo>
                  <a:cubicBezTo>
                    <a:pt x="3181" y="714"/>
                    <a:pt x="2468" y="0"/>
                    <a:pt x="1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4"/>
            <p:cNvSpPr/>
            <p:nvPr/>
          </p:nvSpPr>
          <p:spPr>
            <a:xfrm>
              <a:off x="4685350" y="2226425"/>
              <a:ext cx="127350" cy="127325"/>
            </a:xfrm>
            <a:custGeom>
              <a:avLst/>
              <a:gdLst/>
              <a:ahLst/>
              <a:cxnLst/>
              <a:rect l="l" t="t" r="r" b="b"/>
              <a:pathLst>
                <a:path w="5094" h="5093" extrusionOk="0">
                  <a:moveTo>
                    <a:pt x="2554" y="0"/>
                  </a:moveTo>
                  <a:cubicBezTo>
                    <a:pt x="1142" y="0"/>
                    <a:pt x="0" y="1141"/>
                    <a:pt x="0" y="2539"/>
                  </a:cubicBezTo>
                  <a:cubicBezTo>
                    <a:pt x="0" y="3952"/>
                    <a:pt x="1142" y="5093"/>
                    <a:pt x="2554" y="5093"/>
                  </a:cubicBezTo>
                  <a:cubicBezTo>
                    <a:pt x="3952" y="5093"/>
                    <a:pt x="5093" y="3952"/>
                    <a:pt x="5093" y="2539"/>
                  </a:cubicBezTo>
                  <a:cubicBezTo>
                    <a:pt x="5093" y="1141"/>
                    <a:pt x="3952" y="0"/>
                    <a:pt x="25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4"/>
            <p:cNvSpPr/>
            <p:nvPr/>
          </p:nvSpPr>
          <p:spPr>
            <a:xfrm>
              <a:off x="4677850" y="2218575"/>
              <a:ext cx="142675" cy="142675"/>
            </a:xfrm>
            <a:custGeom>
              <a:avLst/>
              <a:gdLst/>
              <a:ahLst/>
              <a:cxnLst/>
              <a:rect l="l" t="t" r="r" b="b"/>
              <a:pathLst>
                <a:path w="5707" h="5707" extrusionOk="0">
                  <a:moveTo>
                    <a:pt x="2854" y="614"/>
                  </a:moveTo>
                  <a:cubicBezTo>
                    <a:pt x="4081" y="614"/>
                    <a:pt x="5094" y="1626"/>
                    <a:pt x="5094" y="2853"/>
                  </a:cubicBezTo>
                  <a:cubicBezTo>
                    <a:pt x="5094" y="4094"/>
                    <a:pt x="4081" y="5093"/>
                    <a:pt x="2854" y="5093"/>
                  </a:cubicBezTo>
                  <a:cubicBezTo>
                    <a:pt x="1613" y="5093"/>
                    <a:pt x="614" y="4094"/>
                    <a:pt x="614" y="2853"/>
                  </a:cubicBezTo>
                  <a:cubicBezTo>
                    <a:pt x="614" y="1626"/>
                    <a:pt x="1613" y="614"/>
                    <a:pt x="2854" y="614"/>
                  </a:cubicBezTo>
                  <a:close/>
                  <a:moveTo>
                    <a:pt x="2854" y="0"/>
                  </a:moveTo>
                  <a:cubicBezTo>
                    <a:pt x="1270" y="0"/>
                    <a:pt x="1" y="1284"/>
                    <a:pt x="1" y="2853"/>
                  </a:cubicBezTo>
                  <a:cubicBezTo>
                    <a:pt x="1" y="4422"/>
                    <a:pt x="1270" y="5706"/>
                    <a:pt x="2854" y="5706"/>
                  </a:cubicBezTo>
                  <a:cubicBezTo>
                    <a:pt x="4423" y="5706"/>
                    <a:pt x="5707" y="4422"/>
                    <a:pt x="5707" y="2853"/>
                  </a:cubicBezTo>
                  <a:cubicBezTo>
                    <a:pt x="5707" y="1284"/>
                    <a:pt x="4423" y="0"/>
                    <a:pt x="2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4"/>
            <p:cNvSpPr/>
            <p:nvPr/>
          </p:nvSpPr>
          <p:spPr>
            <a:xfrm>
              <a:off x="5243850" y="3270625"/>
              <a:ext cx="87400" cy="87400"/>
            </a:xfrm>
            <a:custGeom>
              <a:avLst/>
              <a:gdLst/>
              <a:ahLst/>
              <a:cxnLst/>
              <a:rect l="l" t="t" r="r" b="b"/>
              <a:pathLst>
                <a:path w="3496" h="3496" extrusionOk="0">
                  <a:moveTo>
                    <a:pt x="1740" y="1"/>
                  </a:moveTo>
                  <a:cubicBezTo>
                    <a:pt x="785" y="1"/>
                    <a:pt x="0" y="785"/>
                    <a:pt x="0" y="1741"/>
                  </a:cubicBezTo>
                  <a:cubicBezTo>
                    <a:pt x="0" y="2711"/>
                    <a:pt x="785" y="3496"/>
                    <a:pt x="1740" y="3496"/>
                  </a:cubicBezTo>
                  <a:cubicBezTo>
                    <a:pt x="2710" y="3496"/>
                    <a:pt x="3495" y="2711"/>
                    <a:pt x="3495" y="1741"/>
                  </a:cubicBezTo>
                  <a:cubicBezTo>
                    <a:pt x="3495" y="785"/>
                    <a:pt x="2710" y="1"/>
                    <a:pt x="17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4"/>
            <p:cNvSpPr/>
            <p:nvPr/>
          </p:nvSpPr>
          <p:spPr>
            <a:xfrm>
              <a:off x="5231000" y="3257800"/>
              <a:ext cx="112725" cy="113075"/>
            </a:xfrm>
            <a:custGeom>
              <a:avLst/>
              <a:gdLst/>
              <a:ahLst/>
              <a:cxnLst/>
              <a:rect l="l" t="t" r="r" b="b"/>
              <a:pathLst>
                <a:path w="4509" h="4523" extrusionOk="0">
                  <a:moveTo>
                    <a:pt x="2254" y="1027"/>
                  </a:moveTo>
                  <a:cubicBezTo>
                    <a:pt x="2939" y="1027"/>
                    <a:pt x="3495" y="1584"/>
                    <a:pt x="3495" y="2254"/>
                  </a:cubicBezTo>
                  <a:cubicBezTo>
                    <a:pt x="3495" y="2939"/>
                    <a:pt x="2939" y="3495"/>
                    <a:pt x="2254" y="3495"/>
                  </a:cubicBezTo>
                  <a:cubicBezTo>
                    <a:pt x="1584" y="3495"/>
                    <a:pt x="1028" y="2939"/>
                    <a:pt x="1028" y="2254"/>
                  </a:cubicBezTo>
                  <a:cubicBezTo>
                    <a:pt x="1028" y="1584"/>
                    <a:pt x="1584" y="1027"/>
                    <a:pt x="2254" y="1027"/>
                  </a:cubicBezTo>
                  <a:close/>
                  <a:moveTo>
                    <a:pt x="2254" y="0"/>
                  </a:moveTo>
                  <a:cubicBezTo>
                    <a:pt x="1013" y="0"/>
                    <a:pt x="0" y="1013"/>
                    <a:pt x="0" y="2254"/>
                  </a:cubicBezTo>
                  <a:cubicBezTo>
                    <a:pt x="0" y="3510"/>
                    <a:pt x="1013" y="4522"/>
                    <a:pt x="2254" y="4522"/>
                  </a:cubicBezTo>
                  <a:cubicBezTo>
                    <a:pt x="3495" y="4522"/>
                    <a:pt x="4508" y="3510"/>
                    <a:pt x="4508" y="2254"/>
                  </a:cubicBezTo>
                  <a:cubicBezTo>
                    <a:pt x="4508" y="1013"/>
                    <a:pt x="3495" y="0"/>
                    <a:pt x="2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4"/>
            <p:cNvSpPr/>
            <p:nvPr/>
          </p:nvSpPr>
          <p:spPr>
            <a:xfrm>
              <a:off x="4662875" y="3096250"/>
              <a:ext cx="128050" cy="128050"/>
            </a:xfrm>
            <a:custGeom>
              <a:avLst/>
              <a:gdLst/>
              <a:ahLst/>
              <a:cxnLst/>
              <a:rect l="l" t="t" r="r" b="b"/>
              <a:pathLst>
                <a:path w="5122" h="5122" extrusionOk="0">
                  <a:moveTo>
                    <a:pt x="2568" y="0"/>
                  </a:moveTo>
                  <a:cubicBezTo>
                    <a:pt x="1142" y="0"/>
                    <a:pt x="1" y="1156"/>
                    <a:pt x="1" y="2568"/>
                  </a:cubicBezTo>
                  <a:cubicBezTo>
                    <a:pt x="1" y="3980"/>
                    <a:pt x="1142" y="5121"/>
                    <a:pt x="2568" y="5121"/>
                  </a:cubicBezTo>
                  <a:cubicBezTo>
                    <a:pt x="3981" y="5121"/>
                    <a:pt x="5122" y="3980"/>
                    <a:pt x="5122" y="2568"/>
                  </a:cubicBezTo>
                  <a:cubicBezTo>
                    <a:pt x="5122" y="1156"/>
                    <a:pt x="3981" y="0"/>
                    <a:pt x="25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
            <p:cNvSpPr/>
            <p:nvPr/>
          </p:nvSpPr>
          <p:spPr>
            <a:xfrm>
              <a:off x="4645050" y="3078400"/>
              <a:ext cx="163725" cy="163725"/>
            </a:xfrm>
            <a:custGeom>
              <a:avLst/>
              <a:gdLst/>
              <a:ahLst/>
              <a:cxnLst/>
              <a:rect l="l" t="t" r="r" b="b"/>
              <a:pathLst>
                <a:path w="6549" h="6549" extrusionOk="0">
                  <a:moveTo>
                    <a:pt x="3281" y="1427"/>
                  </a:moveTo>
                  <a:cubicBezTo>
                    <a:pt x="4294" y="1427"/>
                    <a:pt x="5122" y="2255"/>
                    <a:pt x="5122" y="3282"/>
                  </a:cubicBezTo>
                  <a:cubicBezTo>
                    <a:pt x="5122" y="4295"/>
                    <a:pt x="4294" y="5122"/>
                    <a:pt x="3281" y="5122"/>
                  </a:cubicBezTo>
                  <a:cubicBezTo>
                    <a:pt x="2254" y="5122"/>
                    <a:pt x="1427" y="4295"/>
                    <a:pt x="1427" y="3282"/>
                  </a:cubicBezTo>
                  <a:cubicBezTo>
                    <a:pt x="1427" y="2255"/>
                    <a:pt x="2254" y="1427"/>
                    <a:pt x="3281" y="1427"/>
                  </a:cubicBezTo>
                  <a:close/>
                  <a:moveTo>
                    <a:pt x="3281" y="1"/>
                  </a:moveTo>
                  <a:cubicBezTo>
                    <a:pt x="1470" y="1"/>
                    <a:pt x="0" y="1470"/>
                    <a:pt x="0" y="3282"/>
                  </a:cubicBezTo>
                  <a:cubicBezTo>
                    <a:pt x="0" y="5079"/>
                    <a:pt x="1470" y="6549"/>
                    <a:pt x="3281" y="6549"/>
                  </a:cubicBezTo>
                  <a:cubicBezTo>
                    <a:pt x="5079" y="6549"/>
                    <a:pt x="6548" y="5079"/>
                    <a:pt x="6548" y="3282"/>
                  </a:cubicBezTo>
                  <a:cubicBezTo>
                    <a:pt x="6548" y="1470"/>
                    <a:pt x="5079" y="1"/>
                    <a:pt x="3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4"/>
            <p:cNvSpPr/>
            <p:nvPr/>
          </p:nvSpPr>
          <p:spPr>
            <a:xfrm>
              <a:off x="4459600" y="1959650"/>
              <a:ext cx="149800" cy="150175"/>
            </a:xfrm>
            <a:custGeom>
              <a:avLst/>
              <a:gdLst/>
              <a:ahLst/>
              <a:cxnLst/>
              <a:rect l="l" t="t" r="r" b="b"/>
              <a:pathLst>
                <a:path w="5992" h="6007" extrusionOk="0">
                  <a:moveTo>
                    <a:pt x="2996" y="1"/>
                  </a:moveTo>
                  <a:cubicBezTo>
                    <a:pt x="1341" y="1"/>
                    <a:pt x="0" y="1342"/>
                    <a:pt x="0" y="2996"/>
                  </a:cubicBezTo>
                  <a:cubicBezTo>
                    <a:pt x="0" y="4651"/>
                    <a:pt x="1341" y="6006"/>
                    <a:pt x="2996" y="6006"/>
                  </a:cubicBezTo>
                  <a:cubicBezTo>
                    <a:pt x="4651" y="6006"/>
                    <a:pt x="5992" y="4651"/>
                    <a:pt x="5992" y="2996"/>
                  </a:cubicBezTo>
                  <a:cubicBezTo>
                    <a:pt x="5992" y="1342"/>
                    <a:pt x="4651" y="1"/>
                    <a:pt x="29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4"/>
            <p:cNvSpPr/>
            <p:nvPr/>
          </p:nvSpPr>
          <p:spPr>
            <a:xfrm>
              <a:off x="4451750" y="1952175"/>
              <a:ext cx="165500" cy="165125"/>
            </a:xfrm>
            <a:custGeom>
              <a:avLst/>
              <a:gdLst/>
              <a:ahLst/>
              <a:cxnLst/>
              <a:rect l="l" t="t" r="r" b="b"/>
              <a:pathLst>
                <a:path w="6620" h="6605" extrusionOk="0">
                  <a:moveTo>
                    <a:pt x="3310" y="599"/>
                  </a:moveTo>
                  <a:cubicBezTo>
                    <a:pt x="4794" y="599"/>
                    <a:pt x="6006" y="1812"/>
                    <a:pt x="6006" y="3295"/>
                  </a:cubicBezTo>
                  <a:cubicBezTo>
                    <a:pt x="6006" y="4779"/>
                    <a:pt x="4794" y="5991"/>
                    <a:pt x="3310" y="5991"/>
                  </a:cubicBezTo>
                  <a:cubicBezTo>
                    <a:pt x="1827" y="5991"/>
                    <a:pt x="614" y="4779"/>
                    <a:pt x="614" y="3295"/>
                  </a:cubicBezTo>
                  <a:cubicBezTo>
                    <a:pt x="614" y="1812"/>
                    <a:pt x="1827" y="599"/>
                    <a:pt x="3310" y="599"/>
                  </a:cubicBezTo>
                  <a:close/>
                  <a:moveTo>
                    <a:pt x="3310" y="0"/>
                  </a:moveTo>
                  <a:cubicBezTo>
                    <a:pt x="1484" y="0"/>
                    <a:pt x="1" y="1484"/>
                    <a:pt x="1" y="3295"/>
                  </a:cubicBezTo>
                  <a:cubicBezTo>
                    <a:pt x="1" y="5121"/>
                    <a:pt x="1484" y="6605"/>
                    <a:pt x="3310" y="6605"/>
                  </a:cubicBezTo>
                  <a:cubicBezTo>
                    <a:pt x="5136" y="6605"/>
                    <a:pt x="6620" y="5121"/>
                    <a:pt x="6620" y="3295"/>
                  </a:cubicBezTo>
                  <a:cubicBezTo>
                    <a:pt x="6620" y="1484"/>
                    <a:pt x="5136" y="0"/>
                    <a:pt x="3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
            <p:cNvSpPr/>
            <p:nvPr/>
          </p:nvSpPr>
          <p:spPr>
            <a:xfrm>
              <a:off x="4498125" y="1998525"/>
              <a:ext cx="72775" cy="72425"/>
            </a:xfrm>
            <a:custGeom>
              <a:avLst/>
              <a:gdLst/>
              <a:ahLst/>
              <a:cxnLst/>
              <a:rect l="l" t="t" r="r" b="b"/>
              <a:pathLst>
                <a:path w="2911" h="2897" extrusionOk="0">
                  <a:moveTo>
                    <a:pt x="1455" y="0"/>
                  </a:moveTo>
                  <a:cubicBezTo>
                    <a:pt x="656" y="0"/>
                    <a:pt x="0" y="642"/>
                    <a:pt x="0" y="1441"/>
                  </a:cubicBezTo>
                  <a:cubicBezTo>
                    <a:pt x="0" y="2240"/>
                    <a:pt x="656" y="2896"/>
                    <a:pt x="1455" y="2896"/>
                  </a:cubicBezTo>
                  <a:cubicBezTo>
                    <a:pt x="2254" y="2896"/>
                    <a:pt x="2910" y="2240"/>
                    <a:pt x="2910" y="1441"/>
                  </a:cubicBezTo>
                  <a:cubicBezTo>
                    <a:pt x="2910" y="642"/>
                    <a:pt x="2254" y="0"/>
                    <a:pt x="1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4"/>
            <p:cNvSpPr/>
            <p:nvPr/>
          </p:nvSpPr>
          <p:spPr>
            <a:xfrm>
              <a:off x="4490625" y="1990675"/>
              <a:ext cx="87750" cy="87750"/>
            </a:xfrm>
            <a:custGeom>
              <a:avLst/>
              <a:gdLst/>
              <a:ahLst/>
              <a:cxnLst/>
              <a:rect l="l" t="t" r="r" b="b"/>
              <a:pathLst>
                <a:path w="3510" h="3510" extrusionOk="0">
                  <a:moveTo>
                    <a:pt x="1755" y="614"/>
                  </a:moveTo>
                  <a:cubicBezTo>
                    <a:pt x="2383" y="614"/>
                    <a:pt x="2896" y="1128"/>
                    <a:pt x="2896" y="1755"/>
                  </a:cubicBezTo>
                  <a:cubicBezTo>
                    <a:pt x="2896" y="2383"/>
                    <a:pt x="2383" y="2897"/>
                    <a:pt x="1755" y="2897"/>
                  </a:cubicBezTo>
                  <a:cubicBezTo>
                    <a:pt x="1127" y="2897"/>
                    <a:pt x="614" y="2383"/>
                    <a:pt x="614" y="1755"/>
                  </a:cubicBezTo>
                  <a:cubicBezTo>
                    <a:pt x="614" y="1128"/>
                    <a:pt x="1127" y="614"/>
                    <a:pt x="1755" y="614"/>
                  </a:cubicBezTo>
                  <a:close/>
                  <a:moveTo>
                    <a:pt x="1755" y="1"/>
                  </a:moveTo>
                  <a:cubicBezTo>
                    <a:pt x="785" y="1"/>
                    <a:pt x="1" y="785"/>
                    <a:pt x="1" y="1755"/>
                  </a:cubicBezTo>
                  <a:cubicBezTo>
                    <a:pt x="1" y="2725"/>
                    <a:pt x="785" y="3510"/>
                    <a:pt x="1755" y="3510"/>
                  </a:cubicBezTo>
                  <a:cubicBezTo>
                    <a:pt x="2725" y="3510"/>
                    <a:pt x="3510" y="2725"/>
                    <a:pt x="3510" y="1755"/>
                  </a:cubicBezTo>
                  <a:cubicBezTo>
                    <a:pt x="3510" y="785"/>
                    <a:pt x="2725" y="1"/>
                    <a:pt x="17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4"/>
            <p:cNvSpPr/>
            <p:nvPr/>
          </p:nvSpPr>
          <p:spPr>
            <a:xfrm>
              <a:off x="2921425" y="1760300"/>
              <a:ext cx="152325" cy="152300"/>
            </a:xfrm>
            <a:custGeom>
              <a:avLst/>
              <a:gdLst/>
              <a:ahLst/>
              <a:cxnLst/>
              <a:rect l="l" t="t" r="r" b="b"/>
              <a:pathLst>
                <a:path w="6093" h="6092" extrusionOk="0">
                  <a:moveTo>
                    <a:pt x="3039" y="0"/>
                  </a:moveTo>
                  <a:cubicBezTo>
                    <a:pt x="1356" y="0"/>
                    <a:pt x="1" y="1355"/>
                    <a:pt x="1" y="3039"/>
                  </a:cubicBezTo>
                  <a:cubicBezTo>
                    <a:pt x="1" y="4722"/>
                    <a:pt x="1356" y="6092"/>
                    <a:pt x="3039" y="6092"/>
                  </a:cubicBezTo>
                  <a:cubicBezTo>
                    <a:pt x="4723" y="6092"/>
                    <a:pt x="6092" y="4722"/>
                    <a:pt x="6092" y="3039"/>
                  </a:cubicBezTo>
                  <a:cubicBezTo>
                    <a:pt x="6092" y="1355"/>
                    <a:pt x="4723" y="0"/>
                    <a:pt x="3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4"/>
            <p:cNvSpPr/>
            <p:nvPr/>
          </p:nvSpPr>
          <p:spPr>
            <a:xfrm>
              <a:off x="2913575" y="1752450"/>
              <a:ext cx="168000" cy="167650"/>
            </a:xfrm>
            <a:custGeom>
              <a:avLst/>
              <a:gdLst/>
              <a:ahLst/>
              <a:cxnLst/>
              <a:rect l="l" t="t" r="r" b="b"/>
              <a:pathLst>
                <a:path w="6720" h="6706" extrusionOk="0">
                  <a:moveTo>
                    <a:pt x="3353" y="614"/>
                  </a:moveTo>
                  <a:cubicBezTo>
                    <a:pt x="4865" y="614"/>
                    <a:pt x="6107" y="1841"/>
                    <a:pt x="6107" y="3353"/>
                  </a:cubicBezTo>
                  <a:cubicBezTo>
                    <a:pt x="6107" y="4865"/>
                    <a:pt x="4865" y="6092"/>
                    <a:pt x="3353" y="6092"/>
                  </a:cubicBezTo>
                  <a:cubicBezTo>
                    <a:pt x="1841" y="6092"/>
                    <a:pt x="614" y="4865"/>
                    <a:pt x="614" y="3353"/>
                  </a:cubicBezTo>
                  <a:cubicBezTo>
                    <a:pt x="614" y="1841"/>
                    <a:pt x="1841" y="614"/>
                    <a:pt x="3353" y="614"/>
                  </a:cubicBezTo>
                  <a:close/>
                  <a:moveTo>
                    <a:pt x="3353" y="0"/>
                  </a:moveTo>
                  <a:cubicBezTo>
                    <a:pt x="1513" y="0"/>
                    <a:pt x="1" y="1513"/>
                    <a:pt x="1" y="3353"/>
                  </a:cubicBezTo>
                  <a:cubicBezTo>
                    <a:pt x="1" y="5207"/>
                    <a:pt x="1513" y="6705"/>
                    <a:pt x="3353" y="6705"/>
                  </a:cubicBezTo>
                  <a:cubicBezTo>
                    <a:pt x="5208" y="6705"/>
                    <a:pt x="6720" y="5207"/>
                    <a:pt x="6720" y="3353"/>
                  </a:cubicBezTo>
                  <a:cubicBezTo>
                    <a:pt x="6720" y="1513"/>
                    <a:pt x="5208" y="0"/>
                    <a:pt x="33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4"/>
            <p:cNvSpPr/>
            <p:nvPr/>
          </p:nvSpPr>
          <p:spPr>
            <a:xfrm>
              <a:off x="2951400" y="1790250"/>
              <a:ext cx="92375" cy="92400"/>
            </a:xfrm>
            <a:custGeom>
              <a:avLst/>
              <a:gdLst/>
              <a:ahLst/>
              <a:cxnLst/>
              <a:rect l="l" t="t" r="r" b="b"/>
              <a:pathLst>
                <a:path w="3695" h="3696" extrusionOk="0">
                  <a:moveTo>
                    <a:pt x="1840" y="1013"/>
                  </a:moveTo>
                  <a:cubicBezTo>
                    <a:pt x="2311" y="1013"/>
                    <a:pt x="2682" y="1384"/>
                    <a:pt x="2682" y="1841"/>
                  </a:cubicBezTo>
                  <a:cubicBezTo>
                    <a:pt x="2682" y="2297"/>
                    <a:pt x="2311" y="2668"/>
                    <a:pt x="1840" y="2668"/>
                  </a:cubicBezTo>
                  <a:cubicBezTo>
                    <a:pt x="1384" y="2668"/>
                    <a:pt x="1013" y="2297"/>
                    <a:pt x="1013" y="1841"/>
                  </a:cubicBezTo>
                  <a:cubicBezTo>
                    <a:pt x="1013" y="1384"/>
                    <a:pt x="1384" y="1013"/>
                    <a:pt x="1840" y="1013"/>
                  </a:cubicBezTo>
                  <a:close/>
                  <a:moveTo>
                    <a:pt x="1840" y="1"/>
                  </a:moveTo>
                  <a:cubicBezTo>
                    <a:pt x="827" y="1"/>
                    <a:pt x="0" y="828"/>
                    <a:pt x="0" y="1841"/>
                  </a:cubicBezTo>
                  <a:cubicBezTo>
                    <a:pt x="0" y="2868"/>
                    <a:pt x="827" y="3695"/>
                    <a:pt x="1840" y="3695"/>
                  </a:cubicBezTo>
                  <a:cubicBezTo>
                    <a:pt x="2867" y="3695"/>
                    <a:pt x="3695" y="2868"/>
                    <a:pt x="3695" y="1841"/>
                  </a:cubicBezTo>
                  <a:cubicBezTo>
                    <a:pt x="3695" y="828"/>
                    <a:pt x="2867" y="1"/>
                    <a:pt x="18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4"/>
            <p:cNvSpPr/>
            <p:nvPr/>
          </p:nvSpPr>
          <p:spPr>
            <a:xfrm>
              <a:off x="3576225" y="3411500"/>
              <a:ext cx="105225" cy="105600"/>
            </a:xfrm>
            <a:custGeom>
              <a:avLst/>
              <a:gdLst/>
              <a:ahLst/>
              <a:cxnLst/>
              <a:rect l="l" t="t" r="r" b="b"/>
              <a:pathLst>
                <a:path w="4209" h="4224" extrusionOk="0">
                  <a:moveTo>
                    <a:pt x="2097" y="1"/>
                  </a:moveTo>
                  <a:cubicBezTo>
                    <a:pt x="942" y="1"/>
                    <a:pt x="0" y="942"/>
                    <a:pt x="0" y="2112"/>
                  </a:cubicBezTo>
                  <a:cubicBezTo>
                    <a:pt x="0" y="3267"/>
                    <a:pt x="942" y="4223"/>
                    <a:pt x="2097" y="4223"/>
                  </a:cubicBezTo>
                  <a:cubicBezTo>
                    <a:pt x="3267" y="4223"/>
                    <a:pt x="4208" y="3267"/>
                    <a:pt x="4208" y="2112"/>
                  </a:cubicBezTo>
                  <a:cubicBezTo>
                    <a:pt x="4208" y="942"/>
                    <a:pt x="3267" y="1"/>
                    <a:pt x="20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4"/>
            <p:cNvSpPr/>
            <p:nvPr/>
          </p:nvSpPr>
          <p:spPr>
            <a:xfrm>
              <a:off x="3563375" y="3398675"/>
              <a:ext cx="130900" cy="130900"/>
            </a:xfrm>
            <a:custGeom>
              <a:avLst/>
              <a:gdLst/>
              <a:ahLst/>
              <a:cxnLst/>
              <a:rect l="l" t="t" r="r" b="b"/>
              <a:pathLst>
                <a:path w="5236" h="5236" extrusionOk="0">
                  <a:moveTo>
                    <a:pt x="2611" y="1027"/>
                  </a:moveTo>
                  <a:cubicBezTo>
                    <a:pt x="3496" y="1027"/>
                    <a:pt x="4209" y="1740"/>
                    <a:pt x="4209" y="2625"/>
                  </a:cubicBezTo>
                  <a:cubicBezTo>
                    <a:pt x="4209" y="3509"/>
                    <a:pt x="3496" y="4223"/>
                    <a:pt x="2611" y="4223"/>
                  </a:cubicBezTo>
                  <a:cubicBezTo>
                    <a:pt x="1741" y="4223"/>
                    <a:pt x="1013" y="3509"/>
                    <a:pt x="1013" y="2625"/>
                  </a:cubicBezTo>
                  <a:cubicBezTo>
                    <a:pt x="1013" y="1740"/>
                    <a:pt x="1741" y="1027"/>
                    <a:pt x="2611" y="1027"/>
                  </a:cubicBezTo>
                  <a:close/>
                  <a:moveTo>
                    <a:pt x="2611" y="0"/>
                  </a:moveTo>
                  <a:cubicBezTo>
                    <a:pt x="1170" y="0"/>
                    <a:pt x="0" y="1184"/>
                    <a:pt x="0" y="2625"/>
                  </a:cubicBezTo>
                  <a:cubicBezTo>
                    <a:pt x="0" y="4066"/>
                    <a:pt x="1170" y="5235"/>
                    <a:pt x="2611" y="5235"/>
                  </a:cubicBezTo>
                  <a:cubicBezTo>
                    <a:pt x="4066" y="5235"/>
                    <a:pt x="5236" y="4066"/>
                    <a:pt x="5236" y="2625"/>
                  </a:cubicBezTo>
                  <a:cubicBezTo>
                    <a:pt x="5236" y="1184"/>
                    <a:pt x="4066" y="0"/>
                    <a:pt x="26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4"/>
            <p:cNvSpPr/>
            <p:nvPr/>
          </p:nvSpPr>
          <p:spPr>
            <a:xfrm>
              <a:off x="3351525" y="2368350"/>
              <a:ext cx="87050" cy="87400"/>
            </a:xfrm>
            <a:custGeom>
              <a:avLst/>
              <a:gdLst/>
              <a:ahLst/>
              <a:cxnLst/>
              <a:rect l="l" t="t" r="r" b="b"/>
              <a:pathLst>
                <a:path w="3482" h="3496" extrusionOk="0">
                  <a:moveTo>
                    <a:pt x="1741" y="1"/>
                  </a:moveTo>
                  <a:cubicBezTo>
                    <a:pt x="771" y="1"/>
                    <a:pt x="1" y="785"/>
                    <a:pt x="1" y="1741"/>
                  </a:cubicBezTo>
                  <a:cubicBezTo>
                    <a:pt x="1" y="2711"/>
                    <a:pt x="771" y="3496"/>
                    <a:pt x="1741" y="3496"/>
                  </a:cubicBezTo>
                  <a:cubicBezTo>
                    <a:pt x="2697" y="3496"/>
                    <a:pt x="3482" y="2711"/>
                    <a:pt x="3482" y="1741"/>
                  </a:cubicBezTo>
                  <a:cubicBezTo>
                    <a:pt x="3482" y="785"/>
                    <a:pt x="2697" y="1"/>
                    <a:pt x="17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4"/>
            <p:cNvSpPr/>
            <p:nvPr/>
          </p:nvSpPr>
          <p:spPr>
            <a:xfrm>
              <a:off x="3343700" y="2360875"/>
              <a:ext cx="102725" cy="102375"/>
            </a:xfrm>
            <a:custGeom>
              <a:avLst/>
              <a:gdLst/>
              <a:ahLst/>
              <a:cxnLst/>
              <a:rect l="l" t="t" r="r" b="b"/>
              <a:pathLst>
                <a:path w="4109" h="4095" extrusionOk="0">
                  <a:moveTo>
                    <a:pt x="2054" y="613"/>
                  </a:moveTo>
                  <a:cubicBezTo>
                    <a:pt x="2853" y="613"/>
                    <a:pt x="3495" y="1255"/>
                    <a:pt x="3495" y="2040"/>
                  </a:cubicBezTo>
                  <a:cubicBezTo>
                    <a:pt x="3495" y="2839"/>
                    <a:pt x="2853" y="3481"/>
                    <a:pt x="2054" y="3481"/>
                  </a:cubicBezTo>
                  <a:cubicBezTo>
                    <a:pt x="1255" y="3481"/>
                    <a:pt x="613" y="2839"/>
                    <a:pt x="613" y="2040"/>
                  </a:cubicBezTo>
                  <a:cubicBezTo>
                    <a:pt x="613" y="1255"/>
                    <a:pt x="1255" y="613"/>
                    <a:pt x="2054" y="613"/>
                  </a:cubicBezTo>
                  <a:close/>
                  <a:moveTo>
                    <a:pt x="2054" y="0"/>
                  </a:moveTo>
                  <a:cubicBezTo>
                    <a:pt x="927" y="0"/>
                    <a:pt x="0" y="913"/>
                    <a:pt x="0" y="2040"/>
                  </a:cubicBezTo>
                  <a:cubicBezTo>
                    <a:pt x="0" y="3181"/>
                    <a:pt x="927" y="4094"/>
                    <a:pt x="2054" y="4094"/>
                  </a:cubicBezTo>
                  <a:cubicBezTo>
                    <a:pt x="3181" y="4094"/>
                    <a:pt x="4108" y="3181"/>
                    <a:pt x="4108" y="2040"/>
                  </a:cubicBezTo>
                  <a:cubicBezTo>
                    <a:pt x="4108" y="913"/>
                    <a:pt x="3181" y="0"/>
                    <a:pt x="2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4"/>
            <p:cNvSpPr/>
            <p:nvPr/>
          </p:nvSpPr>
          <p:spPr>
            <a:xfrm>
              <a:off x="2758450" y="2997450"/>
              <a:ext cx="93100" cy="93100"/>
            </a:xfrm>
            <a:custGeom>
              <a:avLst/>
              <a:gdLst/>
              <a:ahLst/>
              <a:cxnLst/>
              <a:rect l="l" t="t" r="r" b="b"/>
              <a:pathLst>
                <a:path w="3724" h="3724" extrusionOk="0">
                  <a:moveTo>
                    <a:pt x="1869" y="1"/>
                  </a:moveTo>
                  <a:cubicBezTo>
                    <a:pt x="842" y="1"/>
                    <a:pt x="1" y="828"/>
                    <a:pt x="1" y="1855"/>
                  </a:cubicBezTo>
                  <a:cubicBezTo>
                    <a:pt x="1" y="2896"/>
                    <a:pt x="842" y="3724"/>
                    <a:pt x="1869" y="3724"/>
                  </a:cubicBezTo>
                  <a:cubicBezTo>
                    <a:pt x="2896" y="3724"/>
                    <a:pt x="3724" y="2896"/>
                    <a:pt x="3724" y="1855"/>
                  </a:cubicBezTo>
                  <a:cubicBezTo>
                    <a:pt x="3724" y="828"/>
                    <a:pt x="2896" y="1"/>
                    <a:pt x="1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4"/>
            <p:cNvSpPr/>
            <p:nvPr/>
          </p:nvSpPr>
          <p:spPr>
            <a:xfrm>
              <a:off x="2740625" y="2979625"/>
              <a:ext cx="128775" cy="128775"/>
            </a:xfrm>
            <a:custGeom>
              <a:avLst/>
              <a:gdLst/>
              <a:ahLst/>
              <a:cxnLst/>
              <a:rect l="l" t="t" r="r" b="b"/>
              <a:pathLst>
                <a:path w="5151" h="5151" extrusionOk="0">
                  <a:moveTo>
                    <a:pt x="2582" y="1427"/>
                  </a:moveTo>
                  <a:cubicBezTo>
                    <a:pt x="3210" y="1427"/>
                    <a:pt x="3724" y="1940"/>
                    <a:pt x="3724" y="2568"/>
                  </a:cubicBezTo>
                  <a:cubicBezTo>
                    <a:pt x="3724" y="3210"/>
                    <a:pt x="3210" y="3724"/>
                    <a:pt x="2582" y="3724"/>
                  </a:cubicBezTo>
                  <a:cubicBezTo>
                    <a:pt x="1955" y="3724"/>
                    <a:pt x="1441" y="3210"/>
                    <a:pt x="1441" y="2568"/>
                  </a:cubicBezTo>
                  <a:cubicBezTo>
                    <a:pt x="1441" y="1940"/>
                    <a:pt x="1955" y="1427"/>
                    <a:pt x="2582" y="1427"/>
                  </a:cubicBezTo>
                  <a:close/>
                  <a:moveTo>
                    <a:pt x="2582" y="0"/>
                  </a:moveTo>
                  <a:cubicBezTo>
                    <a:pt x="1156" y="0"/>
                    <a:pt x="0" y="1156"/>
                    <a:pt x="0" y="2568"/>
                  </a:cubicBezTo>
                  <a:cubicBezTo>
                    <a:pt x="0" y="3995"/>
                    <a:pt x="1156" y="5150"/>
                    <a:pt x="2582" y="5150"/>
                  </a:cubicBezTo>
                  <a:cubicBezTo>
                    <a:pt x="3995" y="5150"/>
                    <a:pt x="5150" y="3995"/>
                    <a:pt x="5150" y="2568"/>
                  </a:cubicBezTo>
                  <a:cubicBezTo>
                    <a:pt x="5150" y="1156"/>
                    <a:pt x="3995" y="0"/>
                    <a:pt x="25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
            <p:cNvSpPr/>
            <p:nvPr/>
          </p:nvSpPr>
          <p:spPr>
            <a:xfrm>
              <a:off x="2787350" y="3609075"/>
              <a:ext cx="95600" cy="95975"/>
            </a:xfrm>
            <a:custGeom>
              <a:avLst/>
              <a:gdLst/>
              <a:ahLst/>
              <a:cxnLst/>
              <a:rect l="l" t="t" r="r" b="b"/>
              <a:pathLst>
                <a:path w="3824" h="3839" extrusionOk="0">
                  <a:moveTo>
                    <a:pt x="1912" y="1"/>
                  </a:moveTo>
                  <a:cubicBezTo>
                    <a:pt x="856" y="1"/>
                    <a:pt x="0" y="857"/>
                    <a:pt x="0" y="1926"/>
                  </a:cubicBezTo>
                  <a:cubicBezTo>
                    <a:pt x="0" y="2982"/>
                    <a:pt x="856" y="3838"/>
                    <a:pt x="1912" y="3838"/>
                  </a:cubicBezTo>
                  <a:cubicBezTo>
                    <a:pt x="2967" y="3838"/>
                    <a:pt x="3823" y="2982"/>
                    <a:pt x="3823" y="1926"/>
                  </a:cubicBezTo>
                  <a:cubicBezTo>
                    <a:pt x="3823" y="857"/>
                    <a:pt x="2967" y="1"/>
                    <a:pt x="19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
            <p:cNvSpPr/>
            <p:nvPr/>
          </p:nvSpPr>
          <p:spPr>
            <a:xfrm>
              <a:off x="2779500" y="3601600"/>
              <a:ext cx="110925" cy="110925"/>
            </a:xfrm>
            <a:custGeom>
              <a:avLst/>
              <a:gdLst/>
              <a:ahLst/>
              <a:cxnLst/>
              <a:rect l="l" t="t" r="r" b="b"/>
              <a:pathLst>
                <a:path w="4437" h="4437" extrusionOk="0">
                  <a:moveTo>
                    <a:pt x="2226" y="613"/>
                  </a:moveTo>
                  <a:cubicBezTo>
                    <a:pt x="3110" y="613"/>
                    <a:pt x="3823" y="1327"/>
                    <a:pt x="3823" y="2225"/>
                  </a:cubicBezTo>
                  <a:cubicBezTo>
                    <a:pt x="3823" y="3110"/>
                    <a:pt x="3110" y="3823"/>
                    <a:pt x="2226" y="3823"/>
                  </a:cubicBezTo>
                  <a:cubicBezTo>
                    <a:pt x="1341" y="3823"/>
                    <a:pt x="614" y="3110"/>
                    <a:pt x="614" y="2225"/>
                  </a:cubicBezTo>
                  <a:cubicBezTo>
                    <a:pt x="614" y="1327"/>
                    <a:pt x="1341" y="613"/>
                    <a:pt x="2226" y="613"/>
                  </a:cubicBezTo>
                  <a:close/>
                  <a:moveTo>
                    <a:pt x="2226" y="0"/>
                  </a:moveTo>
                  <a:cubicBezTo>
                    <a:pt x="999" y="0"/>
                    <a:pt x="0" y="999"/>
                    <a:pt x="0" y="2225"/>
                  </a:cubicBezTo>
                  <a:cubicBezTo>
                    <a:pt x="0" y="3438"/>
                    <a:pt x="999" y="4437"/>
                    <a:pt x="2226" y="4437"/>
                  </a:cubicBezTo>
                  <a:cubicBezTo>
                    <a:pt x="3438" y="4437"/>
                    <a:pt x="4437" y="3438"/>
                    <a:pt x="4437" y="2225"/>
                  </a:cubicBezTo>
                  <a:cubicBezTo>
                    <a:pt x="4437" y="999"/>
                    <a:pt x="3438" y="0"/>
                    <a:pt x="2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4"/>
            <p:cNvSpPr/>
            <p:nvPr/>
          </p:nvSpPr>
          <p:spPr>
            <a:xfrm>
              <a:off x="4073350" y="1588050"/>
              <a:ext cx="97050" cy="97025"/>
            </a:xfrm>
            <a:custGeom>
              <a:avLst/>
              <a:gdLst/>
              <a:ahLst/>
              <a:cxnLst/>
              <a:rect l="l" t="t" r="r" b="b"/>
              <a:pathLst>
                <a:path w="3882" h="3881" extrusionOk="0">
                  <a:moveTo>
                    <a:pt x="1941" y="0"/>
                  </a:moveTo>
                  <a:cubicBezTo>
                    <a:pt x="871" y="0"/>
                    <a:pt x="1" y="870"/>
                    <a:pt x="1" y="1940"/>
                  </a:cubicBezTo>
                  <a:cubicBezTo>
                    <a:pt x="1" y="3010"/>
                    <a:pt x="871" y="3880"/>
                    <a:pt x="1941" y="3880"/>
                  </a:cubicBezTo>
                  <a:cubicBezTo>
                    <a:pt x="3011" y="3880"/>
                    <a:pt x="3881" y="3010"/>
                    <a:pt x="3881" y="1940"/>
                  </a:cubicBezTo>
                  <a:cubicBezTo>
                    <a:pt x="3881" y="870"/>
                    <a:pt x="3011" y="0"/>
                    <a:pt x="1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4"/>
            <p:cNvSpPr/>
            <p:nvPr/>
          </p:nvSpPr>
          <p:spPr>
            <a:xfrm>
              <a:off x="3824425" y="2737475"/>
              <a:ext cx="129125" cy="129125"/>
            </a:xfrm>
            <a:custGeom>
              <a:avLst/>
              <a:gdLst/>
              <a:ahLst/>
              <a:cxnLst/>
              <a:rect l="l" t="t" r="r" b="b"/>
              <a:pathLst>
                <a:path w="5165" h="5165" extrusionOk="0">
                  <a:moveTo>
                    <a:pt x="2583" y="0"/>
                  </a:moveTo>
                  <a:cubicBezTo>
                    <a:pt x="1156" y="0"/>
                    <a:pt x="1" y="1156"/>
                    <a:pt x="1" y="2582"/>
                  </a:cubicBezTo>
                  <a:cubicBezTo>
                    <a:pt x="1" y="4009"/>
                    <a:pt x="1156" y="5164"/>
                    <a:pt x="2583" y="5164"/>
                  </a:cubicBezTo>
                  <a:cubicBezTo>
                    <a:pt x="4009" y="5164"/>
                    <a:pt x="5165" y="4009"/>
                    <a:pt x="5165" y="2582"/>
                  </a:cubicBezTo>
                  <a:cubicBezTo>
                    <a:pt x="5165" y="1156"/>
                    <a:pt x="4009" y="0"/>
                    <a:pt x="2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4"/>
            <p:cNvSpPr/>
            <p:nvPr/>
          </p:nvSpPr>
          <p:spPr>
            <a:xfrm>
              <a:off x="3806600" y="2719625"/>
              <a:ext cx="164800" cy="164800"/>
            </a:xfrm>
            <a:custGeom>
              <a:avLst/>
              <a:gdLst/>
              <a:ahLst/>
              <a:cxnLst/>
              <a:rect l="l" t="t" r="r" b="b"/>
              <a:pathLst>
                <a:path w="6592" h="6592" extrusionOk="0">
                  <a:moveTo>
                    <a:pt x="3296" y="1427"/>
                  </a:moveTo>
                  <a:cubicBezTo>
                    <a:pt x="4323" y="1427"/>
                    <a:pt x="5165" y="2269"/>
                    <a:pt x="5165" y="3296"/>
                  </a:cubicBezTo>
                  <a:cubicBezTo>
                    <a:pt x="5165" y="4323"/>
                    <a:pt x="4323" y="5165"/>
                    <a:pt x="3296" y="5165"/>
                  </a:cubicBezTo>
                  <a:cubicBezTo>
                    <a:pt x="2269" y="5165"/>
                    <a:pt x="1427" y="4323"/>
                    <a:pt x="1427" y="3296"/>
                  </a:cubicBezTo>
                  <a:cubicBezTo>
                    <a:pt x="1427" y="2269"/>
                    <a:pt x="2269" y="1427"/>
                    <a:pt x="3296" y="1427"/>
                  </a:cubicBezTo>
                  <a:close/>
                  <a:moveTo>
                    <a:pt x="3296" y="1"/>
                  </a:moveTo>
                  <a:cubicBezTo>
                    <a:pt x="1484" y="1"/>
                    <a:pt x="0" y="1485"/>
                    <a:pt x="0" y="3296"/>
                  </a:cubicBezTo>
                  <a:cubicBezTo>
                    <a:pt x="0" y="5122"/>
                    <a:pt x="1484" y="6592"/>
                    <a:pt x="3296" y="6592"/>
                  </a:cubicBezTo>
                  <a:cubicBezTo>
                    <a:pt x="5122" y="6592"/>
                    <a:pt x="6591" y="5122"/>
                    <a:pt x="6591" y="3296"/>
                  </a:cubicBezTo>
                  <a:cubicBezTo>
                    <a:pt x="6591" y="1485"/>
                    <a:pt x="5122" y="1"/>
                    <a:pt x="32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4"/>
            <p:cNvSpPr/>
            <p:nvPr/>
          </p:nvSpPr>
          <p:spPr>
            <a:xfrm>
              <a:off x="3168575" y="2632625"/>
              <a:ext cx="82400" cy="82400"/>
            </a:xfrm>
            <a:custGeom>
              <a:avLst/>
              <a:gdLst/>
              <a:ahLst/>
              <a:cxnLst/>
              <a:rect l="l" t="t" r="r" b="b"/>
              <a:pathLst>
                <a:path w="3296" h="3296" extrusionOk="0">
                  <a:moveTo>
                    <a:pt x="1641" y="0"/>
                  </a:moveTo>
                  <a:cubicBezTo>
                    <a:pt x="728" y="0"/>
                    <a:pt x="1" y="728"/>
                    <a:pt x="1" y="1641"/>
                  </a:cubicBezTo>
                  <a:cubicBezTo>
                    <a:pt x="1" y="2554"/>
                    <a:pt x="728" y="3296"/>
                    <a:pt x="1641" y="3296"/>
                  </a:cubicBezTo>
                  <a:cubicBezTo>
                    <a:pt x="2554" y="3296"/>
                    <a:pt x="3296" y="2554"/>
                    <a:pt x="3296" y="1641"/>
                  </a:cubicBezTo>
                  <a:cubicBezTo>
                    <a:pt x="3296" y="728"/>
                    <a:pt x="2554" y="0"/>
                    <a:pt x="16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4"/>
            <p:cNvSpPr/>
            <p:nvPr/>
          </p:nvSpPr>
          <p:spPr>
            <a:xfrm>
              <a:off x="3155750" y="2619775"/>
              <a:ext cx="107725" cy="107725"/>
            </a:xfrm>
            <a:custGeom>
              <a:avLst/>
              <a:gdLst/>
              <a:ahLst/>
              <a:cxnLst/>
              <a:rect l="l" t="t" r="r" b="b"/>
              <a:pathLst>
                <a:path w="4309" h="4309" extrusionOk="0">
                  <a:moveTo>
                    <a:pt x="2154" y="1028"/>
                  </a:moveTo>
                  <a:cubicBezTo>
                    <a:pt x="2782" y="1028"/>
                    <a:pt x="3295" y="1527"/>
                    <a:pt x="3295" y="2155"/>
                  </a:cubicBezTo>
                  <a:cubicBezTo>
                    <a:pt x="3295" y="2782"/>
                    <a:pt x="2782" y="3296"/>
                    <a:pt x="2154" y="3296"/>
                  </a:cubicBezTo>
                  <a:cubicBezTo>
                    <a:pt x="1527" y="3296"/>
                    <a:pt x="1013" y="2782"/>
                    <a:pt x="1013" y="2155"/>
                  </a:cubicBezTo>
                  <a:cubicBezTo>
                    <a:pt x="1013" y="1527"/>
                    <a:pt x="1527" y="1028"/>
                    <a:pt x="2154" y="1028"/>
                  </a:cubicBezTo>
                  <a:close/>
                  <a:moveTo>
                    <a:pt x="2154" y="1"/>
                  </a:moveTo>
                  <a:cubicBezTo>
                    <a:pt x="970" y="1"/>
                    <a:pt x="0" y="971"/>
                    <a:pt x="0" y="2155"/>
                  </a:cubicBezTo>
                  <a:cubicBezTo>
                    <a:pt x="0" y="3353"/>
                    <a:pt x="970" y="4309"/>
                    <a:pt x="2154" y="4309"/>
                  </a:cubicBezTo>
                  <a:cubicBezTo>
                    <a:pt x="3338" y="4309"/>
                    <a:pt x="4308" y="3353"/>
                    <a:pt x="4308" y="2155"/>
                  </a:cubicBezTo>
                  <a:cubicBezTo>
                    <a:pt x="4308" y="971"/>
                    <a:pt x="3338" y="1"/>
                    <a:pt x="2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4"/>
            <p:cNvSpPr/>
            <p:nvPr/>
          </p:nvSpPr>
          <p:spPr>
            <a:xfrm>
              <a:off x="2689275" y="2513850"/>
              <a:ext cx="146950" cy="146975"/>
            </a:xfrm>
            <a:custGeom>
              <a:avLst/>
              <a:gdLst/>
              <a:ahLst/>
              <a:cxnLst/>
              <a:rect l="l" t="t" r="r" b="b"/>
              <a:pathLst>
                <a:path w="5878" h="5879" extrusionOk="0">
                  <a:moveTo>
                    <a:pt x="2939" y="1"/>
                  </a:moveTo>
                  <a:cubicBezTo>
                    <a:pt x="1312" y="1"/>
                    <a:pt x="0" y="1313"/>
                    <a:pt x="0" y="2940"/>
                  </a:cubicBezTo>
                  <a:cubicBezTo>
                    <a:pt x="0" y="4566"/>
                    <a:pt x="1312" y="5878"/>
                    <a:pt x="2939" y="5878"/>
                  </a:cubicBezTo>
                  <a:cubicBezTo>
                    <a:pt x="4565" y="5878"/>
                    <a:pt x="5877" y="4566"/>
                    <a:pt x="5877" y="2940"/>
                  </a:cubicBezTo>
                  <a:cubicBezTo>
                    <a:pt x="5877" y="1313"/>
                    <a:pt x="4565" y="1"/>
                    <a:pt x="2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4"/>
            <p:cNvSpPr/>
            <p:nvPr/>
          </p:nvSpPr>
          <p:spPr>
            <a:xfrm>
              <a:off x="2681775" y="2506375"/>
              <a:ext cx="161925" cy="161925"/>
            </a:xfrm>
            <a:custGeom>
              <a:avLst/>
              <a:gdLst/>
              <a:ahLst/>
              <a:cxnLst/>
              <a:rect l="l" t="t" r="r" b="b"/>
              <a:pathLst>
                <a:path w="6477" h="6477" extrusionOk="0">
                  <a:moveTo>
                    <a:pt x="3239" y="614"/>
                  </a:moveTo>
                  <a:cubicBezTo>
                    <a:pt x="4694" y="614"/>
                    <a:pt x="5878" y="1783"/>
                    <a:pt x="5878" y="3239"/>
                  </a:cubicBezTo>
                  <a:cubicBezTo>
                    <a:pt x="5878" y="4694"/>
                    <a:pt x="4694" y="5878"/>
                    <a:pt x="3239" y="5878"/>
                  </a:cubicBezTo>
                  <a:cubicBezTo>
                    <a:pt x="1784" y="5878"/>
                    <a:pt x="614" y="4694"/>
                    <a:pt x="614" y="3239"/>
                  </a:cubicBezTo>
                  <a:cubicBezTo>
                    <a:pt x="614" y="1783"/>
                    <a:pt x="1784" y="614"/>
                    <a:pt x="3239" y="614"/>
                  </a:cubicBezTo>
                  <a:close/>
                  <a:moveTo>
                    <a:pt x="3239" y="0"/>
                  </a:moveTo>
                  <a:cubicBezTo>
                    <a:pt x="1456" y="0"/>
                    <a:pt x="0" y="1455"/>
                    <a:pt x="0" y="3239"/>
                  </a:cubicBezTo>
                  <a:cubicBezTo>
                    <a:pt x="0" y="5036"/>
                    <a:pt x="1456" y="6477"/>
                    <a:pt x="3239" y="6477"/>
                  </a:cubicBezTo>
                  <a:cubicBezTo>
                    <a:pt x="5036" y="6477"/>
                    <a:pt x="6477" y="5036"/>
                    <a:pt x="6477" y="3239"/>
                  </a:cubicBezTo>
                  <a:cubicBezTo>
                    <a:pt x="6477" y="1455"/>
                    <a:pt x="5036" y="0"/>
                    <a:pt x="3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4"/>
            <p:cNvSpPr/>
            <p:nvPr/>
          </p:nvSpPr>
          <p:spPr>
            <a:xfrm>
              <a:off x="2722775" y="2547375"/>
              <a:ext cx="79925" cy="79925"/>
            </a:xfrm>
            <a:custGeom>
              <a:avLst/>
              <a:gdLst/>
              <a:ahLst/>
              <a:cxnLst/>
              <a:rect l="l" t="t" r="r" b="b"/>
              <a:pathLst>
                <a:path w="3197" h="3197" extrusionOk="0">
                  <a:moveTo>
                    <a:pt x="1599" y="1"/>
                  </a:moveTo>
                  <a:cubicBezTo>
                    <a:pt x="714" y="1"/>
                    <a:pt x="1" y="714"/>
                    <a:pt x="1" y="1599"/>
                  </a:cubicBezTo>
                  <a:cubicBezTo>
                    <a:pt x="1" y="2483"/>
                    <a:pt x="714" y="3196"/>
                    <a:pt x="1599" y="3196"/>
                  </a:cubicBezTo>
                  <a:cubicBezTo>
                    <a:pt x="2483" y="3196"/>
                    <a:pt x="3196" y="2483"/>
                    <a:pt x="3196" y="1599"/>
                  </a:cubicBezTo>
                  <a:cubicBezTo>
                    <a:pt x="3196" y="714"/>
                    <a:pt x="2483" y="1"/>
                    <a:pt x="1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4"/>
            <p:cNvSpPr/>
            <p:nvPr/>
          </p:nvSpPr>
          <p:spPr>
            <a:xfrm>
              <a:off x="3373650" y="1223925"/>
              <a:ext cx="73125" cy="73475"/>
            </a:xfrm>
            <a:custGeom>
              <a:avLst/>
              <a:gdLst/>
              <a:ahLst/>
              <a:cxnLst/>
              <a:rect l="l" t="t" r="r" b="b"/>
              <a:pathLst>
                <a:path w="2925" h="2939" extrusionOk="0">
                  <a:moveTo>
                    <a:pt x="1455" y="0"/>
                  </a:moveTo>
                  <a:cubicBezTo>
                    <a:pt x="657" y="0"/>
                    <a:pt x="0" y="656"/>
                    <a:pt x="0" y="1470"/>
                  </a:cubicBezTo>
                  <a:cubicBezTo>
                    <a:pt x="0" y="2283"/>
                    <a:pt x="657" y="2939"/>
                    <a:pt x="1455" y="2939"/>
                  </a:cubicBezTo>
                  <a:cubicBezTo>
                    <a:pt x="2269" y="2939"/>
                    <a:pt x="2925" y="2283"/>
                    <a:pt x="2925" y="1470"/>
                  </a:cubicBezTo>
                  <a:cubicBezTo>
                    <a:pt x="2925" y="656"/>
                    <a:pt x="2269" y="0"/>
                    <a:pt x="1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CUSTOM_10_1_1">
    <p:spTree>
      <p:nvGrpSpPr>
        <p:cNvPr id="1" name="Shape 1130"/>
        <p:cNvGrpSpPr/>
        <p:nvPr/>
      </p:nvGrpSpPr>
      <p:grpSpPr>
        <a:xfrm>
          <a:off x="0" y="0"/>
          <a:ext cx="0" cy="0"/>
          <a:chOff x="0" y="0"/>
          <a:chExt cx="0" cy="0"/>
        </a:xfrm>
      </p:grpSpPr>
      <p:sp>
        <p:nvSpPr>
          <p:cNvPr id="1131" name="Google Shape;1131;p16"/>
          <p:cNvSpPr txBox="1">
            <a:spLocks noGrp="1"/>
          </p:cNvSpPr>
          <p:nvPr>
            <p:ph type="title"/>
          </p:nvPr>
        </p:nvSpPr>
        <p:spPr>
          <a:xfrm>
            <a:off x="713250" y="445025"/>
            <a:ext cx="4635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32" name="Google Shape;1132;p16"/>
          <p:cNvSpPr txBox="1">
            <a:spLocks noGrp="1"/>
          </p:cNvSpPr>
          <p:nvPr>
            <p:ph type="body" idx="1"/>
          </p:nvPr>
        </p:nvSpPr>
        <p:spPr>
          <a:xfrm>
            <a:off x="713250" y="1257575"/>
            <a:ext cx="7717500" cy="2759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Nunito Light"/>
              <a:buChar char="●"/>
              <a:defRPr/>
            </a:lvl1pPr>
            <a:lvl2pPr marL="914400" lvl="1" indent="-304800" rtl="0">
              <a:lnSpc>
                <a:spcPct val="100000"/>
              </a:lnSpc>
              <a:spcBef>
                <a:spcPts val="120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grpSp>
        <p:nvGrpSpPr>
          <p:cNvPr id="1133" name="Google Shape;1133;p16"/>
          <p:cNvGrpSpPr/>
          <p:nvPr/>
        </p:nvGrpSpPr>
        <p:grpSpPr>
          <a:xfrm>
            <a:off x="-1557954" y="539494"/>
            <a:ext cx="12429823" cy="6382456"/>
            <a:chOff x="-1557954" y="539494"/>
            <a:chExt cx="12429823" cy="6382456"/>
          </a:xfrm>
        </p:grpSpPr>
        <p:grpSp>
          <p:nvGrpSpPr>
            <p:cNvPr id="1134" name="Google Shape;1134;p16"/>
            <p:cNvGrpSpPr/>
            <p:nvPr/>
          </p:nvGrpSpPr>
          <p:grpSpPr>
            <a:xfrm rot="2700000" flipH="1">
              <a:off x="-763586" y="2849509"/>
              <a:ext cx="3047162" cy="3508986"/>
              <a:chOff x="2166075" y="959650"/>
              <a:chExt cx="3498975" cy="4029275"/>
            </a:xfrm>
          </p:grpSpPr>
          <p:sp>
            <p:nvSpPr>
              <p:cNvPr id="1135" name="Google Shape;1135;p16"/>
              <p:cNvSpPr/>
              <p:nvPr/>
            </p:nvSpPr>
            <p:spPr>
              <a:xfrm>
                <a:off x="2234900" y="3538475"/>
                <a:ext cx="562100" cy="1450450"/>
              </a:xfrm>
              <a:custGeom>
                <a:avLst/>
                <a:gdLst/>
                <a:ahLst/>
                <a:cxnLst/>
                <a:rect l="l" t="t" r="r" b="b"/>
                <a:pathLst>
                  <a:path w="22484" h="58018" extrusionOk="0">
                    <a:moveTo>
                      <a:pt x="771" y="0"/>
                    </a:moveTo>
                    <a:lnTo>
                      <a:pt x="1" y="671"/>
                    </a:lnTo>
                    <a:lnTo>
                      <a:pt x="6763" y="8502"/>
                    </a:lnTo>
                    <a:lnTo>
                      <a:pt x="6763" y="19772"/>
                    </a:lnTo>
                    <a:lnTo>
                      <a:pt x="21456" y="36776"/>
                    </a:lnTo>
                    <a:lnTo>
                      <a:pt x="21456" y="58017"/>
                    </a:lnTo>
                    <a:lnTo>
                      <a:pt x="22483" y="58017"/>
                    </a:lnTo>
                    <a:lnTo>
                      <a:pt x="22483" y="36391"/>
                    </a:lnTo>
                    <a:lnTo>
                      <a:pt x="7790" y="19401"/>
                    </a:lnTo>
                    <a:lnTo>
                      <a:pt x="7790" y="8117"/>
                    </a:lnTo>
                    <a:lnTo>
                      <a:pt x="7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6"/>
              <p:cNvSpPr/>
              <p:nvPr/>
            </p:nvSpPr>
            <p:spPr>
              <a:xfrm>
                <a:off x="2671425" y="3032400"/>
                <a:ext cx="271425" cy="1956525"/>
              </a:xfrm>
              <a:custGeom>
                <a:avLst/>
                <a:gdLst/>
                <a:ahLst/>
                <a:cxnLst/>
                <a:rect l="l" t="t" r="r" b="b"/>
                <a:pathLst>
                  <a:path w="10857" h="78261" extrusionOk="0">
                    <a:moveTo>
                      <a:pt x="4808" y="1"/>
                    </a:moveTo>
                    <a:lnTo>
                      <a:pt x="1" y="5550"/>
                    </a:lnTo>
                    <a:lnTo>
                      <a:pt x="1" y="37376"/>
                    </a:lnTo>
                    <a:lnTo>
                      <a:pt x="9430" y="48274"/>
                    </a:lnTo>
                    <a:lnTo>
                      <a:pt x="9430" y="78260"/>
                    </a:lnTo>
                    <a:lnTo>
                      <a:pt x="10857" y="78260"/>
                    </a:lnTo>
                    <a:lnTo>
                      <a:pt x="10857" y="47747"/>
                    </a:lnTo>
                    <a:lnTo>
                      <a:pt x="1427" y="36848"/>
                    </a:lnTo>
                    <a:lnTo>
                      <a:pt x="1427" y="6092"/>
                    </a:lnTo>
                    <a:lnTo>
                      <a:pt x="5892" y="928"/>
                    </a:lnTo>
                    <a:lnTo>
                      <a:pt x="48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6"/>
              <p:cNvSpPr/>
              <p:nvPr/>
            </p:nvSpPr>
            <p:spPr>
              <a:xfrm>
                <a:off x="2960650" y="1836250"/>
                <a:ext cx="134500" cy="3152675"/>
              </a:xfrm>
              <a:custGeom>
                <a:avLst/>
                <a:gdLst/>
                <a:ahLst/>
                <a:cxnLst/>
                <a:rect l="l" t="t" r="r" b="b"/>
                <a:pathLst>
                  <a:path w="5380" h="126107" extrusionOk="0">
                    <a:moveTo>
                      <a:pt x="1171" y="1"/>
                    </a:moveTo>
                    <a:lnTo>
                      <a:pt x="1171" y="23410"/>
                    </a:lnTo>
                    <a:lnTo>
                      <a:pt x="4766" y="27561"/>
                    </a:lnTo>
                    <a:lnTo>
                      <a:pt x="4766" y="73225"/>
                    </a:lnTo>
                    <a:lnTo>
                      <a:pt x="1" y="78745"/>
                    </a:lnTo>
                    <a:lnTo>
                      <a:pt x="1" y="86149"/>
                    </a:lnTo>
                    <a:lnTo>
                      <a:pt x="3895" y="90671"/>
                    </a:lnTo>
                    <a:lnTo>
                      <a:pt x="3895" y="126106"/>
                    </a:lnTo>
                    <a:lnTo>
                      <a:pt x="4509" y="126106"/>
                    </a:lnTo>
                    <a:lnTo>
                      <a:pt x="4509" y="90443"/>
                    </a:lnTo>
                    <a:lnTo>
                      <a:pt x="600" y="85921"/>
                    </a:lnTo>
                    <a:lnTo>
                      <a:pt x="600" y="78974"/>
                    </a:lnTo>
                    <a:lnTo>
                      <a:pt x="5379" y="73453"/>
                    </a:lnTo>
                    <a:lnTo>
                      <a:pt x="5379" y="27333"/>
                    </a:lnTo>
                    <a:lnTo>
                      <a:pt x="1784" y="23182"/>
                    </a:lnTo>
                    <a:lnTo>
                      <a:pt x="17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6"/>
              <p:cNvSpPr/>
              <p:nvPr/>
            </p:nvSpPr>
            <p:spPr>
              <a:xfrm>
                <a:off x="3114725" y="2673625"/>
                <a:ext cx="107725" cy="2162300"/>
              </a:xfrm>
              <a:custGeom>
                <a:avLst/>
                <a:gdLst/>
                <a:ahLst/>
                <a:cxnLst/>
                <a:rect l="l" t="t" r="r" b="b"/>
                <a:pathLst>
                  <a:path w="4309" h="86492" extrusionOk="0">
                    <a:moveTo>
                      <a:pt x="3282" y="1"/>
                    </a:moveTo>
                    <a:lnTo>
                      <a:pt x="3282" y="26948"/>
                    </a:lnTo>
                    <a:lnTo>
                      <a:pt x="1" y="30757"/>
                    </a:lnTo>
                    <a:lnTo>
                      <a:pt x="1" y="67704"/>
                    </a:lnTo>
                    <a:lnTo>
                      <a:pt x="3168" y="71370"/>
                    </a:lnTo>
                    <a:lnTo>
                      <a:pt x="3168" y="86491"/>
                    </a:lnTo>
                    <a:lnTo>
                      <a:pt x="4180" y="86491"/>
                    </a:lnTo>
                    <a:lnTo>
                      <a:pt x="4180" y="70985"/>
                    </a:lnTo>
                    <a:lnTo>
                      <a:pt x="1013" y="67333"/>
                    </a:lnTo>
                    <a:lnTo>
                      <a:pt x="1013" y="31128"/>
                    </a:lnTo>
                    <a:lnTo>
                      <a:pt x="4309" y="27319"/>
                    </a:lnTo>
                    <a:lnTo>
                      <a:pt x="43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6"/>
              <p:cNvSpPr/>
              <p:nvPr/>
            </p:nvSpPr>
            <p:spPr>
              <a:xfrm>
                <a:off x="3276650" y="1260650"/>
                <a:ext cx="141250" cy="3575275"/>
              </a:xfrm>
              <a:custGeom>
                <a:avLst/>
                <a:gdLst/>
                <a:ahLst/>
                <a:cxnLst/>
                <a:rect l="l" t="t" r="r" b="b"/>
                <a:pathLst>
                  <a:path w="5650" h="143011" extrusionOk="0">
                    <a:moveTo>
                      <a:pt x="5036" y="1"/>
                    </a:moveTo>
                    <a:lnTo>
                      <a:pt x="5036" y="33610"/>
                    </a:lnTo>
                    <a:lnTo>
                      <a:pt x="0" y="39430"/>
                    </a:lnTo>
                    <a:lnTo>
                      <a:pt x="0" y="91641"/>
                    </a:lnTo>
                    <a:lnTo>
                      <a:pt x="2525" y="94551"/>
                    </a:lnTo>
                    <a:lnTo>
                      <a:pt x="2525" y="143010"/>
                    </a:lnTo>
                    <a:lnTo>
                      <a:pt x="3124" y="143010"/>
                    </a:lnTo>
                    <a:lnTo>
                      <a:pt x="3124" y="94323"/>
                    </a:lnTo>
                    <a:lnTo>
                      <a:pt x="614" y="91413"/>
                    </a:lnTo>
                    <a:lnTo>
                      <a:pt x="614" y="39658"/>
                    </a:lnTo>
                    <a:lnTo>
                      <a:pt x="5649" y="33838"/>
                    </a:lnTo>
                    <a:lnTo>
                      <a:pt x="56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6"/>
              <p:cNvSpPr/>
              <p:nvPr/>
            </p:nvSpPr>
            <p:spPr>
              <a:xfrm>
                <a:off x="3387200" y="2411850"/>
                <a:ext cx="108450" cy="2424075"/>
              </a:xfrm>
              <a:custGeom>
                <a:avLst/>
                <a:gdLst/>
                <a:ahLst/>
                <a:cxnLst/>
                <a:rect l="l" t="t" r="r" b="b"/>
                <a:pathLst>
                  <a:path w="4338" h="96963" extrusionOk="0">
                    <a:moveTo>
                      <a:pt x="0" y="1"/>
                    </a:moveTo>
                    <a:lnTo>
                      <a:pt x="0" y="62340"/>
                    </a:lnTo>
                    <a:lnTo>
                      <a:pt x="3724" y="66649"/>
                    </a:lnTo>
                    <a:lnTo>
                      <a:pt x="3724" y="96962"/>
                    </a:lnTo>
                    <a:lnTo>
                      <a:pt x="4337" y="96962"/>
                    </a:lnTo>
                    <a:lnTo>
                      <a:pt x="4337" y="66420"/>
                    </a:lnTo>
                    <a:lnTo>
                      <a:pt x="614" y="62112"/>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6"/>
              <p:cNvSpPr/>
              <p:nvPr/>
            </p:nvSpPr>
            <p:spPr>
              <a:xfrm>
                <a:off x="3616150" y="3464275"/>
                <a:ext cx="25350" cy="1371650"/>
              </a:xfrm>
              <a:custGeom>
                <a:avLst/>
                <a:gdLst/>
                <a:ahLst/>
                <a:cxnLst/>
                <a:rect l="l" t="t" r="r" b="b"/>
                <a:pathLst>
                  <a:path w="1014" h="54866" extrusionOk="0">
                    <a:moveTo>
                      <a:pt x="1" y="1"/>
                    </a:moveTo>
                    <a:lnTo>
                      <a:pt x="1" y="54865"/>
                    </a:lnTo>
                    <a:lnTo>
                      <a:pt x="1014" y="54865"/>
                    </a:lnTo>
                    <a:lnTo>
                      <a:pt x="10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6"/>
              <p:cNvSpPr/>
              <p:nvPr/>
            </p:nvSpPr>
            <p:spPr>
              <a:xfrm>
                <a:off x="3513100" y="1784200"/>
                <a:ext cx="128400" cy="2074900"/>
              </a:xfrm>
              <a:custGeom>
                <a:avLst/>
                <a:gdLst/>
                <a:ahLst/>
                <a:cxnLst/>
                <a:rect l="l" t="t" r="r" b="b"/>
                <a:pathLst>
                  <a:path w="5136" h="82996" extrusionOk="0">
                    <a:moveTo>
                      <a:pt x="4522" y="0"/>
                    </a:moveTo>
                    <a:lnTo>
                      <a:pt x="4522" y="13481"/>
                    </a:lnTo>
                    <a:lnTo>
                      <a:pt x="0" y="18716"/>
                    </a:lnTo>
                    <a:lnTo>
                      <a:pt x="0" y="77917"/>
                    </a:lnTo>
                    <a:lnTo>
                      <a:pt x="4394" y="82996"/>
                    </a:lnTo>
                    <a:lnTo>
                      <a:pt x="4865" y="82596"/>
                    </a:lnTo>
                    <a:lnTo>
                      <a:pt x="613" y="77689"/>
                    </a:lnTo>
                    <a:lnTo>
                      <a:pt x="613" y="18944"/>
                    </a:lnTo>
                    <a:lnTo>
                      <a:pt x="5136" y="13709"/>
                    </a:lnTo>
                    <a:lnTo>
                      <a:pt x="51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6"/>
              <p:cNvSpPr/>
              <p:nvPr/>
            </p:nvSpPr>
            <p:spPr>
              <a:xfrm>
                <a:off x="2683550" y="2582325"/>
                <a:ext cx="256800" cy="997525"/>
              </a:xfrm>
              <a:custGeom>
                <a:avLst/>
                <a:gdLst/>
                <a:ahLst/>
                <a:cxnLst/>
                <a:rect l="l" t="t" r="r" b="b"/>
                <a:pathLst>
                  <a:path w="10272" h="39901" extrusionOk="0">
                    <a:moveTo>
                      <a:pt x="3396" y="1"/>
                    </a:moveTo>
                    <a:lnTo>
                      <a:pt x="2939" y="400"/>
                    </a:lnTo>
                    <a:lnTo>
                      <a:pt x="9673" y="8189"/>
                    </a:lnTo>
                    <a:lnTo>
                      <a:pt x="9673" y="28317"/>
                    </a:lnTo>
                    <a:lnTo>
                      <a:pt x="1" y="39501"/>
                    </a:lnTo>
                    <a:lnTo>
                      <a:pt x="472" y="39901"/>
                    </a:lnTo>
                    <a:lnTo>
                      <a:pt x="10272" y="28546"/>
                    </a:lnTo>
                    <a:lnTo>
                      <a:pt x="10272" y="7961"/>
                    </a:lnTo>
                    <a:lnTo>
                      <a:pt x="33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6"/>
              <p:cNvSpPr/>
              <p:nvPr/>
            </p:nvSpPr>
            <p:spPr>
              <a:xfrm>
                <a:off x="2548025" y="2778475"/>
                <a:ext cx="15375" cy="1410525"/>
              </a:xfrm>
              <a:custGeom>
                <a:avLst/>
                <a:gdLst/>
                <a:ahLst/>
                <a:cxnLst/>
                <a:rect l="l" t="t" r="r" b="b"/>
                <a:pathLst>
                  <a:path w="615" h="56421" extrusionOk="0">
                    <a:moveTo>
                      <a:pt x="1" y="1"/>
                    </a:moveTo>
                    <a:lnTo>
                      <a:pt x="1" y="56420"/>
                    </a:lnTo>
                    <a:lnTo>
                      <a:pt x="614" y="56420"/>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6"/>
              <p:cNvSpPr/>
              <p:nvPr/>
            </p:nvSpPr>
            <p:spPr>
              <a:xfrm>
                <a:off x="4734925" y="3305950"/>
                <a:ext cx="562075" cy="1682975"/>
              </a:xfrm>
              <a:custGeom>
                <a:avLst/>
                <a:gdLst/>
                <a:ahLst/>
                <a:cxnLst/>
                <a:rect l="l" t="t" r="r" b="b"/>
                <a:pathLst>
                  <a:path w="22483" h="67319" extrusionOk="0">
                    <a:moveTo>
                      <a:pt x="21712" y="0"/>
                    </a:moveTo>
                    <a:lnTo>
                      <a:pt x="14708" y="8117"/>
                    </a:lnTo>
                    <a:lnTo>
                      <a:pt x="14708" y="28702"/>
                    </a:lnTo>
                    <a:lnTo>
                      <a:pt x="0" y="45692"/>
                    </a:lnTo>
                    <a:lnTo>
                      <a:pt x="0" y="67318"/>
                    </a:lnTo>
                    <a:lnTo>
                      <a:pt x="1027" y="67318"/>
                    </a:lnTo>
                    <a:lnTo>
                      <a:pt x="1027" y="46077"/>
                    </a:lnTo>
                    <a:lnTo>
                      <a:pt x="15721" y="29073"/>
                    </a:lnTo>
                    <a:lnTo>
                      <a:pt x="15721" y="8488"/>
                    </a:lnTo>
                    <a:lnTo>
                      <a:pt x="22483" y="671"/>
                    </a:lnTo>
                    <a:lnTo>
                      <a:pt x="217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6"/>
              <p:cNvSpPr/>
              <p:nvPr/>
            </p:nvSpPr>
            <p:spPr>
              <a:xfrm>
                <a:off x="4589050" y="3148675"/>
                <a:ext cx="271425" cy="1840250"/>
              </a:xfrm>
              <a:custGeom>
                <a:avLst/>
                <a:gdLst/>
                <a:ahLst/>
                <a:cxnLst/>
                <a:rect l="l" t="t" r="r" b="b"/>
                <a:pathLst>
                  <a:path w="10857" h="73610" extrusionOk="0">
                    <a:moveTo>
                      <a:pt x="6049" y="0"/>
                    </a:moveTo>
                    <a:lnTo>
                      <a:pt x="4979" y="927"/>
                    </a:lnTo>
                    <a:lnTo>
                      <a:pt x="9430" y="6091"/>
                    </a:lnTo>
                    <a:lnTo>
                      <a:pt x="9430" y="32197"/>
                    </a:lnTo>
                    <a:lnTo>
                      <a:pt x="1" y="43096"/>
                    </a:lnTo>
                    <a:lnTo>
                      <a:pt x="1" y="73609"/>
                    </a:lnTo>
                    <a:lnTo>
                      <a:pt x="1442" y="73609"/>
                    </a:lnTo>
                    <a:lnTo>
                      <a:pt x="1442" y="43623"/>
                    </a:lnTo>
                    <a:lnTo>
                      <a:pt x="10857" y="32725"/>
                    </a:lnTo>
                    <a:lnTo>
                      <a:pt x="10857" y="5549"/>
                    </a:lnTo>
                    <a:lnTo>
                      <a:pt x="60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6"/>
              <p:cNvSpPr/>
              <p:nvPr/>
            </p:nvSpPr>
            <p:spPr>
              <a:xfrm>
                <a:off x="4436775" y="2034550"/>
                <a:ext cx="134825" cy="2954375"/>
              </a:xfrm>
              <a:custGeom>
                <a:avLst/>
                <a:gdLst/>
                <a:ahLst/>
                <a:cxnLst/>
                <a:rect l="l" t="t" r="r" b="b"/>
                <a:pathLst>
                  <a:path w="5393" h="118175" extrusionOk="0">
                    <a:moveTo>
                      <a:pt x="3610" y="0"/>
                    </a:moveTo>
                    <a:lnTo>
                      <a:pt x="3610" y="25007"/>
                    </a:lnTo>
                    <a:lnTo>
                      <a:pt x="0" y="29173"/>
                    </a:lnTo>
                    <a:lnTo>
                      <a:pt x="0" y="55992"/>
                    </a:lnTo>
                    <a:lnTo>
                      <a:pt x="4779" y="61512"/>
                    </a:lnTo>
                    <a:lnTo>
                      <a:pt x="4779" y="77989"/>
                    </a:lnTo>
                    <a:lnTo>
                      <a:pt x="871" y="82511"/>
                    </a:lnTo>
                    <a:lnTo>
                      <a:pt x="871" y="118174"/>
                    </a:lnTo>
                    <a:lnTo>
                      <a:pt x="1484" y="118174"/>
                    </a:lnTo>
                    <a:lnTo>
                      <a:pt x="1484" y="82739"/>
                    </a:lnTo>
                    <a:lnTo>
                      <a:pt x="5393" y="78217"/>
                    </a:lnTo>
                    <a:lnTo>
                      <a:pt x="5393" y="61284"/>
                    </a:lnTo>
                    <a:lnTo>
                      <a:pt x="614" y="55763"/>
                    </a:lnTo>
                    <a:lnTo>
                      <a:pt x="614" y="29401"/>
                    </a:lnTo>
                    <a:lnTo>
                      <a:pt x="4209" y="25236"/>
                    </a:lnTo>
                    <a:lnTo>
                      <a:pt x="42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6"/>
              <p:cNvSpPr/>
              <p:nvPr/>
            </p:nvSpPr>
            <p:spPr>
              <a:xfrm>
                <a:off x="4314800" y="1700375"/>
                <a:ext cx="1350250" cy="3135550"/>
              </a:xfrm>
              <a:custGeom>
                <a:avLst/>
                <a:gdLst/>
                <a:ahLst/>
                <a:cxnLst/>
                <a:rect l="l" t="t" r="r" b="b"/>
                <a:pathLst>
                  <a:path w="54010" h="125422" extrusionOk="0">
                    <a:moveTo>
                      <a:pt x="4594" y="1"/>
                    </a:moveTo>
                    <a:lnTo>
                      <a:pt x="1" y="4594"/>
                    </a:lnTo>
                    <a:lnTo>
                      <a:pt x="1" y="66177"/>
                    </a:lnTo>
                    <a:lnTo>
                      <a:pt x="3296" y="69986"/>
                    </a:lnTo>
                    <a:lnTo>
                      <a:pt x="3296" y="106334"/>
                    </a:lnTo>
                    <a:lnTo>
                      <a:pt x="129" y="110001"/>
                    </a:lnTo>
                    <a:lnTo>
                      <a:pt x="129" y="125421"/>
                    </a:lnTo>
                    <a:lnTo>
                      <a:pt x="742" y="125421"/>
                    </a:lnTo>
                    <a:lnTo>
                      <a:pt x="742" y="110229"/>
                    </a:lnTo>
                    <a:lnTo>
                      <a:pt x="3909" y="106563"/>
                    </a:lnTo>
                    <a:lnTo>
                      <a:pt x="3909" y="69758"/>
                    </a:lnTo>
                    <a:lnTo>
                      <a:pt x="614" y="65949"/>
                    </a:lnTo>
                    <a:lnTo>
                      <a:pt x="614" y="4851"/>
                    </a:lnTo>
                    <a:lnTo>
                      <a:pt x="4851" y="600"/>
                    </a:lnTo>
                    <a:lnTo>
                      <a:pt x="54009" y="600"/>
                    </a:lnTo>
                    <a:lnTo>
                      <a:pt x="540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6"/>
              <p:cNvSpPr/>
              <p:nvPr/>
            </p:nvSpPr>
            <p:spPr>
              <a:xfrm>
                <a:off x="4106525" y="1636550"/>
                <a:ext cx="156600" cy="3199375"/>
              </a:xfrm>
              <a:custGeom>
                <a:avLst/>
                <a:gdLst/>
                <a:ahLst/>
                <a:cxnLst/>
                <a:rect l="l" t="t" r="r" b="b"/>
                <a:pathLst>
                  <a:path w="6264" h="127975" extrusionOk="0">
                    <a:moveTo>
                      <a:pt x="1" y="0"/>
                    </a:moveTo>
                    <a:lnTo>
                      <a:pt x="1" y="24736"/>
                    </a:lnTo>
                    <a:lnTo>
                      <a:pt x="5036" y="30557"/>
                    </a:lnTo>
                    <a:lnTo>
                      <a:pt x="5036" y="76263"/>
                    </a:lnTo>
                    <a:lnTo>
                      <a:pt x="2526" y="79173"/>
                    </a:lnTo>
                    <a:lnTo>
                      <a:pt x="2526" y="127974"/>
                    </a:lnTo>
                    <a:lnTo>
                      <a:pt x="3738" y="127974"/>
                    </a:lnTo>
                    <a:lnTo>
                      <a:pt x="3738" y="79629"/>
                    </a:lnTo>
                    <a:lnTo>
                      <a:pt x="6263" y="76719"/>
                    </a:lnTo>
                    <a:lnTo>
                      <a:pt x="6263" y="30100"/>
                    </a:lnTo>
                    <a:lnTo>
                      <a:pt x="1228" y="24280"/>
                    </a:lnTo>
                    <a:lnTo>
                      <a:pt x="12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6"/>
              <p:cNvSpPr/>
              <p:nvPr/>
            </p:nvSpPr>
            <p:spPr>
              <a:xfrm>
                <a:off x="4036275" y="2481750"/>
                <a:ext cx="108450" cy="2354175"/>
              </a:xfrm>
              <a:custGeom>
                <a:avLst/>
                <a:gdLst/>
                <a:ahLst/>
                <a:cxnLst/>
                <a:rect l="l" t="t" r="r" b="b"/>
                <a:pathLst>
                  <a:path w="4338" h="94167" extrusionOk="0">
                    <a:moveTo>
                      <a:pt x="3724" y="1"/>
                    </a:moveTo>
                    <a:lnTo>
                      <a:pt x="3724" y="59316"/>
                    </a:lnTo>
                    <a:lnTo>
                      <a:pt x="0" y="63624"/>
                    </a:lnTo>
                    <a:lnTo>
                      <a:pt x="0" y="94166"/>
                    </a:lnTo>
                    <a:lnTo>
                      <a:pt x="614" y="94166"/>
                    </a:lnTo>
                    <a:lnTo>
                      <a:pt x="614" y="63853"/>
                    </a:lnTo>
                    <a:lnTo>
                      <a:pt x="4337" y="59544"/>
                    </a:lnTo>
                    <a:lnTo>
                      <a:pt x="43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6"/>
              <p:cNvSpPr/>
              <p:nvPr/>
            </p:nvSpPr>
            <p:spPr>
              <a:xfrm>
                <a:off x="3895750" y="3348375"/>
                <a:ext cx="15000" cy="1487550"/>
              </a:xfrm>
              <a:custGeom>
                <a:avLst/>
                <a:gdLst/>
                <a:ahLst/>
                <a:cxnLst/>
                <a:rect l="l" t="t" r="r" b="b"/>
                <a:pathLst>
                  <a:path w="600" h="59502" extrusionOk="0">
                    <a:moveTo>
                      <a:pt x="1" y="1"/>
                    </a:moveTo>
                    <a:lnTo>
                      <a:pt x="1" y="59501"/>
                    </a:lnTo>
                    <a:lnTo>
                      <a:pt x="600" y="59501"/>
                    </a:lnTo>
                    <a:lnTo>
                      <a:pt x="6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6"/>
              <p:cNvSpPr/>
              <p:nvPr/>
            </p:nvSpPr>
            <p:spPr>
              <a:xfrm>
                <a:off x="3890400" y="959650"/>
                <a:ext cx="128775" cy="2899450"/>
              </a:xfrm>
              <a:custGeom>
                <a:avLst/>
                <a:gdLst/>
                <a:ahLst/>
                <a:cxnLst/>
                <a:rect l="l" t="t" r="r" b="b"/>
                <a:pathLst>
                  <a:path w="5151" h="115978" extrusionOk="0">
                    <a:moveTo>
                      <a:pt x="1" y="1"/>
                    </a:moveTo>
                    <a:lnTo>
                      <a:pt x="1" y="46691"/>
                    </a:lnTo>
                    <a:lnTo>
                      <a:pt x="4537" y="51926"/>
                    </a:lnTo>
                    <a:lnTo>
                      <a:pt x="4537" y="110671"/>
                    </a:lnTo>
                    <a:lnTo>
                      <a:pt x="286" y="115578"/>
                    </a:lnTo>
                    <a:lnTo>
                      <a:pt x="743" y="115978"/>
                    </a:lnTo>
                    <a:lnTo>
                      <a:pt x="5151" y="110899"/>
                    </a:lnTo>
                    <a:lnTo>
                      <a:pt x="5151" y="51698"/>
                    </a:lnTo>
                    <a:lnTo>
                      <a:pt x="614" y="46463"/>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6"/>
              <p:cNvSpPr/>
              <p:nvPr/>
            </p:nvSpPr>
            <p:spPr>
              <a:xfrm>
                <a:off x="4591550" y="2284550"/>
                <a:ext cx="256800" cy="1295300"/>
              </a:xfrm>
              <a:custGeom>
                <a:avLst/>
                <a:gdLst/>
                <a:ahLst/>
                <a:cxnLst/>
                <a:rect l="l" t="t" r="r" b="b"/>
                <a:pathLst>
                  <a:path w="10272" h="51812" extrusionOk="0">
                    <a:moveTo>
                      <a:pt x="6092" y="0"/>
                    </a:moveTo>
                    <a:lnTo>
                      <a:pt x="1" y="6077"/>
                    </a:lnTo>
                    <a:lnTo>
                      <a:pt x="1" y="40457"/>
                    </a:lnTo>
                    <a:lnTo>
                      <a:pt x="9815" y="51812"/>
                    </a:lnTo>
                    <a:lnTo>
                      <a:pt x="10272" y="51412"/>
                    </a:lnTo>
                    <a:lnTo>
                      <a:pt x="614" y="40228"/>
                    </a:lnTo>
                    <a:lnTo>
                      <a:pt x="614" y="6334"/>
                    </a:lnTo>
                    <a:lnTo>
                      <a:pt x="6520" y="428"/>
                    </a:lnTo>
                    <a:lnTo>
                      <a:pt x="60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6"/>
              <p:cNvSpPr/>
              <p:nvPr/>
            </p:nvSpPr>
            <p:spPr>
              <a:xfrm>
                <a:off x="4820875" y="2861225"/>
                <a:ext cx="163000" cy="1327775"/>
              </a:xfrm>
              <a:custGeom>
                <a:avLst/>
                <a:gdLst/>
                <a:ahLst/>
                <a:cxnLst/>
                <a:rect l="l" t="t" r="r" b="b"/>
                <a:pathLst>
                  <a:path w="6520" h="53111" extrusionOk="0">
                    <a:moveTo>
                      <a:pt x="428" y="0"/>
                    </a:moveTo>
                    <a:lnTo>
                      <a:pt x="0" y="443"/>
                    </a:lnTo>
                    <a:lnTo>
                      <a:pt x="5906" y="6348"/>
                    </a:lnTo>
                    <a:lnTo>
                      <a:pt x="5906" y="53110"/>
                    </a:lnTo>
                    <a:lnTo>
                      <a:pt x="6520" y="53110"/>
                    </a:lnTo>
                    <a:lnTo>
                      <a:pt x="6520" y="6092"/>
                    </a:lnTo>
                    <a:lnTo>
                      <a:pt x="4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6"/>
              <p:cNvSpPr/>
              <p:nvPr/>
            </p:nvSpPr>
            <p:spPr>
              <a:xfrm>
                <a:off x="3625075" y="959650"/>
                <a:ext cx="158725" cy="3876275"/>
              </a:xfrm>
              <a:custGeom>
                <a:avLst/>
                <a:gdLst/>
                <a:ahLst/>
                <a:cxnLst/>
                <a:rect l="l" t="t" r="r" b="b"/>
                <a:pathLst>
                  <a:path w="6349" h="155051" extrusionOk="0">
                    <a:moveTo>
                      <a:pt x="4922" y="1"/>
                    </a:moveTo>
                    <a:lnTo>
                      <a:pt x="4922" y="63396"/>
                    </a:lnTo>
                    <a:lnTo>
                      <a:pt x="0" y="69244"/>
                    </a:lnTo>
                    <a:lnTo>
                      <a:pt x="0" y="86734"/>
                    </a:lnTo>
                    <a:lnTo>
                      <a:pt x="4922" y="92426"/>
                    </a:lnTo>
                    <a:lnTo>
                      <a:pt x="4922" y="155050"/>
                    </a:lnTo>
                    <a:lnTo>
                      <a:pt x="6349" y="155050"/>
                    </a:lnTo>
                    <a:lnTo>
                      <a:pt x="6349" y="91898"/>
                    </a:lnTo>
                    <a:lnTo>
                      <a:pt x="1427" y="86206"/>
                    </a:lnTo>
                    <a:lnTo>
                      <a:pt x="1427" y="69772"/>
                    </a:lnTo>
                    <a:lnTo>
                      <a:pt x="6349" y="63909"/>
                    </a:lnTo>
                    <a:lnTo>
                      <a:pt x="63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6"/>
              <p:cNvSpPr/>
              <p:nvPr/>
            </p:nvSpPr>
            <p:spPr>
              <a:xfrm>
                <a:off x="3748100" y="2802025"/>
                <a:ext cx="158750" cy="2033900"/>
              </a:xfrm>
              <a:custGeom>
                <a:avLst/>
                <a:gdLst/>
                <a:ahLst/>
                <a:cxnLst/>
                <a:rect l="l" t="t" r="r" b="b"/>
                <a:pathLst>
                  <a:path w="6350" h="81356" extrusionOk="0">
                    <a:moveTo>
                      <a:pt x="4923" y="0"/>
                    </a:moveTo>
                    <a:lnTo>
                      <a:pt x="4923" y="12511"/>
                    </a:lnTo>
                    <a:lnTo>
                      <a:pt x="1" y="18203"/>
                    </a:lnTo>
                    <a:lnTo>
                      <a:pt x="1" y="81355"/>
                    </a:lnTo>
                    <a:lnTo>
                      <a:pt x="1428" y="81355"/>
                    </a:lnTo>
                    <a:lnTo>
                      <a:pt x="1428" y="18731"/>
                    </a:lnTo>
                    <a:lnTo>
                      <a:pt x="6349" y="13039"/>
                    </a:lnTo>
                    <a:lnTo>
                      <a:pt x="63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6"/>
              <p:cNvSpPr/>
              <p:nvPr/>
            </p:nvSpPr>
            <p:spPr>
              <a:xfrm>
                <a:off x="2829425" y="3651875"/>
                <a:ext cx="144450" cy="160875"/>
              </a:xfrm>
              <a:custGeom>
                <a:avLst/>
                <a:gdLst/>
                <a:ahLst/>
                <a:cxnLst/>
                <a:rect l="l" t="t" r="r" b="b"/>
                <a:pathLst>
                  <a:path w="5778" h="6435" extrusionOk="0">
                    <a:moveTo>
                      <a:pt x="457" y="0"/>
                    </a:moveTo>
                    <a:lnTo>
                      <a:pt x="0" y="414"/>
                    </a:lnTo>
                    <a:lnTo>
                      <a:pt x="5321" y="6434"/>
                    </a:lnTo>
                    <a:lnTo>
                      <a:pt x="5778" y="6035"/>
                    </a:lnTo>
                    <a:lnTo>
                      <a:pt x="45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6"/>
              <p:cNvSpPr/>
              <p:nvPr/>
            </p:nvSpPr>
            <p:spPr>
              <a:xfrm>
                <a:off x="2178550" y="3481050"/>
                <a:ext cx="132000" cy="131975"/>
              </a:xfrm>
              <a:custGeom>
                <a:avLst/>
                <a:gdLst/>
                <a:ahLst/>
                <a:cxnLst/>
                <a:rect l="l" t="t" r="r" b="b"/>
                <a:pathLst>
                  <a:path w="5280" h="5279" extrusionOk="0">
                    <a:moveTo>
                      <a:pt x="2640" y="0"/>
                    </a:moveTo>
                    <a:cubicBezTo>
                      <a:pt x="1185" y="0"/>
                      <a:pt x="1" y="1184"/>
                      <a:pt x="1" y="2639"/>
                    </a:cubicBezTo>
                    <a:cubicBezTo>
                      <a:pt x="1" y="4095"/>
                      <a:pt x="1185" y="5279"/>
                      <a:pt x="2640" y="5279"/>
                    </a:cubicBezTo>
                    <a:cubicBezTo>
                      <a:pt x="4095" y="5279"/>
                      <a:pt x="5279" y="4095"/>
                      <a:pt x="5279" y="2639"/>
                    </a:cubicBezTo>
                    <a:cubicBezTo>
                      <a:pt x="5279" y="1184"/>
                      <a:pt x="4095" y="0"/>
                      <a:pt x="26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6"/>
              <p:cNvSpPr/>
              <p:nvPr/>
            </p:nvSpPr>
            <p:spPr>
              <a:xfrm>
                <a:off x="2166075" y="3468200"/>
                <a:ext cx="157300" cy="157300"/>
              </a:xfrm>
              <a:custGeom>
                <a:avLst/>
                <a:gdLst/>
                <a:ahLst/>
                <a:cxnLst/>
                <a:rect l="l" t="t" r="r" b="b"/>
                <a:pathLst>
                  <a:path w="6292" h="6292" extrusionOk="0">
                    <a:moveTo>
                      <a:pt x="3139" y="1028"/>
                    </a:moveTo>
                    <a:cubicBezTo>
                      <a:pt x="4309" y="1028"/>
                      <a:pt x="5265" y="1969"/>
                      <a:pt x="5265" y="3153"/>
                    </a:cubicBezTo>
                    <a:cubicBezTo>
                      <a:pt x="5265" y="4323"/>
                      <a:pt x="4309" y="5279"/>
                      <a:pt x="3139" y="5279"/>
                    </a:cubicBezTo>
                    <a:cubicBezTo>
                      <a:pt x="1969" y="5279"/>
                      <a:pt x="1014" y="4323"/>
                      <a:pt x="1014" y="3153"/>
                    </a:cubicBezTo>
                    <a:cubicBezTo>
                      <a:pt x="1014" y="1969"/>
                      <a:pt x="1969" y="1028"/>
                      <a:pt x="3139" y="1028"/>
                    </a:cubicBezTo>
                    <a:close/>
                    <a:moveTo>
                      <a:pt x="3139" y="1"/>
                    </a:moveTo>
                    <a:cubicBezTo>
                      <a:pt x="1399" y="1"/>
                      <a:pt x="1" y="1413"/>
                      <a:pt x="1" y="3153"/>
                    </a:cubicBezTo>
                    <a:cubicBezTo>
                      <a:pt x="1" y="4880"/>
                      <a:pt x="1399" y="6292"/>
                      <a:pt x="3139" y="6292"/>
                    </a:cubicBezTo>
                    <a:cubicBezTo>
                      <a:pt x="4879" y="6292"/>
                      <a:pt x="6292" y="4880"/>
                      <a:pt x="6292" y="3153"/>
                    </a:cubicBezTo>
                    <a:cubicBezTo>
                      <a:pt x="6292" y="1413"/>
                      <a:pt x="4879" y="1"/>
                      <a:pt x="3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6"/>
              <p:cNvSpPr/>
              <p:nvPr/>
            </p:nvSpPr>
            <p:spPr>
              <a:xfrm>
                <a:off x="2212450" y="3514925"/>
                <a:ext cx="64200" cy="63875"/>
              </a:xfrm>
              <a:custGeom>
                <a:avLst/>
                <a:gdLst/>
                <a:ahLst/>
                <a:cxnLst/>
                <a:rect l="l" t="t" r="r" b="b"/>
                <a:pathLst>
                  <a:path w="2568" h="2555" extrusionOk="0">
                    <a:moveTo>
                      <a:pt x="1284" y="1"/>
                    </a:moveTo>
                    <a:cubicBezTo>
                      <a:pt x="585" y="1"/>
                      <a:pt x="0" y="571"/>
                      <a:pt x="0" y="1284"/>
                    </a:cubicBezTo>
                    <a:cubicBezTo>
                      <a:pt x="0" y="1983"/>
                      <a:pt x="585" y="2554"/>
                      <a:pt x="1284" y="2554"/>
                    </a:cubicBezTo>
                    <a:cubicBezTo>
                      <a:pt x="1997" y="2554"/>
                      <a:pt x="2568" y="1983"/>
                      <a:pt x="2568" y="1284"/>
                    </a:cubicBezTo>
                    <a:cubicBezTo>
                      <a:pt x="2568" y="571"/>
                      <a:pt x="1997" y="1"/>
                      <a:pt x="1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6"/>
              <p:cNvSpPr/>
              <p:nvPr/>
            </p:nvSpPr>
            <p:spPr>
              <a:xfrm>
                <a:off x="2514500" y="2737100"/>
                <a:ext cx="82425" cy="82775"/>
              </a:xfrm>
              <a:custGeom>
                <a:avLst/>
                <a:gdLst/>
                <a:ahLst/>
                <a:cxnLst/>
                <a:rect l="l" t="t" r="r" b="b"/>
                <a:pathLst>
                  <a:path w="3297" h="3311" extrusionOk="0">
                    <a:moveTo>
                      <a:pt x="1656" y="1"/>
                    </a:moveTo>
                    <a:cubicBezTo>
                      <a:pt x="743" y="1"/>
                      <a:pt x="1" y="743"/>
                      <a:pt x="1" y="1656"/>
                    </a:cubicBezTo>
                    <a:cubicBezTo>
                      <a:pt x="1" y="2569"/>
                      <a:pt x="743" y="3311"/>
                      <a:pt x="1656" y="3311"/>
                    </a:cubicBezTo>
                    <a:cubicBezTo>
                      <a:pt x="2569" y="3311"/>
                      <a:pt x="3296" y="2569"/>
                      <a:pt x="3296" y="1656"/>
                    </a:cubicBezTo>
                    <a:cubicBezTo>
                      <a:pt x="3296" y="743"/>
                      <a:pt x="2569" y="1"/>
                      <a:pt x="1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6"/>
              <p:cNvSpPr/>
              <p:nvPr/>
            </p:nvSpPr>
            <p:spPr>
              <a:xfrm>
                <a:off x="4100100" y="2444675"/>
                <a:ext cx="73850" cy="74200"/>
              </a:xfrm>
              <a:custGeom>
                <a:avLst/>
                <a:gdLst/>
                <a:ahLst/>
                <a:cxnLst/>
                <a:rect l="l" t="t" r="r" b="b"/>
                <a:pathLst>
                  <a:path w="2954" h="2968" extrusionOk="0">
                    <a:moveTo>
                      <a:pt x="1470" y="0"/>
                    </a:moveTo>
                    <a:cubicBezTo>
                      <a:pt x="657" y="0"/>
                      <a:pt x="1" y="671"/>
                      <a:pt x="1" y="1484"/>
                    </a:cubicBezTo>
                    <a:cubicBezTo>
                      <a:pt x="1" y="2311"/>
                      <a:pt x="657" y="2968"/>
                      <a:pt x="1470" y="2968"/>
                    </a:cubicBezTo>
                    <a:cubicBezTo>
                      <a:pt x="2298" y="2968"/>
                      <a:pt x="2954" y="2311"/>
                      <a:pt x="2954" y="1484"/>
                    </a:cubicBezTo>
                    <a:cubicBezTo>
                      <a:pt x="2954" y="671"/>
                      <a:pt x="2298" y="0"/>
                      <a:pt x="1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6"/>
              <p:cNvSpPr/>
              <p:nvPr/>
            </p:nvSpPr>
            <p:spPr>
              <a:xfrm>
                <a:off x="3865450" y="3310225"/>
                <a:ext cx="75625" cy="75975"/>
              </a:xfrm>
              <a:custGeom>
                <a:avLst/>
                <a:gdLst/>
                <a:ahLst/>
                <a:cxnLst/>
                <a:rect l="l" t="t" r="r" b="b"/>
                <a:pathLst>
                  <a:path w="3025" h="3039" extrusionOk="0">
                    <a:moveTo>
                      <a:pt x="1512" y="0"/>
                    </a:moveTo>
                    <a:cubicBezTo>
                      <a:pt x="671" y="0"/>
                      <a:pt x="0" y="685"/>
                      <a:pt x="0" y="1527"/>
                    </a:cubicBezTo>
                    <a:cubicBezTo>
                      <a:pt x="0" y="2354"/>
                      <a:pt x="671" y="3039"/>
                      <a:pt x="1512" y="3039"/>
                    </a:cubicBezTo>
                    <a:cubicBezTo>
                      <a:pt x="2354" y="3039"/>
                      <a:pt x="3025" y="2354"/>
                      <a:pt x="3025" y="1527"/>
                    </a:cubicBezTo>
                    <a:cubicBezTo>
                      <a:pt x="3025" y="685"/>
                      <a:pt x="2354" y="0"/>
                      <a:pt x="15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6"/>
              <p:cNvSpPr/>
              <p:nvPr/>
            </p:nvSpPr>
            <p:spPr>
              <a:xfrm>
                <a:off x="4774150" y="2814500"/>
                <a:ext cx="104150" cy="104525"/>
              </a:xfrm>
              <a:custGeom>
                <a:avLst/>
                <a:gdLst/>
                <a:ahLst/>
                <a:cxnLst/>
                <a:rect l="l" t="t" r="r" b="b"/>
                <a:pathLst>
                  <a:path w="4166" h="4181" extrusionOk="0">
                    <a:moveTo>
                      <a:pt x="2083" y="1"/>
                    </a:moveTo>
                    <a:cubicBezTo>
                      <a:pt x="928" y="1"/>
                      <a:pt x="0" y="942"/>
                      <a:pt x="0" y="2083"/>
                    </a:cubicBezTo>
                    <a:cubicBezTo>
                      <a:pt x="0" y="3239"/>
                      <a:pt x="928" y="4180"/>
                      <a:pt x="2083" y="4180"/>
                    </a:cubicBezTo>
                    <a:cubicBezTo>
                      <a:pt x="3239" y="4180"/>
                      <a:pt x="4166" y="3239"/>
                      <a:pt x="4166" y="2083"/>
                    </a:cubicBezTo>
                    <a:cubicBezTo>
                      <a:pt x="4166" y="942"/>
                      <a:pt x="3239" y="1"/>
                      <a:pt x="2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6"/>
              <p:cNvSpPr/>
              <p:nvPr/>
            </p:nvSpPr>
            <p:spPr>
              <a:xfrm>
                <a:off x="3601900" y="1752100"/>
                <a:ext cx="63850" cy="63850"/>
              </a:xfrm>
              <a:custGeom>
                <a:avLst/>
                <a:gdLst/>
                <a:ahLst/>
                <a:cxnLst/>
                <a:rect l="l" t="t" r="r" b="b"/>
                <a:pathLst>
                  <a:path w="2554" h="2554" extrusionOk="0">
                    <a:moveTo>
                      <a:pt x="1284" y="0"/>
                    </a:moveTo>
                    <a:cubicBezTo>
                      <a:pt x="571" y="0"/>
                      <a:pt x="0" y="571"/>
                      <a:pt x="0" y="1284"/>
                    </a:cubicBezTo>
                    <a:cubicBezTo>
                      <a:pt x="0" y="1983"/>
                      <a:pt x="571" y="2554"/>
                      <a:pt x="1284" y="2554"/>
                    </a:cubicBezTo>
                    <a:cubicBezTo>
                      <a:pt x="1983" y="2554"/>
                      <a:pt x="2554" y="1983"/>
                      <a:pt x="2554" y="1284"/>
                    </a:cubicBezTo>
                    <a:cubicBezTo>
                      <a:pt x="2554" y="571"/>
                      <a:pt x="1983" y="0"/>
                      <a:pt x="12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6"/>
              <p:cNvSpPr/>
              <p:nvPr/>
            </p:nvSpPr>
            <p:spPr>
              <a:xfrm>
                <a:off x="3594050" y="1744250"/>
                <a:ext cx="79550" cy="79550"/>
              </a:xfrm>
              <a:custGeom>
                <a:avLst/>
                <a:gdLst/>
                <a:ahLst/>
                <a:cxnLst/>
                <a:rect l="l" t="t" r="r" b="b"/>
                <a:pathLst>
                  <a:path w="3182" h="3182" extrusionOk="0">
                    <a:moveTo>
                      <a:pt x="1598" y="614"/>
                    </a:moveTo>
                    <a:cubicBezTo>
                      <a:pt x="2126" y="614"/>
                      <a:pt x="2568" y="1056"/>
                      <a:pt x="2568" y="1584"/>
                    </a:cubicBezTo>
                    <a:cubicBezTo>
                      <a:pt x="2568" y="2126"/>
                      <a:pt x="2126" y="2568"/>
                      <a:pt x="1598" y="2568"/>
                    </a:cubicBezTo>
                    <a:cubicBezTo>
                      <a:pt x="1056" y="2568"/>
                      <a:pt x="614" y="2126"/>
                      <a:pt x="614" y="1584"/>
                    </a:cubicBezTo>
                    <a:cubicBezTo>
                      <a:pt x="614" y="1056"/>
                      <a:pt x="1056" y="614"/>
                      <a:pt x="1598" y="614"/>
                    </a:cubicBezTo>
                    <a:close/>
                    <a:moveTo>
                      <a:pt x="1598" y="0"/>
                    </a:moveTo>
                    <a:cubicBezTo>
                      <a:pt x="714" y="0"/>
                      <a:pt x="0" y="714"/>
                      <a:pt x="0" y="1584"/>
                    </a:cubicBezTo>
                    <a:cubicBezTo>
                      <a:pt x="0" y="2468"/>
                      <a:pt x="714" y="3181"/>
                      <a:pt x="1598" y="3181"/>
                    </a:cubicBezTo>
                    <a:cubicBezTo>
                      <a:pt x="2468" y="3181"/>
                      <a:pt x="3181" y="2468"/>
                      <a:pt x="3181" y="1584"/>
                    </a:cubicBezTo>
                    <a:cubicBezTo>
                      <a:pt x="3181" y="714"/>
                      <a:pt x="2468" y="0"/>
                      <a:pt x="1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6"/>
              <p:cNvSpPr/>
              <p:nvPr/>
            </p:nvSpPr>
            <p:spPr>
              <a:xfrm>
                <a:off x="4685350" y="2226425"/>
                <a:ext cx="127350" cy="127325"/>
              </a:xfrm>
              <a:custGeom>
                <a:avLst/>
                <a:gdLst/>
                <a:ahLst/>
                <a:cxnLst/>
                <a:rect l="l" t="t" r="r" b="b"/>
                <a:pathLst>
                  <a:path w="5094" h="5093" extrusionOk="0">
                    <a:moveTo>
                      <a:pt x="2554" y="0"/>
                    </a:moveTo>
                    <a:cubicBezTo>
                      <a:pt x="1142" y="0"/>
                      <a:pt x="0" y="1141"/>
                      <a:pt x="0" y="2539"/>
                    </a:cubicBezTo>
                    <a:cubicBezTo>
                      <a:pt x="0" y="3952"/>
                      <a:pt x="1142" y="5093"/>
                      <a:pt x="2554" y="5093"/>
                    </a:cubicBezTo>
                    <a:cubicBezTo>
                      <a:pt x="3952" y="5093"/>
                      <a:pt x="5093" y="3952"/>
                      <a:pt x="5093" y="2539"/>
                    </a:cubicBezTo>
                    <a:cubicBezTo>
                      <a:pt x="5093" y="1141"/>
                      <a:pt x="3952" y="0"/>
                      <a:pt x="25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6"/>
              <p:cNvSpPr/>
              <p:nvPr/>
            </p:nvSpPr>
            <p:spPr>
              <a:xfrm>
                <a:off x="4677850" y="2218575"/>
                <a:ext cx="142675" cy="142675"/>
              </a:xfrm>
              <a:custGeom>
                <a:avLst/>
                <a:gdLst/>
                <a:ahLst/>
                <a:cxnLst/>
                <a:rect l="l" t="t" r="r" b="b"/>
                <a:pathLst>
                  <a:path w="5707" h="5707" extrusionOk="0">
                    <a:moveTo>
                      <a:pt x="2854" y="614"/>
                    </a:moveTo>
                    <a:cubicBezTo>
                      <a:pt x="4081" y="614"/>
                      <a:pt x="5094" y="1626"/>
                      <a:pt x="5094" y="2853"/>
                    </a:cubicBezTo>
                    <a:cubicBezTo>
                      <a:pt x="5094" y="4094"/>
                      <a:pt x="4081" y="5093"/>
                      <a:pt x="2854" y="5093"/>
                    </a:cubicBezTo>
                    <a:cubicBezTo>
                      <a:pt x="1613" y="5093"/>
                      <a:pt x="614" y="4094"/>
                      <a:pt x="614" y="2853"/>
                    </a:cubicBezTo>
                    <a:cubicBezTo>
                      <a:pt x="614" y="1626"/>
                      <a:pt x="1613" y="614"/>
                      <a:pt x="2854" y="614"/>
                    </a:cubicBezTo>
                    <a:close/>
                    <a:moveTo>
                      <a:pt x="2854" y="0"/>
                    </a:moveTo>
                    <a:cubicBezTo>
                      <a:pt x="1270" y="0"/>
                      <a:pt x="1" y="1284"/>
                      <a:pt x="1" y="2853"/>
                    </a:cubicBezTo>
                    <a:cubicBezTo>
                      <a:pt x="1" y="4422"/>
                      <a:pt x="1270" y="5706"/>
                      <a:pt x="2854" y="5706"/>
                    </a:cubicBezTo>
                    <a:cubicBezTo>
                      <a:pt x="4423" y="5706"/>
                      <a:pt x="5707" y="4422"/>
                      <a:pt x="5707" y="2853"/>
                    </a:cubicBezTo>
                    <a:cubicBezTo>
                      <a:pt x="5707" y="1284"/>
                      <a:pt x="4423" y="0"/>
                      <a:pt x="2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6"/>
              <p:cNvSpPr/>
              <p:nvPr/>
            </p:nvSpPr>
            <p:spPr>
              <a:xfrm>
                <a:off x="5243850" y="3270625"/>
                <a:ext cx="87400" cy="87400"/>
              </a:xfrm>
              <a:custGeom>
                <a:avLst/>
                <a:gdLst/>
                <a:ahLst/>
                <a:cxnLst/>
                <a:rect l="l" t="t" r="r" b="b"/>
                <a:pathLst>
                  <a:path w="3496" h="3496" extrusionOk="0">
                    <a:moveTo>
                      <a:pt x="1740" y="1"/>
                    </a:moveTo>
                    <a:cubicBezTo>
                      <a:pt x="785" y="1"/>
                      <a:pt x="0" y="785"/>
                      <a:pt x="0" y="1741"/>
                    </a:cubicBezTo>
                    <a:cubicBezTo>
                      <a:pt x="0" y="2711"/>
                      <a:pt x="785" y="3496"/>
                      <a:pt x="1740" y="3496"/>
                    </a:cubicBezTo>
                    <a:cubicBezTo>
                      <a:pt x="2710" y="3496"/>
                      <a:pt x="3495" y="2711"/>
                      <a:pt x="3495" y="1741"/>
                    </a:cubicBezTo>
                    <a:cubicBezTo>
                      <a:pt x="3495" y="785"/>
                      <a:pt x="2710" y="1"/>
                      <a:pt x="17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6"/>
              <p:cNvSpPr/>
              <p:nvPr/>
            </p:nvSpPr>
            <p:spPr>
              <a:xfrm>
                <a:off x="5231000" y="3257800"/>
                <a:ext cx="112725" cy="113075"/>
              </a:xfrm>
              <a:custGeom>
                <a:avLst/>
                <a:gdLst/>
                <a:ahLst/>
                <a:cxnLst/>
                <a:rect l="l" t="t" r="r" b="b"/>
                <a:pathLst>
                  <a:path w="4509" h="4523" extrusionOk="0">
                    <a:moveTo>
                      <a:pt x="2254" y="1027"/>
                    </a:moveTo>
                    <a:cubicBezTo>
                      <a:pt x="2939" y="1027"/>
                      <a:pt x="3495" y="1584"/>
                      <a:pt x="3495" y="2254"/>
                    </a:cubicBezTo>
                    <a:cubicBezTo>
                      <a:pt x="3495" y="2939"/>
                      <a:pt x="2939" y="3495"/>
                      <a:pt x="2254" y="3495"/>
                    </a:cubicBezTo>
                    <a:cubicBezTo>
                      <a:pt x="1584" y="3495"/>
                      <a:pt x="1028" y="2939"/>
                      <a:pt x="1028" y="2254"/>
                    </a:cubicBezTo>
                    <a:cubicBezTo>
                      <a:pt x="1028" y="1584"/>
                      <a:pt x="1584" y="1027"/>
                      <a:pt x="2254" y="1027"/>
                    </a:cubicBezTo>
                    <a:close/>
                    <a:moveTo>
                      <a:pt x="2254" y="0"/>
                    </a:moveTo>
                    <a:cubicBezTo>
                      <a:pt x="1013" y="0"/>
                      <a:pt x="0" y="1013"/>
                      <a:pt x="0" y="2254"/>
                    </a:cubicBezTo>
                    <a:cubicBezTo>
                      <a:pt x="0" y="3510"/>
                      <a:pt x="1013" y="4522"/>
                      <a:pt x="2254" y="4522"/>
                    </a:cubicBezTo>
                    <a:cubicBezTo>
                      <a:pt x="3495" y="4522"/>
                      <a:pt x="4508" y="3510"/>
                      <a:pt x="4508" y="2254"/>
                    </a:cubicBezTo>
                    <a:cubicBezTo>
                      <a:pt x="4508" y="1013"/>
                      <a:pt x="3495" y="0"/>
                      <a:pt x="2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6"/>
              <p:cNvSpPr/>
              <p:nvPr/>
            </p:nvSpPr>
            <p:spPr>
              <a:xfrm>
                <a:off x="4662875" y="3096250"/>
                <a:ext cx="128050" cy="128050"/>
              </a:xfrm>
              <a:custGeom>
                <a:avLst/>
                <a:gdLst/>
                <a:ahLst/>
                <a:cxnLst/>
                <a:rect l="l" t="t" r="r" b="b"/>
                <a:pathLst>
                  <a:path w="5122" h="5122" extrusionOk="0">
                    <a:moveTo>
                      <a:pt x="2568" y="0"/>
                    </a:moveTo>
                    <a:cubicBezTo>
                      <a:pt x="1142" y="0"/>
                      <a:pt x="1" y="1156"/>
                      <a:pt x="1" y="2568"/>
                    </a:cubicBezTo>
                    <a:cubicBezTo>
                      <a:pt x="1" y="3980"/>
                      <a:pt x="1142" y="5121"/>
                      <a:pt x="2568" y="5121"/>
                    </a:cubicBezTo>
                    <a:cubicBezTo>
                      <a:pt x="3981" y="5121"/>
                      <a:pt x="5122" y="3980"/>
                      <a:pt x="5122" y="2568"/>
                    </a:cubicBezTo>
                    <a:cubicBezTo>
                      <a:pt x="5122" y="1156"/>
                      <a:pt x="3981" y="0"/>
                      <a:pt x="25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6"/>
              <p:cNvSpPr/>
              <p:nvPr/>
            </p:nvSpPr>
            <p:spPr>
              <a:xfrm>
                <a:off x="4645050" y="3078400"/>
                <a:ext cx="163725" cy="163725"/>
              </a:xfrm>
              <a:custGeom>
                <a:avLst/>
                <a:gdLst/>
                <a:ahLst/>
                <a:cxnLst/>
                <a:rect l="l" t="t" r="r" b="b"/>
                <a:pathLst>
                  <a:path w="6549" h="6549" extrusionOk="0">
                    <a:moveTo>
                      <a:pt x="3281" y="1427"/>
                    </a:moveTo>
                    <a:cubicBezTo>
                      <a:pt x="4294" y="1427"/>
                      <a:pt x="5122" y="2255"/>
                      <a:pt x="5122" y="3282"/>
                    </a:cubicBezTo>
                    <a:cubicBezTo>
                      <a:pt x="5122" y="4295"/>
                      <a:pt x="4294" y="5122"/>
                      <a:pt x="3281" y="5122"/>
                    </a:cubicBezTo>
                    <a:cubicBezTo>
                      <a:pt x="2254" y="5122"/>
                      <a:pt x="1427" y="4295"/>
                      <a:pt x="1427" y="3282"/>
                    </a:cubicBezTo>
                    <a:cubicBezTo>
                      <a:pt x="1427" y="2255"/>
                      <a:pt x="2254" y="1427"/>
                      <a:pt x="3281" y="1427"/>
                    </a:cubicBezTo>
                    <a:close/>
                    <a:moveTo>
                      <a:pt x="3281" y="1"/>
                    </a:moveTo>
                    <a:cubicBezTo>
                      <a:pt x="1470" y="1"/>
                      <a:pt x="0" y="1470"/>
                      <a:pt x="0" y="3282"/>
                    </a:cubicBezTo>
                    <a:cubicBezTo>
                      <a:pt x="0" y="5079"/>
                      <a:pt x="1470" y="6549"/>
                      <a:pt x="3281" y="6549"/>
                    </a:cubicBezTo>
                    <a:cubicBezTo>
                      <a:pt x="5079" y="6549"/>
                      <a:pt x="6548" y="5079"/>
                      <a:pt x="6548" y="3282"/>
                    </a:cubicBezTo>
                    <a:cubicBezTo>
                      <a:pt x="6548" y="1470"/>
                      <a:pt x="5079" y="1"/>
                      <a:pt x="3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6"/>
              <p:cNvSpPr/>
              <p:nvPr/>
            </p:nvSpPr>
            <p:spPr>
              <a:xfrm>
                <a:off x="4459600" y="1959650"/>
                <a:ext cx="149800" cy="150175"/>
              </a:xfrm>
              <a:custGeom>
                <a:avLst/>
                <a:gdLst/>
                <a:ahLst/>
                <a:cxnLst/>
                <a:rect l="l" t="t" r="r" b="b"/>
                <a:pathLst>
                  <a:path w="5992" h="6007" extrusionOk="0">
                    <a:moveTo>
                      <a:pt x="2996" y="1"/>
                    </a:moveTo>
                    <a:cubicBezTo>
                      <a:pt x="1341" y="1"/>
                      <a:pt x="0" y="1342"/>
                      <a:pt x="0" y="2996"/>
                    </a:cubicBezTo>
                    <a:cubicBezTo>
                      <a:pt x="0" y="4651"/>
                      <a:pt x="1341" y="6006"/>
                      <a:pt x="2996" y="6006"/>
                    </a:cubicBezTo>
                    <a:cubicBezTo>
                      <a:pt x="4651" y="6006"/>
                      <a:pt x="5992" y="4651"/>
                      <a:pt x="5992" y="2996"/>
                    </a:cubicBezTo>
                    <a:cubicBezTo>
                      <a:pt x="5992" y="1342"/>
                      <a:pt x="4651" y="1"/>
                      <a:pt x="29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6"/>
              <p:cNvSpPr/>
              <p:nvPr/>
            </p:nvSpPr>
            <p:spPr>
              <a:xfrm>
                <a:off x="4451750" y="1952175"/>
                <a:ext cx="165500" cy="165125"/>
              </a:xfrm>
              <a:custGeom>
                <a:avLst/>
                <a:gdLst/>
                <a:ahLst/>
                <a:cxnLst/>
                <a:rect l="l" t="t" r="r" b="b"/>
                <a:pathLst>
                  <a:path w="6620" h="6605" extrusionOk="0">
                    <a:moveTo>
                      <a:pt x="3310" y="599"/>
                    </a:moveTo>
                    <a:cubicBezTo>
                      <a:pt x="4794" y="599"/>
                      <a:pt x="6006" y="1812"/>
                      <a:pt x="6006" y="3295"/>
                    </a:cubicBezTo>
                    <a:cubicBezTo>
                      <a:pt x="6006" y="4779"/>
                      <a:pt x="4794" y="5991"/>
                      <a:pt x="3310" y="5991"/>
                    </a:cubicBezTo>
                    <a:cubicBezTo>
                      <a:pt x="1827" y="5991"/>
                      <a:pt x="614" y="4779"/>
                      <a:pt x="614" y="3295"/>
                    </a:cubicBezTo>
                    <a:cubicBezTo>
                      <a:pt x="614" y="1812"/>
                      <a:pt x="1827" y="599"/>
                      <a:pt x="3310" y="599"/>
                    </a:cubicBezTo>
                    <a:close/>
                    <a:moveTo>
                      <a:pt x="3310" y="0"/>
                    </a:moveTo>
                    <a:cubicBezTo>
                      <a:pt x="1484" y="0"/>
                      <a:pt x="1" y="1484"/>
                      <a:pt x="1" y="3295"/>
                    </a:cubicBezTo>
                    <a:cubicBezTo>
                      <a:pt x="1" y="5121"/>
                      <a:pt x="1484" y="6605"/>
                      <a:pt x="3310" y="6605"/>
                    </a:cubicBezTo>
                    <a:cubicBezTo>
                      <a:pt x="5136" y="6605"/>
                      <a:pt x="6620" y="5121"/>
                      <a:pt x="6620" y="3295"/>
                    </a:cubicBezTo>
                    <a:cubicBezTo>
                      <a:pt x="6620" y="1484"/>
                      <a:pt x="5136" y="0"/>
                      <a:pt x="3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6"/>
              <p:cNvSpPr/>
              <p:nvPr/>
            </p:nvSpPr>
            <p:spPr>
              <a:xfrm>
                <a:off x="4498125" y="1998525"/>
                <a:ext cx="72775" cy="72425"/>
              </a:xfrm>
              <a:custGeom>
                <a:avLst/>
                <a:gdLst/>
                <a:ahLst/>
                <a:cxnLst/>
                <a:rect l="l" t="t" r="r" b="b"/>
                <a:pathLst>
                  <a:path w="2911" h="2897" extrusionOk="0">
                    <a:moveTo>
                      <a:pt x="1455" y="0"/>
                    </a:moveTo>
                    <a:cubicBezTo>
                      <a:pt x="656" y="0"/>
                      <a:pt x="0" y="642"/>
                      <a:pt x="0" y="1441"/>
                    </a:cubicBezTo>
                    <a:cubicBezTo>
                      <a:pt x="0" y="2240"/>
                      <a:pt x="656" y="2896"/>
                      <a:pt x="1455" y="2896"/>
                    </a:cubicBezTo>
                    <a:cubicBezTo>
                      <a:pt x="2254" y="2896"/>
                      <a:pt x="2910" y="2240"/>
                      <a:pt x="2910" y="1441"/>
                    </a:cubicBezTo>
                    <a:cubicBezTo>
                      <a:pt x="2910" y="642"/>
                      <a:pt x="2254" y="0"/>
                      <a:pt x="1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6"/>
              <p:cNvSpPr/>
              <p:nvPr/>
            </p:nvSpPr>
            <p:spPr>
              <a:xfrm>
                <a:off x="4490625" y="1990675"/>
                <a:ext cx="87750" cy="87750"/>
              </a:xfrm>
              <a:custGeom>
                <a:avLst/>
                <a:gdLst/>
                <a:ahLst/>
                <a:cxnLst/>
                <a:rect l="l" t="t" r="r" b="b"/>
                <a:pathLst>
                  <a:path w="3510" h="3510" extrusionOk="0">
                    <a:moveTo>
                      <a:pt x="1755" y="614"/>
                    </a:moveTo>
                    <a:cubicBezTo>
                      <a:pt x="2383" y="614"/>
                      <a:pt x="2896" y="1128"/>
                      <a:pt x="2896" y="1755"/>
                    </a:cubicBezTo>
                    <a:cubicBezTo>
                      <a:pt x="2896" y="2383"/>
                      <a:pt x="2383" y="2897"/>
                      <a:pt x="1755" y="2897"/>
                    </a:cubicBezTo>
                    <a:cubicBezTo>
                      <a:pt x="1127" y="2897"/>
                      <a:pt x="614" y="2383"/>
                      <a:pt x="614" y="1755"/>
                    </a:cubicBezTo>
                    <a:cubicBezTo>
                      <a:pt x="614" y="1128"/>
                      <a:pt x="1127" y="614"/>
                      <a:pt x="1755" y="614"/>
                    </a:cubicBezTo>
                    <a:close/>
                    <a:moveTo>
                      <a:pt x="1755" y="1"/>
                    </a:moveTo>
                    <a:cubicBezTo>
                      <a:pt x="785" y="1"/>
                      <a:pt x="1" y="785"/>
                      <a:pt x="1" y="1755"/>
                    </a:cubicBezTo>
                    <a:cubicBezTo>
                      <a:pt x="1" y="2725"/>
                      <a:pt x="785" y="3510"/>
                      <a:pt x="1755" y="3510"/>
                    </a:cubicBezTo>
                    <a:cubicBezTo>
                      <a:pt x="2725" y="3510"/>
                      <a:pt x="3510" y="2725"/>
                      <a:pt x="3510" y="1755"/>
                    </a:cubicBezTo>
                    <a:cubicBezTo>
                      <a:pt x="3510" y="785"/>
                      <a:pt x="2725" y="1"/>
                      <a:pt x="17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6"/>
              <p:cNvSpPr/>
              <p:nvPr/>
            </p:nvSpPr>
            <p:spPr>
              <a:xfrm>
                <a:off x="2921425" y="1760300"/>
                <a:ext cx="152325" cy="152300"/>
              </a:xfrm>
              <a:custGeom>
                <a:avLst/>
                <a:gdLst/>
                <a:ahLst/>
                <a:cxnLst/>
                <a:rect l="l" t="t" r="r" b="b"/>
                <a:pathLst>
                  <a:path w="6093" h="6092" extrusionOk="0">
                    <a:moveTo>
                      <a:pt x="3039" y="0"/>
                    </a:moveTo>
                    <a:cubicBezTo>
                      <a:pt x="1356" y="0"/>
                      <a:pt x="1" y="1355"/>
                      <a:pt x="1" y="3039"/>
                    </a:cubicBezTo>
                    <a:cubicBezTo>
                      <a:pt x="1" y="4722"/>
                      <a:pt x="1356" y="6092"/>
                      <a:pt x="3039" y="6092"/>
                    </a:cubicBezTo>
                    <a:cubicBezTo>
                      <a:pt x="4723" y="6092"/>
                      <a:pt x="6092" y="4722"/>
                      <a:pt x="6092" y="3039"/>
                    </a:cubicBezTo>
                    <a:cubicBezTo>
                      <a:pt x="6092" y="1355"/>
                      <a:pt x="4723" y="0"/>
                      <a:pt x="3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6"/>
              <p:cNvSpPr/>
              <p:nvPr/>
            </p:nvSpPr>
            <p:spPr>
              <a:xfrm>
                <a:off x="2913575" y="1752450"/>
                <a:ext cx="168000" cy="167650"/>
              </a:xfrm>
              <a:custGeom>
                <a:avLst/>
                <a:gdLst/>
                <a:ahLst/>
                <a:cxnLst/>
                <a:rect l="l" t="t" r="r" b="b"/>
                <a:pathLst>
                  <a:path w="6720" h="6706" extrusionOk="0">
                    <a:moveTo>
                      <a:pt x="3353" y="614"/>
                    </a:moveTo>
                    <a:cubicBezTo>
                      <a:pt x="4865" y="614"/>
                      <a:pt x="6107" y="1841"/>
                      <a:pt x="6107" y="3353"/>
                    </a:cubicBezTo>
                    <a:cubicBezTo>
                      <a:pt x="6107" y="4865"/>
                      <a:pt x="4865" y="6092"/>
                      <a:pt x="3353" y="6092"/>
                    </a:cubicBezTo>
                    <a:cubicBezTo>
                      <a:pt x="1841" y="6092"/>
                      <a:pt x="614" y="4865"/>
                      <a:pt x="614" y="3353"/>
                    </a:cubicBezTo>
                    <a:cubicBezTo>
                      <a:pt x="614" y="1841"/>
                      <a:pt x="1841" y="614"/>
                      <a:pt x="3353" y="614"/>
                    </a:cubicBezTo>
                    <a:close/>
                    <a:moveTo>
                      <a:pt x="3353" y="0"/>
                    </a:moveTo>
                    <a:cubicBezTo>
                      <a:pt x="1513" y="0"/>
                      <a:pt x="1" y="1513"/>
                      <a:pt x="1" y="3353"/>
                    </a:cubicBezTo>
                    <a:cubicBezTo>
                      <a:pt x="1" y="5207"/>
                      <a:pt x="1513" y="6705"/>
                      <a:pt x="3353" y="6705"/>
                    </a:cubicBezTo>
                    <a:cubicBezTo>
                      <a:pt x="5208" y="6705"/>
                      <a:pt x="6720" y="5207"/>
                      <a:pt x="6720" y="3353"/>
                    </a:cubicBezTo>
                    <a:cubicBezTo>
                      <a:pt x="6720" y="1513"/>
                      <a:pt x="5208" y="0"/>
                      <a:pt x="33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6"/>
              <p:cNvSpPr/>
              <p:nvPr/>
            </p:nvSpPr>
            <p:spPr>
              <a:xfrm>
                <a:off x="2951400" y="1790250"/>
                <a:ext cx="92375" cy="92400"/>
              </a:xfrm>
              <a:custGeom>
                <a:avLst/>
                <a:gdLst/>
                <a:ahLst/>
                <a:cxnLst/>
                <a:rect l="l" t="t" r="r" b="b"/>
                <a:pathLst>
                  <a:path w="3695" h="3696" extrusionOk="0">
                    <a:moveTo>
                      <a:pt x="1840" y="1013"/>
                    </a:moveTo>
                    <a:cubicBezTo>
                      <a:pt x="2311" y="1013"/>
                      <a:pt x="2682" y="1384"/>
                      <a:pt x="2682" y="1841"/>
                    </a:cubicBezTo>
                    <a:cubicBezTo>
                      <a:pt x="2682" y="2297"/>
                      <a:pt x="2311" y="2668"/>
                      <a:pt x="1840" y="2668"/>
                    </a:cubicBezTo>
                    <a:cubicBezTo>
                      <a:pt x="1384" y="2668"/>
                      <a:pt x="1013" y="2297"/>
                      <a:pt x="1013" y="1841"/>
                    </a:cubicBezTo>
                    <a:cubicBezTo>
                      <a:pt x="1013" y="1384"/>
                      <a:pt x="1384" y="1013"/>
                      <a:pt x="1840" y="1013"/>
                    </a:cubicBezTo>
                    <a:close/>
                    <a:moveTo>
                      <a:pt x="1840" y="1"/>
                    </a:moveTo>
                    <a:cubicBezTo>
                      <a:pt x="827" y="1"/>
                      <a:pt x="0" y="828"/>
                      <a:pt x="0" y="1841"/>
                    </a:cubicBezTo>
                    <a:cubicBezTo>
                      <a:pt x="0" y="2868"/>
                      <a:pt x="827" y="3695"/>
                      <a:pt x="1840" y="3695"/>
                    </a:cubicBezTo>
                    <a:cubicBezTo>
                      <a:pt x="2867" y="3695"/>
                      <a:pt x="3695" y="2868"/>
                      <a:pt x="3695" y="1841"/>
                    </a:cubicBezTo>
                    <a:cubicBezTo>
                      <a:pt x="3695" y="828"/>
                      <a:pt x="2867" y="1"/>
                      <a:pt x="18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6"/>
              <p:cNvSpPr/>
              <p:nvPr/>
            </p:nvSpPr>
            <p:spPr>
              <a:xfrm>
                <a:off x="3576225" y="3411500"/>
                <a:ext cx="105225" cy="105600"/>
              </a:xfrm>
              <a:custGeom>
                <a:avLst/>
                <a:gdLst/>
                <a:ahLst/>
                <a:cxnLst/>
                <a:rect l="l" t="t" r="r" b="b"/>
                <a:pathLst>
                  <a:path w="4209" h="4224" extrusionOk="0">
                    <a:moveTo>
                      <a:pt x="2097" y="1"/>
                    </a:moveTo>
                    <a:cubicBezTo>
                      <a:pt x="942" y="1"/>
                      <a:pt x="0" y="942"/>
                      <a:pt x="0" y="2112"/>
                    </a:cubicBezTo>
                    <a:cubicBezTo>
                      <a:pt x="0" y="3267"/>
                      <a:pt x="942" y="4223"/>
                      <a:pt x="2097" y="4223"/>
                    </a:cubicBezTo>
                    <a:cubicBezTo>
                      <a:pt x="3267" y="4223"/>
                      <a:pt x="4208" y="3267"/>
                      <a:pt x="4208" y="2112"/>
                    </a:cubicBezTo>
                    <a:cubicBezTo>
                      <a:pt x="4208" y="942"/>
                      <a:pt x="3267" y="1"/>
                      <a:pt x="20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6"/>
              <p:cNvSpPr/>
              <p:nvPr/>
            </p:nvSpPr>
            <p:spPr>
              <a:xfrm>
                <a:off x="3563375" y="3398675"/>
                <a:ext cx="130900" cy="130900"/>
              </a:xfrm>
              <a:custGeom>
                <a:avLst/>
                <a:gdLst/>
                <a:ahLst/>
                <a:cxnLst/>
                <a:rect l="l" t="t" r="r" b="b"/>
                <a:pathLst>
                  <a:path w="5236" h="5236" extrusionOk="0">
                    <a:moveTo>
                      <a:pt x="2611" y="1027"/>
                    </a:moveTo>
                    <a:cubicBezTo>
                      <a:pt x="3496" y="1027"/>
                      <a:pt x="4209" y="1740"/>
                      <a:pt x="4209" y="2625"/>
                    </a:cubicBezTo>
                    <a:cubicBezTo>
                      <a:pt x="4209" y="3509"/>
                      <a:pt x="3496" y="4223"/>
                      <a:pt x="2611" y="4223"/>
                    </a:cubicBezTo>
                    <a:cubicBezTo>
                      <a:pt x="1741" y="4223"/>
                      <a:pt x="1013" y="3509"/>
                      <a:pt x="1013" y="2625"/>
                    </a:cubicBezTo>
                    <a:cubicBezTo>
                      <a:pt x="1013" y="1740"/>
                      <a:pt x="1741" y="1027"/>
                      <a:pt x="2611" y="1027"/>
                    </a:cubicBezTo>
                    <a:close/>
                    <a:moveTo>
                      <a:pt x="2611" y="0"/>
                    </a:moveTo>
                    <a:cubicBezTo>
                      <a:pt x="1170" y="0"/>
                      <a:pt x="0" y="1184"/>
                      <a:pt x="0" y="2625"/>
                    </a:cubicBezTo>
                    <a:cubicBezTo>
                      <a:pt x="0" y="4066"/>
                      <a:pt x="1170" y="5235"/>
                      <a:pt x="2611" y="5235"/>
                    </a:cubicBezTo>
                    <a:cubicBezTo>
                      <a:pt x="4066" y="5235"/>
                      <a:pt x="5236" y="4066"/>
                      <a:pt x="5236" y="2625"/>
                    </a:cubicBezTo>
                    <a:cubicBezTo>
                      <a:pt x="5236" y="1184"/>
                      <a:pt x="4066" y="0"/>
                      <a:pt x="26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6"/>
              <p:cNvSpPr/>
              <p:nvPr/>
            </p:nvSpPr>
            <p:spPr>
              <a:xfrm>
                <a:off x="3351525" y="2368350"/>
                <a:ext cx="87050" cy="87400"/>
              </a:xfrm>
              <a:custGeom>
                <a:avLst/>
                <a:gdLst/>
                <a:ahLst/>
                <a:cxnLst/>
                <a:rect l="l" t="t" r="r" b="b"/>
                <a:pathLst>
                  <a:path w="3482" h="3496" extrusionOk="0">
                    <a:moveTo>
                      <a:pt x="1741" y="1"/>
                    </a:moveTo>
                    <a:cubicBezTo>
                      <a:pt x="771" y="1"/>
                      <a:pt x="1" y="785"/>
                      <a:pt x="1" y="1741"/>
                    </a:cubicBezTo>
                    <a:cubicBezTo>
                      <a:pt x="1" y="2711"/>
                      <a:pt x="771" y="3496"/>
                      <a:pt x="1741" y="3496"/>
                    </a:cubicBezTo>
                    <a:cubicBezTo>
                      <a:pt x="2697" y="3496"/>
                      <a:pt x="3482" y="2711"/>
                      <a:pt x="3482" y="1741"/>
                    </a:cubicBezTo>
                    <a:cubicBezTo>
                      <a:pt x="3482" y="785"/>
                      <a:pt x="2697" y="1"/>
                      <a:pt x="17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6"/>
              <p:cNvSpPr/>
              <p:nvPr/>
            </p:nvSpPr>
            <p:spPr>
              <a:xfrm>
                <a:off x="3343700" y="2360875"/>
                <a:ext cx="102725" cy="102375"/>
              </a:xfrm>
              <a:custGeom>
                <a:avLst/>
                <a:gdLst/>
                <a:ahLst/>
                <a:cxnLst/>
                <a:rect l="l" t="t" r="r" b="b"/>
                <a:pathLst>
                  <a:path w="4109" h="4095" extrusionOk="0">
                    <a:moveTo>
                      <a:pt x="2054" y="613"/>
                    </a:moveTo>
                    <a:cubicBezTo>
                      <a:pt x="2853" y="613"/>
                      <a:pt x="3495" y="1255"/>
                      <a:pt x="3495" y="2040"/>
                    </a:cubicBezTo>
                    <a:cubicBezTo>
                      <a:pt x="3495" y="2839"/>
                      <a:pt x="2853" y="3481"/>
                      <a:pt x="2054" y="3481"/>
                    </a:cubicBezTo>
                    <a:cubicBezTo>
                      <a:pt x="1255" y="3481"/>
                      <a:pt x="613" y="2839"/>
                      <a:pt x="613" y="2040"/>
                    </a:cubicBezTo>
                    <a:cubicBezTo>
                      <a:pt x="613" y="1255"/>
                      <a:pt x="1255" y="613"/>
                      <a:pt x="2054" y="613"/>
                    </a:cubicBezTo>
                    <a:close/>
                    <a:moveTo>
                      <a:pt x="2054" y="0"/>
                    </a:moveTo>
                    <a:cubicBezTo>
                      <a:pt x="927" y="0"/>
                      <a:pt x="0" y="913"/>
                      <a:pt x="0" y="2040"/>
                    </a:cubicBezTo>
                    <a:cubicBezTo>
                      <a:pt x="0" y="3181"/>
                      <a:pt x="927" y="4094"/>
                      <a:pt x="2054" y="4094"/>
                    </a:cubicBezTo>
                    <a:cubicBezTo>
                      <a:pt x="3181" y="4094"/>
                      <a:pt x="4108" y="3181"/>
                      <a:pt x="4108" y="2040"/>
                    </a:cubicBezTo>
                    <a:cubicBezTo>
                      <a:pt x="4108" y="913"/>
                      <a:pt x="3181" y="0"/>
                      <a:pt x="2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6"/>
              <p:cNvSpPr/>
              <p:nvPr/>
            </p:nvSpPr>
            <p:spPr>
              <a:xfrm>
                <a:off x="2758450" y="2997450"/>
                <a:ext cx="93100" cy="93100"/>
              </a:xfrm>
              <a:custGeom>
                <a:avLst/>
                <a:gdLst/>
                <a:ahLst/>
                <a:cxnLst/>
                <a:rect l="l" t="t" r="r" b="b"/>
                <a:pathLst>
                  <a:path w="3724" h="3724" extrusionOk="0">
                    <a:moveTo>
                      <a:pt x="1869" y="1"/>
                    </a:moveTo>
                    <a:cubicBezTo>
                      <a:pt x="842" y="1"/>
                      <a:pt x="1" y="828"/>
                      <a:pt x="1" y="1855"/>
                    </a:cubicBezTo>
                    <a:cubicBezTo>
                      <a:pt x="1" y="2896"/>
                      <a:pt x="842" y="3724"/>
                      <a:pt x="1869" y="3724"/>
                    </a:cubicBezTo>
                    <a:cubicBezTo>
                      <a:pt x="2896" y="3724"/>
                      <a:pt x="3724" y="2896"/>
                      <a:pt x="3724" y="1855"/>
                    </a:cubicBezTo>
                    <a:cubicBezTo>
                      <a:pt x="3724" y="828"/>
                      <a:pt x="2896" y="1"/>
                      <a:pt x="1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6"/>
              <p:cNvSpPr/>
              <p:nvPr/>
            </p:nvSpPr>
            <p:spPr>
              <a:xfrm>
                <a:off x="2740625" y="2979625"/>
                <a:ext cx="128775" cy="128775"/>
              </a:xfrm>
              <a:custGeom>
                <a:avLst/>
                <a:gdLst/>
                <a:ahLst/>
                <a:cxnLst/>
                <a:rect l="l" t="t" r="r" b="b"/>
                <a:pathLst>
                  <a:path w="5151" h="5151" extrusionOk="0">
                    <a:moveTo>
                      <a:pt x="2582" y="1427"/>
                    </a:moveTo>
                    <a:cubicBezTo>
                      <a:pt x="3210" y="1427"/>
                      <a:pt x="3724" y="1940"/>
                      <a:pt x="3724" y="2568"/>
                    </a:cubicBezTo>
                    <a:cubicBezTo>
                      <a:pt x="3724" y="3210"/>
                      <a:pt x="3210" y="3724"/>
                      <a:pt x="2582" y="3724"/>
                    </a:cubicBezTo>
                    <a:cubicBezTo>
                      <a:pt x="1955" y="3724"/>
                      <a:pt x="1441" y="3210"/>
                      <a:pt x="1441" y="2568"/>
                    </a:cubicBezTo>
                    <a:cubicBezTo>
                      <a:pt x="1441" y="1940"/>
                      <a:pt x="1955" y="1427"/>
                      <a:pt x="2582" y="1427"/>
                    </a:cubicBezTo>
                    <a:close/>
                    <a:moveTo>
                      <a:pt x="2582" y="0"/>
                    </a:moveTo>
                    <a:cubicBezTo>
                      <a:pt x="1156" y="0"/>
                      <a:pt x="0" y="1156"/>
                      <a:pt x="0" y="2568"/>
                    </a:cubicBezTo>
                    <a:cubicBezTo>
                      <a:pt x="0" y="3995"/>
                      <a:pt x="1156" y="5150"/>
                      <a:pt x="2582" y="5150"/>
                    </a:cubicBezTo>
                    <a:cubicBezTo>
                      <a:pt x="3995" y="5150"/>
                      <a:pt x="5150" y="3995"/>
                      <a:pt x="5150" y="2568"/>
                    </a:cubicBezTo>
                    <a:cubicBezTo>
                      <a:pt x="5150" y="1156"/>
                      <a:pt x="3995" y="0"/>
                      <a:pt x="25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6"/>
              <p:cNvSpPr/>
              <p:nvPr/>
            </p:nvSpPr>
            <p:spPr>
              <a:xfrm>
                <a:off x="2787350" y="3609075"/>
                <a:ext cx="95600" cy="95975"/>
              </a:xfrm>
              <a:custGeom>
                <a:avLst/>
                <a:gdLst/>
                <a:ahLst/>
                <a:cxnLst/>
                <a:rect l="l" t="t" r="r" b="b"/>
                <a:pathLst>
                  <a:path w="3824" h="3839" extrusionOk="0">
                    <a:moveTo>
                      <a:pt x="1912" y="1"/>
                    </a:moveTo>
                    <a:cubicBezTo>
                      <a:pt x="856" y="1"/>
                      <a:pt x="0" y="857"/>
                      <a:pt x="0" y="1926"/>
                    </a:cubicBezTo>
                    <a:cubicBezTo>
                      <a:pt x="0" y="2982"/>
                      <a:pt x="856" y="3838"/>
                      <a:pt x="1912" y="3838"/>
                    </a:cubicBezTo>
                    <a:cubicBezTo>
                      <a:pt x="2967" y="3838"/>
                      <a:pt x="3823" y="2982"/>
                      <a:pt x="3823" y="1926"/>
                    </a:cubicBezTo>
                    <a:cubicBezTo>
                      <a:pt x="3823" y="857"/>
                      <a:pt x="2967" y="1"/>
                      <a:pt x="19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6"/>
              <p:cNvSpPr/>
              <p:nvPr/>
            </p:nvSpPr>
            <p:spPr>
              <a:xfrm>
                <a:off x="2779500" y="3601600"/>
                <a:ext cx="110925" cy="110925"/>
              </a:xfrm>
              <a:custGeom>
                <a:avLst/>
                <a:gdLst/>
                <a:ahLst/>
                <a:cxnLst/>
                <a:rect l="l" t="t" r="r" b="b"/>
                <a:pathLst>
                  <a:path w="4437" h="4437" extrusionOk="0">
                    <a:moveTo>
                      <a:pt x="2226" y="613"/>
                    </a:moveTo>
                    <a:cubicBezTo>
                      <a:pt x="3110" y="613"/>
                      <a:pt x="3823" y="1327"/>
                      <a:pt x="3823" y="2225"/>
                    </a:cubicBezTo>
                    <a:cubicBezTo>
                      <a:pt x="3823" y="3110"/>
                      <a:pt x="3110" y="3823"/>
                      <a:pt x="2226" y="3823"/>
                    </a:cubicBezTo>
                    <a:cubicBezTo>
                      <a:pt x="1341" y="3823"/>
                      <a:pt x="614" y="3110"/>
                      <a:pt x="614" y="2225"/>
                    </a:cubicBezTo>
                    <a:cubicBezTo>
                      <a:pt x="614" y="1327"/>
                      <a:pt x="1341" y="613"/>
                      <a:pt x="2226" y="613"/>
                    </a:cubicBezTo>
                    <a:close/>
                    <a:moveTo>
                      <a:pt x="2226" y="0"/>
                    </a:moveTo>
                    <a:cubicBezTo>
                      <a:pt x="999" y="0"/>
                      <a:pt x="0" y="999"/>
                      <a:pt x="0" y="2225"/>
                    </a:cubicBezTo>
                    <a:cubicBezTo>
                      <a:pt x="0" y="3438"/>
                      <a:pt x="999" y="4437"/>
                      <a:pt x="2226" y="4437"/>
                    </a:cubicBezTo>
                    <a:cubicBezTo>
                      <a:pt x="3438" y="4437"/>
                      <a:pt x="4437" y="3438"/>
                      <a:pt x="4437" y="2225"/>
                    </a:cubicBezTo>
                    <a:cubicBezTo>
                      <a:pt x="4437" y="999"/>
                      <a:pt x="3438" y="0"/>
                      <a:pt x="2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6"/>
              <p:cNvSpPr/>
              <p:nvPr/>
            </p:nvSpPr>
            <p:spPr>
              <a:xfrm>
                <a:off x="4073350" y="1588050"/>
                <a:ext cx="97050" cy="97025"/>
              </a:xfrm>
              <a:custGeom>
                <a:avLst/>
                <a:gdLst/>
                <a:ahLst/>
                <a:cxnLst/>
                <a:rect l="l" t="t" r="r" b="b"/>
                <a:pathLst>
                  <a:path w="3882" h="3881" extrusionOk="0">
                    <a:moveTo>
                      <a:pt x="1941" y="0"/>
                    </a:moveTo>
                    <a:cubicBezTo>
                      <a:pt x="871" y="0"/>
                      <a:pt x="1" y="870"/>
                      <a:pt x="1" y="1940"/>
                    </a:cubicBezTo>
                    <a:cubicBezTo>
                      <a:pt x="1" y="3010"/>
                      <a:pt x="871" y="3880"/>
                      <a:pt x="1941" y="3880"/>
                    </a:cubicBezTo>
                    <a:cubicBezTo>
                      <a:pt x="3011" y="3880"/>
                      <a:pt x="3881" y="3010"/>
                      <a:pt x="3881" y="1940"/>
                    </a:cubicBezTo>
                    <a:cubicBezTo>
                      <a:pt x="3881" y="870"/>
                      <a:pt x="3011" y="0"/>
                      <a:pt x="1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6"/>
              <p:cNvSpPr/>
              <p:nvPr/>
            </p:nvSpPr>
            <p:spPr>
              <a:xfrm>
                <a:off x="3824425" y="2737475"/>
                <a:ext cx="129125" cy="129125"/>
              </a:xfrm>
              <a:custGeom>
                <a:avLst/>
                <a:gdLst/>
                <a:ahLst/>
                <a:cxnLst/>
                <a:rect l="l" t="t" r="r" b="b"/>
                <a:pathLst>
                  <a:path w="5165" h="5165" extrusionOk="0">
                    <a:moveTo>
                      <a:pt x="2583" y="0"/>
                    </a:moveTo>
                    <a:cubicBezTo>
                      <a:pt x="1156" y="0"/>
                      <a:pt x="1" y="1156"/>
                      <a:pt x="1" y="2582"/>
                    </a:cubicBezTo>
                    <a:cubicBezTo>
                      <a:pt x="1" y="4009"/>
                      <a:pt x="1156" y="5164"/>
                      <a:pt x="2583" y="5164"/>
                    </a:cubicBezTo>
                    <a:cubicBezTo>
                      <a:pt x="4009" y="5164"/>
                      <a:pt x="5165" y="4009"/>
                      <a:pt x="5165" y="2582"/>
                    </a:cubicBezTo>
                    <a:cubicBezTo>
                      <a:pt x="5165" y="1156"/>
                      <a:pt x="4009" y="0"/>
                      <a:pt x="2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6"/>
              <p:cNvSpPr/>
              <p:nvPr/>
            </p:nvSpPr>
            <p:spPr>
              <a:xfrm>
                <a:off x="3806600" y="2719625"/>
                <a:ext cx="164800" cy="164800"/>
              </a:xfrm>
              <a:custGeom>
                <a:avLst/>
                <a:gdLst/>
                <a:ahLst/>
                <a:cxnLst/>
                <a:rect l="l" t="t" r="r" b="b"/>
                <a:pathLst>
                  <a:path w="6592" h="6592" extrusionOk="0">
                    <a:moveTo>
                      <a:pt x="3296" y="1427"/>
                    </a:moveTo>
                    <a:cubicBezTo>
                      <a:pt x="4323" y="1427"/>
                      <a:pt x="5165" y="2269"/>
                      <a:pt x="5165" y="3296"/>
                    </a:cubicBezTo>
                    <a:cubicBezTo>
                      <a:pt x="5165" y="4323"/>
                      <a:pt x="4323" y="5165"/>
                      <a:pt x="3296" y="5165"/>
                    </a:cubicBezTo>
                    <a:cubicBezTo>
                      <a:pt x="2269" y="5165"/>
                      <a:pt x="1427" y="4323"/>
                      <a:pt x="1427" y="3296"/>
                    </a:cubicBezTo>
                    <a:cubicBezTo>
                      <a:pt x="1427" y="2269"/>
                      <a:pt x="2269" y="1427"/>
                      <a:pt x="3296" y="1427"/>
                    </a:cubicBezTo>
                    <a:close/>
                    <a:moveTo>
                      <a:pt x="3296" y="1"/>
                    </a:moveTo>
                    <a:cubicBezTo>
                      <a:pt x="1484" y="1"/>
                      <a:pt x="0" y="1485"/>
                      <a:pt x="0" y="3296"/>
                    </a:cubicBezTo>
                    <a:cubicBezTo>
                      <a:pt x="0" y="5122"/>
                      <a:pt x="1484" y="6592"/>
                      <a:pt x="3296" y="6592"/>
                    </a:cubicBezTo>
                    <a:cubicBezTo>
                      <a:pt x="5122" y="6592"/>
                      <a:pt x="6591" y="5122"/>
                      <a:pt x="6591" y="3296"/>
                    </a:cubicBezTo>
                    <a:cubicBezTo>
                      <a:pt x="6591" y="1485"/>
                      <a:pt x="5122" y="1"/>
                      <a:pt x="32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6"/>
              <p:cNvSpPr/>
              <p:nvPr/>
            </p:nvSpPr>
            <p:spPr>
              <a:xfrm>
                <a:off x="3168575" y="2632625"/>
                <a:ext cx="82400" cy="82400"/>
              </a:xfrm>
              <a:custGeom>
                <a:avLst/>
                <a:gdLst/>
                <a:ahLst/>
                <a:cxnLst/>
                <a:rect l="l" t="t" r="r" b="b"/>
                <a:pathLst>
                  <a:path w="3296" h="3296" extrusionOk="0">
                    <a:moveTo>
                      <a:pt x="1641" y="0"/>
                    </a:moveTo>
                    <a:cubicBezTo>
                      <a:pt x="728" y="0"/>
                      <a:pt x="1" y="728"/>
                      <a:pt x="1" y="1641"/>
                    </a:cubicBezTo>
                    <a:cubicBezTo>
                      <a:pt x="1" y="2554"/>
                      <a:pt x="728" y="3296"/>
                      <a:pt x="1641" y="3296"/>
                    </a:cubicBezTo>
                    <a:cubicBezTo>
                      <a:pt x="2554" y="3296"/>
                      <a:pt x="3296" y="2554"/>
                      <a:pt x="3296" y="1641"/>
                    </a:cubicBezTo>
                    <a:cubicBezTo>
                      <a:pt x="3296" y="728"/>
                      <a:pt x="2554" y="0"/>
                      <a:pt x="16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6"/>
              <p:cNvSpPr/>
              <p:nvPr/>
            </p:nvSpPr>
            <p:spPr>
              <a:xfrm>
                <a:off x="3155750" y="2619775"/>
                <a:ext cx="107725" cy="107725"/>
              </a:xfrm>
              <a:custGeom>
                <a:avLst/>
                <a:gdLst/>
                <a:ahLst/>
                <a:cxnLst/>
                <a:rect l="l" t="t" r="r" b="b"/>
                <a:pathLst>
                  <a:path w="4309" h="4309" extrusionOk="0">
                    <a:moveTo>
                      <a:pt x="2154" y="1028"/>
                    </a:moveTo>
                    <a:cubicBezTo>
                      <a:pt x="2782" y="1028"/>
                      <a:pt x="3295" y="1527"/>
                      <a:pt x="3295" y="2155"/>
                    </a:cubicBezTo>
                    <a:cubicBezTo>
                      <a:pt x="3295" y="2782"/>
                      <a:pt x="2782" y="3296"/>
                      <a:pt x="2154" y="3296"/>
                    </a:cubicBezTo>
                    <a:cubicBezTo>
                      <a:pt x="1527" y="3296"/>
                      <a:pt x="1013" y="2782"/>
                      <a:pt x="1013" y="2155"/>
                    </a:cubicBezTo>
                    <a:cubicBezTo>
                      <a:pt x="1013" y="1527"/>
                      <a:pt x="1527" y="1028"/>
                      <a:pt x="2154" y="1028"/>
                    </a:cubicBezTo>
                    <a:close/>
                    <a:moveTo>
                      <a:pt x="2154" y="1"/>
                    </a:moveTo>
                    <a:cubicBezTo>
                      <a:pt x="970" y="1"/>
                      <a:pt x="0" y="971"/>
                      <a:pt x="0" y="2155"/>
                    </a:cubicBezTo>
                    <a:cubicBezTo>
                      <a:pt x="0" y="3353"/>
                      <a:pt x="970" y="4309"/>
                      <a:pt x="2154" y="4309"/>
                    </a:cubicBezTo>
                    <a:cubicBezTo>
                      <a:pt x="3338" y="4309"/>
                      <a:pt x="4308" y="3353"/>
                      <a:pt x="4308" y="2155"/>
                    </a:cubicBezTo>
                    <a:cubicBezTo>
                      <a:pt x="4308" y="971"/>
                      <a:pt x="3338" y="1"/>
                      <a:pt x="2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6"/>
              <p:cNvSpPr/>
              <p:nvPr/>
            </p:nvSpPr>
            <p:spPr>
              <a:xfrm>
                <a:off x="2689275" y="2513850"/>
                <a:ext cx="146950" cy="146975"/>
              </a:xfrm>
              <a:custGeom>
                <a:avLst/>
                <a:gdLst/>
                <a:ahLst/>
                <a:cxnLst/>
                <a:rect l="l" t="t" r="r" b="b"/>
                <a:pathLst>
                  <a:path w="5878" h="5879" extrusionOk="0">
                    <a:moveTo>
                      <a:pt x="2939" y="1"/>
                    </a:moveTo>
                    <a:cubicBezTo>
                      <a:pt x="1312" y="1"/>
                      <a:pt x="0" y="1313"/>
                      <a:pt x="0" y="2940"/>
                    </a:cubicBezTo>
                    <a:cubicBezTo>
                      <a:pt x="0" y="4566"/>
                      <a:pt x="1312" y="5878"/>
                      <a:pt x="2939" y="5878"/>
                    </a:cubicBezTo>
                    <a:cubicBezTo>
                      <a:pt x="4565" y="5878"/>
                      <a:pt x="5877" y="4566"/>
                      <a:pt x="5877" y="2940"/>
                    </a:cubicBezTo>
                    <a:cubicBezTo>
                      <a:pt x="5877" y="1313"/>
                      <a:pt x="4565" y="1"/>
                      <a:pt x="2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6"/>
              <p:cNvSpPr/>
              <p:nvPr/>
            </p:nvSpPr>
            <p:spPr>
              <a:xfrm>
                <a:off x="2681775" y="2506375"/>
                <a:ext cx="161925" cy="161925"/>
              </a:xfrm>
              <a:custGeom>
                <a:avLst/>
                <a:gdLst/>
                <a:ahLst/>
                <a:cxnLst/>
                <a:rect l="l" t="t" r="r" b="b"/>
                <a:pathLst>
                  <a:path w="6477" h="6477" extrusionOk="0">
                    <a:moveTo>
                      <a:pt x="3239" y="614"/>
                    </a:moveTo>
                    <a:cubicBezTo>
                      <a:pt x="4694" y="614"/>
                      <a:pt x="5878" y="1783"/>
                      <a:pt x="5878" y="3239"/>
                    </a:cubicBezTo>
                    <a:cubicBezTo>
                      <a:pt x="5878" y="4694"/>
                      <a:pt x="4694" y="5878"/>
                      <a:pt x="3239" y="5878"/>
                    </a:cubicBezTo>
                    <a:cubicBezTo>
                      <a:pt x="1784" y="5878"/>
                      <a:pt x="614" y="4694"/>
                      <a:pt x="614" y="3239"/>
                    </a:cubicBezTo>
                    <a:cubicBezTo>
                      <a:pt x="614" y="1783"/>
                      <a:pt x="1784" y="614"/>
                      <a:pt x="3239" y="614"/>
                    </a:cubicBezTo>
                    <a:close/>
                    <a:moveTo>
                      <a:pt x="3239" y="0"/>
                    </a:moveTo>
                    <a:cubicBezTo>
                      <a:pt x="1456" y="0"/>
                      <a:pt x="0" y="1455"/>
                      <a:pt x="0" y="3239"/>
                    </a:cubicBezTo>
                    <a:cubicBezTo>
                      <a:pt x="0" y="5036"/>
                      <a:pt x="1456" y="6477"/>
                      <a:pt x="3239" y="6477"/>
                    </a:cubicBezTo>
                    <a:cubicBezTo>
                      <a:pt x="5036" y="6477"/>
                      <a:pt x="6477" y="5036"/>
                      <a:pt x="6477" y="3239"/>
                    </a:cubicBezTo>
                    <a:cubicBezTo>
                      <a:pt x="6477" y="1455"/>
                      <a:pt x="5036" y="0"/>
                      <a:pt x="3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6"/>
              <p:cNvSpPr/>
              <p:nvPr/>
            </p:nvSpPr>
            <p:spPr>
              <a:xfrm>
                <a:off x="2722775" y="2547375"/>
                <a:ext cx="79925" cy="79925"/>
              </a:xfrm>
              <a:custGeom>
                <a:avLst/>
                <a:gdLst/>
                <a:ahLst/>
                <a:cxnLst/>
                <a:rect l="l" t="t" r="r" b="b"/>
                <a:pathLst>
                  <a:path w="3197" h="3197" extrusionOk="0">
                    <a:moveTo>
                      <a:pt x="1599" y="1"/>
                    </a:moveTo>
                    <a:cubicBezTo>
                      <a:pt x="714" y="1"/>
                      <a:pt x="1" y="714"/>
                      <a:pt x="1" y="1599"/>
                    </a:cubicBezTo>
                    <a:cubicBezTo>
                      <a:pt x="1" y="2483"/>
                      <a:pt x="714" y="3196"/>
                      <a:pt x="1599" y="3196"/>
                    </a:cubicBezTo>
                    <a:cubicBezTo>
                      <a:pt x="2483" y="3196"/>
                      <a:pt x="3196" y="2483"/>
                      <a:pt x="3196" y="1599"/>
                    </a:cubicBezTo>
                    <a:cubicBezTo>
                      <a:pt x="3196" y="714"/>
                      <a:pt x="2483" y="1"/>
                      <a:pt x="1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6"/>
              <p:cNvSpPr/>
              <p:nvPr/>
            </p:nvSpPr>
            <p:spPr>
              <a:xfrm>
                <a:off x="3373650" y="1223925"/>
                <a:ext cx="73125" cy="73475"/>
              </a:xfrm>
              <a:custGeom>
                <a:avLst/>
                <a:gdLst/>
                <a:ahLst/>
                <a:cxnLst/>
                <a:rect l="l" t="t" r="r" b="b"/>
                <a:pathLst>
                  <a:path w="2925" h="2939" extrusionOk="0">
                    <a:moveTo>
                      <a:pt x="1455" y="0"/>
                    </a:moveTo>
                    <a:cubicBezTo>
                      <a:pt x="657" y="0"/>
                      <a:pt x="0" y="656"/>
                      <a:pt x="0" y="1470"/>
                    </a:cubicBezTo>
                    <a:cubicBezTo>
                      <a:pt x="0" y="2283"/>
                      <a:pt x="657" y="2939"/>
                      <a:pt x="1455" y="2939"/>
                    </a:cubicBezTo>
                    <a:cubicBezTo>
                      <a:pt x="2269" y="2939"/>
                      <a:pt x="2925" y="2283"/>
                      <a:pt x="2925" y="1470"/>
                    </a:cubicBezTo>
                    <a:cubicBezTo>
                      <a:pt x="2925" y="656"/>
                      <a:pt x="2269" y="0"/>
                      <a:pt x="1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7" name="Google Shape;1197;p16"/>
            <p:cNvGrpSpPr/>
            <p:nvPr/>
          </p:nvGrpSpPr>
          <p:grpSpPr>
            <a:xfrm rot="-2700000">
              <a:off x="7141381" y="1086663"/>
              <a:ext cx="2959082" cy="3407557"/>
              <a:chOff x="2166075" y="959650"/>
              <a:chExt cx="3498975" cy="4029275"/>
            </a:xfrm>
          </p:grpSpPr>
          <p:sp>
            <p:nvSpPr>
              <p:cNvPr id="1198" name="Google Shape;1198;p16"/>
              <p:cNvSpPr/>
              <p:nvPr/>
            </p:nvSpPr>
            <p:spPr>
              <a:xfrm>
                <a:off x="2234900" y="3538475"/>
                <a:ext cx="562100" cy="1450450"/>
              </a:xfrm>
              <a:custGeom>
                <a:avLst/>
                <a:gdLst/>
                <a:ahLst/>
                <a:cxnLst/>
                <a:rect l="l" t="t" r="r" b="b"/>
                <a:pathLst>
                  <a:path w="22484" h="58018" extrusionOk="0">
                    <a:moveTo>
                      <a:pt x="771" y="0"/>
                    </a:moveTo>
                    <a:lnTo>
                      <a:pt x="1" y="671"/>
                    </a:lnTo>
                    <a:lnTo>
                      <a:pt x="6763" y="8502"/>
                    </a:lnTo>
                    <a:lnTo>
                      <a:pt x="6763" y="19772"/>
                    </a:lnTo>
                    <a:lnTo>
                      <a:pt x="21456" y="36776"/>
                    </a:lnTo>
                    <a:lnTo>
                      <a:pt x="21456" y="58017"/>
                    </a:lnTo>
                    <a:lnTo>
                      <a:pt x="22483" y="58017"/>
                    </a:lnTo>
                    <a:lnTo>
                      <a:pt x="22483" y="36391"/>
                    </a:lnTo>
                    <a:lnTo>
                      <a:pt x="7790" y="19401"/>
                    </a:lnTo>
                    <a:lnTo>
                      <a:pt x="7790" y="8117"/>
                    </a:lnTo>
                    <a:lnTo>
                      <a:pt x="7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6"/>
              <p:cNvSpPr/>
              <p:nvPr/>
            </p:nvSpPr>
            <p:spPr>
              <a:xfrm>
                <a:off x="2671425" y="3032400"/>
                <a:ext cx="271425" cy="1956525"/>
              </a:xfrm>
              <a:custGeom>
                <a:avLst/>
                <a:gdLst/>
                <a:ahLst/>
                <a:cxnLst/>
                <a:rect l="l" t="t" r="r" b="b"/>
                <a:pathLst>
                  <a:path w="10857" h="78261" extrusionOk="0">
                    <a:moveTo>
                      <a:pt x="4808" y="1"/>
                    </a:moveTo>
                    <a:lnTo>
                      <a:pt x="1" y="5550"/>
                    </a:lnTo>
                    <a:lnTo>
                      <a:pt x="1" y="37376"/>
                    </a:lnTo>
                    <a:lnTo>
                      <a:pt x="9430" y="48274"/>
                    </a:lnTo>
                    <a:lnTo>
                      <a:pt x="9430" y="78260"/>
                    </a:lnTo>
                    <a:lnTo>
                      <a:pt x="10857" y="78260"/>
                    </a:lnTo>
                    <a:lnTo>
                      <a:pt x="10857" y="47747"/>
                    </a:lnTo>
                    <a:lnTo>
                      <a:pt x="1427" y="36848"/>
                    </a:lnTo>
                    <a:lnTo>
                      <a:pt x="1427" y="6092"/>
                    </a:lnTo>
                    <a:lnTo>
                      <a:pt x="5892" y="928"/>
                    </a:lnTo>
                    <a:lnTo>
                      <a:pt x="48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6"/>
              <p:cNvSpPr/>
              <p:nvPr/>
            </p:nvSpPr>
            <p:spPr>
              <a:xfrm>
                <a:off x="2960650" y="1836250"/>
                <a:ext cx="134500" cy="3152675"/>
              </a:xfrm>
              <a:custGeom>
                <a:avLst/>
                <a:gdLst/>
                <a:ahLst/>
                <a:cxnLst/>
                <a:rect l="l" t="t" r="r" b="b"/>
                <a:pathLst>
                  <a:path w="5380" h="126107" extrusionOk="0">
                    <a:moveTo>
                      <a:pt x="1171" y="1"/>
                    </a:moveTo>
                    <a:lnTo>
                      <a:pt x="1171" y="23410"/>
                    </a:lnTo>
                    <a:lnTo>
                      <a:pt x="4766" y="27561"/>
                    </a:lnTo>
                    <a:lnTo>
                      <a:pt x="4766" y="73225"/>
                    </a:lnTo>
                    <a:lnTo>
                      <a:pt x="1" y="78745"/>
                    </a:lnTo>
                    <a:lnTo>
                      <a:pt x="1" y="86149"/>
                    </a:lnTo>
                    <a:lnTo>
                      <a:pt x="3895" y="90671"/>
                    </a:lnTo>
                    <a:lnTo>
                      <a:pt x="3895" y="126106"/>
                    </a:lnTo>
                    <a:lnTo>
                      <a:pt x="4509" y="126106"/>
                    </a:lnTo>
                    <a:lnTo>
                      <a:pt x="4509" y="90443"/>
                    </a:lnTo>
                    <a:lnTo>
                      <a:pt x="600" y="85921"/>
                    </a:lnTo>
                    <a:lnTo>
                      <a:pt x="600" y="78974"/>
                    </a:lnTo>
                    <a:lnTo>
                      <a:pt x="5379" y="73453"/>
                    </a:lnTo>
                    <a:lnTo>
                      <a:pt x="5379" y="27333"/>
                    </a:lnTo>
                    <a:lnTo>
                      <a:pt x="1784" y="23182"/>
                    </a:lnTo>
                    <a:lnTo>
                      <a:pt x="17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6"/>
              <p:cNvSpPr/>
              <p:nvPr/>
            </p:nvSpPr>
            <p:spPr>
              <a:xfrm>
                <a:off x="3114725" y="2673625"/>
                <a:ext cx="107725" cy="2162300"/>
              </a:xfrm>
              <a:custGeom>
                <a:avLst/>
                <a:gdLst/>
                <a:ahLst/>
                <a:cxnLst/>
                <a:rect l="l" t="t" r="r" b="b"/>
                <a:pathLst>
                  <a:path w="4309" h="86492" extrusionOk="0">
                    <a:moveTo>
                      <a:pt x="3282" y="1"/>
                    </a:moveTo>
                    <a:lnTo>
                      <a:pt x="3282" y="26948"/>
                    </a:lnTo>
                    <a:lnTo>
                      <a:pt x="1" y="30757"/>
                    </a:lnTo>
                    <a:lnTo>
                      <a:pt x="1" y="67704"/>
                    </a:lnTo>
                    <a:lnTo>
                      <a:pt x="3168" y="71370"/>
                    </a:lnTo>
                    <a:lnTo>
                      <a:pt x="3168" y="86491"/>
                    </a:lnTo>
                    <a:lnTo>
                      <a:pt x="4180" y="86491"/>
                    </a:lnTo>
                    <a:lnTo>
                      <a:pt x="4180" y="70985"/>
                    </a:lnTo>
                    <a:lnTo>
                      <a:pt x="1013" y="67333"/>
                    </a:lnTo>
                    <a:lnTo>
                      <a:pt x="1013" y="31128"/>
                    </a:lnTo>
                    <a:lnTo>
                      <a:pt x="4309" y="27319"/>
                    </a:lnTo>
                    <a:lnTo>
                      <a:pt x="43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6"/>
              <p:cNvSpPr/>
              <p:nvPr/>
            </p:nvSpPr>
            <p:spPr>
              <a:xfrm>
                <a:off x="3276650" y="1260650"/>
                <a:ext cx="141250" cy="3575275"/>
              </a:xfrm>
              <a:custGeom>
                <a:avLst/>
                <a:gdLst/>
                <a:ahLst/>
                <a:cxnLst/>
                <a:rect l="l" t="t" r="r" b="b"/>
                <a:pathLst>
                  <a:path w="5650" h="143011" extrusionOk="0">
                    <a:moveTo>
                      <a:pt x="5036" y="1"/>
                    </a:moveTo>
                    <a:lnTo>
                      <a:pt x="5036" y="33610"/>
                    </a:lnTo>
                    <a:lnTo>
                      <a:pt x="0" y="39430"/>
                    </a:lnTo>
                    <a:lnTo>
                      <a:pt x="0" y="91641"/>
                    </a:lnTo>
                    <a:lnTo>
                      <a:pt x="2525" y="94551"/>
                    </a:lnTo>
                    <a:lnTo>
                      <a:pt x="2525" y="143010"/>
                    </a:lnTo>
                    <a:lnTo>
                      <a:pt x="3124" y="143010"/>
                    </a:lnTo>
                    <a:lnTo>
                      <a:pt x="3124" y="94323"/>
                    </a:lnTo>
                    <a:lnTo>
                      <a:pt x="614" y="91413"/>
                    </a:lnTo>
                    <a:lnTo>
                      <a:pt x="614" y="39658"/>
                    </a:lnTo>
                    <a:lnTo>
                      <a:pt x="5649" y="33838"/>
                    </a:lnTo>
                    <a:lnTo>
                      <a:pt x="56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6"/>
              <p:cNvSpPr/>
              <p:nvPr/>
            </p:nvSpPr>
            <p:spPr>
              <a:xfrm>
                <a:off x="3387200" y="2411850"/>
                <a:ext cx="108450" cy="2424075"/>
              </a:xfrm>
              <a:custGeom>
                <a:avLst/>
                <a:gdLst/>
                <a:ahLst/>
                <a:cxnLst/>
                <a:rect l="l" t="t" r="r" b="b"/>
                <a:pathLst>
                  <a:path w="4338" h="96963" extrusionOk="0">
                    <a:moveTo>
                      <a:pt x="0" y="1"/>
                    </a:moveTo>
                    <a:lnTo>
                      <a:pt x="0" y="62340"/>
                    </a:lnTo>
                    <a:lnTo>
                      <a:pt x="3724" y="66649"/>
                    </a:lnTo>
                    <a:lnTo>
                      <a:pt x="3724" y="96962"/>
                    </a:lnTo>
                    <a:lnTo>
                      <a:pt x="4337" y="96962"/>
                    </a:lnTo>
                    <a:lnTo>
                      <a:pt x="4337" y="66420"/>
                    </a:lnTo>
                    <a:lnTo>
                      <a:pt x="614" y="62112"/>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6"/>
              <p:cNvSpPr/>
              <p:nvPr/>
            </p:nvSpPr>
            <p:spPr>
              <a:xfrm>
                <a:off x="3616150" y="3464275"/>
                <a:ext cx="25350" cy="1371650"/>
              </a:xfrm>
              <a:custGeom>
                <a:avLst/>
                <a:gdLst/>
                <a:ahLst/>
                <a:cxnLst/>
                <a:rect l="l" t="t" r="r" b="b"/>
                <a:pathLst>
                  <a:path w="1014" h="54866" extrusionOk="0">
                    <a:moveTo>
                      <a:pt x="1" y="1"/>
                    </a:moveTo>
                    <a:lnTo>
                      <a:pt x="1" y="54865"/>
                    </a:lnTo>
                    <a:lnTo>
                      <a:pt x="1014" y="54865"/>
                    </a:lnTo>
                    <a:lnTo>
                      <a:pt x="10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6"/>
              <p:cNvSpPr/>
              <p:nvPr/>
            </p:nvSpPr>
            <p:spPr>
              <a:xfrm>
                <a:off x="3513100" y="1784200"/>
                <a:ext cx="128400" cy="2074900"/>
              </a:xfrm>
              <a:custGeom>
                <a:avLst/>
                <a:gdLst/>
                <a:ahLst/>
                <a:cxnLst/>
                <a:rect l="l" t="t" r="r" b="b"/>
                <a:pathLst>
                  <a:path w="5136" h="82996" extrusionOk="0">
                    <a:moveTo>
                      <a:pt x="4522" y="0"/>
                    </a:moveTo>
                    <a:lnTo>
                      <a:pt x="4522" y="13481"/>
                    </a:lnTo>
                    <a:lnTo>
                      <a:pt x="0" y="18716"/>
                    </a:lnTo>
                    <a:lnTo>
                      <a:pt x="0" y="77917"/>
                    </a:lnTo>
                    <a:lnTo>
                      <a:pt x="4394" y="82996"/>
                    </a:lnTo>
                    <a:lnTo>
                      <a:pt x="4865" y="82596"/>
                    </a:lnTo>
                    <a:lnTo>
                      <a:pt x="613" y="77689"/>
                    </a:lnTo>
                    <a:lnTo>
                      <a:pt x="613" y="18944"/>
                    </a:lnTo>
                    <a:lnTo>
                      <a:pt x="5136" y="13709"/>
                    </a:lnTo>
                    <a:lnTo>
                      <a:pt x="51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6"/>
              <p:cNvSpPr/>
              <p:nvPr/>
            </p:nvSpPr>
            <p:spPr>
              <a:xfrm>
                <a:off x="2683550" y="2582325"/>
                <a:ext cx="256800" cy="997525"/>
              </a:xfrm>
              <a:custGeom>
                <a:avLst/>
                <a:gdLst/>
                <a:ahLst/>
                <a:cxnLst/>
                <a:rect l="l" t="t" r="r" b="b"/>
                <a:pathLst>
                  <a:path w="10272" h="39901" extrusionOk="0">
                    <a:moveTo>
                      <a:pt x="3396" y="1"/>
                    </a:moveTo>
                    <a:lnTo>
                      <a:pt x="2939" y="400"/>
                    </a:lnTo>
                    <a:lnTo>
                      <a:pt x="9673" y="8189"/>
                    </a:lnTo>
                    <a:lnTo>
                      <a:pt x="9673" y="28317"/>
                    </a:lnTo>
                    <a:lnTo>
                      <a:pt x="1" y="39501"/>
                    </a:lnTo>
                    <a:lnTo>
                      <a:pt x="472" y="39901"/>
                    </a:lnTo>
                    <a:lnTo>
                      <a:pt x="10272" y="28546"/>
                    </a:lnTo>
                    <a:lnTo>
                      <a:pt x="10272" y="7961"/>
                    </a:lnTo>
                    <a:lnTo>
                      <a:pt x="33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6"/>
              <p:cNvSpPr/>
              <p:nvPr/>
            </p:nvSpPr>
            <p:spPr>
              <a:xfrm>
                <a:off x="2548025" y="2778475"/>
                <a:ext cx="15375" cy="1410525"/>
              </a:xfrm>
              <a:custGeom>
                <a:avLst/>
                <a:gdLst/>
                <a:ahLst/>
                <a:cxnLst/>
                <a:rect l="l" t="t" r="r" b="b"/>
                <a:pathLst>
                  <a:path w="615" h="56421" extrusionOk="0">
                    <a:moveTo>
                      <a:pt x="1" y="1"/>
                    </a:moveTo>
                    <a:lnTo>
                      <a:pt x="1" y="56420"/>
                    </a:lnTo>
                    <a:lnTo>
                      <a:pt x="614" y="56420"/>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6"/>
              <p:cNvSpPr/>
              <p:nvPr/>
            </p:nvSpPr>
            <p:spPr>
              <a:xfrm>
                <a:off x="4734925" y="3305950"/>
                <a:ext cx="562075" cy="1682975"/>
              </a:xfrm>
              <a:custGeom>
                <a:avLst/>
                <a:gdLst/>
                <a:ahLst/>
                <a:cxnLst/>
                <a:rect l="l" t="t" r="r" b="b"/>
                <a:pathLst>
                  <a:path w="22483" h="67319" extrusionOk="0">
                    <a:moveTo>
                      <a:pt x="21712" y="0"/>
                    </a:moveTo>
                    <a:lnTo>
                      <a:pt x="14708" y="8117"/>
                    </a:lnTo>
                    <a:lnTo>
                      <a:pt x="14708" y="28702"/>
                    </a:lnTo>
                    <a:lnTo>
                      <a:pt x="0" y="45692"/>
                    </a:lnTo>
                    <a:lnTo>
                      <a:pt x="0" y="67318"/>
                    </a:lnTo>
                    <a:lnTo>
                      <a:pt x="1027" y="67318"/>
                    </a:lnTo>
                    <a:lnTo>
                      <a:pt x="1027" y="46077"/>
                    </a:lnTo>
                    <a:lnTo>
                      <a:pt x="15721" y="29073"/>
                    </a:lnTo>
                    <a:lnTo>
                      <a:pt x="15721" y="8488"/>
                    </a:lnTo>
                    <a:lnTo>
                      <a:pt x="22483" y="671"/>
                    </a:lnTo>
                    <a:lnTo>
                      <a:pt x="217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6"/>
              <p:cNvSpPr/>
              <p:nvPr/>
            </p:nvSpPr>
            <p:spPr>
              <a:xfrm>
                <a:off x="4589050" y="3148675"/>
                <a:ext cx="271425" cy="1840250"/>
              </a:xfrm>
              <a:custGeom>
                <a:avLst/>
                <a:gdLst/>
                <a:ahLst/>
                <a:cxnLst/>
                <a:rect l="l" t="t" r="r" b="b"/>
                <a:pathLst>
                  <a:path w="10857" h="73610" extrusionOk="0">
                    <a:moveTo>
                      <a:pt x="6049" y="0"/>
                    </a:moveTo>
                    <a:lnTo>
                      <a:pt x="4979" y="927"/>
                    </a:lnTo>
                    <a:lnTo>
                      <a:pt x="9430" y="6091"/>
                    </a:lnTo>
                    <a:lnTo>
                      <a:pt x="9430" y="32197"/>
                    </a:lnTo>
                    <a:lnTo>
                      <a:pt x="1" y="43096"/>
                    </a:lnTo>
                    <a:lnTo>
                      <a:pt x="1" y="73609"/>
                    </a:lnTo>
                    <a:lnTo>
                      <a:pt x="1442" y="73609"/>
                    </a:lnTo>
                    <a:lnTo>
                      <a:pt x="1442" y="43623"/>
                    </a:lnTo>
                    <a:lnTo>
                      <a:pt x="10857" y="32725"/>
                    </a:lnTo>
                    <a:lnTo>
                      <a:pt x="10857" y="5549"/>
                    </a:lnTo>
                    <a:lnTo>
                      <a:pt x="60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6"/>
              <p:cNvSpPr/>
              <p:nvPr/>
            </p:nvSpPr>
            <p:spPr>
              <a:xfrm>
                <a:off x="4436775" y="2034550"/>
                <a:ext cx="134825" cy="2954375"/>
              </a:xfrm>
              <a:custGeom>
                <a:avLst/>
                <a:gdLst/>
                <a:ahLst/>
                <a:cxnLst/>
                <a:rect l="l" t="t" r="r" b="b"/>
                <a:pathLst>
                  <a:path w="5393" h="118175" extrusionOk="0">
                    <a:moveTo>
                      <a:pt x="3610" y="0"/>
                    </a:moveTo>
                    <a:lnTo>
                      <a:pt x="3610" y="25007"/>
                    </a:lnTo>
                    <a:lnTo>
                      <a:pt x="0" y="29173"/>
                    </a:lnTo>
                    <a:lnTo>
                      <a:pt x="0" y="55992"/>
                    </a:lnTo>
                    <a:lnTo>
                      <a:pt x="4779" y="61512"/>
                    </a:lnTo>
                    <a:lnTo>
                      <a:pt x="4779" y="77989"/>
                    </a:lnTo>
                    <a:lnTo>
                      <a:pt x="871" y="82511"/>
                    </a:lnTo>
                    <a:lnTo>
                      <a:pt x="871" y="118174"/>
                    </a:lnTo>
                    <a:lnTo>
                      <a:pt x="1484" y="118174"/>
                    </a:lnTo>
                    <a:lnTo>
                      <a:pt x="1484" y="82739"/>
                    </a:lnTo>
                    <a:lnTo>
                      <a:pt x="5393" y="78217"/>
                    </a:lnTo>
                    <a:lnTo>
                      <a:pt x="5393" y="61284"/>
                    </a:lnTo>
                    <a:lnTo>
                      <a:pt x="614" y="55763"/>
                    </a:lnTo>
                    <a:lnTo>
                      <a:pt x="614" y="29401"/>
                    </a:lnTo>
                    <a:lnTo>
                      <a:pt x="4209" y="25236"/>
                    </a:lnTo>
                    <a:lnTo>
                      <a:pt x="42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6"/>
              <p:cNvSpPr/>
              <p:nvPr/>
            </p:nvSpPr>
            <p:spPr>
              <a:xfrm>
                <a:off x="4314800" y="1700375"/>
                <a:ext cx="1350250" cy="3135550"/>
              </a:xfrm>
              <a:custGeom>
                <a:avLst/>
                <a:gdLst/>
                <a:ahLst/>
                <a:cxnLst/>
                <a:rect l="l" t="t" r="r" b="b"/>
                <a:pathLst>
                  <a:path w="54010" h="125422" extrusionOk="0">
                    <a:moveTo>
                      <a:pt x="4594" y="1"/>
                    </a:moveTo>
                    <a:lnTo>
                      <a:pt x="1" y="4594"/>
                    </a:lnTo>
                    <a:lnTo>
                      <a:pt x="1" y="66177"/>
                    </a:lnTo>
                    <a:lnTo>
                      <a:pt x="3296" y="69986"/>
                    </a:lnTo>
                    <a:lnTo>
                      <a:pt x="3296" y="106334"/>
                    </a:lnTo>
                    <a:lnTo>
                      <a:pt x="129" y="110001"/>
                    </a:lnTo>
                    <a:lnTo>
                      <a:pt x="129" y="125421"/>
                    </a:lnTo>
                    <a:lnTo>
                      <a:pt x="742" y="125421"/>
                    </a:lnTo>
                    <a:lnTo>
                      <a:pt x="742" y="110229"/>
                    </a:lnTo>
                    <a:lnTo>
                      <a:pt x="3909" y="106563"/>
                    </a:lnTo>
                    <a:lnTo>
                      <a:pt x="3909" y="69758"/>
                    </a:lnTo>
                    <a:lnTo>
                      <a:pt x="614" y="65949"/>
                    </a:lnTo>
                    <a:lnTo>
                      <a:pt x="614" y="4851"/>
                    </a:lnTo>
                    <a:lnTo>
                      <a:pt x="4851" y="600"/>
                    </a:lnTo>
                    <a:lnTo>
                      <a:pt x="54009" y="600"/>
                    </a:lnTo>
                    <a:lnTo>
                      <a:pt x="540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6"/>
              <p:cNvSpPr/>
              <p:nvPr/>
            </p:nvSpPr>
            <p:spPr>
              <a:xfrm>
                <a:off x="4106525" y="1636550"/>
                <a:ext cx="156600" cy="3199375"/>
              </a:xfrm>
              <a:custGeom>
                <a:avLst/>
                <a:gdLst/>
                <a:ahLst/>
                <a:cxnLst/>
                <a:rect l="l" t="t" r="r" b="b"/>
                <a:pathLst>
                  <a:path w="6264" h="127975" extrusionOk="0">
                    <a:moveTo>
                      <a:pt x="1" y="0"/>
                    </a:moveTo>
                    <a:lnTo>
                      <a:pt x="1" y="24736"/>
                    </a:lnTo>
                    <a:lnTo>
                      <a:pt x="5036" y="30557"/>
                    </a:lnTo>
                    <a:lnTo>
                      <a:pt x="5036" y="76263"/>
                    </a:lnTo>
                    <a:lnTo>
                      <a:pt x="2526" y="79173"/>
                    </a:lnTo>
                    <a:lnTo>
                      <a:pt x="2526" y="127974"/>
                    </a:lnTo>
                    <a:lnTo>
                      <a:pt x="3738" y="127974"/>
                    </a:lnTo>
                    <a:lnTo>
                      <a:pt x="3738" y="79629"/>
                    </a:lnTo>
                    <a:lnTo>
                      <a:pt x="6263" y="76719"/>
                    </a:lnTo>
                    <a:lnTo>
                      <a:pt x="6263" y="30100"/>
                    </a:lnTo>
                    <a:lnTo>
                      <a:pt x="1228" y="24280"/>
                    </a:lnTo>
                    <a:lnTo>
                      <a:pt x="12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6"/>
              <p:cNvSpPr/>
              <p:nvPr/>
            </p:nvSpPr>
            <p:spPr>
              <a:xfrm>
                <a:off x="4036275" y="2481750"/>
                <a:ext cx="108450" cy="2354175"/>
              </a:xfrm>
              <a:custGeom>
                <a:avLst/>
                <a:gdLst/>
                <a:ahLst/>
                <a:cxnLst/>
                <a:rect l="l" t="t" r="r" b="b"/>
                <a:pathLst>
                  <a:path w="4338" h="94167" extrusionOk="0">
                    <a:moveTo>
                      <a:pt x="3724" y="1"/>
                    </a:moveTo>
                    <a:lnTo>
                      <a:pt x="3724" y="59316"/>
                    </a:lnTo>
                    <a:lnTo>
                      <a:pt x="0" y="63624"/>
                    </a:lnTo>
                    <a:lnTo>
                      <a:pt x="0" y="94166"/>
                    </a:lnTo>
                    <a:lnTo>
                      <a:pt x="614" y="94166"/>
                    </a:lnTo>
                    <a:lnTo>
                      <a:pt x="614" y="63853"/>
                    </a:lnTo>
                    <a:lnTo>
                      <a:pt x="4337" y="59544"/>
                    </a:lnTo>
                    <a:lnTo>
                      <a:pt x="43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6"/>
              <p:cNvSpPr/>
              <p:nvPr/>
            </p:nvSpPr>
            <p:spPr>
              <a:xfrm>
                <a:off x="3895750" y="3348375"/>
                <a:ext cx="15000" cy="1487550"/>
              </a:xfrm>
              <a:custGeom>
                <a:avLst/>
                <a:gdLst/>
                <a:ahLst/>
                <a:cxnLst/>
                <a:rect l="l" t="t" r="r" b="b"/>
                <a:pathLst>
                  <a:path w="600" h="59502" extrusionOk="0">
                    <a:moveTo>
                      <a:pt x="1" y="1"/>
                    </a:moveTo>
                    <a:lnTo>
                      <a:pt x="1" y="59501"/>
                    </a:lnTo>
                    <a:lnTo>
                      <a:pt x="600" y="59501"/>
                    </a:lnTo>
                    <a:lnTo>
                      <a:pt x="6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6"/>
              <p:cNvSpPr/>
              <p:nvPr/>
            </p:nvSpPr>
            <p:spPr>
              <a:xfrm>
                <a:off x="3890400" y="959650"/>
                <a:ext cx="128775" cy="2899450"/>
              </a:xfrm>
              <a:custGeom>
                <a:avLst/>
                <a:gdLst/>
                <a:ahLst/>
                <a:cxnLst/>
                <a:rect l="l" t="t" r="r" b="b"/>
                <a:pathLst>
                  <a:path w="5151" h="115978" extrusionOk="0">
                    <a:moveTo>
                      <a:pt x="1" y="1"/>
                    </a:moveTo>
                    <a:lnTo>
                      <a:pt x="1" y="46691"/>
                    </a:lnTo>
                    <a:lnTo>
                      <a:pt x="4537" y="51926"/>
                    </a:lnTo>
                    <a:lnTo>
                      <a:pt x="4537" y="110671"/>
                    </a:lnTo>
                    <a:lnTo>
                      <a:pt x="286" y="115578"/>
                    </a:lnTo>
                    <a:lnTo>
                      <a:pt x="743" y="115978"/>
                    </a:lnTo>
                    <a:lnTo>
                      <a:pt x="5151" y="110899"/>
                    </a:lnTo>
                    <a:lnTo>
                      <a:pt x="5151" y="51698"/>
                    </a:lnTo>
                    <a:lnTo>
                      <a:pt x="614" y="46463"/>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6"/>
              <p:cNvSpPr/>
              <p:nvPr/>
            </p:nvSpPr>
            <p:spPr>
              <a:xfrm>
                <a:off x="4591550" y="2284550"/>
                <a:ext cx="256800" cy="1295300"/>
              </a:xfrm>
              <a:custGeom>
                <a:avLst/>
                <a:gdLst/>
                <a:ahLst/>
                <a:cxnLst/>
                <a:rect l="l" t="t" r="r" b="b"/>
                <a:pathLst>
                  <a:path w="10272" h="51812" extrusionOk="0">
                    <a:moveTo>
                      <a:pt x="6092" y="0"/>
                    </a:moveTo>
                    <a:lnTo>
                      <a:pt x="1" y="6077"/>
                    </a:lnTo>
                    <a:lnTo>
                      <a:pt x="1" y="40457"/>
                    </a:lnTo>
                    <a:lnTo>
                      <a:pt x="9815" y="51812"/>
                    </a:lnTo>
                    <a:lnTo>
                      <a:pt x="10272" y="51412"/>
                    </a:lnTo>
                    <a:lnTo>
                      <a:pt x="614" y="40228"/>
                    </a:lnTo>
                    <a:lnTo>
                      <a:pt x="614" y="6334"/>
                    </a:lnTo>
                    <a:lnTo>
                      <a:pt x="6520" y="428"/>
                    </a:lnTo>
                    <a:lnTo>
                      <a:pt x="60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6"/>
              <p:cNvSpPr/>
              <p:nvPr/>
            </p:nvSpPr>
            <p:spPr>
              <a:xfrm>
                <a:off x="4820875" y="2861225"/>
                <a:ext cx="163000" cy="1327775"/>
              </a:xfrm>
              <a:custGeom>
                <a:avLst/>
                <a:gdLst/>
                <a:ahLst/>
                <a:cxnLst/>
                <a:rect l="l" t="t" r="r" b="b"/>
                <a:pathLst>
                  <a:path w="6520" h="53111" extrusionOk="0">
                    <a:moveTo>
                      <a:pt x="428" y="0"/>
                    </a:moveTo>
                    <a:lnTo>
                      <a:pt x="0" y="443"/>
                    </a:lnTo>
                    <a:lnTo>
                      <a:pt x="5906" y="6348"/>
                    </a:lnTo>
                    <a:lnTo>
                      <a:pt x="5906" y="53110"/>
                    </a:lnTo>
                    <a:lnTo>
                      <a:pt x="6520" y="53110"/>
                    </a:lnTo>
                    <a:lnTo>
                      <a:pt x="6520" y="6092"/>
                    </a:lnTo>
                    <a:lnTo>
                      <a:pt x="4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6"/>
              <p:cNvSpPr/>
              <p:nvPr/>
            </p:nvSpPr>
            <p:spPr>
              <a:xfrm>
                <a:off x="3625075" y="959650"/>
                <a:ext cx="158725" cy="3876275"/>
              </a:xfrm>
              <a:custGeom>
                <a:avLst/>
                <a:gdLst/>
                <a:ahLst/>
                <a:cxnLst/>
                <a:rect l="l" t="t" r="r" b="b"/>
                <a:pathLst>
                  <a:path w="6349" h="155051" extrusionOk="0">
                    <a:moveTo>
                      <a:pt x="4922" y="1"/>
                    </a:moveTo>
                    <a:lnTo>
                      <a:pt x="4922" y="63396"/>
                    </a:lnTo>
                    <a:lnTo>
                      <a:pt x="0" y="69244"/>
                    </a:lnTo>
                    <a:lnTo>
                      <a:pt x="0" y="86734"/>
                    </a:lnTo>
                    <a:lnTo>
                      <a:pt x="4922" y="92426"/>
                    </a:lnTo>
                    <a:lnTo>
                      <a:pt x="4922" y="155050"/>
                    </a:lnTo>
                    <a:lnTo>
                      <a:pt x="6349" y="155050"/>
                    </a:lnTo>
                    <a:lnTo>
                      <a:pt x="6349" y="91898"/>
                    </a:lnTo>
                    <a:lnTo>
                      <a:pt x="1427" y="86206"/>
                    </a:lnTo>
                    <a:lnTo>
                      <a:pt x="1427" y="69772"/>
                    </a:lnTo>
                    <a:lnTo>
                      <a:pt x="6349" y="63909"/>
                    </a:lnTo>
                    <a:lnTo>
                      <a:pt x="63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6"/>
              <p:cNvSpPr/>
              <p:nvPr/>
            </p:nvSpPr>
            <p:spPr>
              <a:xfrm>
                <a:off x="3748100" y="2802025"/>
                <a:ext cx="158750" cy="2033900"/>
              </a:xfrm>
              <a:custGeom>
                <a:avLst/>
                <a:gdLst/>
                <a:ahLst/>
                <a:cxnLst/>
                <a:rect l="l" t="t" r="r" b="b"/>
                <a:pathLst>
                  <a:path w="6350" h="81356" extrusionOk="0">
                    <a:moveTo>
                      <a:pt x="4923" y="0"/>
                    </a:moveTo>
                    <a:lnTo>
                      <a:pt x="4923" y="12511"/>
                    </a:lnTo>
                    <a:lnTo>
                      <a:pt x="1" y="18203"/>
                    </a:lnTo>
                    <a:lnTo>
                      <a:pt x="1" y="81355"/>
                    </a:lnTo>
                    <a:lnTo>
                      <a:pt x="1428" y="81355"/>
                    </a:lnTo>
                    <a:lnTo>
                      <a:pt x="1428" y="18731"/>
                    </a:lnTo>
                    <a:lnTo>
                      <a:pt x="6349" y="13039"/>
                    </a:lnTo>
                    <a:lnTo>
                      <a:pt x="63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6"/>
              <p:cNvSpPr/>
              <p:nvPr/>
            </p:nvSpPr>
            <p:spPr>
              <a:xfrm>
                <a:off x="2829425" y="3651875"/>
                <a:ext cx="144450" cy="160875"/>
              </a:xfrm>
              <a:custGeom>
                <a:avLst/>
                <a:gdLst/>
                <a:ahLst/>
                <a:cxnLst/>
                <a:rect l="l" t="t" r="r" b="b"/>
                <a:pathLst>
                  <a:path w="5778" h="6435" extrusionOk="0">
                    <a:moveTo>
                      <a:pt x="457" y="0"/>
                    </a:moveTo>
                    <a:lnTo>
                      <a:pt x="0" y="414"/>
                    </a:lnTo>
                    <a:lnTo>
                      <a:pt x="5321" y="6434"/>
                    </a:lnTo>
                    <a:lnTo>
                      <a:pt x="5778" y="6035"/>
                    </a:lnTo>
                    <a:lnTo>
                      <a:pt x="45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6"/>
              <p:cNvSpPr/>
              <p:nvPr/>
            </p:nvSpPr>
            <p:spPr>
              <a:xfrm>
                <a:off x="2178550" y="3481050"/>
                <a:ext cx="132000" cy="131975"/>
              </a:xfrm>
              <a:custGeom>
                <a:avLst/>
                <a:gdLst/>
                <a:ahLst/>
                <a:cxnLst/>
                <a:rect l="l" t="t" r="r" b="b"/>
                <a:pathLst>
                  <a:path w="5280" h="5279" extrusionOk="0">
                    <a:moveTo>
                      <a:pt x="2640" y="0"/>
                    </a:moveTo>
                    <a:cubicBezTo>
                      <a:pt x="1185" y="0"/>
                      <a:pt x="1" y="1184"/>
                      <a:pt x="1" y="2639"/>
                    </a:cubicBezTo>
                    <a:cubicBezTo>
                      <a:pt x="1" y="4095"/>
                      <a:pt x="1185" y="5279"/>
                      <a:pt x="2640" y="5279"/>
                    </a:cubicBezTo>
                    <a:cubicBezTo>
                      <a:pt x="4095" y="5279"/>
                      <a:pt x="5279" y="4095"/>
                      <a:pt x="5279" y="2639"/>
                    </a:cubicBezTo>
                    <a:cubicBezTo>
                      <a:pt x="5279" y="1184"/>
                      <a:pt x="4095" y="0"/>
                      <a:pt x="26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6"/>
              <p:cNvSpPr/>
              <p:nvPr/>
            </p:nvSpPr>
            <p:spPr>
              <a:xfrm>
                <a:off x="2166075" y="3468200"/>
                <a:ext cx="157300" cy="157300"/>
              </a:xfrm>
              <a:custGeom>
                <a:avLst/>
                <a:gdLst/>
                <a:ahLst/>
                <a:cxnLst/>
                <a:rect l="l" t="t" r="r" b="b"/>
                <a:pathLst>
                  <a:path w="6292" h="6292" extrusionOk="0">
                    <a:moveTo>
                      <a:pt x="3139" y="1028"/>
                    </a:moveTo>
                    <a:cubicBezTo>
                      <a:pt x="4309" y="1028"/>
                      <a:pt x="5265" y="1969"/>
                      <a:pt x="5265" y="3153"/>
                    </a:cubicBezTo>
                    <a:cubicBezTo>
                      <a:pt x="5265" y="4323"/>
                      <a:pt x="4309" y="5279"/>
                      <a:pt x="3139" y="5279"/>
                    </a:cubicBezTo>
                    <a:cubicBezTo>
                      <a:pt x="1969" y="5279"/>
                      <a:pt x="1014" y="4323"/>
                      <a:pt x="1014" y="3153"/>
                    </a:cubicBezTo>
                    <a:cubicBezTo>
                      <a:pt x="1014" y="1969"/>
                      <a:pt x="1969" y="1028"/>
                      <a:pt x="3139" y="1028"/>
                    </a:cubicBezTo>
                    <a:close/>
                    <a:moveTo>
                      <a:pt x="3139" y="1"/>
                    </a:moveTo>
                    <a:cubicBezTo>
                      <a:pt x="1399" y="1"/>
                      <a:pt x="1" y="1413"/>
                      <a:pt x="1" y="3153"/>
                    </a:cubicBezTo>
                    <a:cubicBezTo>
                      <a:pt x="1" y="4880"/>
                      <a:pt x="1399" y="6292"/>
                      <a:pt x="3139" y="6292"/>
                    </a:cubicBezTo>
                    <a:cubicBezTo>
                      <a:pt x="4879" y="6292"/>
                      <a:pt x="6292" y="4880"/>
                      <a:pt x="6292" y="3153"/>
                    </a:cubicBezTo>
                    <a:cubicBezTo>
                      <a:pt x="6292" y="1413"/>
                      <a:pt x="4879" y="1"/>
                      <a:pt x="3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6"/>
              <p:cNvSpPr/>
              <p:nvPr/>
            </p:nvSpPr>
            <p:spPr>
              <a:xfrm>
                <a:off x="2212450" y="3514925"/>
                <a:ext cx="64200" cy="63875"/>
              </a:xfrm>
              <a:custGeom>
                <a:avLst/>
                <a:gdLst/>
                <a:ahLst/>
                <a:cxnLst/>
                <a:rect l="l" t="t" r="r" b="b"/>
                <a:pathLst>
                  <a:path w="2568" h="2555" extrusionOk="0">
                    <a:moveTo>
                      <a:pt x="1284" y="1"/>
                    </a:moveTo>
                    <a:cubicBezTo>
                      <a:pt x="585" y="1"/>
                      <a:pt x="0" y="571"/>
                      <a:pt x="0" y="1284"/>
                    </a:cubicBezTo>
                    <a:cubicBezTo>
                      <a:pt x="0" y="1983"/>
                      <a:pt x="585" y="2554"/>
                      <a:pt x="1284" y="2554"/>
                    </a:cubicBezTo>
                    <a:cubicBezTo>
                      <a:pt x="1997" y="2554"/>
                      <a:pt x="2568" y="1983"/>
                      <a:pt x="2568" y="1284"/>
                    </a:cubicBezTo>
                    <a:cubicBezTo>
                      <a:pt x="2568" y="571"/>
                      <a:pt x="1997" y="1"/>
                      <a:pt x="1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6"/>
              <p:cNvSpPr/>
              <p:nvPr/>
            </p:nvSpPr>
            <p:spPr>
              <a:xfrm>
                <a:off x="2514500" y="2737100"/>
                <a:ext cx="82425" cy="82775"/>
              </a:xfrm>
              <a:custGeom>
                <a:avLst/>
                <a:gdLst/>
                <a:ahLst/>
                <a:cxnLst/>
                <a:rect l="l" t="t" r="r" b="b"/>
                <a:pathLst>
                  <a:path w="3297" h="3311" extrusionOk="0">
                    <a:moveTo>
                      <a:pt x="1656" y="1"/>
                    </a:moveTo>
                    <a:cubicBezTo>
                      <a:pt x="743" y="1"/>
                      <a:pt x="1" y="743"/>
                      <a:pt x="1" y="1656"/>
                    </a:cubicBezTo>
                    <a:cubicBezTo>
                      <a:pt x="1" y="2569"/>
                      <a:pt x="743" y="3311"/>
                      <a:pt x="1656" y="3311"/>
                    </a:cubicBezTo>
                    <a:cubicBezTo>
                      <a:pt x="2569" y="3311"/>
                      <a:pt x="3296" y="2569"/>
                      <a:pt x="3296" y="1656"/>
                    </a:cubicBezTo>
                    <a:cubicBezTo>
                      <a:pt x="3296" y="743"/>
                      <a:pt x="2569" y="1"/>
                      <a:pt x="1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6"/>
              <p:cNvSpPr/>
              <p:nvPr/>
            </p:nvSpPr>
            <p:spPr>
              <a:xfrm>
                <a:off x="4100100" y="2444675"/>
                <a:ext cx="73850" cy="74200"/>
              </a:xfrm>
              <a:custGeom>
                <a:avLst/>
                <a:gdLst/>
                <a:ahLst/>
                <a:cxnLst/>
                <a:rect l="l" t="t" r="r" b="b"/>
                <a:pathLst>
                  <a:path w="2954" h="2968" extrusionOk="0">
                    <a:moveTo>
                      <a:pt x="1470" y="0"/>
                    </a:moveTo>
                    <a:cubicBezTo>
                      <a:pt x="657" y="0"/>
                      <a:pt x="1" y="671"/>
                      <a:pt x="1" y="1484"/>
                    </a:cubicBezTo>
                    <a:cubicBezTo>
                      <a:pt x="1" y="2311"/>
                      <a:pt x="657" y="2968"/>
                      <a:pt x="1470" y="2968"/>
                    </a:cubicBezTo>
                    <a:cubicBezTo>
                      <a:pt x="2298" y="2968"/>
                      <a:pt x="2954" y="2311"/>
                      <a:pt x="2954" y="1484"/>
                    </a:cubicBezTo>
                    <a:cubicBezTo>
                      <a:pt x="2954" y="671"/>
                      <a:pt x="2298" y="0"/>
                      <a:pt x="1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6"/>
              <p:cNvSpPr/>
              <p:nvPr/>
            </p:nvSpPr>
            <p:spPr>
              <a:xfrm>
                <a:off x="3865450" y="3310225"/>
                <a:ext cx="75625" cy="75975"/>
              </a:xfrm>
              <a:custGeom>
                <a:avLst/>
                <a:gdLst/>
                <a:ahLst/>
                <a:cxnLst/>
                <a:rect l="l" t="t" r="r" b="b"/>
                <a:pathLst>
                  <a:path w="3025" h="3039" extrusionOk="0">
                    <a:moveTo>
                      <a:pt x="1512" y="0"/>
                    </a:moveTo>
                    <a:cubicBezTo>
                      <a:pt x="671" y="0"/>
                      <a:pt x="0" y="685"/>
                      <a:pt x="0" y="1527"/>
                    </a:cubicBezTo>
                    <a:cubicBezTo>
                      <a:pt x="0" y="2354"/>
                      <a:pt x="671" y="3039"/>
                      <a:pt x="1512" y="3039"/>
                    </a:cubicBezTo>
                    <a:cubicBezTo>
                      <a:pt x="2354" y="3039"/>
                      <a:pt x="3025" y="2354"/>
                      <a:pt x="3025" y="1527"/>
                    </a:cubicBezTo>
                    <a:cubicBezTo>
                      <a:pt x="3025" y="685"/>
                      <a:pt x="2354" y="0"/>
                      <a:pt x="15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6"/>
              <p:cNvSpPr/>
              <p:nvPr/>
            </p:nvSpPr>
            <p:spPr>
              <a:xfrm>
                <a:off x="4774150" y="2814500"/>
                <a:ext cx="104150" cy="104525"/>
              </a:xfrm>
              <a:custGeom>
                <a:avLst/>
                <a:gdLst/>
                <a:ahLst/>
                <a:cxnLst/>
                <a:rect l="l" t="t" r="r" b="b"/>
                <a:pathLst>
                  <a:path w="4166" h="4181" extrusionOk="0">
                    <a:moveTo>
                      <a:pt x="2083" y="1"/>
                    </a:moveTo>
                    <a:cubicBezTo>
                      <a:pt x="928" y="1"/>
                      <a:pt x="0" y="942"/>
                      <a:pt x="0" y="2083"/>
                    </a:cubicBezTo>
                    <a:cubicBezTo>
                      <a:pt x="0" y="3239"/>
                      <a:pt x="928" y="4180"/>
                      <a:pt x="2083" y="4180"/>
                    </a:cubicBezTo>
                    <a:cubicBezTo>
                      <a:pt x="3239" y="4180"/>
                      <a:pt x="4166" y="3239"/>
                      <a:pt x="4166" y="2083"/>
                    </a:cubicBezTo>
                    <a:cubicBezTo>
                      <a:pt x="4166" y="942"/>
                      <a:pt x="3239" y="1"/>
                      <a:pt x="2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6"/>
              <p:cNvSpPr/>
              <p:nvPr/>
            </p:nvSpPr>
            <p:spPr>
              <a:xfrm>
                <a:off x="3601900" y="1752100"/>
                <a:ext cx="63850" cy="63850"/>
              </a:xfrm>
              <a:custGeom>
                <a:avLst/>
                <a:gdLst/>
                <a:ahLst/>
                <a:cxnLst/>
                <a:rect l="l" t="t" r="r" b="b"/>
                <a:pathLst>
                  <a:path w="2554" h="2554" extrusionOk="0">
                    <a:moveTo>
                      <a:pt x="1284" y="0"/>
                    </a:moveTo>
                    <a:cubicBezTo>
                      <a:pt x="571" y="0"/>
                      <a:pt x="0" y="571"/>
                      <a:pt x="0" y="1284"/>
                    </a:cubicBezTo>
                    <a:cubicBezTo>
                      <a:pt x="0" y="1983"/>
                      <a:pt x="571" y="2554"/>
                      <a:pt x="1284" y="2554"/>
                    </a:cubicBezTo>
                    <a:cubicBezTo>
                      <a:pt x="1983" y="2554"/>
                      <a:pt x="2554" y="1983"/>
                      <a:pt x="2554" y="1284"/>
                    </a:cubicBezTo>
                    <a:cubicBezTo>
                      <a:pt x="2554" y="571"/>
                      <a:pt x="1983" y="0"/>
                      <a:pt x="12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6"/>
              <p:cNvSpPr/>
              <p:nvPr/>
            </p:nvSpPr>
            <p:spPr>
              <a:xfrm>
                <a:off x="3594050" y="1744250"/>
                <a:ext cx="79550" cy="79550"/>
              </a:xfrm>
              <a:custGeom>
                <a:avLst/>
                <a:gdLst/>
                <a:ahLst/>
                <a:cxnLst/>
                <a:rect l="l" t="t" r="r" b="b"/>
                <a:pathLst>
                  <a:path w="3182" h="3182" extrusionOk="0">
                    <a:moveTo>
                      <a:pt x="1598" y="614"/>
                    </a:moveTo>
                    <a:cubicBezTo>
                      <a:pt x="2126" y="614"/>
                      <a:pt x="2568" y="1056"/>
                      <a:pt x="2568" y="1584"/>
                    </a:cubicBezTo>
                    <a:cubicBezTo>
                      <a:pt x="2568" y="2126"/>
                      <a:pt x="2126" y="2568"/>
                      <a:pt x="1598" y="2568"/>
                    </a:cubicBezTo>
                    <a:cubicBezTo>
                      <a:pt x="1056" y="2568"/>
                      <a:pt x="614" y="2126"/>
                      <a:pt x="614" y="1584"/>
                    </a:cubicBezTo>
                    <a:cubicBezTo>
                      <a:pt x="614" y="1056"/>
                      <a:pt x="1056" y="614"/>
                      <a:pt x="1598" y="614"/>
                    </a:cubicBezTo>
                    <a:close/>
                    <a:moveTo>
                      <a:pt x="1598" y="0"/>
                    </a:moveTo>
                    <a:cubicBezTo>
                      <a:pt x="714" y="0"/>
                      <a:pt x="0" y="714"/>
                      <a:pt x="0" y="1584"/>
                    </a:cubicBezTo>
                    <a:cubicBezTo>
                      <a:pt x="0" y="2468"/>
                      <a:pt x="714" y="3181"/>
                      <a:pt x="1598" y="3181"/>
                    </a:cubicBezTo>
                    <a:cubicBezTo>
                      <a:pt x="2468" y="3181"/>
                      <a:pt x="3181" y="2468"/>
                      <a:pt x="3181" y="1584"/>
                    </a:cubicBezTo>
                    <a:cubicBezTo>
                      <a:pt x="3181" y="714"/>
                      <a:pt x="2468" y="0"/>
                      <a:pt x="1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6"/>
              <p:cNvSpPr/>
              <p:nvPr/>
            </p:nvSpPr>
            <p:spPr>
              <a:xfrm>
                <a:off x="4685350" y="2226425"/>
                <a:ext cx="127350" cy="127325"/>
              </a:xfrm>
              <a:custGeom>
                <a:avLst/>
                <a:gdLst/>
                <a:ahLst/>
                <a:cxnLst/>
                <a:rect l="l" t="t" r="r" b="b"/>
                <a:pathLst>
                  <a:path w="5094" h="5093" extrusionOk="0">
                    <a:moveTo>
                      <a:pt x="2554" y="0"/>
                    </a:moveTo>
                    <a:cubicBezTo>
                      <a:pt x="1142" y="0"/>
                      <a:pt x="0" y="1141"/>
                      <a:pt x="0" y="2539"/>
                    </a:cubicBezTo>
                    <a:cubicBezTo>
                      <a:pt x="0" y="3952"/>
                      <a:pt x="1142" y="5093"/>
                      <a:pt x="2554" y="5093"/>
                    </a:cubicBezTo>
                    <a:cubicBezTo>
                      <a:pt x="3952" y="5093"/>
                      <a:pt x="5093" y="3952"/>
                      <a:pt x="5093" y="2539"/>
                    </a:cubicBezTo>
                    <a:cubicBezTo>
                      <a:pt x="5093" y="1141"/>
                      <a:pt x="3952" y="0"/>
                      <a:pt x="25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6"/>
              <p:cNvSpPr/>
              <p:nvPr/>
            </p:nvSpPr>
            <p:spPr>
              <a:xfrm>
                <a:off x="4677850" y="2218575"/>
                <a:ext cx="142675" cy="142675"/>
              </a:xfrm>
              <a:custGeom>
                <a:avLst/>
                <a:gdLst/>
                <a:ahLst/>
                <a:cxnLst/>
                <a:rect l="l" t="t" r="r" b="b"/>
                <a:pathLst>
                  <a:path w="5707" h="5707" extrusionOk="0">
                    <a:moveTo>
                      <a:pt x="2854" y="614"/>
                    </a:moveTo>
                    <a:cubicBezTo>
                      <a:pt x="4081" y="614"/>
                      <a:pt x="5094" y="1626"/>
                      <a:pt x="5094" y="2853"/>
                    </a:cubicBezTo>
                    <a:cubicBezTo>
                      <a:pt x="5094" y="4094"/>
                      <a:pt x="4081" y="5093"/>
                      <a:pt x="2854" y="5093"/>
                    </a:cubicBezTo>
                    <a:cubicBezTo>
                      <a:pt x="1613" y="5093"/>
                      <a:pt x="614" y="4094"/>
                      <a:pt x="614" y="2853"/>
                    </a:cubicBezTo>
                    <a:cubicBezTo>
                      <a:pt x="614" y="1626"/>
                      <a:pt x="1613" y="614"/>
                      <a:pt x="2854" y="614"/>
                    </a:cubicBezTo>
                    <a:close/>
                    <a:moveTo>
                      <a:pt x="2854" y="0"/>
                    </a:moveTo>
                    <a:cubicBezTo>
                      <a:pt x="1270" y="0"/>
                      <a:pt x="1" y="1284"/>
                      <a:pt x="1" y="2853"/>
                    </a:cubicBezTo>
                    <a:cubicBezTo>
                      <a:pt x="1" y="4422"/>
                      <a:pt x="1270" y="5706"/>
                      <a:pt x="2854" y="5706"/>
                    </a:cubicBezTo>
                    <a:cubicBezTo>
                      <a:pt x="4423" y="5706"/>
                      <a:pt x="5707" y="4422"/>
                      <a:pt x="5707" y="2853"/>
                    </a:cubicBezTo>
                    <a:cubicBezTo>
                      <a:pt x="5707" y="1284"/>
                      <a:pt x="4423" y="0"/>
                      <a:pt x="2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6"/>
              <p:cNvSpPr/>
              <p:nvPr/>
            </p:nvSpPr>
            <p:spPr>
              <a:xfrm>
                <a:off x="5243850" y="3270625"/>
                <a:ext cx="87400" cy="87400"/>
              </a:xfrm>
              <a:custGeom>
                <a:avLst/>
                <a:gdLst/>
                <a:ahLst/>
                <a:cxnLst/>
                <a:rect l="l" t="t" r="r" b="b"/>
                <a:pathLst>
                  <a:path w="3496" h="3496" extrusionOk="0">
                    <a:moveTo>
                      <a:pt x="1740" y="1"/>
                    </a:moveTo>
                    <a:cubicBezTo>
                      <a:pt x="785" y="1"/>
                      <a:pt x="0" y="785"/>
                      <a:pt x="0" y="1741"/>
                    </a:cubicBezTo>
                    <a:cubicBezTo>
                      <a:pt x="0" y="2711"/>
                      <a:pt x="785" y="3496"/>
                      <a:pt x="1740" y="3496"/>
                    </a:cubicBezTo>
                    <a:cubicBezTo>
                      <a:pt x="2710" y="3496"/>
                      <a:pt x="3495" y="2711"/>
                      <a:pt x="3495" y="1741"/>
                    </a:cubicBezTo>
                    <a:cubicBezTo>
                      <a:pt x="3495" y="785"/>
                      <a:pt x="2710" y="1"/>
                      <a:pt x="17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6"/>
              <p:cNvSpPr/>
              <p:nvPr/>
            </p:nvSpPr>
            <p:spPr>
              <a:xfrm>
                <a:off x="5231000" y="3257800"/>
                <a:ext cx="112725" cy="113075"/>
              </a:xfrm>
              <a:custGeom>
                <a:avLst/>
                <a:gdLst/>
                <a:ahLst/>
                <a:cxnLst/>
                <a:rect l="l" t="t" r="r" b="b"/>
                <a:pathLst>
                  <a:path w="4509" h="4523" extrusionOk="0">
                    <a:moveTo>
                      <a:pt x="2254" y="1027"/>
                    </a:moveTo>
                    <a:cubicBezTo>
                      <a:pt x="2939" y="1027"/>
                      <a:pt x="3495" y="1584"/>
                      <a:pt x="3495" y="2254"/>
                    </a:cubicBezTo>
                    <a:cubicBezTo>
                      <a:pt x="3495" y="2939"/>
                      <a:pt x="2939" y="3495"/>
                      <a:pt x="2254" y="3495"/>
                    </a:cubicBezTo>
                    <a:cubicBezTo>
                      <a:pt x="1584" y="3495"/>
                      <a:pt x="1028" y="2939"/>
                      <a:pt x="1028" y="2254"/>
                    </a:cubicBezTo>
                    <a:cubicBezTo>
                      <a:pt x="1028" y="1584"/>
                      <a:pt x="1584" y="1027"/>
                      <a:pt x="2254" y="1027"/>
                    </a:cubicBezTo>
                    <a:close/>
                    <a:moveTo>
                      <a:pt x="2254" y="0"/>
                    </a:moveTo>
                    <a:cubicBezTo>
                      <a:pt x="1013" y="0"/>
                      <a:pt x="0" y="1013"/>
                      <a:pt x="0" y="2254"/>
                    </a:cubicBezTo>
                    <a:cubicBezTo>
                      <a:pt x="0" y="3510"/>
                      <a:pt x="1013" y="4522"/>
                      <a:pt x="2254" y="4522"/>
                    </a:cubicBezTo>
                    <a:cubicBezTo>
                      <a:pt x="3495" y="4522"/>
                      <a:pt x="4508" y="3510"/>
                      <a:pt x="4508" y="2254"/>
                    </a:cubicBezTo>
                    <a:cubicBezTo>
                      <a:pt x="4508" y="1013"/>
                      <a:pt x="3495" y="0"/>
                      <a:pt x="2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6"/>
              <p:cNvSpPr/>
              <p:nvPr/>
            </p:nvSpPr>
            <p:spPr>
              <a:xfrm>
                <a:off x="4662875" y="3096250"/>
                <a:ext cx="128050" cy="128050"/>
              </a:xfrm>
              <a:custGeom>
                <a:avLst/>
                <a:gdLst/>
                <a:ahLst/>
                <a:cxnLst/>
                <a:rect l="l" t="t" r="r" b="b"/>
                <a:pathLst>
                  <a:path w="5122" h="5122" extrusionOk="0">
                    <a:moveTo>
                      <a:pt x="2568" y="0"/>
                    </a:moveTo>
                    <a:cubicBezTo>
                      <a:pt x="1142" y="0"/>
                      <a:pt x="1" y="1156"/>
                      <a:pt x="1" y="2568"/>
                    </a:cubicBezTo>
                    <a:cubicBezTo>
                      <a:pt x="1" y="3980"/>
                      <a:pt x="1142" y="5121"/>
                      <a:pt x="2568" y="5121"/>
                    </a:cubicBezTo>
                    <a:cubicBezTo>
                      <a:pt x="3981" y="5121"/>
                      <a:pt x="5122" y="3980"/>
                      <a:pt x="5122" y="2568"/>
                    </a:cubicBezTo>
                    <a:cubicBezTo>
                      <a:pt x="5122" y="1156"/>
                      <a:pt x="3981" y="0"/>
                      <a:pt x="25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6"/>
              <p:cNvSpPr/>
              <p:nvPr/>
            </p:nvSpPr>
            <p:spPr>
              <a:xfrm>
                <a:off x="4645050" y="3078400"/>
                <a:ext cx="163725" cy="163725"/>
              </a:xfrm>
              <a:custGeom>
                <a:avLst/>
                <a:gdLst/>
                <a:ahLst/>
                <a:cxnLst/>
                <a:rect l="l" t="t" r="r" b="b"/>
                <a:pathLst>
                  <a:path w="6549" h="6549" extrusionOk="0">
                    <a:moveTo>
                      <a:pt x="3281" y="1427"/>
                    </a:moveTo>
                    <a:cubicBezTo>
                      <a:pt x="4294" y="1427"/>
                      <a:pt x="5122" y="2255"/>
                      <a:pt x="5122" y="3282"/>
                    </a:cubicBezTo>
                    <a:cubicBezTo>
                      <a:pt x="5122" y="4295"/>
                      <a:pt x="4294" y="5122"/>
                      <a:pt x="3281" y="5122"/>
                    </a:cubicBezTo>
                    <a:cubicBezTo>
                      <a:pt x="2254" y="5122"/>
                      <a:pt x="1427" y="4295"/>
                      <a:pt x="1427" y="3282"/>
                    </a:cubicBezTo>
                    <a:cubicBezTo>
                      <a:pt x="1427" y="2255"/>
                      <a:pt x="2254" y="1427"/>
                      <a:pt x="3281" y="1427"/>
                    </a:cubicBezTo>
                    <a:close/>
                    <a:moveTo>
                      <a:pt x="3281" y="1"/>
                    </a:moveTo>
                    <a:cubicBezTo>
                      <a:pt x="1470" y="1"/>
                      <a:pt x="0" y="1470"/>
                      <a:pt x="0" y="3282"/>
                    </a:cubicBezTo>
                    <a:cubicBezTo>
                      <a:pt x="0" y="5079"/>
                      <a:pt x="1470" y="6549"/>
                      <a:pt x="3281" y="6549"/>
                    </a:cubicBezTo>
                    <a:cubicBezTo>
                      <a:pt x="5079" y="6549"/>
                      <a:pt x="6548" y="5079"/>
                      <a:pt x="6548" y="3282"/>
                    </a:cubicBezTo>
                    <a:cubicBezTo>
                      <a:pt x="6548" y="1470"/>
                      <a:pt x="5079" y="1"/>
                      <a:pt x="3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6"/>
              <p:cNvSpPr/>
              <p:nvPr/>
            </p:nvSpPr>
            <p:spPr>
              <a:xfrm>
                <a:off x="4459600" y="1959650"/>
                <a:ext cx="149800" cy="150175"/>
              </a:xfrm>
              <a:custGeom>
                <a:avLst/>
                <a:gdLst/>
                <a:ahLst/>
                <a:cxnLst/>
                <a:rect l="l" t="t" r="r" b="b"/>
                <a:pathLst>
                  <a:path w="5992" h="6007" extrusionOk="0">
                    <a:moveTo>
                      <a:pt x="2996" y="1"/>
                    </a:moveTo>
                    <a:cubicBezTo>
                      <a:pt x="1341" y="1"/>
                      <a:pt x="0" y="1342"/>
                      <a:pt x="0" y="2996"/>
                    </a:cubicBezTo>
                    <a:cubicBezTo>
                      <a:pt x="0" y="4651"/>
                      <a:pt x="1341" y="6006"/>
                      <a:pt x="2996" y="6006"/>
                    </a:cubicBezTo>
                    <a:cubicBezTo>
                      <a:pt x="4651" y="6006"/>
                      <a:pt x="5992" y="4651"/>
                      <a:pt x="5992" y="2996"/>
                    </a:cubicBezTo>
                    <a:cubicBezTo>
                      <a:pt x="5992" y="1342"/>
                      <a:pt x="4651" y="1"/>
                      <a:pt x="29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6"/>
              <p:cNvSpPr/>
              <p:nvPr/>
            </p:nvSpPr>
            <p:spPr>
              <a:xfrm>
                <a:off x="4451750" y="1952175"/>
                <a:ext cx="165500" cy="165125"/>
              </a:xfrm>
              <a:custGeom>
                <a:avLst/>
                <a:gdLst/>
                <a:ahLst/>
                <a:cxnLst/>
                <a:rect l="l" t="t" r="r" b="b"/>
                <a:pathLst>
                  <a:path w="6620" h="6605" extrusionOk="0">
                    <a:moveTo>
                      <a:pt x="3310" y="599"/>
                    </a:moveTo>
                    <a:cubicBezTo>
                      <a:pt x="4794" y="599"/>
                      <a:pt x="6006" y="1812"/>
                      <a:pt x="6006" y="3295"/>
                    </a:cubicBezTo>
                    <a:cubicBezTo>
                      <a:pt x="6006" y="4779"/>
                      <a:pt x="4794" y="5991"/>
                      <a:pt x="3310" y="5991"/>
                    </a:cubicBezTo>
                    <a:cubicBezTo>
                      <a:pt x="1827" y="5991"/>
                      <a:pt x="614" y="4779"/>
                      <a:pt x="614" y="3295"/>
                    </a:cubicBezTo>
                    <a:cubicBezTo>
                      <a:pt x="614" y="1812"/>
                      <a:pt x="1827" y="599"/>
                      <a:pt x="3310" y="599"/>
                    </a:cubicBezTo>
                    <a:close/>
                    <a:moveTo>
                      <a:pt x="3310" y="0"/>
                    </a:moveTo>
                    <a:cubicBezTo>
                      <a:pt x="1484" y="0"/>
                      <a:pt x="1" y="1484"/>
                      <a:pt x="1" y="3295"/>
                    </a:cubicBezTo>
                    <a:cubicBezTo>
                      <a:pt x="1" y="5121"/>
                      <a:pt x="1484" y="6605"/>
                      <a:pt x="3310" y="6605"/>
                    </a:cubicBezTo>
                    <a:cubicBezTo>
                      <a:pt x="5136" y="6605"/>
                      <a:pt x="6620" y="5121"/>
                      <a:pt x="6620" y="3295"/>
                    </a:cubicBezTo>
                    <a:cubicBezTo>
                      <a:pt x="6620" y="1484"/>
                      <a:pt x="5136" y="0"/>
                      <a:pt x="3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6"/>
              <p:cNvSpPr/>
              <p:nvPr/>
            </p:nvSpPr>
            <p:spPr>
              <a:xfrm>
                <a:off x="4498125" y="1998525"/>
                <a:ext cx="72775" cy="72425"/>
              </a:xfrm>
              <a:custGeom>
                <a:avLst/>
                <a:gdLst/>
                <a:ahLst/>
                <a:cxnLst/>
                <a:rect l="l" t="t" r="r" b="b"/>
                <a:pathLst>
                  <a:path w="2911" h="2897" extrusionOk="0">
                    <a:moveTo>
                      <a:pt x="1455" y="0"/>
                    </a:moveTo>
                    <a:cubicBezTo>
                      <a:pt x="656" y="0"/>
                      <a:pt x="0" y="642"/>
                      <a:pt x="0" y="1441"/>
                    </a:cubicBezTo>
                    <a:cubicBezTo>
                      <a:pt x="0" y="2240"/>
                      <a:pt x="656" y="2896"/>
                      <a:pt x="1455" y="2896"/>
                    </a:cubicBezTo>
                    <a:cubicBezTo>
                      <a:pt x="2254" y="2896"/>
                      <a:pt x="2910" y="2240"/>
                      <a:pt x="2910" y="1441"/>
                    </a:cubicBezTo>
                    <a:cubicBezTo>
                      <a:pt x="2910" y="642"/>
                      <a:pt x="2254" y="0"/>
                      <a:pt x="1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6"/>
              <p:cNvSpPr/>
              <p:nvPr/>
            </p:nvSpPr>
            <p:spPr>
              <a:xfrm>
                <a:off x="4490625" y="1990675"/>
                <a:ext cx="87750" cy="87750"/>
              </a:xfrm>
              <a:custGeom>
                <a:avLst/>
                <a:gdLst/>
                <a:ahLst/>
                <a:cxnLst/>
                <a:rect l="l" t="t" r="r" b="b"/>
                <a:pathLst>
                  <a:path w="3510" h="3510" extrusionOk="0">
                    <a:moveTo>
                      <a:pt x="1755" y="614"/>
                    </a:moveTo>
                    <a:cubicBezTo>
                      <a:pt x="2383" y="614"/>
                      <a:pt x="2896" y="1128"/>
                      <a:pt x="2896" y="1755"/>
                    </a:cubicBezTo>
                    <a:cubicBezTo>
                      <a:pt x="2896" y="2383"/>
                      <a:pt x="2383" y="2897"/>
                      <a:pt x="1755" y="2897"/>
                    </a:cubicBezTo>
                    <a:cubicBezTo>
                      <a:pt x="1127" y="2897"/>
                      <a:pt x="614" y="2383"/>
                      <a:pt x="614" y="1755"/>
                    </a:cubicBezTo>
                    <a:cubicBezTo>
                      <a:pt x="614" y="1128"/>
                      <a:pt x="1127" y="614"/>
                      <a:pt x="1755" y="614"/>
                    </a:cubicBezTo>
                    <a:close/>
                    <a:moveTo>
                      <a:pt x="1755" y="1"/>
                    </a:moveTo>
                    <a:cubicBezTo>
                      <a:pt x="785" y="1"/>
                      <a:pt x="1" y="785"/>
                      <a:pt x="1" y="1755"/>
                    </a:cubicBezTo>
                    <a:cubicBezTo>
                      <a:pt x="1" y="2725"/>
                      <a:pt x="785" y="3510"/>
                      <a:pt x="1755" y="3510"/>
                    </a:cubicBezTo>
                    <a:cubicBezTo>
                      <a:pt x="2725" y="3510"/>
                      <a:pt x="3510" y="2725"/>
                      <a:pt x="3510" y="1755"/>
                    </a:cubicBezTo>
                    <a:cubicBezTo>
                      <a:pt x="3510" y="785"/>
                      <a:pt x="2725" y="1"/>
                      <a:pt x="17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6"/>
              <p:cNvSpPr/>
              <p:nvPr/>
            </p:nvSpPr>
            <p:spPr>
              <a:xfrm>
                <a:off x="2921425" y="1760300"/>
                <a:ext cx="152325" cy="152300"/>
              </a:xfrm>
              <a:custGeom>
                <a:avLst/>
                <a:gdLst/>
                <a:ahLst/>
                <a:cxnLst/>
                <a:rect l="l" t="t" r="r" b="b"/>
                <a:pathLst>
                  <a:path w="6093" h="6092" extrusionOk="0">
                    <a:moveTo>
                      <a:pt x="3039" y="0"/>
                    </a:moveTo>
                    <a:cubicBezTo>
                      <a:pt x="1356" y="0"/>
                      <a:pt x="1" y="1355"/>
                      <a:pt x="1" y="3039"/>
                    </a:cubicBezTo>
                    <a:cubicBezTo>
                      <a:pt x="1" y="4722"/>
                      <a:pt x="1356" y="6092"/>
                      <a:pt x="3039" y="6092"/>
                    </a:cubicBezTo>
                    <a:cubicBezTo>
                      <a:pt x="4723" y="6092"/>
                      <a:pt x="6092" y="4722"/>
                      <a:pt x="6092" y="3039"/>
                    </a:cubicBezTo>
                    <a:cubicBezTo>
                      <a:pt x="6092" y="1355"/>
                      <a:pt x="4723" y="0"/>
                      <a:pt x="3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6"/>
              <p:cNvSpPr/>
              <p:nvPr/>
            </p:nvSpPr>
            <p:spPr>
              <a:xfrm>
                <a:off x="2913575" y="1752450"/>
                <a:ext cx="168000" cy="167650"/>
              </a:xfrm>
              <a:custGeom>
                <a:avLst/>
                <a:gdLst/>
                <a:ahLst/>
                <a:cxnLst/>
                <a:rect l="l" t="t" r="r" b="b"/>
                <a:pathLst>
                  <a:path w="6720" h="6706" extrusionOk="0">
                    <a:moveTo>
                      <a:pt x="3353" y="614"/>
                    </a:moveTo>
                    <a:cubicBezTo>
                      <a:pt x="4865" y="614"/>
                      <a:pt x="6107" y="1841"/>
                      <a:pt x="6107" y="3353"/>
                    </a:cubicBezTo>
                    <a:cubicBezTo>
                      <a:pt x="6107" y="4865"/>
                      <a:pt x="4865" y="6092"/>
                      <a:pt x="3353" y="6092"/>
                    </a:cubicBezTo>
                    <a:cubicBezTo>
                      <a:pt x="1841" y="6092"/>
                      <a:pt x="614" y="4865"/>
                      <a:pt x="614" y="3353"/>
                    </a:cubicBezTo>
                    <a:cubicBezTo>
                      <a:pt x="614" y="1841"/>
                      <a:pt x="1841" y="614"/>
                      <a:pt x="3353" y="614"/>
                    </a:cubicBezTo>
                    <a:close/>
                    <a:moveTo>
                      <a:pt x="3353" y="0"/>
                    </a:moveTo>
                    <a:cubicBezTo>
                      <a:pt x="1513" y="0"/>
                      <a:pt x="1" y="1513"/>
                      <a:pt x="1" y="3353"/>
                    </a:cubicBezTo>
                    <a:cubicBezTo>
                      <a:pt x="1" y="5207"/>
                      <a:pt x="1513" y="6705"/>
                      <a:pt x="3353" y="6705"/>
                    </a:cubicBezTo>
                    <a:cubicBezTo>
                      <a:pt x="5208" y="6705"/>
                      <a:pt x="6720" y="5207"/>
                      <a:pt x="6720" y="3353"/>
                    </a:cubicBezTo>
                    <a:cubicBezTo>
                      <a:pt x="6720" y="1513"/>
                      <a:pt x="5208" y="0"/>
                      <a:pt x="33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6"/>
              <p:cNvSpPr/>
              <p:nvPr/>
            </p:nvSpPr>
            <p:spPr>
              <a:xfrm>
                <a:off x="2951400" y="1790250"/>
                <a:ext cx="92375" cy="92400"/>
              </a:xfrm>
              <a:custGeom>
                <a:avLst/>
                <a:gdLst/>
                <a:ahLst/>
                <a:cxnLst/>
                <a:rect l="l" t="t" r="r" b="b"/>
                <a:pathLst>
                  <a:path w="3695" h="3696" extrusionOk="0">
                    <a:moveTo>
                      <a:pt x="1840" y="1013"/>
                    </a:moveTo>
                    <a:cubicBezTo>
                      <a:pt x="2311" y="1013"/>
                      <a:pt x="2682" y="1384"/>
                      <a:pt x="2682" y="1841"/>
                    </a:cubicBezTo>
                    <a:cubicBezTo>
                      <a:pt x="2682" y="2297"/>
                      <a:pt x="2311" y="2668"/>
                      <a:pt x="1840" y="2668"/>
                    </a:cubicBezTo>
                    <a:cubicBezTo>
                      <a:pt x="1384" y="2668"/>
                      <a:pt x="1013" y="2297"/>
                      <a:pt x="1013" y="1841"/>
                    </a:cubicBezTo>
                    <a:cubicBezTo>
                      <a:pt x="1013" y="1384"/>
                      <a:pt x="1384" y="1013"/>
                      <a:pt x="1840" y="1013"/>
                    </a:cubicBezTo>
                    <a:close/>
                    <a:moveTo>
                      <a:pt x="1840" y="1"/>
                    </a:moveTo>
                    <a:cubicBezTo>
                      <a:pt x="827" y="1"/>
                      <a:pt x="0" y="828"/>
                      <a:pt x="0" y="1841"/>
                    </a:cubicBezTo>
                    <a:cubicBezTo>
                      <a:pt x="0" y="2868"/>
                      <a:pt x="827" y="3695"/>
                      <a:pt x="1840" y="3695"/>
                    </a:cubicBezTo>
                    <a:cubicBezTo>
                      <a:pt x="2867" y="3695"/>
                      <a:pt x="3695" y="2868"/>
                      <a:pt x="3695" y="1841"/>
                    </a:cubicBezTo>
                    <a:cubicBezTo>
                      <a:pt x="3695" y="828"/>
                      <a:pt x="2867" y="1"/>
                      <a:pt x="18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6"/>
              <p:cNvSpPr/>
              <p:nvPr/>
            </p:nvSpPr>
            <p:spPr>
              <a:xfrm>
                <a:off x="3576225" y="3411500"/>
                <a:ext cx="105225" cy="105600"/>
              </a:xfrm>
              <a:custGeom>
                <a:avLst/>
                <a:gdLst/>
                <a:ahLst/>
                <a:cxnLst/>
                <a:rect l="l" t="t" r="r" b="b"/>
                <a:pathLst>
                  <a:path w="4209" h="4224" extrusionOk="0">
                    <a:moveTo>
                      <a:pt x="2097" y="1"/>
                    </a:moveTo>
                    <a:cubicBezTo>
                      <a:pt x="942" y="1"/>
                      <a:pt x="0" y="942"/>
                      <a:pt x="0" y="2112"/>
                    </a:cubicBezTo>
                    <a:cubicBezTo>
                      <a:pt x="0" y="3267"/>
                      <a:pt x="942" y="4223"/>
                      <a:pt x="2097" y="4223"/>
                    </a:cubicBezTo>
                    <a:cubicBezTo>
                      <a:pt x="3267" y="4223"/>
                      <a:pt x="4208" y="3267"/>
                      <a:pt x="4208" y="2112"/>
                    </a:cubicBezTo>
                    <a:cubicBezTo>
                      <a:pt x="4208" y="942"/>
                      <a:pt x="3267" y="1"/>
                      <a:pt x="20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6"/>
              <p:cNvSpPr/>
              <p:nvPr/>
            </p:nvSpPr>
            <p:spPr>
              <a:xfrm>
                <a:off x="3563375" y="3398675"/>
                <a:ext cx="130900" cy="130900"/>
              </a:xfrm>
              <a:custGeom>
                <a:avLst/>
                <a:gdLst/>
                <a:ahLst/>
                <a:cxnLst/>
                <a:rect l="l" t="t" r="r" b="b"/>
                <a:pathLst>
                  <a:path w="5236" h="5236" extrusionOk="0">
                    <a:moveTo>
                      <a:pt x="2611" y="1027"/>
                    </a:moveTo>
                    <a:cubicBezTo>
                      <a:pt x="3496" y="1027"/>
                      <a:pt x="4209" y="1740"/>
                      <a:pt x="4209" y="2625"/>
                    </a:cubicBezTo>
                    <a:cubicBezTo>
                      <a:pt x="4209" y="3509"/>
                      <a:pt x="3496" y="4223"/>
                      <a:pt x="2611" y="4223"/>
                    </a:cubicBezTo>
                    <a:cubicBezTo>
                      <a:pt x="1741" y="4223"/>
                      <a:pt x="1013" y="3509"/>
                      <a:pt x="1013" y="2625"/>
                    </a:cubicBezTo>
                    <a:cubicBezTo>
                      <a:pt x="1013" y="1740"/>
                      <a:pt x="1741" y="1027"/>
                      <a:pt x="2611" y="1027"/>
                    </a:cubicBezTo>
                    <a:close/>
                    <a:moveTo>
                      <a:pt x="2611" y="0"/>
                    </a:moveTo>
                    <a:cubicBezTo>
                      <a:pt x="1170" y="0"/>
                      <a:pt x="0" y="1184"/>
                      <a:pt x="0" y="2625"/>
                    </a:cubicBezTo>
                    <a:cubicBezTo>
                      <a:pt x="0" y="4066"/>
                      <a:pt x="1170" y="5235"/>
                      <a:pt x="2611" y="5235"/>
                    </a:cubicBezTo>
                    <a:cubicBezTo>
                      <a:pt x="4066" y="5235"/>
                      <a:pt x="5236" y="4066"/>
                      <a:pt x="5236" y="2625"/>
                    </a:cubicBezTo>
                    <a:cubicBezTo>
                      <a:pt x="5236" y="1184"/>
                      <a:pt x="4066" y="0"/>
                      <a:pt x="26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6"/>
              <p:cNvSpPr/>
              <p:nvPr/>
            </p:nvSpPr>
            <p:spPr>
              <a:xfrm>
                <a:off x="3351525" y="2368350"/>
                <a:ext cx="87050" cy="87400"/>
              </a:xfrm>
              <a:custGeom>
                <a:avLst/>
                <a:gdLst/>
                <a:ahLst/>
                <a:cxnLst/>
                <a:rect l="l" t="t" r="r" b="b"/>
                <a:pathLst>
                  <a:path w="3482" h="3496" extrusionOk="0">
                    <a:moveTo>
                      <a:pt x="1741" y="1"/>
                    </a:moveTo>
                    <a:cubicBezTo>
                      <a:pt x="771" y="1"/>
                      <a:pt x="1" y="785"/>
                      <a:pt x="1" y="1741"/>
                    </a:cubicBezTo>
                    <a:cubicBezTo>
                      <a:pt x="1" y="2711"/>
                      <a:pt x="771" y="3496"/>
                      <a:pt x="1741" y="3496"/>
                    </a:cubicBezTo>
                    <a:cubicBezTo>
                      <a:pt x="2697" y="3496"/>
                      <a:pt x="3482" y="2711"/>
                      <a:pt x="3482" y="1741"/>
                    </a:cubicBezTo>
                    <a:cubicBezTo>
                      <a:pt x="3482" y="785"/>
                      <a:pt x="2697" y="1"/>
                      <a:pt x="17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6"/>
              <p:cNvSpPr/>
              <p:nvPr/>
            </p:nvSpPr>
            <p:spPr>
              <a:xfrm>
                <a:off x="3343700" y="2360875"/>
                <a:ext cx="102725" cy="102375"/>
              </a:xfrm>
              <a:custGeom>
                <a:avLst/>
                <a:gdLst/>
                <a:ahLst/>
                <a:cxnLst/>
                <a:rect l="l" t="t" r="r" b="b"/>
                <a:pathLst>
                  <a:path w="4109" h="4095" extrusionOk="0">
                    <a:moveTo>
                      <a:pt x="2054" y="613"/>
                    </a:moveTo>
                    <a:cubicBezTo>
                      <a:pt x="2853" y="613"/>
                      <a:pt x="3495" y="1255"/>
                      <a:pt x="3495" y="2040"/>
                    </a:cubicBezTo>
                    <a:cubicBezTo>
                      <a:pt x="3495" y="2839"/>
                      <a:pt x="2853" y="3481"/>
                      <a:pt x="2054" y="3481"/>
                    </a:cubicBezTo>
                    <a:cubicBezTo>
                      <a:pt x="1255" y="3481"/>
                      <a:pt x="613" y="2839"/>
                      <a:pt x="613" y="2040"/>
                    </a:cubicBezTo>
                    <a:cubicBezTo>
                      <a:pt x="613" y="1255"/>
                      <a:pt x="1255" y="613"/>
                      <a:pt x="2054" y="613"/>
                    </a:cubicBezTo>
                    <a:close/>
                    <a:moveTo>
                      <a:pt x="2054" y="0"/>
                    </a:moveTo>
                    <a:cubicBezTo>
                      <a:pt x="927" y="0"/>
                      <a:pt x="0" y="913"/>
                      <a:pt x="0" y="2040"/>
                    </a:cubicBezTo>
                    <a:cubicBezTo>
                      <a:pt x="0" y="3181"/>
                      <a:pt x="927" y="4094"/>
                      <a:pt x="2054" y="4094"/>
                    </a:cubicBezTo>
                    <a:cubicBezTo>
                      <a:pt x="3181" y="4094"/>
                      <a:pt x="4108" y="3181"/>
                      <a:pt x="4108" y="2040"/>
                    </a:cubicBezTo>
                    <a:cubicBezTo>
                      <a:pt x="4108" y="913"/>
                      <a:pt x="3181" y="0"/>
                      <a:pt x="2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6"/>
              <p:cNvSpPr/>
              <p:nvPr/>
            </p:nvSpPr>
            <p:spPr>
              <a:xfrm>
                <a:off x="2758450" y="2997450"/>
                <a:ext cx="93100" cy="93100"/>
              </a:xfrm>
              <a:custGeom>
                <a:avLst/>
                <a:gdLst/>
                <a:ahLst/>
                <a:cxnLst/>
                <a:rect l="l" t="t" r="r" b="b"/>
                <a:pathLst>
                  <a:path w="3724" h="3724" extrusionOk="0">
                    <a:moveTo>
                      <a:pt x="1869" y="1"/>
                    </a:moveTo>
                    <a:cubicBezTo>
                      <a:pt x="842" y="1"/>
                      <a:pt x="1" y="828"/>
                      <a:pt x="1" y="1855"/>
                    </a:cubicBezTo>
                    <a:cubicBezTo>
                      <a:pt x="1" y="2896"/>
                      <a:pt x="842" y="3724"/>
                      <a:pt x="1869" y="3724"/>
                    </a:cubicBezTo>
                    <a:cubicBezTo>
                      <a:pt x="2896" y="3724"/>
                      <a:pt x="3724" y="2896"/>
                      <a:pt x="3724" y="1855"/>
                    </a:cubicBezTo>
                    <a:cubicBezTo>
                      <a:pt x="3724" y="828"/>
                      <a:pt x="2896" y="1"/>
                      <a:pt x="1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6"/>
              <p:cNvSpPr/>
              <p:nvPr/>
            </p:nvSpPr>
            <p:spPr>
              <a:xfrm>
                <a:off x="2740625" y="2979625"/>
                <a:ext cx="128775" cy="128775"/>
              </a:xfrm>
              <a:custGeom>
                <a:avLst/>
                <a:gdLst/>
                <a:ahLst/>
                <a:cxnLst/>
                <a:rect l="l" t="t" r="r" b="b"/>
                <a:pathLst>
                  <a:path w="5151" h="5151" extrusionOk="0">
                    <a:moveTo>
                      <a:pt x="2582" y="1427"/>
                    </a:moveTo>
                    <a:cubicBezTo>
                      <a:pt x="3210" y="1427"/>
                      <a:pt x="3724" y="1940"/>
                      <a:pt x="3724" y="2568"/>
                    </a:cubicBezTo>
                    <a:cubicBezTo>
                      <a:pt x="3724" y="3210"/>
                      <a:pt x="3210" y="3724"/>
                      <a:pt x="2582" y="3724"/>
                    </a:cubicBezTo>
                    <a:cubicBezTo>
                      <a:pt x="1955" y="3724"/>
                      <a:pt x="1441" y="3210"/>
                      <a:pt x="1441" y="2568"/>
                    </a:cubicBezTo>
                    <a:cubicBezTo>
                      <a:pt x="1441" y="1940"/>
                      <a:pt x="1955" y="1427"/>
                      <a:pt x="2582" y="1427"/>
                    </a:cubicBezTo>
                    <a:close/>
                    <a:moveTo>
                      <a:pt x="2582" y="0"/>
                    </a:moveTo>
                    <a:cubicBezTo>
                      <a:pt x="1156" y="0"/>
                      <a:pt x="0" y="1156"/>
                      <a:pt x="0" y="2568"/>
                    </a:cubicBezTo>
                    <a:cubicBezTo>
                      <a:pt x="0" y="3995"/>
                      <a:pt x="1156" y="5150"/>
                      <a:pt x="2582" y="5150"/>
                    </a:cubicBezTo>
                    <a:cubicBezTo>
                      <a:pt x="3995" y="5150"/>
                      <a:pt x="5150" y="3995"/>
                      <a:pt x="5150" y="2568"/>
                    </a:cubicBezTo>
                    <a:cubicBezTo>
                      <a:pt x="5150" y="1156"/>
                      <a:pt x="3995" y="0"/>
                      <a:pt x="25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6"/>
              <p:cNvSpPr/>
              <p:nvPr/>
            </p:nvSpPr>
            <p:spPr>
              <a:xfrm>
                <a:off x="2787350" y="3609075"/>
                <a:ext cx="95600" cy="95975"/>
              </a:xfrm>
              <a:custGeom>
                <a:avLst/>
                <a:gdLst/>
                <a:ahLst/>
                <a:cxnLst/>
                <a:rect l="l" t="t" r="r" b="b"/>
                <a:pathLst>
                  <a:path w="3824" h="3839" extrusionOk="0">
                    <a:moveTo>
                      <a:pt x="1912" y="1"/>
                    </a:moveTo>
                    <a:cubicBezTo>
                      <a:pt x="856" y="1"/>
                      <a:pt x="0" y="857"/>
                      <a:pt x="0" y="1926"/>
                    </a:cubicBezTo>
                    <a:cubicBezTo>
                      <a:pt x="0" y="2982"/>
                      <a:pt x="856" y="3838"/>
                      <a:pt x="1912" y="3838"/>
                    </a:cubicBezTo>
                    <a:cubicBezTo>
                      <a:pt x="2967" y="3838"/>
                      <a:pt x="3823" y="2982"/>
                      <a:pt x="3823" y="1926"/>
                    </a:cubicBezTo>
                    <a:cubicBezTo>
                      <a:pt x="3823" y="857"/>
                      <a:pt x="2967" y="1"/>
                      <a:pt x="19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6"/>
              <p:cNvSpPr/>
              <p:nvPr/>
            </p:nvSpPr>
            <p:spPr>
              <a:xfrm>
                <a:off x="2779500" y="3601600"/>
                <a:ext cx="110925" cy="110925"/>
              </a:xfrm>
              <a:custGeom>
                <a:avLst/>
                <a:gdLst/>
                <a:ahLst/>
                <a:cxnLst/>
                <a:rect l="l" t="t" r="r" b="b"/>
                <a:pathLst>
                  <a:path w="4437" h="4437" extrusionOk="0">
                    <a:moveTo>
                      <a:pt x="2226" y="613"/>
                    </a:moveTo>
                    <a:cubicBezTo>
                      <a:pt x="3110" y="613"/>
                      <a:pt x="3823" y="1327"/>
                      <a:pt x="3823" y="2225"/>
                    </a:cubicBezTo>
                    <a:cubicBezTo>
                      <a:pt x="3823" y="3110"/>
                      <a:pt x="3110" y="3823"/>
                      <a:pt x="2226" y="3823"/>
                    </a:cubicBezTo>
                    <a:cubicBezTo>
                      <a:pt x="1341" y="3823"/>
                      <a:pt x="614" y="3110"/>
                      <a:pt x="614" y="2225"/>
                    </a:cubicBezTo>
                    <a:cubicBezTo>
                      <a:pt x="614" y="1327"/>
                      <a:pt x="1341" y="613"/>
                      <a:pt x="2226" y="613"/>
                    </a:cubicBezTo>
                    <a:close/>
                    <a:moveTo>
                      <a:pt x="2226" y="0"/>
                    </a:moveTo>
                    <a:cubicBezTo>
                      <a:pt x="999" y="0"/>
                      <a:pt x="0" y="999"/>
                      <a:pt x="0" y="2225"/>
                    </a:cubicBezTo>
                    <a:cubicBezTo>
                      <a:pt x="0" y="3438"/>
                      <a:pt x="999" y="4437"/>
                      <a:pt x="2226" y="4437"/>
                    </a:cubicBezTo>
                    <a:cubicBezTo>
                      <a:pt x="3438" y="4437"/>
                      <a:pt x="4437" y="3438"/>
                      <a:pt x="4437" y="2225"/>
                    </a:cubicBezTo>
                    <a:cubicBezTo>
                      <a:pt x="4437" y="999"/>
                      <a:pt x="3438" y="0"/>
                      <a:pt x="2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6"/>
              <p:cNvSpPr/>
              <p:nvPr/>
            </p:nvSpPr>
            <p:spPr>
              <a:xfrm>
                <a:off x="4073350" y="1588050"/>
                <a:ext cx="97050" cy="97025"/>
              </a:xfrm>
              <a:custGeom>
                <a:avLst/>
                <a:gdLst/>
                <a:ahLst/>
                <a:cxnLst/>
                <a:rect l="l" t="t" r="r" b="b"/>
                <a:pathLst>
                  <a:path w="3882" h="3881" extrusionOk="0">
                    <a:moveTo>
                      <a:pt x="1941" y="0"/>
                    </a:moveTo>
                    <a:cubicBezTo>
                      <a:pt x="871" y="0"/>
                      <a:pt x="1" y="870"/>
                      <a:pt x="1" y="1940"/>
                    </a:cubicBezTo>
                    <a:cubicBezTo>
                      <a:pt x="1" y="3010"/>
                      <a:pt x="871" y="3880"/>
                      <a:pt x="1941" y="3880"/>
                    </a:cubicBezTo>
                    <a:cubicBezTo>
                      <a:pt x="3011" y="3880"/>
                      <a:pt x="3881" y="3010"/>
                      <a:pt x="3881" y="1940"/>
                    </a:cubicBezTo>
                    <a:cubicBezTo>
                      <a:pt x="3881" y="870"/>
                      <a:pt x="3011" y="0"/>
                      <a:pt x="1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6"/>
              <p:cNvSpPr/>
              <p:nvPr/>
            </p:nvSpPr>
            <p:spPr>
              <a:xfrm>
                <a:off x="3824425" y="2737475"/>
                <a:ext cx="129125" cy="129125"/>
              </a:xfrm>
              <a:custGeom>
                <a:avLst/>
                <a:gdLst/>
                <a:ahLst/>
                <a:cxnLst/>
                <a:rect l="l" t="t" r="r" b="b"/>
                <a:pathLst>
                  <a:path w="5165" h="5165" extrusionOk="0">
                    <a:moveTo>
                      <a:pt x="2583" y="0"/>
                    </a:moveTo>
                    <a:cubicBezTo>
                      <a:pt x="1156" y="0"/>
                      <a:pt x="1" y="1156"/>
                      <a:pt x="1" y="2582"/>
                    </a:cubicBezTo>
                    <a:cubicBezTo>
                      <a:pt x="1" y="4009"/>
                      <a:pt x="1156" y="5164"/>
                      <a:pt x="2583" y="5164"/>
                    </a:cubicBezTo>
                    <a:cubicBezTo>
                      <a:pt x="4009" y="5164"/>
                      <a:pt x="5165" y="4009"/>
                      <a:pt x="5165" y="2582"/>
                    </a:cubicBezTo>
                    <a:cubicBezTo>
                      <a:pt x="5165" y="1156"/>
                      <a:pt x="4009" y="0"/>
                      <a:pt x="2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6"/>
              <p:cNvSpPr/>
              <p:nvPr/>
            </p:nvSpPr>
            <p:spPr>
              <a:xfrm>
                <a:off x="3806600" y="2719625"/>
                <a:ext cx="164800" cy="164800"/>
              </a:xfrm>
              <a:custGeom>
                <a:avLst/>
                <a:gdLst/>
                <a:ahLst/>
                <a:cxnLst/>
                <a:rect l="l" t="t" r="r" b="b"/>
                <a:pathLst>
                  <a:path w="6592" h="6592" extrusionOk="0">
                    <a:moveTo>
                      <a:pt x="3296" y="1427"/>
                    </a:moveTo>
                    <a:cubicBezTo>
                      <a:pt x="4323" y="1427"/>
                      <a:pt x="5165" y="2269"/>
                      <a:pt x="5165" y="3296"/>
                    </a:cubicBezTo>
                    <a:cubicBezTo>
                      <a:pt x="5165" y="4323"/>
                      <a:pt x="4323" y="5165"/>
                      <a:pt x="3296" y="5165"/>
                    </a:cubicBezTo>
                    <a:cubicBezTo>
                      <a:pt x="2269" y="5165"/>
                      <a:pt x="1427" y="4323"/>
                      <a:pt x="1427" y="3296"/>
                    </a:cubicBezTo>
                    <a:cubicBezTo>
                      <a:pt x="1427" y="2269"/>
                      <a:pt x="2269" y="1427"/>
                      <a:pt x="3296" y="1427"/>
                    </a:cubicBezTo>
                    <a:close/>
                    <a:moveTo>
                      <a:pt x="3296" y="1"/>
                    </a:moveTo>
                    <a:cubicBezTo>
                      <a:pt x="1484" y="1"/>
                      <a:pt x="0" y="1485"/>
                      <a:pt x="0" y="3296"/>
                    </a:cubicBezTo>
                    <a:cubicBezTo>
                      <a:pt x="0" y="5122"/>
                      <a:pt x="1484" y="6592"/>
                      <a:pt x="3296" y="6592"/>
                    </a:cubicBezTo>
                    <a:cubicBezTo>
                      <a:pt x="5122" y="6592"/>
                      <a:pt x="6591" y="5122"/>
                      <a:pt x="6591" y="3296"/>
                    </a:cubicBezTo>
                    <a:cubicBezTo>
                      <a:pt x="6591" y="1485"/>
                      <a:pt x="5122" y="1"/>
                      <a:pt x="32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6"/>
              <p:cNvSpPr/>
              <p:nvPr/>
            </p:nvSpPr>
            <p:spPr>
              <a:xfrm>
                <a:off x="3168575" y="2632625"/>
                <a:ext cx="82400" cy="82400"/>
              </a:xfrm>
              <a:custGeom>
                <a:avLst/>
                <a:gdLst/>
                <a:ahLst/>
                <a:cxnLst/>
                <a:rect l="l" t="t" r="r" b="b"/>
                <a:pathLst>
                  <a:path w="3296" h="3296" extrusionOk="0">
                    <a:moveTo>
                      <a:pt x="1641" y="0"/>
                    </a:moveTo>
                    <a:cubicBezTo>
                      <a:pt x="728" y="0"/>
                      <a:pt x="1" y="728"/>
                      <a:pt x="1" y="1641"/>
                    </a:cubicBezTo>
                    <a:cubicBezTo>
                      <a:pt x="1" y="2554"/>
                      <a:pt x="728" y="3296"/>
                      <a:pt x="1641" y="3296"/>
                    </a:cubicBezTo>
                    <a:cubicBezTo>
                      <a:pt x="2554" y="3296"/>
                      <a:pt x="3296" y="2554"/>
                      <a:pt x="3296" y="1641"/>
                    </a:cubicBezTo>
                    <a:cubicBezTo>
                      <a:pt x="3296" y="728"/>
                      <a:pt x="2554" y="0"/>
                      <a:pt x="16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6"/>
              <p:cNvSpPr/>
              <p:nvPr/>
            </p:nvSpPr>
            <p:spPr>
              <a:xfrm>
                <a:off x="3155750" y="2619775"/>
                <a:ext cx="107725" cy="107725"/>
              </a:xfrm>
              <a:custGeom>
                <a:avLst/>
                <a:gdLst/>
                <a:ahLst/>
                <a:cxnLst/>
                <a:rect l="l" t="t" r="r" b="b"/>
                <a:pathLst>
                  <a:path w="4309" h="4309" extrusionOk="0">
                    <a:moveTo>
                      <a:pt x="2154" y="1028"/>
                    </a:moveTo>
                    <a:cubicBezTo>
                      <a:pt x="2782" y="1028"/>
                      <a:pt x="3295" y="1527"/>
                      <a:pt x="3295" y="2155"/>
                    </a:cubicBezTo>
                    <a:cubicBezTo>
                      <a:pt x="3295" y="2782"/>
                      <a:pt x="2782" y="3296"/>
                      <a:pt x="2154" y="3296"/>
                    </a:cubicBezTo>
                    <a:cubicBezTo>
                      <a:pt x="1527" y="3296"/>
                      <a:pt x="1013" y="2782"/>
                      <a:pt x="1013" y="2155"/>
                    </a:cubicBezTo>
                    <a:cubicBezTo>
                      <a:pt x="1013" y="1527"/>
                      <a:pt x="1527" y="1028"/>
                      <a:pt x="2154" y="1028"/>
                    </a:cubicBezTo>
                    <a:close/>
                    <a:moveTo>
                      <a:pt x="2154" y="1"/>
                    </a:moveTo>
                    <a:cubicBezTo>
                      <a:pt x="970" y="1"/>
                      <a:pt x="0" y="971"/>
                      <a:pt x="0" y="2155"/>
                    </a:cubicBezTo>
                    <a:cubicBezTo>
                      <a:pt x="0" y="3353"/>
                      <a:pt x="970" y="4309"/>
                      <a:pt x="2154" y="4309"/>
                    </a:cubicBezTo>
                    <a:cubicBezTo>
                      <a:pt x="3338" y="4309"/>
                      <a:pt x="4308" y="3353"/>
                      <a:pt x="4308" y="2155"/>
                    </a:cubicBezTo>
                    <a:cubicBezTo>
                      <a:pt x="4308" y="971"/>
                      <a:pt x="3338" y="1"/>
                      <a:pt x="2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6"/>
              <p:cNvSpPr/>
              <p:nvPr/>
            </p:nvSpPr>
            <p:spPr>
              <a:xfrm>
                <a:off x="2689275" y="2513850"/>
                <a:ext cx="146950" cy="146975"/>
              </a:xfrm>
              <a:custGeom>
                <a:avLst/>
                <a:gdLst/>
                <a:ahLst/>
                <a:cxnLst/>
                <a:rect l="l" t="t" r="r" b="b"/>
                <a:pathLst>
                  <a:path w="5878" h="5879" extrusionOk="0">
                    <a:moveTo>
                      <a:pt x="2939" y="1"/>
                    </a:moveTo>
                    <a:cubicBezTo>
                      <a:pt x="1312" y="1"/>
                      <a:pt x="0" y="1313"/>
                      <a:pt x="0" y="2940"/>
                    </a:cubicBezTo>
                    <a:cubicBezTo>
                      <a:pt x="0" y="4566"/>
                      <a:pt x="1312" y="5878"/>
                      <a:pt x="2939" y="5878"/>
                    </a:cubicBezTo>
                    <a:cubicBezTo>
                      <a:pt x="4565" y="5878"/>
                      <a:pt x="5877" y="4566"/>
                      <a:pt x="5877" y="2940"/>
                    </a:cubicBezTo>
                    <a:cubicBezTo>
                      <a:pt x="5877" y="1313"/>
                      <a:pt x="4565" y="1"/>
                      <a:pt x="2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6"/>
              <p:cNvSpPr/>
              <p:nvPr/>
            </p:nvSpPr>
            <p:spPr>
              <a:xfrm>
                <a:off x="2681775" y="2506375"/>
                <a:ext cx="161925" cy="161925"/>
              </a:xfrm>
              <a:custGeom>
                <a:avLst/>
                <a:gdLst/>
                <a:ahLst/>
                <a:cxnLst/>
                <a:rect l="l" t="t" r="r" b="b"/>
                <a:pathLst>
                  <a:path w="6477" h="6477" extrusionOk="0">
                    <a:moveTo>
                      <a:pt x="3239" y="614"/>
                    </a:moveTo>
                    <a:cubicBezTo>
                      <a:pt x="4694" y="614"/>
                      <a:pt x="5878" y="1783"/>
                      <a:pt x="5878" y="3239"/>
                    </a:cubicBezTo>
                    <a:cubicBezTo>
                      <a:pt x="5878" y="4694"/>
                      <a:pt x="4694" y="5878"/>
                      <a:pt x="3239" y="5878"/>
                    </a:cubicBezTo>
                    <a:cubicBezTo>
                      <a:pt x="1784" y="5878"/>
                      <a:pt x="614" y="4694"/>
                      <a:pt x="614" y="3239"/>
                    </a:cubicBezTo>
                    <a:cubicBezTo>
                      <a:pt x="614" y="1783"/>
                      <a:pt x="1784" y="614"/>
                      <a:pt x="3239" y="614"/>
                    </a:cubicBezTo>
                    <a:close/>
                    <a:moveTo>
                      <a:pt x="3239" y="0"/>
                    </a:moveTo>
                    <a:cubicBezTo>
                      <a:pt x="1456" y="0"/>
                      <a:pt x="0" y="1455"/>
                      <a:pt x="0" y="3239"/>
                    </a:cubicBezTo>
                    <a:cubicBezTo>
                      <a:pt x="0" y="5036"/>
                      <a:pt x="1456" y="6477"/>
                      <a:pt x="3239" y="6477"/>
                    </a:cubicBezTo>
                    <a:cubicBezTo>
                      <a:pt x="5036" y="6477"/>
                      <a:pt x="6477" y="5036"/>
                      <a:pt x="6477" y="3239"/>
                    </a:cubicBezTo>
                    <a:cubicBezTo>
                      <a:pt x="6477" y="1455"/>
                      <a:pt x="5036" y="0"/>
                      <a:pt x="3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6"/>
              <p:cNvSpPr/>
              <p:nvPr/>
            </p:nvSpPr>
            <p:spPr>
              <a:xfrm>
                <a:off x="2722775" y="2547375"/>
                <a:ext cx="79925" cy="79925"/>
              </a:xfrm>
              <a:custGeom>
                <a:avLst/>
                <a:gdLst/>
                <a:ahLst/>
                <a:cxnLst/>
                <a:rect l="l" t="t" r="r" b="b"/>
                <a:pathLst>
                  <a:path w="3197" h="3197" extrusionOk="0">
                    <a:moveTo>
                      <a:pt x="1599" y="1"/>
                    </a:moveTo>
                    <a:cubicBezTo>
                      <a:pt x="714" y="1"/>
                      <a:pt x="1" y="714"/>
                      <a:pt x="1" y="1599"/>
                    </a:cubicBezTo>
                    <a:cubicBezTo>
                      <a:pt x="1" y="2483"/>
                      <a:pt x="714" y="3196"/>
                      <a:pt x="1599" y="3196"/>
                    </a:cubicBezTo>
                    <a:cubicBezTo>
                      <a:pt x="2483" y="3196"/>
                      <a:pt x="3196" y="2483"/>
                      <a:pt x="3196" y="1599"/>
                    </a:cubicBezTo>
                    <a:cubicBezTo>
                      <a:pt x="3196" y="714"/>
                      <a:pt x="2483" y="1"/>
                      <a:pt x="1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6"/>
              <p:cNvSpPr/>
              <p:nvPr/>
            </p:nvSpPr>
            <p:spPr>
              <a:xfrm>
                <a:off x="3373650" y="1223925"/>
                <a:ext cx="73125" cy="73475"/>
              </a:xfrm>
              <a:custGeom>
                <a:avLst/>
                <a:gdLst/>
                <a:ahLst/>
                <a:cxnLst/>
                <a:rect l="l" t="t" r="r" b="b"/>
                <a:pathLst>
                  <a:path w="2925" h="2939" extrusionOk="0">
                    <a:moveTo>
                      <a:pt x="1455" y="0"/>
                    </a:moveTo>
                    <a:cubicBezTo>
                      <a:pt x="657" y="0"/>
                      <a:pt x="0" y="656"/>
                      <a:pt x="0" y="1470"/>
                    </a:cubicBezTo>
                    <a:cubicBezTo>
                      <a:pt x="0" y="2283"/>
                      <a:pt x="657" y="2939"/>
                      <a:pt x="1455" y="2939"/>
                    </a:cubicBezTo>
                    <a:cubicBezTo>
                      <a:pt x="2269" y="2939"/>
                      <a:pt x="2925" y="2283"/>
                      <a:pt x="2925" y="1470"/>
                    </a:cubicBezTo>
                    <a:cubicBezTo>
                      <a:pt x="2925" y="656"/>
                      <a:pt x="2269" y="0"/>
                      <a:pt x="1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60" name="Google Shape;1260;p16"/>
          <p:cNvGrpSpPr/>
          <p:nvPr/>
        </p:nvGrpSpPr>
        <p:grpSpPr>
          <a:xfrm>
            <a:off x="-254229" y="218725"/>
            <a:ext cx="9427368" cy="4582206"/>
            <a:chOff x="-254229" y="218725"/>
            <a:chExt cx="9427368" cy="4582206"/>
          </a:xfrm>
        </p:grpSpPr>
        <p:grpSp>
          <p:nvGrpSpPr>
            <p:cNvPr id="1261" name="Google Shape;1261;p16"/>
            <p:cNvGrpSpPr/>
            <p:nvPr/>
          </p:nvGrpSpPr>
          <p:grpSpPr>
            <a:xfrm>
              <a:off x="-153687" y="218725"/>
              <a:ext cx="9326825" cy="185600"/>
              <a:chOff x="-124" y="218725"/>
              <a:chExt cx="9326825" cy="185600"/>
            </a:xfrm>
          </p:grpSpPr>
          <p:sp>
            <p:nvSpPr>
              <p:cNvPr id="1262" name="Google Shape;1262;p16"/>
              <p:cNvSpPr/>
              <p:nvPr/>
            </p:nvSpPr>
            <p:spPr>
              <a:xfrm>
                <a:off x="-124" y="229166"/>
                <a:ext cx="9264083" cy="175159"/>
              </a:xfrm>
              <a:custGeom>
                <a:avLst/>
                <a:gdLst/>
                <a:ahLst/>
                <a:cxnLst/>
                <a:rect l="l" t="t" r="r" b="b"/>
                <a:pathLst>
                  <a:path w="134868" h="2550" extrusionOk="0">
                    <a:moveTo>
                      <a:pt x="18262" y="0"/>
                    </a:moveTo>
                    <a:cubicBezTo>
                      <a:pt x="13811" y="0"/>
                      <a:pt x="2284" y="1370"/>
                      <a:pt x="1" y="1636"/>
                    </a:cubicBezTo>
                    <a:lnTo>
                      <a:pt x="1" y="1941"/>
                    </a:lnTo>
                    <a:cubicBezTo>
                      <a:pt x="2169" y="1674"/>
                      <a:pt x="13811" y="305"/>
                      <a:pt x="18262" y="305"/>
                    </a:cubicBezTo>
                    <a:cubicBezTo>
                      <a:pt x="20431" y="305"/>
                      <a:pt x="25376" y="723"/>
                      <a:pt x="31083" y="1218"/>
                    </a:cubicBezTo>
                    <a:cubicBezTo>
                      <a:pt x="38502" y="1826"/>
                      <a:pt x="46909" y="2549"/>
                      <a:pt x="51703" y="2549"/>
                    </a:cubicBezTo>
                    <a:cubicBezTo>
                      <a:pt x="56268" y="2549"/>
                      <a:pt x="61404" y="1941"/>
                      <a:pt x="66388" y="1370"/>
                    </a:cubicBezTo>
                    <a:cubicBezTo>
                      <a:pt x="70459" y="913"/>
                      <a:pt x="74301" y="495"/>
                      <a:pt x="77231" y="457"/>
                    </a:cubicBezTo>
                    <a:cubicBezTo>
                      <a:pt x="80464" y="457"/>
                      <a:pt x="85524" y="989"/>
                      <a:pt x="90432" y="1522"/>
                    </a:cubicBezTo>
                    <a:cubicBezTo>
                      <a:pt x="95111" y="2055"/>
                      <a:pt x="99487" y="2549"/>
                      <a:pt x="102302" y="2549"/>
                    </a:cubicBezTo>
                    <a:cubicBezTo>
                      <a:pt x="108046" y="2549"/>
                      <a:pt x="134601" y="495"/>
                      <a:pt x="134868" y="457"/>
                    </a:cubicBezTo>
                    <a:lnTo>
                      <a:pt x="134868" y="152"/>
                    </a:lnTo>
                    <a:cubicBezTo>
                      <a:pt x="134563" y="191"/>
                      <a:pt x="108046" y="2245"/>
                      <a:pt x="102302" y="2245"/>
                    </a:cubicBezTo>
                    <a:cubicBezTo>
                      <a:pt x="99525" y="2245"/>
                      <a:pt x="95111" y="1750"/>
                      <a:pt x="90470" y="1256"/>
                    </a:cubicBezTo>
                    <a:cubicBezTo>
                      <a:pt x="85562" y="685"/>
                      <a:pt x="80502" y="152"/>
                      <a:pt x="77231" y="152"/>
                    </a:cubicBezTo>
                    <a:cubicBezTo>
                      <a:pt x="74301" y="191"/>
                      <a:pt x="70421" y="609"/>
                      <a:pt x="66350" y="1104"/>
                    </a:cubicBezTo>
                    <a:cubicBezTo>
                      <a:pt x="61404" y="1674"/>
                      <a:pt x="56268" y="2245"/>
                      <a:pt x="51703" y="2245"/>
                    </a:cubicBezTo>
                    <a:cubicBezTo>
                      <a:pt x="46909" y="2245"/>
                      <a:pt x="38540" y="1522"/>
                      <a:pt x="31121" y="913"/>
                    </a:cubicBezTo>
                    <a:cubicBezTo>
                      <a:pt x="25376" y="419"/>
                      <a:pt x="20469" y="0"/>
                      <a:pt x="18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6"/>
              <p:cNvSpPr/>
              <p:nvPr/>
            </p:nvSpPr>
            <p:spPr>
              <a:xfrm>
                <a:off x="-124" y="244827"/>
                <a:ext cx="9326797" cy="73224"/>
              </a:xfrm>
              <a:custGeom>
                <a:avLst/>
                <a:gdLst/>
                <a:ahLst/>
                <a:cxnLst/>
                <a:rect l="l" t="t" r="r" b="b"/>
                <a:pathLst>
                  <a:path w="135781" h="1066" extrusionOk="0">
                    <a:moveTo>
                      <a:pt x="1" y="1"/>
                    </a:moveTo>
                    <a:lnTo>
                      <a:pt x="1" y="305"/>
                    </a:lnTo>
                    <a:lnTo>
                      <a:pt x="18072" y="305"/>
                    </a:lnTo>
                    <a:cubicBezTo>
                      <a:pt x="18186" y="305"/>
                      <a:pt x="30322" y="1066"/>
                      <a:pt x="34165" y="1066"/>
                    </a:cubicBezTo>
                    <a:cubicBezTo>
                      <a:pt x="44893" y="1066"/>
                      <a:pt x="76774" y="305"/>
                      <a:pt x="77078" y="305"/>
                    </a:cubicBezTo>
                    <a:cubicBezTo>
                      <a:pt x="77231" y="305"/>
                      <a:pt x="90736" y="1066"/>
                      <a:pt x="94769" y="1066"/>
                    </a:cubicBezTo>
                    <a:cubicBezTo>
                      <a:pt x="105231" y="1066"/>
                      <a:pt x="135476" y="305"/>
                      <a:pt x="135781" y="305"/>
                    </a:cubicBezTo>
                    <a:lnTo>
                      <a:pt x="135781" y="1"/>
                    </a:lnTo>
                    <a:cubicBezTo>
                      <a:pt x="135476" y="1"/>
                      <a:pt x="105231" y="761"/>
                      <a:pt x="94769" y="761"/>
                    </a:cubicBezTo>
                    <a:cubicBezTo>
                      <a:pt x="90736" y="761"/>
                      <a:pt x="77231" y="1"/>
                      <a:pt x="77078" y="1"/>
                    </a:cubicBezTo>
                    <a:cubicBezTo>
                      <a:pt x="76774" y="1"/>
                      <a:pt x="44893" y="761"/>
                      <a:pt x="34165" y="761"/>
                    </a:cubicBezTo>
                    <a:cubicBezTo>
                      <a:pt x="30322" y="761"/>
                      <a:pt x="18224" y="1"/>
                      <a:pt x="18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6"/>
              <p:cNvSpPr/>
              <p:nvPr/>
            </p:nvSpPr>
            <p:spPr>
              <a:xfrm>
                <a:off x="5242107"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6"/>
              <p:cNvSpPr/>
              <p:nvPr/>
            </p:nvSpPr>
            <p:spPr>
              <a:xfrm>
                <a:off x="1175852"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16"/>
              <p:cNvSpPr/>
              <p:nvPr/>
            </p:nvSpPr>
            <p:spPr>
              <a:xfrm>
                <a:off x="9201204"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7" name="Google Shape;1267;p16"/>
            <p:cNvGrpSpPr/>
            <p:nvPr/>
          </p:nvGrpSpPr>
          <p:grpSpPr>
            <a:xfrm>
              <a:off x="-254229" y="4087919"/>
              <a:ext cx="967446" cy="713012"/>
              <a:chOff x="654725" y="4421499"/>
              <a:chExt cx="777065" cy="572700"/>
            </a:xfrm>
          </p:grpSpPr>
          <p:sp>
            <p:nvSpPr>
              <p:cNvPr id="1268" name="Google Shape;1268;p16"/>
              <p:cNvSpPr/>
              <p:nvPr/>
            </p:nvSpPr>
            <p:spPr>
              <a:xfrm>
                <a:off x="923243" y="4421499"/>
                <a:ext cx="240034" cy="42848"/>
              </a:xfrm>
              <a:custGeom>
                <a:avLst/>
                <a:gdLst/>
                <a:ahLst/>
                <a:cxnLst/>
                <a:rect l="l" t="t" r="r" b="b"/>
                <a:pathLst>
                  <a:path w="3843" h="686" extrusionOk="0">
                    <a:moveTo>
                      <a:pt x="0" y="0"/>
                    </a:moveTo>
                    <a:lnTo>
                      <a:pt x="0" y="685"/>
                    </a:lnTo>
                    <a:lnTo>
                      <a:pt x="3843" y="685"/>
                    </a:lnTo>
                    <a:lnTo>
                      <a:pt x="38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6"/>
              <p:cNvSpPr/>
              <p:nvPr/>
            </p:nvSpPr>
            <p:spPr>
              <a:xfrm>
                <a:off x="923243" y="4464285"/>
                <a:ext cx="28544" cy="76076"/>
              </a:xfrm>
              <a:custGeom>
                <a:avLst/>
                <a:gdLst/>
                <a:ahLst/>
                <a:cxnLst/>
                <a:rect l="l" t="t" r="r" b="b"/>
                <a:pathLst>
                  <a:path w="457" h="1218" extrusionOk="0">
                    <a:moveTo>
                      <a:pt x="0" y="0"/>
                    </a:moveTo>
                    <a:lnTo>
                      <a:pt x="0" y="1218"/>
                    </a:lnTo>
                    <a:lnTo>
                      <a:pt x="457" y="1218"/>
                    </a:lnTo>
                    <a:lnTo>
                      <a:pt x="4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6"/>
              <p:cNvSpPr/>
              <p:nvPr/>
            </p:nvSpPr>
            <p:spPr>
              <a:xfrm>
                <a:off x="1137108" y="4464285"/>
                <a:ext cx="26171" cy="76076"/>
              </a:xfrm>
              <a:custGeom>
                <a:avLst/>
                <a:gdLst/>
                <a:ahLst/>
                <a:cxnLst/>
                <a:rect l="l" t="t" r="r" b="b"/>
                <a:pathLst>
                  <a:path w="419" h="1218" extrusionOk="0">
                    <a:moveTo>
                      <a:pt x="0" y="0"/>
                    </a:moveTo>
                    <a:lnTo>
                      <a:pt x="0" y="1218"/>
                    </a:lnTo>
                    <a:lnTo>
                      <a:pt x="419" y="1218"/>
                    </a:lnTo>
                    <a:lnTo>
                      <a:pt x="4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6"/>
              <p:cNvSpPr/>
              <p:nvPr/>
            </p:nvSpPr>
            <p:spPr>
              <a:xfrm>
                <a:off x="690328" y="4851604"/>
                <a:ext cx="708171" cy="142596"/>
              </a:xfrm>
              <a:custGeom>
                <a:avLst/>
                <a:gdLst/>
                <a:ahLst/>
                <a:cxnLst/>
                <a:rect l="l" t="t" r="r" b="b"/>
                <a:pathLst>
                  <a:path w="11338" h="2283" extrusionOk="0">
                    <a:moveTo>
                      <a:pt x="1" y="0"/>
                    </a:moveTo>
                    <a:lnTo>
                      <a:pt x="1" y="2283"/>
                    </a:lnTo>
                    <a:lnTo>
                      <a:pt x="11338" y="2283"/>
                    </a:lnTo>
                    <a:lnTo>
                      <a:pt x="11338" y="0"/>
                    </a:lnTo>
                    <a:cubicBezTo>
                      <a:pt x="9778" y="571"/>
                      <a:pt x="7800" y="875"/>
                      <a:pt x="5669" y="875"/>
                    </a:cubicBezTo>
                    <a:cubicBezTo>
                      <a:pt x="3501" y="875"/>
                      <a:pt x="1561" y="571"/>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6"/>
              <p:cNvSpPr/>
              <p:nvPr/>
            </p:nvSpPr>
            <p:spPr>
              <a:xfrm>
                <a:off x="690328" y="4609194"/>
                <a:ext cx="708171" cy="297122"/>
              </a:xfrm>
              <a:custGeom>
                <a:avLst/>
                <a:gdLst/>
                <a:ahLst/>
                <a:cxnLst/>
                <a:rect l="l" t="t" r="r" b="b"/>
                <a:pathLst>
                  <a:path w="11338" h="4757" extrusionOk="0">
                    <a:moveTo>
                      <a:pt x="1" y="1"/>
                    </a:moveTo>
                    <a:lnTo>
                      <a:pt x="1" y="3881"/>
                    </a:lnTo>
                    <a:cubicBezTo>
                      <a:pt x="1561" y="4452"/>
                      <a:pt x="3501" y="4756"/>
                      <a:pt x="5669" y="4756"/>
                    </a:cubicBezTo>
                    <a:cubicBezTo>
                      <a:pt x="7800" y="4756"/>
                      <a:pt x="9778" y="4452"/>
                      <a:pt x="11338" y="3881"/>
                    </a:cubicBezTo>
                    <a:lnTo>
                      <a:pt x="113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6"/>
              <p:cNvSpPr/>
              <p:nvPr/>
            </p:nvSpPr>
            <p:spPr>
              <a:xfrm>
                <a:off x="666592" y="4568844"/>
                <a:ext cx="753330" cy="114114"/>
              </a:xfrm>
              <a:custGeom>
                <a:avLst/>
                <a:gdLst/>
                <a:ahLst/>
                <a:cxnLst/>
                <a:rect l="l" t="t" r="r" b="b"/>
                <a:pathLst>
                  <a:path w="12061" h="1827" extrusionOk="0">
                    <a:moveTo>
                      <a:pt x="0" y="0"/>
                    </a:moveTo>
                    <a:lnTo>
                      <a:pt x="0" y="1826"/>
                    </a:lnTo>
                    <a:lnTo>
                      <a:pt x="12060" y="1826"/>
                    </a:lnTo>
                    <a:lnTo>
                      <a:pt x="120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6"/>
              <p:cNvSpPr/>
              <p:nvPr/>
            </p:nvSpPr>
            <p:spPr>
              <a:xfrm>
                <a:off x="668966" y="4521311"/>
                <a:ext cx="750957" cy="47595"/>
              </a:xfrm>
              <a:custGeom>
                <a:avLst/>
                <a:gdLst/>
                <a:ahLst/>
                <a:cxnLst/>
                <a:rect l="l" t="t" r="r" b="b"/>
                <a:pathLst>
                  <a:path w="12023" h="762" extrusionOk="0">
                    <a:moveTo>
                      <a:pt x="799" y="0"/>
                    </a:moveTo>
                    <a:cubicBezTo>
                      <a:pt x="343" y="0"/>
                      <a:pt x="0" y="343"/>
                      <a:pt x="0" y="761"/>
                    </a:cubicBezTo>
                    <a:lnTo>
                      <a:pt x="12022" y="761"/>
                    </a:lnTo>
                    <a:cubicBezTo>
                      <a:pt x="12022" y="343"/>
                      <a:pt x="11680" y="0"/>
                      <a:pt x="11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6"/>
              <p:cNvSpPr/>
              <p:nvPr/>
            </p:nvSpPr>
            <p:spPr>
              <a:xfrm>
                <a:off x="733113" y="4556914"/>
                <a:ext cx="26233" cy="54715"/>
              </a:xfrm>
              <a:custGeom>
                <a:avLst/>
                <a:gdLst/>
                <a:ahLst/>
                <a:cxnLst/>
                <a:rect l="l" t="t" r="r" b="b"/>
                <a:pathLst>
                  <a:path w="420" h="876" extrusionOk="0">
                    <a:moveTo>
                      <a:pt x="229" y="1"/>
                    </a:moveTo>
                    <a:cubicBezTo>
                      <a:pt x="115" y="1"/>
                      <a:pt x="1" y="77"/>
                      <a:pt x="1" y="191"/>
                    </a:cubicBezTo>
                    <a:lnTo>
                      <a:pt x="1" y="686"/>
                    </a:lnTo>
                    <a:cubicBezTo>
                      <a:pt x="1" y="762"/>
                      <a:pt x="115" y="876"/>
                      <a:pt x="229" y="876"/>
                    </a:cubicBezTo>
                    <a:cubicBezTo>
                      <a:pt x="305" y="876"/>
                      <a:pt x="419" y="762"/>
                      <a:pt x="419" y="686"/>
                    </a:cubicBezTo>
                    <a:lnTo>
                      <a:pt x="419" y="191"/>
                    </a:lnTo>
                    <a:cubicBezTo>
                      <a:pt x="419" y="77"/>
                      <a:pt x="305" y="1"/>
                      <a:pt x="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6"/>
              <p:cNvSpPr/>
              <p:nvPr/>
            </p:nvSpPr>
            <p:spPr>
              <a:xfrm>
                <a:off x="818684" y="4556914"/>
                <a:ext cx="23797" cy="54715"/>
              </a:xfrm>
              <a:custGeom>
                <a:avLst/>
                <a:gdLst/>
                <a:ahLst/>
                <a:cxnLst/>
                <a:rect l="l" t="t" r="r" b="b"/>
                <a:pathLst>
                  <a:path w="381" h="876" extrusionOk="0">
                    <a:moveTo>
                      <a:pt x="190" y="1"/>
                    </a:moveTo>
                    <a:cubicBezTo>
                      <a:pt x="114" y="1"/>
                      <a:pt x="0" y="77"/>
                      <a:pt x="0" y="191"/>
                    </a:cubicBezTo>
                    <a:lnTo>
                      <a:pt x="0" y="686"/>
                    </a:lnTo>
                    <a:cubicBezTo>
                      <a:pt x="0" y="762"/>
                      <a:pt x="114" y="876"/>
                      <a:pt x="190" y="876"/>
                    </a:cubicBezTo>
                    <a:cubicBezTo>
                      <a:pt x="305" y="876"/>
                      <a:pt x="381" y="762"/>
                      <a:pt x="381" y="686"/>
                    </a:cubicBezTo>
                    <a:lnTo>
                      <a:pt x="381" y="191"/>
                    </a:lnTo>
                    <a:cubicBezTo>
                      <a:pt x="381" y="77"/>
                      <a:pt x="305"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6"/>
              <p:cNvSpPr/>
              <p:nvPr/>
            </p:nvSpPr>
            <p:spPr>
              <a:xfrm>
                <a:off x="904192" y="4556914"/>
                <a:ext cx="23860" cy="54715"/>
              </a:xfrm>
              <a:custGeom>
                <a:avLst/>
                <a:gdLst/>
                <a:ahLst/>
                <a:cxnLst/>
                <a:rect l="l" t="t" r="r" b="b"/>
                <a:pathLst>
                  <a:path w="382" h="876" extrusionOk="0">
                    <a:moveTo>
                      <a:pt x="191" y="1"/>
                    </a:moveTo>
                    <a:cubicBezTo>
                      <a:pt x="77" y="1"/>
                      <a:pt x="1" y="77"/>
                      <a:pt x="1" y="191"/>
                    </a:cubicBezTo>
                    <a:lnTo>
                      <a:pt x="1" y="686"/>
                    </a:lnTo>
                    <a:cubicBezTo>
                      <a:pt x="1" y="762"/>
                      <a:pt x="77" y="876"/>
                      <a:pt x="191" y="876"/>
                    </a:cubicBezTo>
                    <a:cubicBezTo>
                      <a:pt x="305" y="876"/>
                      <a:pt x="381" y="762"/>
                      <a:pt x="381" y="686"/>
                    </a:cubicBezTo>
                    <a:lnTo>
                      <a:pt x="381" y="191"/>
                    </a:lnTo>
                    <a:cubicBezTo>
                      <a:pt x="381" y="77"/>
                      <a:pt x="305" y="1"/>
                      <a:pt x="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6"/>
              <p:cNvSpPr/>
              <p:nvPr/>
            </p:nvSpPr>
            <p:spPr>
              <a:xfrm>
                <a:off x="989763" y="4556914"/>
                <a:ext cx="23797" cy="54715"/>
              </a:xfrm>
              <a:custGeom>
                <a:avLst/>
                <a:gdLst/>
                <a:ahLst/>
                <a:cxnLst/>
                <a:rect l="l" t="t" r="r" b="b"/>
                <a:pathLst>
                  <a:path w="381" h="876" extrusionOk="0">
                    <a:moveTo>
                      <a:pt x="191" y="1"/>
                    </a:moveTo>
                    <a:cubicBezTo>
                      <a:pt x="76" y="1"/>
                      <a:pt x="0" y="77"/>
                      <a:pt x="0" y="191"/>
                    </a:cubicBezTo>
                    <a:lnTo>
                      <a:pt x="0" y="686"/>
                    </a:lnTo>
                    <a:cubicBezTo>
                      <a:pt x="0" y="762"/>
                      <a:pt x="76" y="876"/>
                      <a:pt x="191" y="876"/>
                    </a:cubicBezTo>
                    <a:cubicBezTo>
                      <a:pt x="305" y="876"/>
                      <a:pt x="381" y="762"/>
                      <a:pt x="381" y="686"/>
                    </a:cubicBezTo>
                    <a:lnTo>
                      <a:pt x="381" y="191"/>
                    </a:lnTo>
                    <a:cubicBezTo>
                      <a:pt x="381" y="77"/>
                      <a:pt x="305" y="1"/>
                      <a:pt x="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6"/>
              <p:cNvSpPr/>
              <p:nvPr/>
            </p:nvSpPr>
            <p:spPr>
              <a:xfrm>
                <a:off x="1075334" y="4556914"/>
                <a:ext cx="23797" cy="54715"/>
              </a:xfrm>
              <a:custGeom>
                <a:avLst/>
                <a:gdLst/>
                <a:ahLst/>
                <a:cxnLst/>
                <a:rect l="l" t="t" r="r" b="b"/>
                <a:pathLst>
                  <a:path w="381" h="876" extrusionOk="0">
                    <a:moveTo>
                      <a:pt x="190" y="1"/>
                    </a:moveTo>
                    <a:cubicBezTo>
                      <a:pt x="76" y="1"/>
                      <a:pt x="0" y="77"/>
                      <a:pt x="0" y="191"/>
                    </a:cubicBezTo>
                    <a:lnTo>
                      <a:pt x="0" y="686"/>
                    </a:lnTo>
                    <a:cubicBezTo>
                      <a:pt x="0" y="762"/>
                      <a:pt x="76" y="876"/>
                      <a:pt x="190" y="876"/>
                    </a:cubicBezTo>
                    <a:cubicBezTo>
                      <a:pt x="304" y="876"/>
                      <a:pt x="380" y="762"/>
                      <a:pt x="380" y="686"/>
                    </a:cubicBezTo>
                    <a:lnTo>
                      <a:pt x="380" y="191"/>
                    </a:lnTo>
                    <a:cubicBezTo>
                      <a:pt x="380" y="77"/>
                      <a:pt x="304"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6"/>
              <p:cNvSpPr/>
              <p:nvPr/>
            </p:nvSpPr>
            <p:spPr>
              <a:xfrm>
                <a:off x="1158469" y="4556914"/>
                <a:ext cx="26233" cy="54715"/>
              </a:xfrm>
              <a:custGeom>
                <a:avLst/>
                <a:gdLst/>
                <a:ahLst/>
                <a:cxnLst/>
                <a:rect l="l" t="t" r="r" b="b"/>
                <a:pathLst>
                  <a:path w="420" h="876" extrusionOk="0">
                    <a:moveTo>
                      <a:pt x="229" y="1"/>
                    </a:moveTo>
                    <a:cubicBezTo>
                      <a:pt x="115" y="1"/>
                      <a:pt x="1" y="77"/>
                      <a:pt x="1" y="191"/>
                    </a:cubicBezTo>
                    <a:lnTo>
                      <a:pt x="1" y="686"/>
                    </a:lnTo>
                    <a:cubicBezTo>
                      <a:pt x="1" y="762"/>
                      <a:pt x="115" y="876"/>
                      <a:pt x="229" y="876"/>
                    </a:cubicBezTo>
                    <a:cubicBezTo>
                      <a:pt x="305" y="876"/>
                      <a:pt x="419" y="762"/>
                      <a:pt x="419" y="686"/>
                    </a:cubicBezTo>
                    <a:lnTo>
                      <a:pt x="419" y="191"/>
                    </a:lnTo>
                    <a:cubicBezTo>
                      <a:pt x="419" y="77"/>
                      <a:pt x="305" y="1"/>
                      <a:pt x="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6"/>
              <p:cNvSpPr/>
              <p:nvPr/>
            </p:nvSpPr>
            <p:spPr>
              <a:xfrm>
                <a:off x="1244040" y="4556914"/>
                <a:ext cx="23797" cy="54715"/>
              </a:xfrm>
              <a:custGeom>
                <a:avLst/>
                <a:gdLst/>
                <a:ahLst/>
                <a:cxnLst/>
                <a:rect l="l" t="t" r="r" b="b"/>
                <a:pathLst>
                  <a:path w="381" h="876" extrusionOk="0">
                    <a:moveTo>
                      <a:pt x="190" y="1"/>
                    </a:moveTo>
                    <a:cubicBezTo>
                      <a:pt x="114" y="1"/>
                      <a:pt x="0" y="77"/>
                      <a:pt x="0" y="191"/>
                    </a:cubicBezTo>
                    <a:lnTo>
                      <a:pt x="0" y="686"/>
                    </a:lnTo>
                    <a:cubicBezTo>
                      <a:pt x="0" y="762"/>
                      <a:pt x="114" y="876"/>
                      <a:pt x="190" y="876"/>
                    </a:cubicBezTo>
                    <a:cubicBezTo>
                      <a:pt x="304" y="876"/>
                      <a:pt x="381" y="762"/>
                      <a:pt x="381" y="686"/>
                    </a:cubicBezTo>
                    <a:lnTo>
                      <a:pt x="381" y="191"/>
                    </a:lnTo>
                    <a:cubicBezTo>
                      <a:pt x="381" y="77"/>
                      <a:pt x="304"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6"/>
              <p:cNvSpPr/>
              <p:nvPr/>
            </p:nvSpPr>
            <p:spPr>
              <a:xfrm>
                <a:off x="1329549" y="4556914"/>
                <a:ext cx="23860" cy="54715"/>
              </a:xfrm>
              <a:custGeom>
                <a:avLst/>
                <a:gdLst/>
                <a:ahLst/>
                <a:cxnLst/>
                <a:rect l="l" t="t" r="r" b="b"/>
                <a:pathLst>
                  <a:path w="382" h="876" extrusionOk="0">
                    <a:moveTo>
                      <a:pt x="153" y="1"/>
                    </a:moveTo>
                    <a:cubicBezTo>
                      <a:pt x="77" y="1"/>
                      <a:pt x="1" y="77"/>
                      <a:pt x="1" y="153"/>
                    </a:cubicBezTo>
                    <a:lnTo>
                      <a:pt x="1" y="724"/>
                    </a:lnTo>
                    <a:cubicBezTo>
                      <a:pt x="1" y="800"/>
                      <a:pt x="77" y="876"/>
                      <a:pt x="153" y="876"/>
                    </a:cubicBezTo>
                    <a:lnTo>
                      <a:pt x="267" y="876"/>
                    </a:lnTo>
                    <a:cubicBezTo>
                      <a:pt x="343" y="876"/>
                      <a:pt x="381" y="800"/>
                      <a:pt x="381" y="724"/>
                    </a:cubicBezTo>
                    <a:lnTo>
                      <a:pt x="381" y="153"/>
                    </a:lnTo>
                    <a:cubicBezTo>
                      <a:pt x="381" y="77"/>
                      <a:pt x="343" y="1"/>
                      <a:pt x="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6"/>
              <p:cNvSpPr/>
              <p:nvPr/>
            </p:nvSpPr>
            <p:spPr>
              <a:xfrm>
                <a:off x="654725" y="4630618"/>
                <a:ext cx="777065" cy="33291"/>
              </a:xfrm>
              <a:custGeom>
                <a:avLst/>
                <a:gdLst/>
                <a:ahLst/>
                <a:cxnLst/>
                <a:rect l="l" t="t" r="r" b="b"/>
                <a:pathLst>
                  <a:path w="12441" h="533" extrusionOk="0">
                    <a:moveTo>
                      <a:pt x="0" y="0"/>
                    </a:moveTo>
                    <a:lnTo>
                      <a:pt x="0" y="533"/>
                    </a:lnTo>
                    <a:lnTo>
                      <a:pt x="12441" y="533"/>
                    </a:lnTo>
                    <a:lnTo>
                      <a:pt x="124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_10">
    <p:spTree>
      <p:nvGrpSpPr>
        <p:cNvPr id="1" name="Shape 1284"/>
        <p:cNvGrpSpPr/>
        <p:nvPr/>
      </p:nvGrpSpPr>
      <p:grpSpPr>
        <a:xfrm>
          <a:off x="0" y="0"/>
          <a:ext cx="0" cy="0"/>
          <a:chOff x="0" y="0"/>
          <a:chExt cx="0" cy="0"/>
        </a:xfrm>
      </p:grpSpPr>
      <p:grpSp>
        <p:nvGrpSpPr>
          <p:cNvPr id="1285" name="Google Shape;1285;p17"/>
          <p:cNvGrpSpPr/>
          <p:nvPr/>
        </p:nvGrpSpPr>
        <p:grpSpPr>
          <a:xfrm rot="-8100000" flipH="1">
            <a:off x="7073922" y="2339696"/>
            <a:ext cx="3071409" cy="3536907"/>
            <a:chOff x="2166075" y="959650"/>
            <a:chExt cx="3498975" cy="4029275"/>
          </a:xfrm>
        </p:grpSpPr>
        <p:sp>
          <p:nvSpPr>
            <p:cNvPr id="1286" name="Google Shape;1286;p17"/>
            <p:cNvSpPr/>
            <p:nvPr/>
          </p:nvSpPr>
          <p:spPr>
            <a:xfrm>
              <a:off x="2234900" y="3538475"/>
              <a:ext cx="562100" cy="1450450"/>
            </a:xfrm>
            <a:custGeom>
              <a:avLst/>
              <a:gdLst/>
              <a:ahLst/>
              <a:cxnLst/>
              <a:rect l="l" t="t" r="r" b="b"/>
              <a:pathLst>
                <a:path w="22484" h="58018" extrusionOk="0">
                  <a:moveTo>
                    <a:pt x="771" y="0"/>
                  </a:moveTo>
                  <a:lnTo>
                    <a:pt x="1" y="671"/>
                  </a:lnTo>
                  <a:lnTo>
                    <a:pt x="6763" y="8502"/>
                  </a:lnTo>
                  <a:lnTo>
                    <a:pt x="6763" y="19772"/>
                  </a:lnTo>
                  <a:lnTo>
                    <a:pt x="21456" y="36776"/>
                  </a:lnTo>
                  <a:lnTo>
                    <a:pt x="21456" y="58017"/>
                  </a:lnTo>
                  <a:lnTo>
                    <a:pt x="22483" y="58017"/>
                  </a:lnTo>
                  <a:lnTo>
                    <a:pt x="22483" y="36391"/>
                  </a:lnTo>
                  <a:lnTo>
                    <a:pt x="7790" y="19401"/>
                  </a:lnTo>
                  <a:lnTo>
                    <a:pt x="7790" y="8117"/>
                  </a:lnTo>
                  <a:lnTo>
                    <a:pt x="771"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7"/>
            <p:cNvSpPr/>
            <p:nvPr/>
          </p:nvSpPr>
          <p:spPr>
            <a:xfrm>
              <a:off x="2671425" y="3032400"/>
              <a:ext cx="271425" cy="1956525"/>
            </a:xfrm>
            <a:custGeom>
              <a:avLst/>
              <a:gdLst/>
              <a:ahLst/>
              <a:cxnLst/>
              <a:rect l="l" t="t" r="r" b="b"/>
              <a:pathLst>
                <a:path w="10857" h="78261" extrusionOk="0">
                  <a:moveTo>
                    <a:pt x="4808" y="1"/>
                  </a:moveTo>
                  <a:lnTo>
                    <a:pt x="1" y="5550"/>
                  </a:lnTo>
                  <a:lnTo>
                    <a:pt x="1" y="37376"/>
                  </a:lnTo>
                  <a:lnTo>
                    <a:pt x="9430" y="48274"/>
                  </a:lnTo>
                  <a:lnTo>
                    <a:pt x="9430" y="78260"/>
                  </a:lnTo>
                  <a:lnTo>
                    <a:pt x="10857" y="78260"/>
                  </a:lnTo>
                  <a:lnTo>
                    <a:pt x="10857" y="47747"/>
                  </a:lnTo>
                  <a:lnTo>
                    <a:pt x="1427" y="36848"/>
                  </a:lnTo>
                  <a:lnTo>
                    <a:pt x="1427" y="6092"/>
                  </a:lnTo>
                  <a:lnTo>
                    <a:pt x="5892" y="928"/>
                  </a:lnTo>
                  <a:lnTo>
                    <a:pt x="4808"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7"/>
            <p:cNvSpPr/>
            <p:nvPr/>
          </p:nvSpPr>
          <p:spPr>
            <a:xfrm>
              <a:off x="2960650" y="1836250"/>
              <a:ext cx="134500" cy="3152675"/>
            </a:xfrm>
            <a:custGeom>
              <a:avLst/>
              <a:gdLst/>
              <a:ahLst/>
              <a:cxnLst/>
              <a:rect l="l" t="t" r="r" b="b"/>
              <a:pathLst>
                <a:path w="5380" h="126107" extrusionOk="0">
                  <a:moveTo>
                    <a:pt x="1171" y="1"/>
                  </a:moveTo>
                  <a:lnTo>
                    <a:pt x="1171" y="23410"/>
                  </a:lnTo>
                  <a:lnTo>
                    <a:pt x="4766" y="27561"/>
                  </a:lnTo>
                  <a:lnTo>
                    <a:pt x="4766" y="73225"/>
                  </a:lnTo>
                  <a:lnTo>
                    <a:pt x="1" y="78745"/>
                  </a:lnTo>
                  <a:lnTo>
                    <a:pt x="1" y="86149"/>
                  </a:lnTo>
                  <a:lnTo>
                    <a:pt x="3895" y="90671"/>
                  </a:lnTo>
                  <a:lnTo>
                    <a:pt x="3895" y="126106"/>
                  </a:lnTo>
                  <a:lnTo>
                    <a:pt x="4509" y="126106"/>
                  </a:lnTo>
                  <a:lnTo>
                    <a:pt x="4509" y="90443"/>
                  </a:lnTo>
                  <a:lnTo>
                    <a:pt x="600" y="85921"/>
                  </a:lnTo>
                  <a:lnTo>
                    <a:pt x="600" y="78974"/>
                  </a:lnTo>
                  <a:lnTo>
                    <a:pt x="5379" y="73453"/>
                  </a:lnTo>
                  <a:lnTo>
                    <a:pt x="5379" y="27333"/>
                  </a:lnTo>
                  <a:lnTo>
                    <a:pt x="1784" y="23182"/>
                  </a:lnTo>
                  <a:lnTo>
                    <a:pt x="178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7"/>
            <p:cNvSpPr/>
            <p:nvPr/>
          </p:nvSpPr>
          <p:spPr>
            <a:xfrm>
              <a:off x="3114725" y="2673625"/>
              <a:ext cx="107725" cy="2162300"/>
            </a:xfrm>
            <a:custGeom>
              <a:avLst/>
              <a:gdLst/>
              <a:ahLst/>
              <a:cxnLst/>
              <a:rect l="l" t="t" r="r" b="b"/>
              <a:pathLst>
                <a:path w="4309" h="86492" extrusionOk="0">
                  <a:moveTo>
                    <a:pt x="3282" y="1"/>
                  </a:moveTo>
                  <a:lnTo>
                    <a:pt x="3282" y="26948"/>
                  </a:lnTo>
                  <a:lnTo>
                    <a:pt x="1" y="30757"/>
                  </a:lnTo>
                  <a:lnTo>
                    <a:pt x="1" y="67704"/>
                  </a:lnTo>
                  <a:lnTo>
                    <a:pt x="3168" y="71370"/>
                  </a:lnTo>
                  <a:lnTo>
                    <a:pt x="3168" y="86491"/>
                  </a:lnTo>
                  <a:lnTo>
                    <a:pt x="4180" y="86491"/>
                  </a:lnTo>
                  <a:lnTo>
                    <a:pt x="4180" y="70985"/>
                  </a:lnTo>
                  <a:lnTo>
                    <a:pt x="1013" y="67333"/>
                  </a:lnTo>
                  <a:lnTo>
                    <a:pt x="1013" y="31128"/>
                  </a:lnTo>
                  <a:lnTo>
                    <a:pt x="4309" y="27319"/>
                  </a:lnTo>
                  <a:lnTo>
                    <a:pt x="430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7"/>
            <p:cNvSpPr/>
            <p:nvPr/>
          </p:nvSpPr>
          <p:spPr>
            <a:xfrm>
              <a:off x="3276650" y="1260650"/>
              <a:ext cx="141250" cy="3575275"/>
            </a:xfrm>
            <a:custGeom>
              <a:avLst/>
              <a:gdLst/>
              <a:ahLst/>
              <a:cxnLst/>
              <a:rect l="l" t="t" r="r" b="b"/>
              <a:pathLst>
                <a:path w="5650" h="143011" extrusionOk="0">
                  <a:moveTo>
                    <a:pt x="5036" y="1"/>
                  </a:moveTo>
                  <a:lnTo>
                    <a:pt x="5036" y="33610"/>
                  </a:lnTo>
                  <a:lnTo>
                    <a:pt x="0" y="39430"/>
                  </a:lnTo>
                  <a:lnTo>
                    <a:pt x="0" y="91641"/>
                  </a:lnTo>
                  <a:lnTo>
                    <a:pt x="2525" y="94551"/>
                  </a:lnTo>
                  <a:lnTo>
                    <a:pt x="2525" y="143010"/>
                  </a:lnTo>
                  <a:lnTo>
                    <a:pt x="3124" y="143010"/>
                  </a:lnTo>
                  <a:lnTo>
                    <a:pt x="3124" y="94323"/>
                  </a:lnTo>
                  <a:lnTo>
                    <a:pt x="614" y="91413"/>
                  </a:lnTo>
                  <a:lnTo>
                    <a:pt x="614" y="39658"/>
                  </a:lnTo>
                  <a:lnTo>
                    <a:pt x="5649" y="33838"/>
                  </a:lnTo>
                  <a:lnTo>
                    <a:pt x="564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7"/>
            <p:cNvSpPr/>
            <p:nvPr/>
          </p:nvSpPr>
          <p:spPr>
            <a:xfrm>
              <a:off x="3387200" y="2411850"/>
              <a:ext cx="108450" cy="2424075"/>
            </a:xfrm>
            <a:custGeom>
              <a:avLst/>
              <a:gdLst/>
              <a:ahLst/>
              <a:cxnLst/>
              <a:rect l="l" t="t" r="r" b="b"/>
              <a:pathLst>
                <a:path w="4338" h="96963" extrusionOk="0">
                  <a:moveTo>
                    <a:pt x="0" y="1"/>
                  </a:moveTo>
                  <a:lnTo>
                    <a:pt x="0" y="62340"/>
                  </a:lnTo>
                  <a:lnTo>
                    <a:pt x="3724" y="66649"/>
                  </a:lnTo>
                  <a:lnTo>
                    <a:pt x="3724" y="96962"/>
                  </a:lnTo>
                  <a:lnTo>
                    <a:pt x="4337" y="96962"/>
                  </a:lnTo>
                  <a:lnTo>
                    <a:pt x="4337" y="66420"/>
                  </a:lnTo>
                  <a:lnTo>
                    <a:pt x="614" y="62112"/>
                  </a:lnTo>
                  <a:lnTo>
                    <a:pt x="6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7"/>
            <p:cNvSpPr/>
            <p:nvPr/>
          </p:nvSpPr>
          <p:spPr>
            <a:xfrm>
              <a:off x="3616150" y="3464275"/>
              <a:ext cx="25350" cy="1371650"/>
            </a:xfrm>
            <a:custGeom>
              <a:avLst/>
              <a:gdLst/>
              <a:ahLst/>
              <a:cxnLst/>
              <a:rect l="l" t="t" r="r" b="b"/>
              <a:pathLst>
                <a:path w="1014" h="54866" extrusionOk="0">
                  <a:moveTo>
                    <a:pt x="1" y="1"/>
                  </a:moveTo>
                  <a:lnTo>
                    <a:pt x="1" y="54865"/>
                  </a:lnTo>
                  <a:lnTo>
                    <a:pt x="1014" y="54865"/>
                  </a:lnTo>
                  <a:lnTo>
                    <a:pt x="10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7"/>
            <p:cNvSpPr/>
            <p:nvPr/>
          </p:nvSpPr>
          <p:spPr>
            <a:xfrm>
              <a:off x="3513100" y="1784200"/>
              <a:ext cx="128400" cy="2074900"/>
            </a:xfrm>
            <a:custGeom>
              <a:avLst/>
              <a:gdLst/>
              <a:ahLst/>
              <a:cxnLst/>
              <a:rect l="l" t="t" r="r" b="b"/>
              <a:pathLst>
                <a:path w="5136" h="82996" extrusionOk="0">
                  <a:moveTo>
                    <a:pt x="4522" y="0"/>
                  </a:moveTo>
                  <a:lnTo>
                    <a:pt x="4522" y="13481"/>
                  </a:lnTo>
                  <a:lnTo>
                    <a:pt x="0" y="18716"/>
                  </a:lnTo>
                  <a:lnTo>
                    <a:pt x="0" y="77917"/>
                  </a:lnTo>
                  <a:lnTo>
                    <a:pt x="4394" y="82996"/>
                  </a:lnTo>
                  <a:lnTo>
                    <a:pt x="4865" y="82596"/>
                  </a:lnTo>
                  <a:lnTo>
                    <a:pt x="613" y="77689"/>
                  </a:lnTo>
                  <a:lnTo>
                    <a:pt x="613" y="18944"/>
                  </a:lnTo>
                  <a:lnTo>
                    <a:pt x="5136" y="13709"/>
                  </a:lnTo>
                  <a:lnTo>
                    <a:pt x="5136"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7"/>
            <p:cNvSpPr/>
            <p:nvPr/>
          </p:nvSpPr>
          <p:spPr>
            <a:xfrm>
              <a:off x="2683550" y="2582325"/>
              <a:ext cx="256800" cy="997525"/>
            </a:xfrm>
            <a:custGeom>
              <a:avLst/>
              <a:gdLst/>
              <a:ahLst/>
              <a:cxnLst/>
              <a:rect l="l" t="t" r="r" b="b"/>
              <a:pathLst>
                <a:path w="10272" h="39901" extrusionOk="0">
                  <a:moveTo>
                    <a:pt x="3396" y="1"/>
                  </a:moveTo>
                  <a:lnTo>
                    <a:pt x="2939" y="400"/>
                  </a:lnTo>
                  <a:lnTo>
                    <a:pt x="9673" y="8189"/>
                  </a:lnTo>
                  <a:lnTo>
                    <a:pt x="9673" y="28317"/>
                  </a:lnTo>
                  <a:lnTo>
                    <a:pt x="1" y="39501"/>
                  </a:lnTo>
                  <a:lnTo>
                    <a:pt x="472" y="39901"/>
                  </a:lnTo>
                  <a:lnTo>
                    <a:pt x="10272" y="28546"/>
                  </a:lnTo>
                  <a:lnTo>
                    <a:pt x="10272" y="7961"/>
                  </a:lnTo>
                  <a:lnTo>
                    <a:pt x="3396"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7"/>
            <p:cNvSpPr/>
            <p:nvPr/>
          </p:nvSpPr>
          <p:spPr>
            <a:xfrm>
              <a:off x="2548025" y="2778475"/>
              <a:ext cx="15375" cy="1410525"/>
            </a:xfrm>
            <a:custGeom>
              <a:avLst/>
              <a:gdLst/>
              <a:ahLst/>
              <a:cxnLst/>
              <a:rect l="l" t="t" r="r" b="b"/>
              <a:pathLst>
                <a:path w="615" h="56421" extrusionOk="0">
                  <a:moveTo>
                    <a:pt x="1" y="1"/>
                  </a:moveTo>
                  <a:lnTo>
                    <a:pt x="1" y="56420"/>
                  </a:lnTo>
                  <a:lnTo>
                    <a:pt x="614" y="56420"/>
                  </a:lnTo>
                  <a:lnTo>
                    <a:pt x="6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7"/>
            <p:cNvSpPr/>
            <p:nvPr/>
          </p:nvSpPr>
          <p:spPr>
            <a:xfrm>
              <a:off x="4734925" y="3305950"/>
              <a:ext cx="562075" cy="1682975"/>
            </a:xfrm>
            <a:custGeom>
              <a:avLst/>
              <a:gdLst/>
              <a:ahLst/>
              <a:cxnLst/>
              <a:rect l="l" t="t" r="r" b="b"/>
              <a:pathLst>
                <a:path w="22483" h="67319" extrusionOk="0">
                  <a:moveTo>
                    <a:pt x="21712" y="0"/>
                  </a:moveTo>
                  <a:lnTo>
                    <a:pt x="14708" y="8117"/>
                  </a:lnTo>
                  <a:lnTo>
                    <a:pt x="14708" y="28702"/>
                  </a:lnTo>
                  <a:lnTo>
                    <a:pt x="0" y="45692"/>
                  </a:lnTo>
                  <a:lnTo>
                    <a:pt x="0" y="67318"/>
                  </a:lnTo>
                  <a:lnTo>
                    <a:pt x="1027" y="67318"/>
                  </a:lnTo>
                  <a:lnTo>
                    <a:pt x="1027" y="46077"/>
                  </a:lnTo>
                  <a:lnTo>
                    <a:pt x="15721" y="29073"/>
                  </a:lnTo>
                  <a:lnTo>
                    <a:pt x="15721" y="8488"/>
                  </a:lnTo>
                  <a:lnTo>
                    <a:pt x="22483" y="671"/>
                  </a:lnTo>
                  <a:lnTo>
                    <a:pt x="21712"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7"/>
            <p:cNvSpPr/>
            <p:nvPr/>
          </p:nvSpPr>
          <p:spPr>
            <a:xfrm>
              <a:off x="4589050" y="3148675"/>
              <a:ext cx="271425" cy="1840250"/>
            </a:xfrm>
            <a:custGeom>
              <a:avLst/>
              <a:gdLst/>
              <a:ahLst/>
              <a:cxnLst/>
              <a:rect l="l" t="t" r="r" b="b"/>
              <a:pathLst>
                <a:path w="10857" h="73610" extrusionOk="0">
                  <a:moveTo>
                    <a:pt x="6049" y="0"/>
                  </a:moveTo>
                  <a:lnTo>
                    <a:pt x="4979" y="927"/>
                  </a:lnTo>
                  <a:lnTo>
                    <a:pt x="9430" y="6091"/>
                  </a:lnTo>
                  <a:lnTo>
                    <a:pt x="9430" y="32197"/>
                  </a:lnTo>
                  <a:lnTo>
                    <a:pt x="1" y="43096"/>
                  </a:lnTo>
                  <a:lnTo>
                    <a:pt x="1" y="73609"/>
                  </a:lnTo>
                  <a:lnTo>
                    <a:pt x="1442" y="73609"/>
                  </a:lnTo>
                  <a:lnTo>
                    <a:pt x="1442" y="43623"/>
                  </a:lnTo>
                  <a:lnTo>
                    <a:pt x="10857" y="32725"/>
                  </a:lnTo>
                  <a:lnTo>
                    <a:pt x="10857" y="5549"/>
                  </a:lnTo>
                  <a:lnTo>
                    <a:pt x="6049"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7"/>
            <p:cNvSpPr/>
            <p:nvPr/>
          </p:nvSpPr>
          <p:spPr>
            <a:xfrm>
              <a:off x="4436775" y="2034550"/>
              <a:ext cx="134825" cy="2954375"/>
            </a:xfrm>
            <a:custGeom>
              <a:avLst/>
              <a:gdLst/>
              <a:ahLst/>
              <a:cxnLst/>
              <a:rect l="l" t="t" r="r" b="b"/>
              <a:pathLst>
                <a:path w="5393" h="118175" extrusionOk="0">
                  <a:moveTo>
                    <a:pt x="3610" y="0"/>
                  </a:moveTo>
                  <a:lnTo>
                    <a:pt x="3610" y="25007"/>
                  </a:lnTo>
                  <a:lnTo>
                    <a:pt x="0" y="29173"/>
                  </a:lnTo>
                  <a:lnTo>
                    <a:pt x="0" y="55992"/>
                  </a:lnTo>
                  <a:lnTo>
                    <a:pt x="4779" y="61512"/>
                  </a:lnTo>
                  <a:lnTo>
                    <a:pt x="4779" y="77989"/>
                  </a:lnTo>
                  <a:lnTo>
                    <a:pt x="871" y="82511"/>
                  </a:lnTo>
                  <a:lnTo>
                    <a:pt x="871" y="118174"/>
                  </a:lnTo>
                  <a:lnTo>
                    <a:pt x="1484" y="118174"/>
                  </a:lnTo>
                  <a:lnTo>
                    <a:pt x="1484" y="82739"/>
                  </a:lnTo>
                  <a:lnTo>
                    <a:pt x="5393" y="78217"/>
                  </a:lnTo>
                  <a:lnTo>
                    <a:pt x="5393" y="61284"/>
                  </a:lnTo>
                  <a:lnTo>
                    <a:pt x="614" y="55763"/>
                  </a:lnTo>
                  <a:lnTo>
                    <a:pt x="614" y="29401"/>
                  </a:lnTo>
                  <a:lnTo>
                    <a:pt x="4209" y="25236"/>
                  </a:lnTo>
                  <a:lnTo>
                    <a:pt x="4209"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7"/>
            <p:cNvSpPr/>
            <p:nvPr/>
          </p:nvSpPr>
          <p:spPr>
            <a:xfrm>
              <a:off x="4314800" y="1700375"/>
              <a:ext cx="1350250" cy="3135550"/>
            </a:xfrm>
            <a:custGeom>
              <a:avLst/>
              <a:gdLst/>
              <a:ahLst/>
              <a:cxnLst/>
              <a:rect l="l" t="t" r="r" b="b"/>
              <a:pathLst>
                <a:path w="54010" h="125422" extrusionOk="0">
                  <a:moveTo>
                    <a:pt x="4594" y="1"/>
                  </a:moveTo>
                  <a:lnTo>
                    <a:pt x="1" y="4594"/>
                  </a:lnTo>
                  <a:lnTo>
                    <a:pt x="1" y="66177"/>
                  </a:lnTo>
                  <a:lnTo>
                    <a:pt x="3296" y="69986"/>
                  </a:lnTo>
                  <a:lnTo>
                    <a:pt x="3296" y="106334"/>
                  </a:lnTo>
                  <a:lnTo>
                    <a:pt x="129" y="110001"/>
                  </a:lnTo>
                  <a:lnTo>
                    <a:pt x="129" y="125421"/>
                  </a:lnTo>
                  <a:lnTo>
                    <a:pt x="742" y="125421"/>
                  </a:lnTo>
                  <a:lnTo>
                    <a:pt x="742" y="110229"/>
                  </a:lnTo>
                  <a:lnTo>
                    <a:pt x="3909" y="106563"/>
                  </a:lnTo>
                  <a:lnTo>
                    <a:pt x="3909" y="69758"/>
                  </a:lnTo>
                  <a:lnTo>
                    <a:pt x="614" y="65949"/>
                  </a:lnTo>
                  <a:lnTo>
                    <a:pt x="614" y="4851"/>
                  </a:lnTo>
                  <a:lnTo>
                    <a:pt x="4851" y="600"/>
                  </a:lnTo>
                  <a:lnTo>
                    <a:pt x="54009" y="600"/>
                  </a:lnTo>
                  <a:lnTo>
                    <a:pt x="5400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7"/>
            <p:cNvSpPr/>
            <p:nvPr/>
          </p:nvSpPr>
          <p:spPr>
            <a:xfrm>
              <a:off x="4106525" y="1636550"/>
              <a:ext cx="156600" cy="3199375"/>
            </a:xfrm>
            <a:custGeom>
              <a:avLst/>
              <a:gdLst/>
              <a:ahLst/>
              <a:cxnLst/>
              <a:rect l="l" t="t" r="r" b="b"/>
              <a:pathLst>
                <a:path w="6264" h="127975" extrusionOk="0">
                  <a:moveTo>
                    <a:pt x="1" y="0"/>
                  </a:moveTo>
                  <a:lnTo>
                    <a:pt x="1" y="24736"/>
                  </a:lnTo>
                  <a:lnTo>
                    <a:pt x="5036" y="30557"/>
                  </a:lnTo>
                  <a:lnTo>
                    <a:pt x="5036" y="76263"/>
                  </a:lnTo>
                  <a:lnTo>
                    <a:pt x="2526" y="79173"/>
                  </a:lnTo>
                  <a:lnTo>
                    <a:pt x="2526" y="127974"/>
                  </a:lnTo>
                  <a:lnTo>
                    <a:pt x="3738" y="127974"/>
                  </a:lnTo>
                  <a:lnTo>
                    <a:pt x="3738" y="79629"/>
                  </a:lnTo>
                  <a:lnTo>
                    <a:pt x="6263" y="76719"/>
                  </a:lnTo>
                  <a:lnTo>
                    <a:pt x="6263" y="30100"/>
                  </a:lnTo>
                  <a:lnTo>
                    <a:pt x="1228" y="24280"/>
                  </a:lnTo>
                  <a:lnTo>
                    <a:pt x="1228"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7"/>
            <p:cNvSpPr/>
            <p:nvPr/>
          </p:nvSpPr>
          <p:spPr>
            <a:xfrm>
              <a:off x="4036275" y="2481750"/>
              <a:ext cx="108450" cy="2354175"/>
            </a:xfrm>
            <a:custGeom>
              <a:avLst/>
              <a:gdLst/>
              <a:ahLst/>
              <a:cxnLst/>
              <a:rect l="l" t="t" r="r" b="b"/>
              <a:pathLst>
                <a:path w="4338" h="94167" extrusionOk="0">
                  <a:moveTo>
                    <a:pt x="3724" y="1"/>
                  </a:moveTo>
                  <a:lnTo>
                    <a:pt x="3724" y="59316"/>
                  </a:lnTo>
                  <a:lnTo>
                    <a:pt x="0" y="63624"/>
                  </a:lnTo>
                  <a:lnTo>
                    <a:pt x="0" y="94166"/>
                  </a:lnTo>
                  <a:lnTo>
                    <a:pt x="614" y="94166"/>
                  </a:lnTo>
                  <a:lnTo>
                    <a:pt x="614" y="63853"/>
                  </a:lnTo>
                  <a:lnTo>
                    <a:pt x="4337" y="59544"/>
                  </a:lnTo>
                  <a:lnTo>
                    <a:pt x="4337"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7"/>
            <p:cNvSpPr/>
            <p:nvPr/>
          </p:nvSpPr>
          <p:spPr>
            <a:xfrm>
              <a:off x="3895750" y="3348375"/>
              <a:ext cx="15000" cy="1487550"/>
            </a:xfrm>
            <a:custGeom>
              <a:avLst/>
              <a:gdLst/>
              <a:ahLst/>
              <a:cxnLst/>
              <a:rect l="l" t="t" r="r" b="b"/>
              <a:pathLst>
                <a:path w="600" h="59502" extrusionOk="0">
                  <a:moveTo>
                    <a:pt x="1" y="1"/>
                  </a:moveTo>
                  <a:lnTo>
                    <a:pt x="1" y="59501"/>
                  </a:lnTo>
                  <a:lnTo>
                    <a:pt x="600" y="59501"/>
                  </a:lnTo>
                  <a:lnTo>
                    <a:pt x="600"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7"/>
            <p:cNvSpPr/>
            <p:nvPr/>
          </p:nvSpPr>
          <p:spPr>
            <a:xfrm>
              <a:off x="3890400" y="959650"/>
              <a:ext cx="128775" cy="2899450"/>
            </a:xfrm>
            <a:custGeom>
              <a:avLst/>
              <a:gdLst/>
              <a:ahLst/>
              <a:cxnLst/>
              <a:rect l="l" t="t" r="r" b="b"/>
              <a:pathLst>
                <a:path w="5151" h="115978" extrusionOk="0">
                  <a:moveTo>
                    <a:pt x="1" y="1"/>
                  </a:moveTo>
                  <a:lnTo>
                    <a:pt x="1" y="46691"/>
                  </a:lnTo>
                  <a:lnTo>
                    <a:pt x="4537" y="51926"/>
                  </a:lnTo>
                  <a:lnTo>
                    <a:pt x="4537" y="110671"/>
                  </a:lnTo>
                  <a:lnTo>
                    <a:pt x="286" y="115578"/>
                  </a:lnTo>
                  <a:lnTo>
                    <a:pt x="743" y="115978"/>
                  </a:lnTo>
                  <a:lnTo>
                    <a:pt x="5151" y="110899"/>
                  </a:lnTo>
                  <a:lnTo>
                    <a:pt x="5151" y="51698"/>
                  </a:lnTo>
                  <a:lnTo>
                    <a:pt x="614" y="46463"/>
                  </a:lnTo>
                  <a:lnTo>
                    <a:pt x="6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7"/>
            <p:cNvSpPr/>
            <p:nvPr/>
          </p:nvSpPr>
          <p:spPr>
            <a:xfrm>
              <a:off x="4591550" y="2284550"/>
              <a:ext cx="256800" cy="1295300"/>
            </a:xfrm>
            <a:custGeom>
              <a:avLst/>
              <a:gdLst/>
              <a:ahLst/>
              <a:cxnLst/>
              <a:rect l="l" t="t" r="r" b="b"/>
              <a:pathLst>
                <a:path w="10272" h="51812" extrusionOk="0">
                  <a:moveTo>
                    <a:pt x="6092" y="0"/>
                  </a:moveTo>
                  <a:lnTo>
                    <a:pt x="1" y="6077"/>
                  </a:lnTo>
                  <a:lnTo>
                    <a:pt x="1" y="40457"/>
                  </a:lnTo>
                  <a:lnTo>
                    <a:pt x="9815" y="51812"/>
                  </a:lnTo>
                  <a:lnTo>
                    <a:pt x="10272" y="51412"/>
                  </a:lnTo>
                  <a:lnTo>
                    <a:pt x="614" y="40228"/>
                  </a:lnTo>
                  <a:lnTo>
                    <a:pt x="614" y="6334"/>
                  </a:lnTo>
                  <a:lnTo>
                    <a:pt x="6520" y="428"/>
                  </a:lnTo>
                  <a:lnTo>
                    <a:pt x="6092"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7"/>
            <p:cNvSpPr/>
            <p:nvPr/>
          </p:nvSpPr>
          <p:spPr>
            <a:xfrm>
              <a:off x="4820875" y="2861225"/>
              <a:ext cx="163000" cy="1327775"/>
            </a:xfrm>
            <a:custGeom>
              <a:avLst/>
              <a:gdLst/>
              <a:ahLst/>
              <a:cxnLst/>
              <a:rect l="l" t="t" r="r" b="b"/>
              <a:pathLst>
                <a:path w="6520" h="53111" extrusionOk="0">
                  <a:moveTo>
                    <a:pt x="428" y="0"/>
                  </a:moveTo>
                  <a:lnTo>
                    <a:pt x="0" y="443"/>
                  </a:lnTo>
                  <a:lnTo>
                    <a:pt x="5906" y="6348"/>
                  </a:lnTo>
                  <a:lnTo>
                    <a:pt x="5906" y="53110"/>
                  </a:lnTo>
                  <a:lnTo>
                    <a:pt x="6520" y="53110"/>
                  </a:lnTo>
                  <a:lnTo>
                    <a:pt x="6520" y="6092"/>
                  </a:lnTo>
                  <a:lnTo>
                    <a:pt x="428"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7"/>
            <p:cNvSpPr/>
            <p:nvPr/>
          </p:nvSpPr>
          <p:spPr>
            <a:xfrm>
              <a:off x="3625075" y="959650"/>
              <a:ext cx="158725" cy="3876275"/>
            </a:xfrm>
            <a:custGeom>
              <a:avLst/>
              <a:gdLst/>
              <a:ahLst/>
              <a:cxnLst/>
              <a:rect l="l" t="t" r="r" b="b"/>
              <a:pathLst>
                <a:path w="6349" h="155051" extrusionOk="0">
                  <a:moveTo>
                    <a:pt x="4922" y="1"/>
                  </a:moveTo>
                  <a:lnTo>
                    <a:pt x="4922" y="63396"/>
                  </a:lnTo>
                  <a:lnTo>
                    <a:pt x="0" y="69244"/>
                  </a:lnTo>
                  <a:lnTo>
                    <a:pt x="0" y="86734"/>
                  </a:lnTo>
                  <a:lnTo>
                    <a:pt x="4922" y="92426"/>
                  </a:lnTo>
                  <a:lnTo>
                    <a:pt x="4922" y="155050"/>
                  </a:lnTo>
                  <a:lnTo>
                    <a:pt x="6349" y="155050"/>
                  </a:lnTo>
                  <a:lnTo>
                    <a:pt x="6349" y="91898"/>
                  </a:lnTo>
                  <a:lnTo>
                    <a:pt x="1427" y="86206"/>
                  </a:lnTo>
                  <a:lnTo>
                    <a:pt x="1427" y="69772"/>
                  </a:lnTo>
                  <a:lnTo>
                    <a:pt x="6349" y="63909"/>
                  </a:lnTo>
                  <a:lnTo>
                    <a:pt x="634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7"/>
            <p:cNvSpPr/>
            <p:nvPr/>
          </p:nvSpPr>
          <p:spPr>
            <a:xfrm>
              <a:off x="3748100" y="2802025"/>
              <a:ext cx="158750" cy="2033900"/>
            </a:xfrm>
            <a:custGeom>
              <a:avLst/>
              <a:gdLst/>
              <a:ahLst/>
              <a:cxnLst/>
              <a:rect l="l" t="t" r="r" b="b"/>
              <a:pathLst>
                <a:path w="6350" h="81356" extrusionOk="0">
                  <a:moveTo>
                    <a:pt x="4923" y="0"/>
                  </a:moveTo>
                  <a:lnTo>
                    <a:pt x="4923" y="12511"/>
                  </a:lnTo>
                  <a:lnTo>
                    <a:pt x="1" y="18203"/>
                  </a:lnTo>
                  <a:lnTo>
                    <a:pt x="1" y="81355"/>
                  </a:lnTo>
                  <a:lnTo>
                    <a:pt x="1428" y="81355"/>
                  </a:lnTo>
                  <a:lnTo>
                    <a:pt x="1428" y="18731"/>
                  </a:lnTo>
                  <a:lnTo>
                    <a:pt x="6349" y="13039"/>
                  </a:lnTo>
                  <a:lnTo>
                    <a:pt x="6349"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7"/>
            <p:cNvSpPr/>
            <p:nvPr/>
          </p:nvSpPr>
          <p:spPr>
            <a:xfrm>
              <a:off x="2829425" y="3651875"/>
              <a:ext cx="144450" cy="160875"/>
            </a:xfrm>
            <a:custGeom>
              <a:avLst/>
              <a:gdLst/>
              <a:ahLst/>
              <a:cxnLst/>
              <a:rect l="l" t="t" r="r" b="b"/>
              <a:pathLst>
                <a:path w="5778" h="6435" extrusionOk="0">
                  <a:moveTo>
                    <a:pt x="457" y="0"/>
                  </a:moveTo>
                  <a:lnTo>
                    <a:pt x="0" y="414"/>
                  </a:lnTo>
                  <a:lnTo>
                    <a:pt x="5321" y="6434"/>
                  </a:lnTo>
                  <a:lnTo>
                    <a:pt x="5778" y="6035"/>
                  </a:lnTo>
                  <a:lnTo>
                    <a:pt x="457"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7"/>
            <p:cNvSpPr/>
            <p:nvPr/>
          </p:nvSpPr>
          <p:spPr>
            <a:xfrm>
              <a:off x="2178550" y="3481050"/>
              <a:ext cx="132000" cy="131975"/>
            </a:xfrm>
            <a:custGeom>
              <a:avLst/>
              <a:gdLst/>
              <a:ahLst/>
              <a:cxnLst/>
              <a:rect l="l" t="t" r="r" b="b"/>
              <a:pathLst>
                <a:path w="5280" h="5279" extrusionOk="0">
                  <a:moveTo>
                    <a:pt x="2640" y="0"/>
                  </a:moveTo>
                  <a:cubicBezTo>
                    <a:pt x="1185" y="0"/>
                    <a:pt x="1" y="1184"/>
                    <a:pt x="1" y="2639"/>
                  </a:cubicBezTo>
                  <a:cubicBezTo>
                    <a:pt x="1" y="4095"/>
                    <a:pt x="1185" y="5279"/>
                    <a:pt x="2640" y="5279"/>
                  </a:cubicBezTo>
                  <a:cubicBezTo>
                    <a:pt x="4095" y="5279"/>
                    <a:pt x="5279" y="4095"/>
                    <a:pt x="5279" y="2639"/>
                  </a:cubicBezTo>
                  <a:cubicBezTo>
                    <a:pt x="5279" y="1184"/>
                    <a:pt x="4095" y="0"/>
                    <a:pt x="2640"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7"/>
            <p:cNvSpPr/>
            <p:nvPr/>
          </p:nvSpPr>
          <p:spPr>
            <a:xfrm>
              <a:off x="2166075" y="3468200"/>
              <a:ext cx="157300" cy="157300"/>
            </a:xfrm>
            <a:custGeom>
              <a:avLst/>
              <a:gdLst/>
              <a:ahLst/>
              <a:cxnLst/>
              <a:rect l="l" t="t" r="r" b="b"/>
              <a:pathLst>
                <a:path w="6292" h="6292" extrusionOk="0">
                  <a:moveTo>
                    <a:pt x="3139" y="1028"/>
                  </a:moveTo>
                  <a:cubicBezTo>
                    <a:pt x="4309" y="1028"/>
                    <a:pt x="5265" y="1969"/>
                    <a:pt x="5265" y="3153"/>
                  </a:cubicBezTo>
                  <a:cubicBezTo>
                    <a:pt x="5265" y="4323"/>
                    <a:pt x="4309" y="5279"/>
                    <a:pt x="3139" y="5279"/>
                  </a:cubicBezTo>
                  <a:cubicBezTo>
                    <a:pt x="1969" y="5279"/>
                    <a:pt x="1014" y="4323"/>
                    <a:pt x="1014" y="3153"/>
                  </a:cubicBezTo>
                  <a:cubicBezTo>
                    <a:pt x="1014" y="1969"/>
                    <a:pt x="1969" y="1028"/>
                    <a:pt x="3139" y="1028"/>
                  </a:cubicBezTo>
                  <a:close/>
                  <a:moveTo>
                    <a:pt x="3139" y="1"/>
                  </a:moveTo>
                  <a:cubicBezTo>
                    <a:pt x="1399" y="1"/>
                    <a:pt x="1" y="1413"/>
                    <a:pt x="1" y="3153"/>
                  </a:cubicBezTo>
                  <a:cubicBezTo>
                    <a:pt x="1" y="4880"/>
                    <a:pt x="1399" y="6292"/>
                    <a:pt x="3139" y="6292"/>
                  </a:cubicBezTo>
                  <a:cubicBezTo>
                    <a:pt x="4879" y="6292"/>
                    <a:pt x="6292" y="4880"/>
                    <a:pt x="6292" y="3153"/>
                  </a:cubicBezTo>
                  <a:cubicBezTo>
                    <a:pt x="6292" y="1413"/>
                    <a:pt x="4879" y="1"/>
                    <a:pt x="313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7"/>
            <p:cNvSpPr/>
            <p:nvPr/>
          </p:nvSpPr>
          <p:spPr>
            <a:xfrm>
              <a:off x="2212450" y="3514925"/>
              <a:ext cx="64200" cy="63875"/>
            </a:xfrm>
            <a:custGeom>
              <a:avLst/>
              <a:gdLst/>
              <a:ahLst/>
              <a:cxnLst/>
              <a:rect l="l" t="t" r="r" b="b"/>
              <a:pathLst>
                <a:path w="2568" h="2555" extrusionOk="0">
                  <a:moveTo>
                    <a:pt x="1284" y="1"/>
                  </a:moveTo>
                  <a:cubicBezTo>
                    <a:pt x="585" y="1"/>
                    <a:pt x="0" y="571"/>
                    <a:pt x="0" y="1284"/>
                  </a:cubicBezTo>
                  <a:cubicBezTo>
                    <a:pt x="0" y="1983"/>
                    <a:pt x="585" y="2554"/>
                    <a:pt x="1284" y="2554"/>
                  </a:cubicBezTo>
                  <a:cubicBezTo>
                    <a:pt x="1997" y="2554"/>
                    <a:pt x="2568" y="1983"/>
                    <a:pt x="2568" y="1284"/>
                  </a:cubicBezTo>
                  <a:cubicBezTo>
                    <a:pt x="2568" y="571"/>
                    <a:pt x="1997" y="1"/>
                    <a:pt x="1284"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7"/>
            <p:cNvSpPr/>
            <p:nvPr/>
          </p:nvSpPr>
          <p:spPr>
            <a:xfrm>
              <a:off x="2514500" y="2737100"/>
              <a:ext cx="82425" cy="82775"/>
            </a:xfrm>
            <a:custGeom>
              <a:avLst/>
              <a:gdLst/>
              <a:ahLst/>
              <a:cxnLst/>
              <a:rect l="l" t="t" r="r" b="b"/>
              <a:pathLst>
                <a:path w="3297" h="3311" extrusionOk="0">
                  <a:moveTo>
                    <a:pt x="1656" y="1"/>
                  </a:moveTo>
                  <a:cubicBezTo>
                    <a:pt x="743" y="1"/>
                    <a:pt x="1" y="743"/>
                    <a:pt x="1" y="1656"/>
                  </a:cubicBezTo>
                  <a:cubicBezTo>
                    <a:pt x="1" y="2569"/>
                    <a:pt x="743" y="3311"/>
                    <a:pt x="1656" y="3311"/>
                  </a:cubicBezTo>
                  <a:cubicBezTo>
                    <a:pt x="2569" y="3311"/>
                    <a:pt x="3296" y="2569"/>
                    <a:pt x="3296" y="1656"/>
                  </a:cubicBezTo>
                  <a:cubicBezTo>
                    <a:pt x="3296" y="743"/>
                    <a:pt x="2569" y="1"/>
                    <a:pt x="1656"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7"/>
            <p:cNvSpPr/>
            <p:nvPr/>
          </p:nvSpPr>
          <p:spPr>
            <a:xfrm>
              <a:off x="4100100" y="2444675"/>
              <a:ext cx="73850" cy="74200"/>
            </a:xfrm>
            <a:custGeom>
              <a:avLst/>
              <a:gdLst/>
              <a:ahLst/>
              <a:cxnLst/>
              <a:rect l="l" t="t" r="r" b="b"/>
              <a:pathLst>
                <a:path w="2954" h="2968" extrusionOk="0">
                  <a:moveTo>
                    <a:pt x="1470" y="0"/>
                  </a:moveTo>
                  <a:cubicBezTo>
                    <a:pt x="657" y="0"/>
                    <a:pt x="1" y="671"/>
                    <a:pt x="1" y="1484"/>
                  </a:cubicBezTo>
                  <a:cubicBezTo>
                    <a:pt x="1" y="2311"/>
                    <a:pt x="657" y="2968"/>
                    <a:pt x="1470" y="2968"/>
                  </a:cubicBezTo>
                  <a:cubicBezTo>
                    <a:pt x="2298" y="2968"/>
                    <a:pt x="2954" y="2311"/>
                    <a:pt x="2954" y="1484"/>
                  </a:cubicBezTo>
                  <a:cubicBezTo>
                    <a:pt x="2954" y="671"/>
                    <a:pt x="2298" y="0"/>
                    <a:pt x="1470"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7"/>
            <p:cNvSpPr/>
            <p:nvPr/>
          </p:nvSpPr>
          <p:spPr>
            <a:xfrm>
              <a:off x="3865450" y="3310225"/>
              <a:ext cx="75625" cy="75975"/>
            </a:xfrm>
            <a:custGeom>
              <a:avLst/>
              <a:gdLst/>
              <a:ahLst/>
              <a:cxnLst/>
              <a:rect l="l" t="t" r="r" b="b"/>
              <a:pathLst>
                <a:path w="3025" h="3039" extrusionOk="0">
                  <a:moveTo>
                    <a:pt x="1512" y="0"/>
                  </a:moveTo>
                  <a:cubicBezTo>
                    <a:pt x="671" y="0"/>
                    <a:pt x="0" y="685"/>
                    <a:pt x="0" y="1527"/>
                  </a:cubicBezTo>
                  <a:cubicBezTo>
                    <a:pt x="0" y="2354"/>
                    <a:pt x="671" y="3039"/>
                    <a:pt x="1512" y="3039"/>
                  </a:cubicBezTo>
                  <a:cubicBezTo>
                    <a:pt x="2354" y="3039"/>
                    <a:pt x="3025" y="2354"/>
                    <a:pt x="3025" y="1527"/>
                  </a:cubicBezTo>
                  <a:cubicBezTo>
                    <a:pt x="3025" y="685"/>
                    <a:pt x="2354" y="0"/>
                    <a:pt x="1512"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7"/>
            <p:cNvSpPr/>
            <p:nvPr/>
          </p:nvSpPr>
          <p:spPr>
            <a:xfrm>
              <a:off x="4774150" y="2814500"/>
              <a:ext cx="104150" cy="104525"/>
            </a:xfrm>
            <a:custGeom>
              <a:avLst/>
              <a:gdLst/>
              <a:ahLst/>
              <a:cxnLst/>
              <a:rect l="l" t="t" r="r" b="b"/>
              <a:pathLst>
                <a:path w="4166" h="4181" extrusionOk="0">
                  <a:moveTo>
                    <a:pt x="2083" y="1"/>
                  </a:moveTo>
                  <a:cubicBezTo>
                    <a:pt x="928" y="1"/>
                    <a:pt x="0" y="942"/>
                    <a:pt x="0" y="2083"/>
                  </a:cubicBezTo>
                  <a:cubicBezTo>
                    <a:pt x="0" y="3239"/>
                    <a:pt x="928" y="4180"/>
                    <a:pt x="2083" y="4180"/>
                  </a:cubicBezTo>
                  <a:cubicBezTo>
                    <a:pt x="3239" y="4180"/>
                    <a:pt x="4166" y="3239"/>
                    <a:pt x="4166" y="2083"/>
                  </a:cubicBezTo>
                  <a:cubicBezTo>
                    <a:pt x="4166" y="942"/>
                    <a:pt x="3239" y="1"/>
                    <a:pt x="2083"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7"/>
            <p:cNvSpPr/>
            <p:nvPr/>
          </p:nvSpPr>
          <p:spPr>
            <a:xfrm>
              <a:off x="3601900" y="1752100"/>
              <a:ext cx="63850" cy="63850"/>
            </a:xfrm>
            <a:custGeom>
              <a:avLst/>
              <a:gdLst/>
              <a:ahLst/>
              <a:cxnLst/>
              <a:rect l="l" t="t" r="r" b="b"/>
              <a:pathLst>
                <a:path w="2554" h="2554" extrusionOk="0">
                  <a:moveTo>
                    <a:pt x="1284" y="0"/>
                  </a:moveTo>
                  <a:cubicBezTo>
                    <a:pt x="571" y="0"/>
                    <a:pt x="0" y="571"/>
                    <a:pt x="0" y="1284"/>
                  </a:cubicBezTo>
                  <a:cubicBezTo>
                    <a:pt x="0" y="1983"/>
                    <a:pt x="571" y="2554"/>
                    <a:pt x="1284" y="2554"/>
                  </a:cubicBezTo>
                  <a:cubicBezTo>
                    <a:pt x="1983" y="2554"/>
                    <a:pt x="2554" y="1983"/>
                    <a:pt x="2554" y="1284"/>
                  </a:cubicBezTo>
                  <a:cubicBezTo>
                    <a:pt x="2554" y="571"/>
                    <a:pt x="1983" y="0"/>
                    <a:pt x="128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7"/>
            <p:cNvSpPr/>
            <p:nvPr/>
          </p:nvSpPr>
          <p:spPr>
            <a:xfrm>
              <a:off x="3594050" y="1744250"/>
              <a:ext cx="79550" cy="79550"/>
            </a:xfrm>
            <a:custGeom>
              <a:avLst/>
              <a:gdLst/>
              <a:ahLst/>
              <a:cxnLst/>
              <a:rect l="l" t="t" r="r" b="b"/>
              <a:pathLst>
                <a:path w="3182" h="3182" extrusionOk="0">
                  <a:moveTo>
                    <a:pt x="1598" y="614"/>
                  </a:moveTo>
                  <a:cubicBezTo>
                    <a:pt x="2126" y="614"/>
                    <a:pt x="2568" y="1056"/>
                    <a:pt x="2568" y="1584"/>
                  </a:cubicBezTo>
                  <a:cubicBezTo>
                    <a:pt x="2568" y="2126"/>
                    <a:pt x="2126" y="2568"/>
                    <a:pt x="1598" y="2568"/>
                  </a:cubicBezTo>
                  <a:cubicBezTo>
                    <a:pt x="1056" y="2568"/>
                    <a:pt x="614" y="2126"/>
                    <a:pt x="614" y="1584"/>
                  </a:cubicBezTo>
                  <a:cubicBezTo>
                    <a:pt x="614" y="1056"/>
                    <a:pt x="1056" y="614"/>
                    <a:pt x="1598" y="614"/>
                  </a:cubicBezTo>
                  <a:close/>
                  <a:moveTo>
                    <a:pt x="1598" y="0"/>
                  </a:moveTo>
                  <a:cubicBezTo>
                    <a:pt x="714" y="0"/>
                    <a:pt x="0" y="714"/>
                    <a:pt x="0" y="1584"/>
                  </a:cubicBezTo>
                  <a:cubicBezTo>
                    <a:pt x="0" y="2468"/>
                    <a:pt x="714" y="3181"/>
                    <a:pt x="1598" y="3181"/>
                  </a:cubicBezTo>
                  <a:cubicBezTo>
                    <a:pt x="2468" y="3181"/>
                    <a:pt x="3181" y="2468"/>
                    <a:pt x="3181" y="1584"/>
                  </a:cubicBezTo>
                  <a:cubicBezTo>
                    <a:pt x="3181" y="714"/>
                    <a:pt x="2468" y="0"/>
                    <a:pt x="1598"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7"/>
            <p:cNvSpPr/>
            <p:nvPr/>
          </p:nvSpPr>
          <p:spPr>
            <a:xfrm>
              <a:off x="4685350" y="2226425"/>
              <a:ext cx="127350" cy="127325"/>
            </a:xfrm>
            <a:custGeom>
              <a:avLst/>
              <a:gdLst/>
              <a:ahLst/>
              <a:cxnLst/>
              <a:rect l="l" t="t" r="r" b="b"/>
              <a:pathLst>
                <a:path w="5094" h="5093" extrusionOk="0">
                  <a:moveTo>
                    <a:pt x="2554" y="0"/>
                  </a:moveTo>
                  <a:cubicBezTo>
                    <a:pt x="1142" y="0"/>
                    <a:pt x="0" y="1141"/>
                    <a:pt x="0" y="2539"/>
                  </a:cubicBezTo>
                  <a:cubicBezTo>
                    <a:pt x="0" y="3952"/>
                    <a:pt x="1142" y="5093"/>
                    <a:pt x="2554" y="5093"/>
                  </a:cubicBezTo>
                  <a:cubicBezTo>
                    <a:pt x="3952" y="5093"/>
                    <a:pt x="5093" y="3952"/>
                    <a:pt x="5093" y="2539"/>
                  </a:cubicBezTo>
                  <a:cubicBezTo>
                    <a:pt x="5093" y="1141"/>
                    <a:pt x="3952" y="0"/>
                    <a:pt x="25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7"/>
            <p:cNvSpPr/>
            <p:nvPr/>
          </p:nvSpPr>
          <p:spPr>
            <a:xfrm>
              <a:off x="4677850" y="2218575"/>
              <a:ext cx="142675" cy="142675"/>
            </a:xfrm>
            <a:custGeom>
              <a:avLst/>
              <a:gdLst/>
              <a:ahLst/>
              <a:cxnLst/>
              <a:rect l="l" t="t" r="r" b="b"/>
              <a:pathLst>
                <a:path w="5707" h="5707" extrusionOk="0">
                  <a:moveTo>
                    <a:pt x="2854" y="614"/>
                  </a:moveTo>
                  <a:cubicBezTo>
                    <a:pt x="4081" y="614"/>
                    <a:pt x="5094" y="1626"/>
                    <a:pt x="5094" y="2853"/>
                  </a:cubicBezTo>
                  <a:cubicBezTo>
                    <a:pt x="5094" y="4094"/>
                    <a:pt x="4081" y="5093"/>
                    <a:pt x="2854" y="5093"/>
                  </a:cubicBezTo>
                  <a:cubicBezTo>
                    <a:pt x="1613" y="5093"/>
                    <a:pt x="614" y="4094"/>
                    <a:pt x="614" y="2853"/>
                  </a:cubicBezTo>
                  <a:cubicBezTo>
                    <a:pt x="614" y="1626"/>
                    <a:pt x="1613" y="614"/>
                    <a:pt x="2854" y="614"/>
                  </a:cubicBezTo>
                  <a:close/>
                  <a:moveTo>
                    <a:pt x="2854" y="0"/>
                  </a:moveTo>
                  <a:cubicBezTo>
                    <a:pt x="1270" y="0"/>
                    <a:pt x="1" y="1284"/>
                    <a:pt x="1" y="2853"/>
                  </a:cubicBezTo>
                  <a:cubicBezTo>
                    <a:pt x="1" y="4422"/>
                    <a:pt x="1270" y="5706"/>
                    <a:pt x="2854" y="5706"/>
                  </a:cubicBezTo>
                  <a:cubicBezTo>
                    <a:pt x="4423" y="5706"/>
                    <a:pt x="5707" y="4422"/>
                    <a:pt x="5707" y="2853"/>
                  </a:cubicBezTo>
                  <a:cubicBezTo>
                    <a:pt x="5707" y="1284"/>
                    <a:pt x="4423" y="0"/>
                    <a:pt x="28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7"/>
            <p:cNvSpPr/>
            <p:nvPr/>
          </p:nvSpPr>
          <p:spPr>
            <a:xfrm>
              <a:off x="5243850" y="3270625"/>
              <a:ext cx="87400" cy="87400"/>
            </a:xfrm>
            <a:custGeom>
              <a:avLst/>
              <a:gdLst/>
              <a:ahLst/>
              <a:cxnLst/>
              <a:rect l="l" t="t" r="r" b="b"/>
              <a:pathLst>
                <a:path w="3496" h="3496" extrusionOk="0">
                  <a:moveTo>
                    <a:pt x="1740" y="1"/>
                  </a:moveTo>
                  <a:cubicBezTo>
                    <a:pt x="785" y="1"/>
                    <a:pt x="0" y="785"/>
                    <a:pt x="0" y="1741"/>
                  </a:cubicBezTo>
                  <a:cubicBezTo>
                    <a:pt x="0" y="2711"/>
                    <a:pt x="785" y="3496"/>
                    <a:pt x="1740" y="3496"/>
                  </a:cubicBezTo>
                  <a:cubicBezTo>
                    <a:pt x="2710" y="3496"/>
                    <a:pt x="3495" y="2711"/>
                    <a:pt x="3495" y="1741"/>
                  </a:cubicBezTo>
                  <a:cubicBezTo>
                    <a:pt x="3495" y="785"/>
                    <a:pt x="2710" y="1"/>
                    <a:pt x="1740"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7"/>
            <p:cNvSpPr/>
            <p:nvPr/>
          </p:nvSpPr>
          <p:spPr>
            <a:xfrm>
              <a:off x="5231000" y="3257800"/>
              <a:ext cx="112725" cy="113075"/>
            </a:xfrm>
            <a:custGeom>
              <a:avLst/>
              <a:gdLst/>
              <a:ahLst/>
              <a:cxnLst/>
              <a:rect l="l" t="t" r="r" b="b"/>
              <a:pathLst>
                <a:path w="4509" h="4523" extrusionOk="0">
                  <a:moveTo>
                    <a:pt x="2254" y="1027"/>
                  </a:moveTo>
                  <a:cubicBezTo>
                    <a:pt x="2939" y="1027"/>
                    <a:pt x="3495" y="1584"/>
                    <a:pt x="3495" y="2254"/>
                  </a:cubicBezTo>
                  <a:cubicBezTo>
                    <a:pt x="3495" y="2939"/>
                    <a:pt x="2939" y="3495"/>
                    <a:pt x="2254" y="3495"/>
                  </a:cubicBezTo>
                  <a:cubicBezTo>
                    <a:pt x="1584" y="3495"/>
                    <a:pt x="1028" y="2939"/>
                    <a:pt x="1028" y="2254"/>
                  </a:cubicBezTo>
                  <a:cubicBezTo>
                    <a:pt x="1028" y="1584"/>
                    <a:pt x="1584" y="1027"/>
                    <a:pt x="2254" y="1027"/>
                  </a:cubicBezTo>
                  <a:close/>
                  <a:moveTo>
                    <a:pt x="2254" y="0"/>
                  </a:moveTo>
                  <a:cubicBezTo>
                    <a:pt x="1013" y="0"/>
                    <a:pt x="0" y="1013"/>
                    <a:pt x="0" y="2254"/>
                  </a:cubicBezTo>
                  <a:cubicBezTo>
                    <a:pt x="0" y="3510"/>
                    <a:pt x="1013" y="4522"/>
                    <a:pt x="2254" y="4522"/>
                  </a:cubicBezTo>
                  <a:cubicBezTo>
                    <a:pt x="3495" y="4522"/>
                    <a:pt x="4508" y="3510"/>
                    <a:pt x="4508" y="2254"/>
                  </a:cubicBezTo>
                  <a:cubicBezTo>
                    <a:pt x="4508" y="1013"/>
                    <a:pt x="3495" y="0"/>
                    <a:pt x="22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7"/>
            <p:cNvSpPr/>
            <p:nvPr/>
          </p:nvSpPr>
          <p:spPr>
            <a:xfrm>
              <a:off x="4662875" y="3096250"/>
              <a:ext cx="128050" cy="128050"/>
            </a:xfrm>
            <a:custGeom>
              <a:avLst/>
              <a:gdLst/>
              <a:ahLst/>
              <a:cxnLst/>
              <a:rect l="l" t="t" r="r" b="b"/>
              <a:pathLst>
                <a:path w="5122" h="5122" extrusionOk="0">
                  <a:moveTo>
                    <a:pt x="2568" y="0"/>
                  </a:moveTo>
                  <a:cubicBezTo>
                    <a:pt x="1142" y="0"/>
                    <a:pt x="1" y="1156"/>
                    <a:pt x="1" y="2568"/>
                  </a:cubicBezTo>
                  <a:cubicBezTo>
                    <a:pt x="1" y="3980"/>
                    <a:pt x="1142" y="5121"/>
                    <a:pt x="2568" y="5121"/>
                  </a:cubicBezTo>
                  <a:cubicBezTo>
                    <a:pt x="3981" y="5121"/>
                    <a:pt x="5122" y="3980"/>
                    <a:pt x="5122" y="2568"/>
                  </a:cubicBezTo>
                  <a:cubicBezTo>
                    <a:pt x="5122" y="1156"/>
                    <a:pt x="3981" y="0"/>
                    <a:pt x="2568"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7"/>
            <p:cNvSpPr/>
            <p:nvPr/>
          </p:nvSpPr>
          <p:spPr>
            <a:xfrm>
              <a:off x="4645050" y="3078400"/>
              <a:ext cx="163725" cy="163725"/>
            </a:xfrm>
            <a:custGeom>
              <a:avLst/>
              <a:gdLst/>
              <a:ahLst/>
              <a:cxnLst/>
              <a:rect l="l" t="t" r="r" b="b"/>
              <a:pathLst>
                <a:path w="6549" h="6549" extrusionOk="0">
                  <a:moveTo>
                    <a:pt x="3281" y="1427"/>
                  </a:moveTo>
                  <a:cubicBezTo>
                    <a:pt x="4294" y="1427"/>
                    <a:pt x="5122" y="2255"/>
                    <a:pt x="5122" y="3282"/>
                  </a:cubicBezTo>
                  <a:cubicBezTo>
                    <a:pt x="5122" y="4295"/>
                    <a:pt x="4294" y="5122"/>
                    <a:pt x="3281" y="5122"/>
                  </a:cubicBezTo>
                  <a:cubicBezTo>
                    <a:pt x="2254" y="5122"/>
                    <a:pt x="1427" y="4295"/>
                    <a:pt x="1427" y="3282"/>
                  </a:cubicBezTo>
                  <a:cubicBezTo>
                    <a:pt x="1427" y="2255"/>
                    <a:pt x="2254" y="1427"/>
                    <a:pt x="3281" y="1427"/>
                  </a:cubicBezTo>
                  <a:close/>
                  <a:moveTo>
                    <a:pt x="3281" y="1"/>
                  </a:moveTo>
                  <a:cubicBezTo>
                    <a:pt x="1470" y="1"/>
                    <a:pt x="0" y="1470"/>
                    <a:pt x="0" y="3282"/>
                  </a:cubicBezTo>
                  <a:cubicBezTo>
                    <a:pt x="0" y="5079"/>
                    <a:pt x="1470" y="6549"/>
                    <a:pt x="3281" y="6549"/>
                  </a:cubicBezTo>
                  <a:cubicBezTo>
                    <a:pt x="5079" y="6549"/>
                    <a:pt x="6548" y="5079"/>
                    <a:pt x="6548" y="3282"/>
                  </a:cubicBezTo>
                  <a:cubicBezTo>
                    <a:pt x="6548" y="1470"/>
                    <a:pt x="5079" y="1"/>
                    <a:pt x="3281"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7"/>
            <p:cNvSpPr/>
            <p:nvPr/>
          </p:nvSpPr>
          <p:spPr>
            <a:xfrm>
              <a:off x="4459600" y="1959650"/>
              <a:ext cx="149800" cy="150175"/>
            </a:xfrm>
            <a:custGeom>
              <a:avLst/>
              <a:gdLst/>
              <a:ahLst/>
              <a:cxnLst/>
              <a:rect l="l" t="t" r="r" b="b"/>
              <a:pathLst>
                <a:path w="5992" h="6007" extrusionOk="0">
                  <a:moveTo>
                    <a:pt x="2996" y="1"/>
                  </a:moveTo>
                  <a:cubicBezTo>
                    <a:pt x="1341" y="1"/>
                    <a:pt x="0" y="1342"/>
                    <a:pt x="0" y="2996"/>
                  </a:cubicBezTo>
                  <a:cubicBezTo>
                    <a:pt x="0" y="4651"/>
                    <a:pt x="1341" y="6006"/>
                    <a:pt x="2996" y="6006"/>
                  </a:cubicBezTo>
                  <a:cubicBezTo>
                    <a:pt x="4651" y="6006"/>
                    <a:pt x="5992" y="4651"/>
                    <a:pt x="5992" y="2996"/>
                  </a:cubicBezTo>
                  <a:cubicBezTo>
                    <a:pt x="5992" y="1342"/>
                    <a:pt x="4651" y="1"/>
                    <a:pt x="2996"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7"/>
            <p:cNvSpPr/>
            <p:nvPr/>
          </p:nvSpPr>
          <p:spPr>
            <a:xfrm>
              <a:off x="4451750" y="1952175"/>
              <a:ext cx="165500" cy="165125"/>
            </a:xfrm>
            <a:custGeom>
              <a:avLst/>
              <a:gdLst/>
              <a:ahLst/>
              <a:cxnLst/>
              <a:rect l="l" t="t" r="r" b="b"/>
              <a:pathLst>
                <a:path w="6620" h="6605" extrusionOk="0">
                  <a:moveTo>
                    <a:pt x="3310" y="599"/>
                  </a:moveTo>
                  <a:cubicBezTo>
                    <a:pt x="4794" y="599"/>
                    <a:pt x="6006" y="1812"/>
                    <a:pt x="6006" y="3295"/>
                  </a:cubicBezTo>
                  <a:cubicBezTo>
                    <a:pt x="6006" y="4779"/>
                    <a:pt x="4794" y="5991"/>
                    <a:pt x="3310" y="5991"/>
                  </a:cubicBezTo>
                  <a:cubicBezTo>
                    <a:pt x="1827" y="5991"/>
                    <a:pt x="614" y="4779"/>
                    <a:pt x="614" y="3295"/>
                  </a:cubicBezTo>
                  <a:cubicBezTo>
                    <a:pt x="614" y="1812"/>
                    <a:pt x="1827" y="599"/>
                    <a:pt x="3310" y="599"/>
                  </a:cubicBezTo>
                  <a:close/>
                  <a:moveTo>
                    <a:pt x="3310" y="0"/>
                  </a:moveTo>
                  <a:cubicBezTo>
                    <a:pt x="1484" y="0"/>
                    <a:pt x="1" y="1484"/>
                    <a:pt x="1" y="3295"/>
                  </a:cubicBezTo>
                  <a:cubicBezTo>
                    <a:pt x="1" y="5121"/>
                    <a:pt x="1484" y="6605"/>
                    <a:pt x="3310" y="6605"/>
                  </a:cubicBezTo>
                  <a:cubicBezTo>
                    <a:pt x="5136" y="6605"/>
                    <a:pt x="6620" y="5121"/>
                    <a:pt x="6620" y="3295"/>
                  </a:cubicBezTo>
                  <a:cubicBezTo>
                    <a:pt x="6620" y="1484"/>
                    <a:pt x="5136" y="0"/>
                    <a:pt x="3310"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7"/>
            <p:cNvSpPr/>
            <p:nvPr/>
          </p:nvSpPr>
          <p:spPr>
            <a:xfrm>
              <a:off x="4498125" y="1998525"/>
              <a:ext cx="72775" cy="72425"/>
            </a:xfrm>
            <a:custGeom>
              <a:avLst/>
              <a:gdLst/>
              <a:ahLst/>
              <a:cxnLst/>
              <a:rect l="l" t="t" r="r" b="b"/>
              <a:pathLst>
                <a:path w="2911" h="2897" extrusionOk="0">
                  <a:moveTo>
                    <a:pt x="1455" y="0"/>
                  </a:moveTo>
                  <a:cubicBezTo>
                    <a:pt x="656" y="0"/>
                    <a:pt x="0" y="642"/>
                    <a:pt x="0" y="1441"/>
                  </a:cubicBezTo>
                  <a:cubicBezTo>
                    <a:pt x="0" y="2240"/>
                    <a:pt x="656" y="2896"/>
                    <a:pt x="1455" y="2896"/>
                  </a:cubicBezTo>
                  <a:cubicBezTo>
                    <a:pt x="2254" y="2896"/>
                    <a:pt x="2910" y="2240"/>
                    <a:pt x="2910" y="1441"/>
                  </a:cubicBezTo>
                  <a:cubicBezTo>
                    <a:pt x="2910" y="642"/>
                    <a:pt x="2254" y="0"/>
                    <a:pt x="1455"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7"/>
            <p:cNvSpPr/>
            <p:nvPr/>
          </p:nvSpPr>
          <p:spPr>
            <a:xfrm>
              <a:off x="4490625" y="1990675"/>
              <a:ext cx="87750" cy="87750"/>
            </a:xfrm>
            <a:custGeom>
              <a:avLst/>
              <a:gdLst/>
              <a:ahLst/>
              <a:cxnLst/>
              <a:rect l="l" t="t" r="r" b="b"/>
              <a:pathLst>
                <a:path w="3510" h="3510" extrusionOk="0">
                  <a:moveTo>
                    <a:pt x="1755" y="614"/>
                  </a:moveTo>
                  <a:cubicBezTo>
                    <a:pt x="2383" y="614"/>
                    <a:pt x="2896" y="1128"/>
                    <a:pt x="2896" y="1755"/>
                  </a:cubicBezTo>
                  <a:cubicBezTo>
                    <a:pt x="2896" y="2383"/>
                    <a:pt x="2383" y="2897"/>
                    <a:pt x="1755" y="2897"/>
                  </a:cubicBezTo>
                  <a:cubicBezTo>
                    <a:pt x="1127" y="2897"/>
                    <a:pt x="614" y="2383"/>
                    <a:pt x="614" y="1755"/>
                  </a:cubicBezTo>
                  <a:cubicBezTo>
                    <a:pt x="614" y="1128"/>
                    <a:pt x="1127" y="614"/>
                    <a:pt x="1755" y="614"/>
                  </a:cubicBezTo>
                  <a:close/>
                  <a:moveTo>
                    <a:pt x="1755" y="1"/>
                  </a:moveTo>
                  <a:cubicBezTo>
                    <a:pt x="785" y="1"/>
                    <a:pt x="1" y="785"/>
                    <a:pt x="1" y="1755"/>
                  </a:cubicBezTo>
                  <a:cubicBezTo>
                    <a:pt x="1" y="2725"/>
                    <a:pt x="785" y="3510"/>
                    <a:pt x="1755" y="3510"/>
                  </a:cubicBezTo>
                  <a:cubicBezTo>
                    <a:pt x="2725" y="3510"/>
                    <a:pt x="3510" y="2725"/>
                    <a:pt x="3510" y="1755"/>
                  </a:cubicBezTo>
                  <a:cubicBezTo>
                    <a:pt x="3510" y="785"/>
                    <a:pt x="2725" y="1"/>
                    <a:pt x="1755"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7"/>
            <p:cNvSpPr/>
            <p:nvPr/>
          </p:nvSpPr>
          <p:spPr>
            <a:xfrm>
              <a:off x="2921425" y="1760300"/>
              <a:ext cx="152325" cy="152300"/>
            </a:xfrm>
            <a:custGeom>
              <a:avLst/>
              <a:gdLst/>
              <a:ahLst/>
              <a:cxnLst/>
              <a:rect l="l" t="t" r="r" b="b"/>
              <a:pathLst>
                <a:path w="6093" h="6092" extrusionOk="0">
                  <a:moveTo>
                    <a:pt x="3039" y="0"/>
                  </a:moveTo>
                  <a:cubicBezTo>
                    <a:pt x="1356" y="0"/>
                    <a:pt x="1" y="1355"/>
                    <a:pt x="1" y="3039"/>
                  </a:cubicBezTo>
                  <a:cubicBezTo>
                    <a:pt x="1" y="4722"/>
                    <a:pt x="1356" y="6092"/>
                    <a:pt x="3039" y="6092"/>
                  </a:cubicBezTo>
                  <a:cubicBezTo>
                    <a:pt x="4723" y="6092"/>
                    <a:pt x="6092" y="4722"/>
                    <a:pt x="6092" y="3039"/>
                  </a:cubicBezTo>
                  <a:cubicBezTo>
                    <a:pt x="6092" y="1355"/>
                    <a:pt x="4723" y="0"/>
                    <a:pt x="3039"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7"/>
            <p:cNvSpPr/>
            <p:nvPr/>
          </p:nvSpPr>
          <p:spPr>
            <a:xfrm>
              <a:off x="2913575" y="1752450"/>
              <a:ext cx="168000" cy="167650"/>
            </a:xfrm>
            <a:custGeom>
              <a:avLst/>
              <a:gdLst/>
              <a:ahLst/>
              <a:cxnLst/>
              <a:rect l="l" t="t" r="r" b="b"/>
              <a:pathLst>
                <a:path w="6720" h="6706" extrusionOk="0">
                  <a:moveTo>
                    <a:pt x="3353" y="614"/>
                  </a:moveTo>
                  <a:cubicBezTo>
                    <a:pt x="4865" y="614"/>
                    <a:pt x="6107" y="1841"/>
                    <a:pt x="6107" y="3353"/>
                  </a:cubicBezTo>
                  <a:cubicBezTo>
                    <a:pt x="6107" y="4865"/>
                    <a:pt x="4865" y="6092"/>
                    <a:pt x="3353" y="6092"/>
                  </a:cubicBezTo>
                  <a:cubicBezTo>
                    <a:pt x="1841" y="6092"/>
                    <a:pt x="614" y="4865"/>
                    <a:pt x="614" y="3353"/>
                  </a:cubicBezTo>
                  <a:cubicBezTo>
                    <a:pt x="614" y="1841"/>
                    <a:pt x="1841" y="614"/>
                    <a:pt x="3353" y="614"/>
                  </a:cubicBezTo>
                  <a:close/>
                  <a:moveTo>
                    <a:pt x="3353" y="0"/>
                  </a:moveTo>
                  <a:cubicBezTo>
                    <a:pt x="1513" y="0"/>
                    <a:pt x="1" y="1513"/>
                    <a:pt x="1" y="3353"/>
                  </a:cubicBezTo>
                  <a:cubicBezTo>
                    <a:pt x="1" y="5207"/>
                    <a:pt x="1513" y="6705"/>
                    <a:pt x="3353" y="6705"/>
                  </a:cubicBezTo>
                  <a:cubicBezTo>
                    <a:pt x="5208" y="6705"/>
                    <a:pt x="6720" y="5207"/>
                    <a:pt x="6720" y="3353"/>
                  </a:cubicBezTo>
                  <a:cubicBezTo>
                    <a:pt x="6720" y="1513"/>
                    <a:pt x="5208" y="0"/>
                    <a:pt x="3353"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7"/>
            <p:cNvSpPr/>
            <p:nvPr/>
          </p:nvSpPr>
          <p:spPr>
            <a:xfrm>
              <a:off x="2951400" y="1790250"/>
              <a:ext cx="92375" cy="92400"/>
            </a:xfrm>
            <a:custGeom>
              <a:avLst/>
              <a:gdLst/>
              <a:ahLst/>
              <a:cxnLst/>
              <a:rect l="l" t="t" r="r" b="b"/>
              <a:pathLst>
                <a:path w="3695" h="3696" extrusionOk="0">
                  <a:moveTo>
                    <a:pt x="1840" y="1013"/>
                  </a:moveTo>
                  <a:cubicBezTo>
                    <a:pt x="2311" y="1013"/>
                    <a:pt x="2682" y="1384"/>
                    <a:pt x="2682" y="1841"/>
                  </a:cubicBezTo>
                  <a:cubicBezTo>
                    <a:pt x="2682" y="2297"/>
                    <a:pt x="2311" y="2668"/>
                    <a:pt x="1840" y="2668"/>
                  </a:cubicBezTo>
                  <a:cubicBezTo>
                    <a:pt x="1384" y="2668"/>
                    <a:pt x="1013" y="2297"/>
                    <a:pt x="1013" y="1841"/>
                  </a:cubicBezTo>
                  <a:cubicBezTo>
                    <a:pt x="1013" y="1384"/>
                    <a:pt x="1384" y="1013"/>
                    <a:pt x="1840" y="1013"/>
                  </a:cubicBezTo>
                  <a:close/>
                  <a:moveTo>
                    <a:pt x="1840" y="1"/>
                  </a:moveTo>
                  <a:cubicBezTo>
                    <a:pt x="827" y="1"/>
                    <a:pt x="0" y="828"/>
                    <a:pt x="0" y="1841"/>
                  </a:cubicBezTo>
                  <a:cubicBezTo>
                    <a:pt x="0" y="2868"/>
                    <a:pt x="827" y="3695"/>
                    <a:pt x="1840" y="3695"/>
                  </a:cubicBezTo>
                  <a:cubicBezTo>
                    <a:pt x="2867" y="3695"/>
                    <a:pt x="3695" y="2868"/>
                    <a:pt x="3695" y="1841"/>
                  </a:cubicBezTo>
                  <a:cubicBezTo>
                    <a:pt x="3695" y="828"/>
                    <a:pt x="2867" y="1"/>
                    <a:pt x="1840"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7"/>
            <p:cNvSpPr/>
            <p:nvPr/>
          </p:nvSpPr>
          <p:spPr>
            <a:xfrm>
              <a:off x="3576225" y="3411500"/>
              <a:ext cx="105225" cy="105600"/>
            </a:xfrm>
            <a:custGeom>
              <a:avLst/>
              <a:gdLst/>
              <a:ahLst/>
              <a:cxnLst/>
              <a:rect l="l" t="t" r="r" b="b"/>
              <a:pathLst>
                <a:path w="4209" h="4224" extrusionOk="0">
                  <a:moveTo>
                    <a:pt x="2097" y="1"/>
                  </a:moveTo>
                  <a:cubicBezTo>
                    <a:pt x="942" y="1"/>
                    <a:pt x="0" y="942"/>
                    <a:pt x="0" y="2112"/>
                  </a:cubicBezTo>
                  <a:cubicBezTo>
                    <a:pt x="0" y="3267"/>
                    <a:pt x="942" y="4223"/>
                    <a:pt x="2097" y="4223"/>
                  </a:cubicBezTo>
                  <a:cubicBezTo>
                    <a:pt x="3267" y="4223"/>
                    <a:pt x="4208" y="3267"/>
                    <a:pt x="4208" y="2112"/>
                  </a:cubicBezTo>
                  <a:cubicBezTo>
                    <a:pt x="4208" y="942"/>
                    <a:pt x="3267" y="1"/>
                    <a:pt x="2097"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7"/>
            <p:cNvSpPr/>
            <p:nvPr/>
          </p:nvSpPr>
          <p:spPr>
            <a:xfrm>
              <a:off x="3563375" y="3398675"/>
              <a:ext cx="130900" cy="130900"/>
            </a:xfrm>
            <a:custGeom>
              <a:avLst/>
              <a:gdLst/>
              <a:ahLst/>
              <a:cxnLst/>
              <a:rect l="l" t="t" r="r" b="b"/>
              <a:pathLst>
                <a:path w="5236" h="5236" extrusionOk="0">
                  <a:moveTo>
                    <a:pt x="2611" y="1027"/>
                  </a:moveTo>
                  <a:cubicBezTo>
                    <a:pt x="3496" y="1027"/>
                    <a:pt x="4209" y="1740"/>
                    <a:pt x="4209" y="2625"/>
                  </a:cubicBezTo>
                  <a:cubicBezTo>
                    <a:pt x="4209" y="3509"/>
                    <a:pt x="3496" y="4223"/>
                    <a:pt x="2611" y="4223"/>
                  </a:cubicBezTo>
                  <a:cubicBezTo>
                    <a:pt x="1741" y="4223"/>
                    <a:pt x="1013" y="3509"/>
                    <a:pt x="1013" y="2625"/>
                  </a:cubicBezTo>
                  <a:cubicBezTo>
                    <a:pt x="1013" y="1740"/>
                    <a:pt x="1741" y="1027"/>
                    <a:pt x="2611" y="1027"/>
                  </a:cubicBezTo>
                  <a:close/>
                  <a:moveTo>
                    <a:pt x="2611" y="0"/>
                  </a:moveTo>
                  <a:cubicBezTo>
                    <a:pt x="1170" y="0"/>
                    <a:pt x="0" y="1184"/>
                    <a:pt x="0" y="2625"/>
                  </a:cubicBezTo>
                  <a:cubicBezTo>
                    <a:pt x="0" y="4066"/>
                    <a:pt x="1170" y="5235"/>
                    <a:pt x="2611" y="5235"/>
                  </a:cubicBezTo>
                  <a:cubicBezTo>
                    <a:pt x="4066" y="5235"/>
                    <a:pt x="5236" y="4066"/>
                    <a:pt x="5236" y="2625"/>
                  </a:cubicBezTo>
                  <a:cubicBezTo>
                    <a:pt x="5236" y="1184"/>
                    <a:pt x="4066" y="0"/>
                    <a:pt x="2611"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7"/>
            <p:cNvSpPr/>
            <p:nvPr/>
          </p:nvSpPr>
          <p:spPr>
            <a:xfrm>
              <a:off x="3351525" y="2368350"/>
              <a:ext cx="87050" cy="87400"/>
            </a:xfrm>
            <a:custGeom>
              <a:avLst/>
              <a:gdLst/>
              <a:ahLst/>
              <a:cxnLst/>
              <a:rect l="l" t="t" r="r" b="b"/>
              <a:pathLst>
                <a:path w="3482" h="3496" extrusionOk="0">
                  <a:moveTo>
                    <a:pt x="1741" y="1"/>
                  </a:moveTo>
                  <a:cubicBezTo>
                    <a:pt x="771" y="1"/>
                    <a:pt x="1" y="785"/>
                    <a:pt x="1" y="1741"/>
                  </a:cubicBezTo>
                  <a:cubicBezTo>
                    <a:pt x="1" y="2711"/>
                    <a:pt x="771" y="3496"/>
                    <a:pt x="1741" y="3496"/>
                  </a:cubicBezTo>
                  <a:cubicBezTo>
                    <a:pt x="2697" y="3496"/>
                    <a:pt x="3482" y="2711"/>
                    <a:pt x="3482" y="1741"/>
                  </a:cubicBezTo>
                  <a:cubicBezTo>
                    <a:pt x="3482" y="785"/>
                    <a:pt x="2697" y="1"/>
                    <a:pt x="1741"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7"/>
            <p:cNvSpPr/>
            <p:nvPr/>
          </p:nvSpPr>
          <p:spPr>
            <a:xfrm>
              <a:off x="3343700" y="2360875"/>
              <a:ext cx="102725" cy="102375"/>
            </a:xfrm>
            <a:custGeom>
              <a:avLst/>
              <a:gdLst/>
              <a:ahLst/>
              <a:cxnLst/>
              <a:rect l="l" t="t" r="r" b="b"/>
              <a:pathLst>
                <a:path w="4109" h="4095" extrusionOk="0">
                  <a:moveTo>
                    <a:pt x="2054" y="613"/>
                  </a:moveTo>
                  <a:cubicBezTo>
                    <a:pt x="2853" y="613"/>
                    <a:pt x="3495" y="1255"/>
                    <a:pt x="3495" y="2040"/>
                  </a:cubicBezTo>
                  <a:cubicBezTo>
                    <a:pt x="3495" y="2839"/>
                    <a:pt x="2853" y="3481"/>
                    <a:pt x="2054" y="3481"/>
                  </a:cubicBezTo>
                  <a:cubicBezTo>
                    <a:pt x="1255" y="3481"/>
                    <a:pt x="613" y="2839"/>
                    <a:pt x="613" y="2040"/>
                  </a:cubicBezTo>
                  <a:cubicBezTo>
                    <a:pt x="613" y="1255"/>
                    <a:pt x="1255" y="613"/>
                    <a:pt x="2054" y="613"/>
                  </a:cubicBezTo>
                  <a:close/>
                  <a:moveTo>
                    <a:pt x="2054" y="0"/>
                  </a:moveTo>
                  <a:cubicBezTo>
                    <a:pt x="927" y="0"/>
                    <a:pt x="0" y="913"/>
                    <a:pt x="0" y="2040"/>
                  </a:cubicBezTo>
                  <a:cubicBezTo>
                    <a:pt x="0" y="3181"/>
                    <a:pt x="927" y="4094"/>
                    <a:pt x="2054" y="4094"/>
                  </a:cubicBezTo>
                  <a:cubicBezTo>
                    <a:pt x="3181" y="4094"/>
                    <a:pt x="4108" y="3181"/>
                    <a:pt x="4108" y="2040"/>
                  </a:cubicBezTo>
                  <a:cubicBezTo>
                    <a:pt x="4108" y="913"/>
                    <a:pt x="3181" y="0"/>
                    <a:pt x="20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7"/>
            <p:cNvSpPr/>
            <p:nvPr/>
          </p:nvSpPr>
          <p:spPr>
            <a:xfrm>
              <a:off x="2758450" y="2997450"/>
              <a:ext cx="93100" cy="93100"/>
            </a:xfrm>
            <a:custGeom>
              <a:avLst/>
              <a:gdLst/>
              <a:ahLst/>
              <a:cxnLst/>
              <a:rect l="l" t="t" r="r" b="b"/>
              <a:pathLst>
                <a:path w="3724" h="3724" extrusionOk="0">
                  <a:moveTo>
                    <a:pt x="1869" y="1"/>
                  </a:moveTo>
                  <a:cubicBezTo>
                    <a:pt x="842" y="1"/>
                    <a:pt x="1" y="828"/>
                    <a:pt x="1" y="1855"/>
                  </a:cubicBezTo>
                  <a:cubicBezTo>
                    <a:pt x="1" y="2896"/>
                    <a:pt x="842" y="3724"/>
                    <a:pt x="1869" y="3724"/>
                  </a:cubicBezTo>
                  <a:cubicBezTo>
                    <a:pt x="2896" y="3724"/>
                    <a:pt x="3724" y="2896"/>
                    <a:pt x="3724" y="1855"/>
                  </a:cubicBezTo>
                  <a:cubicBezTo>
                    <a:pt x="3724" y="828"/>
                    <a:pt x="2896" y="1"/>
                    <a:pt x="186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7"/>
            <p:cNvSpPr/>
            <p:nvPr/>
          </p:nvSpPr>
          <p:spPr>
            <a:xfrm>
              <a:off x="2740625" y="2979625"/>
              <a:ext cx="128775" cy="128775"/>
            </a:xfrm>
            <a:custGeom>
              <a:avLst/>
              <a:gdLst/>
              <a:ahLst/>
              <a:cxnLst/>
              <a:rect l="l" t="t" r="r" b="b"/>
              <a:pathLst>
                <a:path w="5151" h="5151" extrusionOk="0">
                  <a:moveTo>
                    <a:pt x="2582" y="1427"/>
                  </a:moveTo>
                  <a:cubicBezTo>
                    <a:pt x="3210" y="1427"/>
                    <a:pt x="3724" y="1940"/>
                    <a:pt x="3724" y="2568"/>
                  </a:cubicBezTo>
                  <a:cubicBezTo>
                    <a:pt x="3724" y="3210"/>
                    <a:pt x="3210" y="3724"/>
                    <a:pt x="2582" y="3724"/>
                  </a:cubicBezTo>
                  <a:cubicBezTo>
                    <a:pt x="1955" y="3724"/>
                    <a:pt x="1441" y="3210"/>
                    <a:pt x="1441" y="2568"/>
                  </a:cubicBezTo>
                  <a:cubicBezTo>
                    <a:pt x="1441" y="1940"/>
                    <a:pt x="1955" y="1427"/>
                    <a:pt x="2582" y="1427"/>
                  </a:cubicBezTo>
                  <a:close/>
                  <a:moveTo>
                    <a:pt x="2582" y="0"/>
                  </a:moveTo>
                  <a:cubicBezTo>
                    <a:pt x="1156" y="0"/>
                    <a:pt x="0" y="1156"/>
                    <a:pt x="0" y="2568"/>
                  </a:cubicBezTo>
                  <a:cubicBezTo>
                    <a:pt x="0" y="3995"/>
                    <a:pt x="1156" y="5150"/>
                    <a:pt x="2582" y="5150"/>
                  </a:cubicBezTo>
                  <a:cubicBezTo>
                    <a:pt x="3995" y="5150"/>
                    <a:pt x="5150" y="3995"/>
                    <a:pt x="5150" y="2568"/>
                  </a:cubicBezTo>
                  <a:cubicBezTo>
                    <a:pt x="5150" y="1156"/>
                    <a:pt x="3995" y="0"/>
                    <a:pt x="2582"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7"/>
            <p:cNvSpPr/>
            <p:nvPr/>
          </p:nvSpPr>
          <p:spPr>
            <a:xfrm>
              <a:off x="2787350" y="3609075"/>
              <a:ext cx="95600" cy="95975"/>
            </a:xfrm>
            <a:custGeom>
              <a:avLst/>
              <a:gdLst/>
              <a:ahLst/>
              <a:cxnLst/>
              <a:rect l="l" t="t" r="r" b="b"/>
              <a:pathLst>
                <a:path w="3824" h="3839" extrusionOk="0">
                  <a:moveTo>
                    <a:pt x="1912" y="1"/>
                  </a:moveTo>
                  <a:cubicBezTo>
                    <a:pt x="856" y="1"/>
                    <a:pt x="0" y="857"/>
                    <a:pt x="0" y="1926"/>
                  </a:cubicBezTo>
                  <a:cubicBezTo>
                    <a:pt x="0" y="2982"/>
                    <a:pt x="856" y="3838"/>
                    <a:pt x="1912" y="3838"/>
                  </a:cubicBezTo>
                  <a:cubicBezTo>
                    <a:pt x="2967" y="3838"/>
                    <a:pt x="3823" y="2982"/>
                    <a:pt x="3823" y="1926"/>
                  </a:cubicBezTo>
                  <a:cubicBezTo>
                    <a:pt x="3823" y="857"/>
                    <a:pt x="2967" y="1"/>
                    <a:pt x="1912"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7"/>
            <p:cNvSpPr/>
            <p:nvPr/>
          </p:nvSpPr>
          <p:spPr>
            <a:xfrm>
              <a:off x="2779500" y="3601600"/>
              <a:ext cx="110925" cy="110925"/>
            </a:xfrm>
            <a:custGeom>
              <a:avLst/>
              <a:gdLst/>
              <a:ahLst/>
              <a:cxnLst/>
              <a:rect l="l" t="t" r="r" b="b"/>
              <a:pathLst>
                <a:path w="4437" h="4437" extrusionOk="0">
                  <a:moveTo>
                    <a:pt x="2226" y="613"/>
                  </a:moveTo>
                  <a:cubicBezTo>
                    <a:pt x="3110" y="613"/>
                    <a:pt x="3823" y="1327"/>
                    <a:pt x="3823" y="2225"/>
                  </a:cubicBezTo>
                  <a:cubicBezTo>
                    <a:pt x="3823" y="3110"/>
                    <a:pt x="3110" y="3823"/>
                    <a:pt x="2226" y="3823"/>
                  </a:cubicBezTo>
                  <a:cubicBezTo>
                    <a:pt x="1341" y="3823"/>
                    <a:pt x="614" y="3110"/>
                    <a:pt x="614" y="2225"/>
                  </a:cubicBezTo>
                  <a:cubicBezTo>
                    <a:pt x="614" y="1327"/>
                    <a:pt x="1341" y="613"/>
                    <a:pt x="2226" y="613"/>
                  </a:cubicBezTo>
                  <a:close/>
                  <a:moveTo>
                    <a:pt x="2226" y="0"/>
                  </a:moveTo>
                  <a:cubicBezTo>
                    <a:pt x="999" y="0"/>
                    <a:pt x="0" y="999"/>
                    <a:pt x="0" y="2225"/>
                  </a:cubicBezTo>
                  <a:cubicBezTo>
                    <a:pt x="0" y="3438"/>
                    <a:pt x="999" y="4437"/>
                    <a:pt x="2226" y="4437"/>
                  </a:cubicBezTo>
                  <a:cubicBezTo>
                    <a:pt x="3438" y="4437"/>
                    <a:pt x="4437" y="3438"/>
                    <a:pt x="4437" y="2225"/>
                  </a:cubicBezTo>
                  <a:cubicBezTo>
                    <a:pt x="4437" y="999"/>
                    <a:pt x="3438" y="0"/>
                    <a:pt x="2226"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7"/>
            <p:cNvSpPr/>
            <p:nvPr/>
          </p:nvSpPr>
          <p:spPr>
            <a:xfrm>
              <a:off x="4073350" y="1588050"/>
              <a:ext cx="97050" cy="97025"/>
            </a:xfrm>
            <a:custGeom>
              <a:avLst/>
              <a:gdLst/>
              <a:ahLst/>
              <a:cxnLst/>
              <a:rect l="l" t="t" r="r" b="b"/>
              <a:pathLst>
                <a:path w="3882" h="3881" extrusionOk="0">
                  <a:moveTo>
                    <a:pt x="1941" y="0"/>
                  </a:moveTo>
                  <a:cubicBezTo>
                    <a:pt x="871" y="0"/>
                    <a:pt x="1" y="870"/>
                    <a:pt x="1" y="1940"/>
                  </a:cubicBezTo>
                  <a:cubicBezTo>
                    <a:pt x="1" y="3010"/>
                    <a:pt x="871" y="3880"/>
                    <a:pt x="1941" y="3880"/>
                  </a:cubicBezTo>
                  <a:cubicBezTo>
                    <a:pt x="3011" y="3880"/>
                    <a:pt x="3881" y="3010"/>
                    <a:pt x="3881" y="1940"/>
                  </a:cubicBezTo>
                  <a:cubicBezTo>
                    <a:pt x="3881" y="870"/>
                    <a:pt x="3011" y="0"/>
                    <a:pt x="1941"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7"/>
            <p:cNvSpPr/>
            <p:nvPr/>
          </p:nvSpPr>
          <p:spPr>
            <a:xfrm>
              <a:off x="3824425" y="2737475"/>
              <a:ext cx="129125" cy="129125"/>
            </a:xfrm>
            <a:custGeom>
              <a:avLst/>
              <a:gdLst/>
              <a:ahLst/>
              <a:cxnLst/>
              <a:rect l="l" t="t" r="r" b="b"/>
              <a:pathLst>
                <a:path w="5165" h="5165" extrusionOk="0">
                  <a:moveTo>
                    <a:pt x="2583" y="0"/>
                  </a:moveTo>
                  <a:cubicBezTo>
                    <a:pt x="1156" y="0"/>
                    <a:pt x="1" y="1156"/>
                    <a:pt x="1" y="2582"/>
                  </a:cubicBezTo>
                  <a:cubicBezTo>
                    <a:pt x="1" y="4009"/>
                    <a:pt x="1156" y="5164"/>
                    <a:pt x="2583" y="5164"/>
                  </a:cubicBezTo>
                  <a:cubicBezTo>
                    <a:pt x="4009" y="5164"/>
                    <a:pt x="5165" y="4009"/>
                    <a:pt x="5165" y="2582"/>
                  </a:cubicBezTo>
                  <a:cubicBezTo>
                    <a:pt x="5165" y="1156"/>
                    <a:pt x="4009" y="0"/>
                    <a:pt x="2583"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7"/>
            <p:cNvSpPr/>
            <p:nvPr/>
          </p:nvSpPr>
          <p:spPr>
            <a:xfrm>
              <a:off x="3806600" y="2719625"/>
              <a:ext cx="164800" cy="164800"/>
            </a:xfrm>
            <a:custGeom>
              <a:avLst/>
              <a:gdLst/>
              <a:ahLst/>
              <a:cxnLst/>
              <a:rect l="l" t="t" r="r" b="b"/>
              <a:pathLst>
                <a:path w="6592" h="6592" extrusionOk="0">
                  <a:moveTo>
                    <a:pt x="3296" y="1427"/>
                  </a:moveTo>
                  <a:cubicBezTo>
                    <a:pt x="4323" y="1427"/>
                    <a:pt x="5165" y="2269"/>
                    <a:pt x="5165" y="3296"/>
                  </a:cubicBezTo>
                  <a:cubicBezTo>
                    <a:pt x="5165" y="4323"/>
                    <a:pt x="4323" y="5165"/>
                    <a:pt x="3296" y="5165"/>
                  </a:cubicBezTo>
                  <a:cubicBezTo>
                    <a:pt x="2269" y="5165"/>
                    <a:pt x="1427" y="4323"/>
                    <a:pt x="1427" y="3296"/>
                  </a:cubicBezTo>
                  <a:cubicBezTo>
                    <a:pt x="1427" y="2269"/>
                    <a:pt x="2269" y="1427"/>
                    <a:pt x="3296" y="1427"/>
                  </a:cubicBezTo>
                  <a:close/>
                  <a:moveTo>
                    <a:pt x="3296" y="1"/>
                  </a:moveTo>
                  <a:cubicBezTo>
                    <a:pt x="1484" y="1"/>
                    <a:pt x="0" y="1485"/>
                    <a:pt x="0" y="3296"/>
                  </a:cubicBezTo>
                  <a:cubicBezTo>
                    <a:pt x="0" y="5122"/>
                    <a:pt x="1484" y="6592"/>
                    <a:pt x="3296" y="6592"/>
                  </a:cubicBezTo>
                  <a:cubicBezTo>
                    <a:pt x="5122" y="6592"/>
                    <a:pt x="6591" y="5122"/>
                    <a:pt x="6591" y="3296"/>
                  </a:cubicBezTo>
                  <a:cubicBezTo>
                    <a:pt x="6591" y="1485"/>
                    <a:pt x="5122" y="1"/>
                    <a:pt x="3296"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7"/>
            <p:cNvSpPr/>
            <p:nvPr/>
          </p:nvSpPr>
          <p:spPr>
            <a:xfrm>
              <a:off x="3168575" y="2632625"/>
              <a:ext cx="82400" cy="82400"/>
            </a:xfrm>
            <a:custGeom>
              <a:avLst/>
              <a:gdLst/>
              <a:ahLst/>
              <a:cxnLst/>
              <a:rect l="l" t="t" r="r" b="b"/>
              <a:pathLst>
                <a:path w="3296" h="3296" extrusionOk="0">
                  <a:moveTo>
                    <a:pt x="1641" y="0"/>
                  </a:moveTo>
                  <a:cubicBezTo>
                    <a:pt x="728" y="0"/>
                    <a:pt x="1" y="728"/>
                    <a:pt x="1" y="1641"/>
                  </a:cubicBezTo>
                  <a:cubicBezTo>
                    <a:pt x="1" y="2554"/>
                    <a:pt x="728" y="3296"/>
                    <a:pt x="1641" y="3296"/>
                  </a:cubicBezTo>
                  <a:cubicBezTo>
                    <a:pt x="2554" y="3296"/>
                    <a:pt x="3296" y="2554"/>
                    <a:pt x="3296" y="1641"/>
                  </a:cubicBezTo>
                  <a:cubicBezTo>
                    <a:pt x="3296" y="728"/>
                    <a:pt x="2554" y="0"/>
                    <a:pt x="1641"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7"/>
            <p:cNvSpPr/>
            <p:nvPr/>
          </p:nvSpPr>
          <p:spPr>
            <a:xfrm>
              <a:off x="3155750" y="2619775"/>
              <a:ext cx="107725" cy="107725"/>
            </a:xfrm>
            <a:custGeom>
              <a:avLst/>
              <a:gdLst/>
              <a:ahLst/>
              <a:cxnLst/>
              <a:rect l="l" t="t" r="r" b="b"/>
              <a:pathLst>
                <a:path w="4309" h="4309" extrusionOk="0">
                  <a:moveTo>
                    <a:pt x="2154" y="1028"/>
                  </a:moveTo>
                  <a:cubicBezTo>
                    <a:pt x="2782" y="1028"/>
                    <a:pt x="3295" y="1527"/>
                    <a:pt x="3295" y="2155"/>
                  </a:cubicBezTo>
                  <a:cubicBezTo>
                    <a:pt x="3295" y="2782"/>
                    <a:pt x="2782" y="3296"/>
                    <a:pt x="2154" y="3296"/>
                  </a:cubicBezTo>
                  <a:cubicBezTo>
                    <a:pt x="1527" y="3296"/>
                    <a:pt x="1013" y="2782"/>
                    <a:pt x="1013" y="2155"/>
                  </a:cubicBezTo>
                  <a:cubicBezTo>
                    <a:pt x="1013" y="1527"/>
                    <a:pt x="1527" y="1028"/>
                    <a:pt x="2154" y="1028"/>
                  </a:cubicBezTo>
                  <a:close/>
                  <a:moveTo>
                    <a:pt x="2154" y="1"/>
                  </a:moveTo>
                  <a:cubicBezTo>
                    <a:pt x="970" y="1"/>
                    <a:pt x="0" y="971"/>
                    <a:pt x="0" y="2155"/>
                  </a:cubicBezTo>
                  <a:cubicBezTo>
                    <a:pt x="0" y="3353"/>
                    <a:pt x="970" y="4309"/>
                    <a:pt x="2154" y="4309"/>
                  </a:cubicBezTo>
                  <a:cubicBezTo>
                    <a:pt x="3338" y="4309"/>
                    <a:pt x="4308" y="3353"/>
                    <a:pt x="4308" y="2155"/>
                  </a:cubicBezTo>
                  <a:cubicBezTo>
                    <a:pt x="4308" y="971"/>
                    <a:pt x="3338" y="1"/>
                    <a:pt x="2154"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7"/>
            <p:cNvSpPr/>
            <p:nvPr/>
          </p:nvSpPr>
          <p:spPr>
            <a:xfrm>
              <a:off x="2689275" y="2513850"/>
              <a:ext cx="146950" cy="146975"/>
            </a:xfrm>
            <a:custGeom>
              <a:avLst/>
              <a:gdLst/>
              <a:ahLst/>
              <a:cxnLst/>
              <a:rect l="l" t="t" r="r" b="b"/>
              <a:pathLst>
                <a:path w="5878" h="5879" extrusionOk="0">
                  <a:moveTo>
                    <a:pt x="2939" y="1"/>
                  </a:moveTo>
                  <a:cubicBezTo>
                    <a:pt x="1312" y="1"/>
                    <a:pt x="0" y="1313"/>
                    <a:pt x="0" y="2940"/>
                  </a:cubicBezTo>
                  <a:cubicBezTo>
                    <a:pt x="0" y="4566"/>
                    <a:pt x="1312" y="5878"/>
                    <a:pt x="2939" y="5878"/>
                  </a:cubicBezTo>
                  <a:cubicBezTo>
                    <a:pt x="4565" y="5878"/>
                    <a:pt x="5877" y="4566"/>
                    <a:pt x="5877" y="2940"/>
                  </a:cubicBezTo>
                  <a:cubicBezTo>
                    <a:pt x="5877" y="1313"/>
                    <a:pt x="4565" y="1"/>
                    <a:pt x="293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7"/>
            <p:cNvSpPr/>
            <p:nvPr/>
          </p:nvSpPr>
          <p:spPr>
            <a:xfrm>
              <a:off x="2681775" y="2506375"/>
              <a:ext cx="161925" cy="161925"/>
            </a:xfrm>
            <a:custGeom>
              <a:avLst/>
              <a:gdLst/>
              <a:ahLst/>
              <a:cxnLst/>
              <a:rect l="l" t="t" r="r" b="b"/>
              <a:pathLst>
                <a:path w="6477" h="6477" extrusionOk="0">
                  <a:moveTo>
                    <a:pt x="3239" y="614"/>
                  </a:moveTo>
                  <a:cubicBezTo>
                    <a:pt x="4694" y="614"/>
                    <a:pt x="5878" y="1783"/>
                    <a:pt x="5878" y="3239"/>
                  </a:cubicBezTo>
                  <a:cubicBezTo>
                    <a:pt x="5878" y="4694"/>
                    <a:pt x="4694" y="5878"/>
                    <a:pt x="3239" y="5878"/>
                  </a:cubicBezTo>
                  <a:cubicBezTo>
                    <a:pt x="1784" y="5878"/>
                    <a:pt x="614" y="4694"/>
                    <a:pt x="614" y="3239"/>
                  </a:cubicBezTo>
                  <a:cubicBezTo>
                    <a:pt x="614" y="1783"/>
                    <a:pt x="1784" y="614"/>
                    <a:pt x="3239" y="614"/>
                  </a:cubicBezTo>
                  <a:close/>
                  <a:moveTo>
                    <a:pt x="3239" y="0"/>
                  </a:moveTo>
                  <a:cubicBezTo>
                    <a:pt x="1456" y="0"/>
                    <a:pt x="0" y="1455"/>
                    <a:pt x="0" y="3239"/>
                  </a:cubicBezTo>
                  <a:cubicBezTo>
                    <a:pt x="0" y="5036"/>
                    <a:pt x="1456" y="6477"/>
                    <a:pt x="3239" y="6477"/>
                  </a:cubicBezTo>
                  <a:cubicBezTo>
                    <a:pt x="5036" y="6477"/>
                    <a:pt x="6477" y="5036"/>
                    <a:pt x="6477" y="3239"/>
                  </a:cubicBezTo>
                  <a:cubicBezTo>
                    <a:pt x="6477" y="1455"/>
                    <a:pt x="5036" y="0"/>
                    <a:pt x="3239"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7"/>
            <p:cNvSpPr/>
            <p:nvPr/>
          </p:nvSpPr>
          <p:spPr>
            <a:xfrm>
              <a:off x="2722775" y="2547375"/>
              <a:ext cx="79925" cy="79925"/>
            </a:xfrm>
            <a:custGeom>
              <a:avLst/>
              <a:gdLst/>
              <a:ahLst/>
              <a:cxnLst/>
              <a:rect l="l" t="t" r="r" b="b"/>
              <a:pathLst>
                <a:path w="3197" h="3197" extrusionOk="0">
                  <a:moveTo>
                    <a:pt x="1599" y="1"/>
                  </a:moveTo>
                  <a:cubicBezTo>
                    <a:pt x="714" y="1"/>
                    <a:pt x="1" y="714"/>
                    <a:pt x="1" y="1599"/>
                  </a:cubicBezTo>
                  <a:cubicBezTo>
                    <a:pt x="1" y="2483"/>
                    <a:pt x="714" y="3196"/>
                    <a:pt x="1599" y="3196"/>
                  </a:cubicBezTo>
                  <a:cubicBezTo>
                    <a:pt x="2483" y="3196"/>
                    <a:pt x="3196" y="2483"/>
                    <a:pt x="3196" y="1599"/>
                  </a:cubicBezTo>
                  <a:cubicBezTo>
                    <a:pt x="3196" y="714"/>
                    <a:pt x="2483" y="1"/>
                    <a:pt x="159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7"/>
            <p:cNvSpPr/>
            <p:nvPr/>
          </p:nvSpPr>
          <p:spPr>
            <a:xfrm>
              <a:off x="3373650" y="1223925"/>
              <a:ext cx="73125" cy="73475"/>
            </a:xfrm>
            <a:custGeom>
              <a:avLst/>
              <a:gdLst/>
              <a:ahLst/>
              <a:cxnLst/>
              <a:rect l="l" t="t" r="r" b="b"/>
              <a:pathLst>
                <a:path w="2925" h="2939" extrusionOk="0">
                  <a:moveTo>
                    <a:pt x="1455" y="0"/>
                  </a:moveTo>
                  <a:cubicBezTo>
                    <a:pt x="657" y="0"/>
                    <a:pt x="0" y="656"/>
                    <a:pt x="0" y="1470"/>
                  </a:cubicBezTo>
                  <a:cubicBezTo>
                    <a:pt x="0" y="2283"/>
                    <a:pt x="657" y="2939"/>
                    <a:pt x="1455" y="2939"/>
                  </a:cubicBezTo>
                  <a:cubicBezTo>
                    <a:pt x="2269" y="2939"/>
                    <a:pt x="2925" y="2283"/>
                    <a:pt x="2925" y="1470"/>
                  </a:cubicBezTo>
                  <a:cubicBezTo>
                    <a:pt x="2925" y="656"/>
                    <a:pt x="2269" y="0"/>
                    <a:pt x="1455"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8" name="Google Shape;1348;p17"/>
          <p:cNvGrpSpPr/>
          <p:nvPr/>
        </p:nvGrpSpPr>
        <p:grpSpPr>
          <a:xfrm>
            <a:off x="-153687" y="218725"/>
            <a:ext cx="9326825" cy="185600"/>
            <a:chOff x="-124" y="218725"/>
            <a:chExt cx="9326825" cy="185600"/>
          </a:xfrm>
        </p:grpSpPr>
        <p:sp>
          <p:nvSpPr>
            <p:cNvPr id="1349" name="Google Shape;1349;p17"/>
            <p:cNvSpPr/>
            <p:nvPr/>
          </p:nvSpPr>
          <p:spPr>
            <a:xfrm>
              <a:off x="-124" y="229166"/>
              <a:ext cx="9264083" cy="175159"/>
            </a:xfrm>
            <a:custGeom>
              <a:avLst/>
              <a:gdLst/>
              <a:ahLst/>
              <a:cxnLst/>
              <a:rect l="l" t="t" r="r" b="b"/>
              <a:pathLst>
                <a:path w="134868" h="2550" extrusionOk="0">
                  <a:moveTo>
                    <a:pt x="18262" y="0"/>
                  </a:moveTo>
                  <a:cubicBezTo>
                    <a:pt x="13811" y="0"/>
                    <a:pt x="2284" y="1370"/>
                    <a:pt x="1" y="1636"/>
                  </a:cubicBezTo>
                  <a:lnTo>
                    <a:pt x="1" y="1941"/>
                  </a:lnTo>
                  <a:cubicBezTo>
                    <a:pt x="2169" y="1674"/>
                    <a:pt x="13811" y="305"/>
                    <a:pt x="18262" y="305"/>
                  </a:cubicBezTo>
                  <a:cubicBezTo>
                    <a:pt x="20431" y="305"/>
                    <a:pt x="25376" y="723"/>
                    <a:pt x="31083" y="1218"/>
                  </a:cubicBezTo>
                  <a:cubicBezTo>
                    <a:pt x="38502" y="1826"/>
                    <a:pt x="46909" y="2549"/>
                    <a:pt x="51703" y="2549"/>
                  </a:cubicBezTo>
                  <a:cubicBezTo>
                    <a:pt x="56268" y="2549"/>
                    <a:pt x="61404" y="1941"/>
                    <a:pt x="66388" y="1370"/>
                  </a:cubicBezTo>
                  <a:cubicBezTo>
                    <a:pt x="70459" y="913"/>
                    <a:pt x="74301" y="495"/>
                    <a:pt x="77231" y="457"/>
                  </a:cubicBezTo>
                  <a:cubicBezTo>
                    <a:pt x="80464" y="457"/>
                    <a:pt x="85524" y="989"/>
                    <a:pt x="90432" y="1522"/>
                  </a:cubicBezTo>
                  <a:cubicBezTo>
                    <a:pt x="95111" y="2055"/>
                    <a:pt x="99487" y="2549"/>
                    <a:pt x="102302" y="2549"/>
                  </a:cubicBezTo>
                  <a:cubicBezTo>
                    <a:pt x="108046" y="2549"/>
                    <a:pt x="134601" y="495"/>
                    <a:pt x="134868" y="457"/>
                  </a:cubicBezTo>
                  <a:lnTo>
                    <a:pt x="134868" y="152"/>
                  </a:lnTo>
                  <a:cubicBezTo>
                    <a:pt x="134563" y="191"/>
                    <a:pt x="108046" y="2245"/>
                    <a:pt x="102302" y="2245"/>
                  </a:cubicBezTo>
                  <a:cubicBezTo>
                    <a:pt x="99525" y="2245"/>
                    <a:pt x="95111" y="1750"/>
                    <a:pt x="90470" y="1256"/>
                  </a:cubicBezTo>
                  <a:cubicBezTo>
                    <a:pt x="85562" y="685"/>
                    <a:pt x="80502" y="152"/>
                    <a:pt x="77231" y="152"/>
                  </a:cubicBezTo>
                  <a:cubicBezTo>
                    <a:pt x="74301" y="191"/>
                    <a:pt x="70421" y="609"/>
                    <a:pt x="66350" y="1104"/>
                  </a:cubicBezTo>
                  <a:cubicBezTo>
                    <a:pt x="61404" y="1674"/>
                    <a:pt x="56268" y="2245"/>
                    <a:pt x="51703" y="2245"/>
                  </a:cubicBezTo>
                  <a:cubicBezTo>
                    <a:pt x="46909" y="2245"/>
                    <a:pt x="38540" y="1522"/>
                    <a:pt x="31121" y="913"/>
                  </a:cubicBezTo>
                  <a:cubicBezTo>
                    <a:pt x="25376" y="419"/>
                    <a:pt x="20469" y="0"/>
                    <a:pt x="18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7"/>
            <p:cNvSpPr/>
            <p:nvPr/>
          </p:nvSpPr>
          <p:spPr>
            <a:xfrm>
              <a:off x="-124" y="244827"/>
              <a:ext cx="9326797" cy="73224"/>
            </a:xfrm>
            <a:custGeom>
              <a:avLst/>
              <a:gdLst/>
              <a:ahLst/>
              <a:cxnLst/>
              <a:rect l="l" t="t" r="r" b="b"/>
              <a:pathLst>
                <a:path w="135781" h="1066" extrusionOk="0">
                  <a:moveTo>
                    <a:pt x="1" y="1"/>
                  </a:moveTo>
                  <a:lnTo>
                    <a:pt x="1" y="305"/>
                  </a:lnTo>
                  <a:lnTo>
                    <a:pt x="18072" y="305"/>
                  </a:lnTo>
                  <a:cubicBezTo>
                    <a:pt x="18186" y="305"/>
                    <a:pt x="30322" y="1066"/>
                    <a:pt x="34165" y="1066"/>
                  </a:cubicBezTo>
                  <a:cubicBezTo>
                    <a:pt x="44893" y="1066"/>
                    <a:pt x="76774" y="305"/>
                    <a:pt x="77078" y="305"/>
                  </a:cubicBezTo>
                  <a:cubicBezTo>
                    <a:pt x="77231" y="305"/>
                    <a:pt x="90736" y="1066"/>
                    <a:pt x="94769" y="1066"/>
                  </a:cubicBezTo>
                  <a:cubicBezTo>
                    <a:pt x="105231" y="1066"/>
                    <a:pt x="135476" y="305"/>
                    <a:pt x="135781" y="305"/>
                  </a:cubicBezTo>
                  <a:lnTo>
                    <a:pt x="135781" y="1"/>
                  </a:lnTo>
                  <a:cubicBezTo>
                    <a:pt x="135476" y="1"/>
                    <a:pt x="105231" y="761"/>
                    <a:pt x="94769" y="761"/>
                  </a:cubicBezTo>
                  <a:cubicBezTo>
                    <a:pt x="90736" y="761"/>
                    <a:pt x="77231" y="1"/>
                    <a:pt x="77078" y="1"/>
                  </a:cubicBezTo>
                  <a:cubicBezTo>
                    <a:pt x="76774" y="1"/>
                    <a:pt x="44893" y="761"/>
                    <a:pt x="34165" y="761"/>
                  </a:cubicBezTo>
                  <a:cubicBezTo>
                    <a:pt x="30322" y="761"/>
                    <a:pt x="18224" y="1"/>
                    <a:pt x="18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7"/>
            <p:cNvSpPr/>
            <p:nvPr/>
          </p:nvSpPr>
          <p:spPr>
            <a:xfrm>
              <a:off x="5242107"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7"/>
            <p:cNvSpPr/>
            <p:nvPr/>
          </p:nvSpPr>
          <p:spPr>
            <a:xfrm>
              <a:off x="1175852"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7"/>
            <p:cNvSpPr/>
            <p:nvPr/>
          </p:nvSpPr>
          <p:spPr>
            <a:xfrm>
              <a:off x="9201204"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4" name="Google Shape;1354;p17"/>
          <p:cNvSpPr txBox="1">
            <a:spLocks noGrp="1"/>
          </p:cNvSpPr>
          <p:nvPr>
            <p:ph type="title"/>
          </p:nvPr>
        </p:nvSpPr>
        <p:spPr>
          <a:xfrm>
            <a:off x="6188275" y="539500"/>
            <a:ext cx="2242500" cy="1146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55" name="Google Shape;1355;p17"/>
          <p:cNvSpPr txBox="1">
            <a:spLocks noGrp="1"/>
          </p:cNvSpPr>
          <p:nvPr>
            <p:ph type="subTitle" idx="1"/>
          </p:nvPr>
        </p:nvSpPr>
        <p:spPr>
          <a:xfrm>
            <a:off x="6188275" y="1609900"/>
            <a:ext cx="2242500" cy="102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356" name="Google Shape;1356;p17"/>
          <p:cNvSpPr>
            <a:spLocks noGrp="1"/>
          </p:cNvSpPr>
          <p:nvPr>
            <p:ph type="pic" idx="2"/>
          </p:nvPr>
        </p:nvSpPr>
        <p:spPr>
          <a:xfrm>
            <a:off x="713225" y="539500"/>
            <a:ext cx="2715000" cy="4064700"/>
          </a:xfrm>
          <a:prstGeom prst="rect">
            <a:avLst/>
          </a:prstGeom>
          <a:noFill/>
          <a:ln>
            <a:noFill/>
          </a:ln>
        </p:spPr>
      </p:sp>
      <p:sp>
        <p:nvSpPr>
          <p:cNvPr id="1357" name="Google Shape;1357;p17"/>
          <p:cNvSpPr>
            <a:spLocks noGrp="1"/>
          </p:cNvSpPr>
          <p:nvPr>
            <p:ph type="pic" idx="3"/>
          </p:nvPr>
        </p:nvSpPr>
        <p:spPr>
          <a:xfrm>
            <a:off x="3690500" y="3066625"/>
            <a:ext cx="4705500" cy="1537500"/>
          </a:xfrm>
          <a:prstGeom prst="rect">
            <a:avLst/>
          </a:prstGeom>
          <a:noFill/>
          <a:ln>
            <a:noFill/>
          </a:ln>
        </p:spPr>
      </p:sp>
      <p:sp>
        <p:nvSpPr>
          <p:cNvPr id="1358" name="Google Shape;1358;p17"/>
          <p:cNvSpPr>
            <a:spLocks noGrp="1"/>
          </p:cNvSpPr>
          <p:nvPr>
            <p:ph type="pic" idx="4"/>
          </p:nvPr>
        </p:nvSpPr>
        <p:spPr>
          <a:xfrm>
            <a:off x="3690375" y="539500"/>
            <a:ext cx="2285700" cy="2285700"/>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CUSTOM_4_1_1">
    <p:spTree>
      <p:nvGrpSpPr>
        <p:cNvPr id="1" name="Shape 1359"/>
        <p:cNvGrpSpPr/>
        <p:nvPr/>
      </p:nvGrpSpPr>
      <p:grpSpPr>
        <a:xfrm>
          <a:off x="0" y="0"/>
          <a:ext cx="0" cy="0"/>
          <a:chOff x="0" y="0"/>
          <a:chExt cx="0" cy="0"/>
        </a:xfrm>
      </p:grpSpPr>
      <p:grpSp>
        <p:nvGrpSpPr>
          <p:cNvPr id="1360" name="Google Shape;1360;p18"/>
          <p:cNvGrpSpPr/>
          <p:nvPr/>
        </p:nvGrpSpPr>
        <p:grpSpPr>
          <a:xfrm>
            <a:off x="-153687" y="218725"/>
            <a:ext cx="9326825" cy="185600"/>
            <a:chOff x="-124" y="218725"/>
            <a:chExt cx="9326825" cy="185600"/>
          </a:xfrm>
        </p:grpSpPr>
        <p:sp>
          <p:nvSpPr>
            <p:cNvPr id="1361" name="Google Shape;1361;p18"/>
            <p:cNvSpPr/>
            <p:nvPr/>
          </p:nvSpPr>
          <p:spPr>
            <a:xfrm>
              <a:off x="-124" y="229166"/>
              <a:ext cx="9264083" cy="175159"/>
            </a:xfrm>
            <a:custGeom>
              <a:avLst/>
              <a:gdLst/>
              <a:ahLst/>
              <a:cxnLst/>
              <a:rect l="l" t="t" r="r" b="b"/>
              <a:pathLst>
                <a:path w="134868" h="2550" extrusionOk="0">
                  <a:moveTo>
                    <a:pt x="18262" y="0"/>
                  </a:moveTo>
                  <a:cubicBezTo>
                    <a:pt x="13811" y="0"/>
                    <a:pt x="2284" y="1370"/>
                    <a:pt x="1" y="1636"/>
                  </a:cubicBezTo>
                  <a:lnTo>
                    <a:pt x="1" y="1941"/>
                  </a:lnTo>
                  <a:cubicBezTo>
                    <a:pt x="2169" y="1674"/>
                    <a:pt x="13811" y="305"/>
                    <a:pt x="18262" y="305"/>
                  </a:cubicBezTo>
                  <a:cubicBezTo>
                    <a:pt x="20431" y="305"/>
                    <a:pt x="25376" y="723"/>
                    <a:pt x="31083" y="1218"/>
                  </a:cubicBezTo>
                  <a:cubicBezTo>
                    <a:pt x="38502" y="1826"/>
                    <a:pt x="46909" y="2549"/>
                    <a:pt x="51703" y="2549"/>
                  </a:cubicBezTo>
                  <a:cubicBezTo>
                    <a:pt x="56268" y="2549"/>
                    <a:pt x="61404" y="1941"/>
                    <a:pt x="66388" y="1370"/>
                  </a:cubicBezTo>
                  <a:cubicBezTo>
                    <a:pt x="70459" y="913"/>
                    <a:pt x="74301" y="495"/>
                    <a:pt x="77231" y="457"/>
                  </a:cubicBezTo>
                  <a:cubicBezTo>
                    <a:pt x="80464" y="457"/>
                    <a:pt x="85524" y="989"/>
                    <a:pt x="90432" y="1522"/>
                  </a:cubicBezTo>
                  <a:cubicBezTo>
                    <a:pt x="95111" y="2055"/>
                    <a:pt x="99487" y="2549"/>
                    <a:pt x="102302" y="2549"/>
                  </a:cubicBezTo>
                  <a:cubicBezTo>
                    <a:pt x="108046" y="2549"/>
                    <a:pt x="134601" y="495"/>
                    <a:pt x="134868" y="457"/>
                  </a:cubicBezTo>
                  <a:lnTo>
                    <a:pt x="134868" y="152"/>
                  </a:lnTo>
                  <a:cubicBezTo>
                    <a:pt x="134563" y="191"/>
                    <a:pt x="108046" y="2245"/>
                    <a:pt x="102302" y="2245"/>
                  </a:cubicBezTo>
                  <a:cubicBezTo>
                    <a:pt x="99525" y="2245"/>
                    <a:pt x="95111" y="1750"/>
                    <a:pt x="90470" y="1256"/>
                  </a:cubicBezTo>
                  <a:cubicBezTo>
                    <a:pt x="85562" y="685"/>
                    <a:pt x="80502" y="152"/>
                    <a:pt x="77231" y="152"/>
                  </a:cubicBezTo>
                  <a:cubicBezTo>
                    <a:pt x="74301" y="191"/>
                    <a:pt x="70421" y="609"/>
                    <a:pt x="66350" y="1104"/>
                  </a:cubicBezTo>
                  <a:cubicBezTo>
                    <a:pt x="61404" y="1674"/>
                    <a:pt x="56268" y="2245"/>
                    <a:pt x="51703" y="2245"/>
                  </a:cubicBezTo>
                  <a:cubicBezTo>
                    <a:pt x="46909" y="2245"/>
                    <a:pt x="38540" y="1522"/>
                    <a:pt x="31121" y="913"/>
                  </a:cubicBezTo>
                  <a:cubicBezTo>
                    <a:pt x="25376" y="419"/>
                    <a:pt x="20469" y="0"/>
                    <a:pt x="18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8"/>
            <p:cNvSpPr/>
            <p:nvPr/>
          </p:nvSpPr>
          <p:spPr>
            <a:xfrm>
              <a:off x="-124" y="244827"/>
              <a:ext cx="9326797" cy="73224"/>
            </a:xfrm>
            <a:custGeom>
              <a:avLst/>
              <a:gdLst/>
              <a:ahLst/>
              <a:cxnLst/>
              <a:rect l="l" t="t" r="r" b="b"/>
              <a:pathLst>
                <a:path w="135781" h="1066" extrusionOk="0">
                  <a:moveTo>
                    <a:pt x="1" y="1"/>
                  </a:moveTo>
                  <a:lnTo>
                    <a:pt x="1" y="305"/>
                  </a:lnTo>
                  <a:lnTo>
                    <a:pt x="18072" y="305"/>
                  </a:lnTo>
                  <a:cubicBezTo>
                    <a:pt x="18186" y="305"/>
                    <a:pt x="30322" y="1066"/>
                    <a:pt x="34165" y="1066"/>
                  </a:cubicBezTo>
                  <a:cubicBezTo>
                    <a:pt x="44893" y="1066"/>
                    <a:pt x="76774" y="305"/>
                    <a:pt x="77078" y="305"/>
                  </a:cubicBezTo>
                  <a:cubicBezTo>
                    <a:pt x="77231" y="305"/>
                    <a:pt x="90736" y="1066"/>
                    <a:pt x="94769" y="1066"/>
                  </a:cubicBezTo>
                  <a:cubicBezTo>
                    <a:pt x="105231" y="1066"/>
                    <a:pt x="135476" y="305"/>
                    <a:pt x="135781" y="305"/>
                  </a:cubicBezTo>
                  <a:lnTo>
                    <a:pt x="135781" y="1"/>
                  </a:lnTo>
                  <a:cubicBezTo>
                    <a:pt x="135476" y="1"/>
                    <a:pt x="105231" y="761"/>
                    <a:pt x="94769" y="761"/>
                  </a:cubicBezTo>
                  <a:cubicBezTo>
                    <a:pt x="90736" y="761"/>
                    <a:pt x="77231" y="1"/>
                    <a:pt x="77078" y="1"/>
                  </a:cubicBezTo>
                  <a:cubicBezTo>
                    <a:pt x="76774" y="1"/>
                    <a:pt x="44893" y="761"/>
                    <a:pt x="34165" y="761"/>
                  </a:cubicBezTo>
                  <a:cubicBezTo>
                    <a:pt x="30322" y="761"/>
                    <a:pt x="18224" y="1"/>
                    <a:pt x="18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8"/>
            <p:cNvSpPr/>
            <p:nvPr/>
          </p:nvSpPr>
          <p:spPr>
            <a:xfrm>
              <a:off x="5242107"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8"/>
            <p:cNvSpPr/>
            <p:nvPr/>
          </p:nvSpPr>
          <p:spPr>
            <a:xfrm>
              <a:off x="1175852"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8"/>
            <p:cNvSpPr/>
            <p:nvPr/>
          </p:nvSpPr>
          <p:spPr>
            <a:xfrm>
              <a:off x="9201204"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6" name="Google Shape;1366;p18"/>
          <p:cNvGrpSpPr/>
          <p:nvPr/>
        </p:nvGrpSpPr>
        <p:grpSpPr>
          <a:xfrm rot="8100000">
            <a:off x="-1036378" y="687670"/>
            <a:ext cx="3225301" cy="3714123"/>
            <a:chOff x="2166075" y="959650"/>
            <a:chExt cx="3498975" cy="4029275"/>
          </a:xfrm>
        </p:grpSpPr>
        <p:sp>
          <p:nvSpPr>
            <p:cNvPr id="1367" name="Google Shape;1367;p18"/>
            <p:cNvSpPr/>
            <p:nvPr/>
          </p:nvSpPr>
          <p:spPr>
            <a:xfrm>
              <a:off x="2234900" y="3538475"/>
              <a:ext cx="562100" cy="1450450"/>
            </a:xfrm>
            <a:custGeom>
              <a:avLst/>
              <a:gdLst/>
              <a:ahLst/>
              <a:cxnLst/>
              <a:rect l="l" t="t" r="r" b="b"/>
              <a:pathLst>
                <a:path w="22484" h="58018" extrusionOk="0">
                  <a:moveTo>
                    <a:pt x="771" y="0"/>
                  </a:moveTo>
                  <a:lnTo>
                    <a:pt x="1" y="671"/>
                  </a:lnTo>
                  <a:lnTo>
                    <a:pt x="6763" y="8502"/>
                  </a:lnTo>
                  <a:lnTo>
                    <a:pt x="6763" y="19772"/>
                  </a:lnTo>
                  <a:lnTo>
                    <a:pt x="21456" y="36776"/>
                  </a:lnTo>
                  <a:lnTo>
                    <a:pt x="21456" y="58017"/>
                  </a:lnTo>
                  <a:lnTo>
                    <a:pt x="22483" y="58017"/>
                  </a:lnTo>
                  <a:lnTo>
                    <a:pt x="22483" y="36391"/>
                  </a:lnTo>
                  <a:lnTo>
                    <a:pt x="7790" y="19401"/>
                  </a:lnTo>
                  <a:lnTo>
                    <a:pt x="7790" y="8117"/>
                  </a:lnTo>
                  <a:lnTo>
                    <a:pt x="7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8"/>
            <p:cNvSpPr/>
            <p:nvPr/>
          </p:nvSpPr>
          <p:spPr>
            <a:xfrm>
              <a:off x="2671425" y="3032400"/>
              <a:ext cx="271425" cy="1956525"/>
            </a:xfrm>
            <a:custGeom>
              <a:avLst/>
              <a:gdLst/>
              <a:ahLst/>
              <a:cxnLst/>
              <a:rect l="l" t="t" r="r" b="b"/>
              <a:pathLst>
                <a:path w="10857" h="78261" extrusionOk="0">
                  <a:moveTo>
                    <a:pt x="4808" y="1"/>
                  </a:moveTo>
                  <a:lnTo>
                    <a:pt x="1" y="5550"/>
                  </a:lnTo>
                  <a:lnTo>
                    <a:pt x="1" y="37376"/>
                  </a:lnTo>
                  <a:lnTo>
                    <a:pt x="9430" y="48274"/>
                  </a:lnTo>
                  <a:lnTo>
                    <a:pt x="9430" y="78260"/>
                  </a:lnTo>
                  <a:lnTo>
                    <a:pt x="10857" y="78260"/>
                  </a:lnTo>
                  <a:lnTo>
                    <a:pt x="10857" y="47747"/>
                  </a:lnTo>
                  <a:lnTo>
                    <a:pt x="1427" y="36848"/>
                  </a:lnTo>
                  <a:lnTo>
                    <a:pt x="1427" y="6092"/>
                  </a:lnTo>
                  <a:lnTo>
                    <a:pt x="5892" y="928"/>
                  </a:lnTo>
                  <a:lnTo>
                    <a:pt x="48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8"/>
            <p:cNvSpPr/>
            <p:nvPr/>
          </p:nvSpPr>
          <p:spPr>
            <a:xfrm>
              <a:off x="2960650" y="1836250"/>
              <a:ext cx="134500" cy="3152675"/>
            </a:xfrm>
            <a:custGeom>
              <a:avLst/>
              <a:gdLst/>
              <a:ahLst/>
              <a:cxnLst/>
              <a:rect l="l" t="t" r="r" b="b"/>
              <a:pathLst>
                <a:path w="5380" h="126107" extrusionOk="0">
                  <a:moveTo>
                    <a:pt x="1171" y="1"/>
                  </a:moveTo>
                  <a:lnTo>
                    <a:pt x="1171" y="23410"/>
                  </a:lnTo>
                  <a:lnTo>
                    <a:pt x="4766" y="27561"/>
                  </a:lnTo>
                  <a:lnTo>
                    <a:pt x="4766" y="73225"/>
                  </a:lnTo>
                  <a:lnTo>
                    <a:pt x="1" y="78745"/>
                  </a:lnTo>
                  <a:lnTo>
                    <a:pt x="1" y="86149"/>
                  </a:lnTo>
                  <a:lnTo>
                    <a:pt x="3895" y="90671"/>
                  </a:lnTo>
                  <a:lnTo>
                    <a:pt x="3895" y="126106"/>
                  </a:lnTo>
                  <a:lnTo>
                    <a:pt x="4509" y="126106"/>
                  </a:lnTo>
                  <a:lnTo>
                    <a:pt x="4509" y="90443"/>
                  </a:lnTo>
                  <a:lnTo>
                    <a:pt x="600" y="85921"/>
                  </a:lnTo>
                  <a:lnTo>
                    <a:pt x="600" y="78974"/>
                  </a:lnTo>
                  <a:lnTo>
                    <a:pt x="5379" y="73453"/>
                  </a:lnTo>
                  <a:lnTo>
                    <a:pt x="5379" y="27333"/>
                  </a:lnTo>
                  <a:lnTo>
                    <a:pt x="1784" y="23182"/>
                  </a:lnTo>
                  <a:lnTo>
                    <a:pt x="17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8"/>
            <p:cNvSpPr/>
            <p:nvPr/>
          </p:nvSpPr>
          <p:spPr>
            <a:xfrm>
              <a:off x="3114725" y="2673625"/>
              <a:ext cx="107725" cy="2162300"/>
            </a:xfrm>
            <a:custGeom>
              <a:avLst/>
              <a:gdLst/>
              <a:ahLst/>
              <a:cxnLst/>
              <a:rect l="l" t="t" r="r" b="b"/>
              <a:pathLst>
                <a:path w="4309" h="86492" extrusionOk="0">
                  <a:moveTo>
                    <a:pt x="3282" y="1"/>
                  </a:moveTo>
                  <a:lnTo>
                    <a:pt x="3282" y="26948"/>
                  </a:lnTo>
                  <a:lnTo>
                    <a:pt x="1" y="30757"/>
                  </a:lnTo>
                  <a:lnTo>
                    <a:pt x="1" y="67704"/>
                  </a:lnTo>
                  <a:lnTo>
                    <a:pt x="3168" y="71370"/>
                  </a:lnTo>
                  <a:lnTo>
                    <a:pt x="3168" y="86491"/>
                  </a:lnTo>
                  <a:lnTo>
                    <a:pt x="4180" y="86491"/>
                  </a:lnTo>
                  <a:lnTo>
                    <a:pt x="4180" y="70985"/>
                  </a:lnTo>
                  <a:lnTo>
                    <a:pt x="1013" y="67333"/>
                  </a:lnTo>
                  <a:lnTo>
                    <a:pt x="1013" y="31128"/>
                  </a:lnTo>
                  <a:lnTo>
                    <a:pt x="4309" y="27319"/>
                  </a:lnTo>
                  <a:lnTo>
                    <a:pt x="43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8"/>
            <p:cNvSpPr/>
            <p:nvPr/>
          </p:nvSpPr>
          <p:spPr>
            <a:xfrm>
              <a:off x="3276650" y="1260650"/>
              <a:ext cx="141250" cy="3575275"/>
            </a:xfrm>
            <a:custGeom>
              <a:avLst/>
              <a:gdLst/>
              <a:ahLst/>
              <a:cxnLst/>
              <a:rect l="l" t="t" r="r" b="b"/>
              <a:pathLst>
                <a:path w="5650" h="143011" extrusionOk="0">
                  <a:moveTo>
                    <a:pt x="5036" y="1"/>
                  </a:moveTo>
                  <a:lnTo>
                    <a:pt x="5036" y="33610"/>
                  </a:lnTo>
                  <a:lnTo>
                    <a:pt x="0" y="39430"/>
                  </a:lnTo>
                  <a:lnTo>
                    <a:pt x="0" y="91641"/>
                  </a:lnTo>
                  <a:lnTo>
                    <a:pt x="2525" y="94551"/>
                  </a:lnTo>
                  <a:lnTo>
                    <a:pt x="2525" y="143010"/>
                  </a:lnTo>
                  <a:lnTo>
                    <a:pt x="3124" y="143010"/>
                  </a:lnTo>
                  <a:lnTo>
                    <a:pt x="3124" y="94323"/>
                  </a:lnTo>
                  <a:lnTo>
                    <a:pt x="614" y="91413"/>
                  </a:lnTo>
                  <a:lnTo>
                    <a:pt x="614" y="39658"/>
                  </a:lnTo>
                  <a:lnTo>
                    <a:pt x="5649" y="33838"/>
                  </a:lnTo>
                  <a:lnTo>
                    <a:pt x="56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8"/>
            <p:cNvSpPr/>
            <p:nvPr/>
          </p:nvSpPr>
          <p:spPr>
            <a:xfrm>
              <a:off x="3387200" y="2411850"/>
              <a:ext cx="108450" cy="2424075"/>
            </a:xfrm>
            <a:custGeom>
              <a:avLst/>
              <a:gdLst/>
              <a:ahLst/>
              <a:cxnLst/>
              <a:rect l="l" t="t" r="r" b="b"/>
              <a:pathLst>
                <a:path w="4338" h="96963" extrusionOk="0">
                  <a:moveTo>
                    <a:pt x="0" y="1"/>
                  </a:moveTo>
                  <a:lnTo>
                    <a:pt x="0" y="62340"/>
                  </a:lnTo>
                  <a:lnTo>
                    <a:pt x="3724" y="66649"/>
                  </a:lnTo>
                  <a:lnTo>
                    <a:pt x="3724" y="96962"/>
                  </a:lnTo>
                  <a:lnTo>
                    <a:pt x="4337" y="96962"/>
                  </a:lnTo>
                  <a:lnTo>
                    <a:pt x="4337" y="66420"/>
                  </a:lnTo>
                  <a:lnTo>
                    <a:pt x="614" y="62112"/>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8"/>
            <p:cNvSpPr/>
            <p:nvPr/>
          </p:nvSpPr>
          <p:spPr>
            <a:xfrm>
              <a:off x="3616150" y="3464275"/>
              <a:ext cx="25350" cy="1371650"/>
            </a:xfrm>
            <a:custGeom>
              <a:avLst/>
              <a:gdLst/>
              <a:ahLst/>
              <a:cxnLst/>
              <a:rect l="l" t="t" r="r" b="b"/>
              <a:pathLst>
                <a:path w="1014" h="54866" extrusionOk="0">
                  <a:moveTo>
                    <a:pt x="1" y="1"/>
                  </a:moveTo>
                  <a:lnTo>
                    <a:pt x="1" y="54865"/>
                  </a:lnTo>
                  <a:lnTo>
                    <a:pt x="1014" y="54865"/>
                  </a:lnTo>
                  <a:lnTo>
                    <a:pt x="10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8"/>
            <p:cNvSpPr/>
            <p:nvPr/>
          </p:nvSpPr>
          <p:spPr>
            <a:xfrm>
              <a:off x="3513100" y="1784200"/>
              <a:ext cx="128400" cy="2074900"/>
            </a:xfrm>
            <a:custGeom>
              <a:avLst/>
              <a:gdLst/>
              <a:ahLst/>
              <a:cxnLst/>
              <a:rect l="l" t="t" r="r" b="b"/>
              <a:pathLst>
                <a:path w="5136" h="82996" extrusionOk="0">
                  <a:moveTo>
                    <a:pt x="4522" y="0"/>
                  </a:moveTo>
                  <a:lnTo>
                    <a:pt x="4522" y="13481"/>
                  </a:lnTo>
                  <a:lnTo>
                    <a:pt x="0" y="18716"/>
                  </a:lnTo>
                  <a:lnTo>
                    <a:pt x="0" y="77917"/>
                  </a:lnTo>
                  <a:lnTo>
                    <a:pt x="4394" y="82996"/>
                  </a:lnTo>
                  <a:lnTo>
                    <a:pt x="4865" y="82596"/>
                  </a:lnTo>
                  <a:lnTo>
                    <a:pt x="613" y="77689"/>
                  </a:lnTo>
                  <a:lnTo>
                    <a:pt x="613" y="18944"/>
                  </a:lnTo>
                  <a:lnTo>
                    <a:pt x="5136" y="13709"/>
                  </a:lnTo>
                  <a:lnTo>
                    <a:pt x="51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8"/>
            <p:cNvSpPr/>
            <p:nvPr/>
          </p:nvSpPr>
          <p:spPr>
            <a:xfrm>
              <a:off x="2683550" y="2582325"/>
              <a:ext cx="256800" cy="997525"/>
            </a:xfrm>
            <a:custGeom>
              <a:avLst/>
              <a:gdLst/>
              <a:ahLst/>
              <a:cxnLst/>
              <a:rect l="l" t="t" r="r" b="b"/>
              <a:pathLst>
                <a:path w="10272" h="39901" extrusionOk="0">
                  <a:moveTo>
                    <a:pt x="3396" y="1"/>
                  </a:moveTo>
                  <a:lnTo>
                    <a:pt x="2939" y="400"/>
                  </a:lnTo>
                  <a:lnTo>
                    <a:pt x="9673" y="8189"/>
                  </a:lnTo>
                  <a:lnTo>
                    <a:pt x="9673" y="28317"/>
                  </a:lnTo>
                  <a:lnTo>
                    <a:pt x="1" y="39501"/>
                  </a:lnTo>
                  <a:lnTo>
                    <a:pt x="472" y="39901"/>
                  </a:lnTo>
                  <a:lnTo>
                    <a:pt x="10272" y="28546"/>
                  </a:lnTo>
                  <a:lnTo>
                    <a:pt x="10272" y="7961"/>
                  </a:lnTo>
                  <a:lnTo>
                    <a:pt x="33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8"/>
            <p:cNvSpPr/>
            <p:nvPr/>
          </p:nvSpPr>
          <p:spPr>
            <a:xfrm>
              <a:off x="2548025" y="2778475"/>
              <a:ext cx="15375" cy="1410525"/>
            </a:xfrm>
            <a:custGeom>
              <a:avLst/>
              <a:gdLst/>
              <a:ahLst/>
              <a:cxnLst/>
              <a:rect l="l" t="t" r="r" b="b"/>
              <a:pathLst>
                <a:path w="615" h="56421" extrusionOk="0">
                  <a:moveTo>
                    <a:pt x="1" y="1"/>
                  </a:moveTo>
                  <a:lnTo>
                    <a:pt x="1" y="56420"/>
                  </a:lnTo>
                  <a:lnTo>
                    <a:pt x="614" y="56420"/>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8"/>
            <p:cNvSpPr/>
            <p:nvPr/>
          </p:nvSpPr>
          <p:spPr>
            <a:xfrm>
              <a:off x="4734925" y="3305950"/>
              <a:ext cx="562075" cy="1682975"/>
            </a:xfrm>
            <a:custGeom>
              <a:avLst/>
              <a:gdLst/>
              <a:ahLst/>
              <a:cxnLst/>
              <a:rect l="l" t="t" r="r" b="b"/>
              <a:pathLst>
                <a:path w="22483" h="67319" extrusionOk="0">
                  <a:moveTo>
                    <a:pt x="21712" y="0"/>
                  </a:moveTo>
                  <a:lnTo>
                    <a:pt x="14708" y="8117"/>
                  </a:lnTo>
                  <a:lnTo>
                    <a:pt x="14708" y="28702"/>
                  </a:lnTo>
                  <a:lnTo>
                    <a:pt x="0" y="45692"/>
                  </a:lnTo>
                  <a:lnTo>
                    <a:pt x="0" y="67318"/>
                  </a:lnTo>
                  <a:lnTo>
                    <a:pt x="1027" y="67318"/>
                  </a:lnTo>
                  <a:lnTo>
                    <a:pt x="1027" y="46077"/>
                  </a:lnTo>
                  <a:lnTo>
                    <a:pt x="15721" y="29073"/>
                  </a:lnTo>
                  <a:lnTo>
                    <a:pt x="15721" y="8488"/>
                  </a:lnTo>
                  <a:lnTo>
                    <a:pt x="22483" y="671"/>
                  </a:lnTo>
                  <a:lnTo>
                    <a:pt x="217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8"/>
            <p:cNvSpPr/>
            <p:nvPr/>
          </p:nvSpPr>
          <p:spPr>
            <a:xfrm>
              <a:off x="4589050" y="3148675"/>
              <a:ext cx="271425" cy="1840250"/>
            </a:xfrm>
            <a:custGeom>
              <a:avLst/>
              <a:gdLst/>
              <a:ahLst/>
              <a:cxnLst/>
              <a:rect l="l" t="t" r="r" b="b"/>
              <a:pathLst>
                <a:path w="10857" h="73610" extrusionOk="0">
                  <a:moveTo>
                    <a:pt x="6049" y="0"/>
                  </a:moveTo>
                  <a:lnTo>
                    <a:pt x="4979" y="927"/>
                  </a:lnTo>
                  <a:lnTo>
                    <a:pt x="9430" y="6091"/>
                  </a:lnTo>
                  <a:lnTo>
                    <a:pt x="9430" y="32197"/>
                  </a:lnTo>
                  <a:lnTo>
                    <a:pt x="1" y="43096"/>
                  </a:lnTo>
                  <a:lnTo>
                    <a:pt x="1" y="73609"/>
                  </a:lnTo>
                  <a:lnTo>
                    <a:pt x="1442" y="73609"/>
                  </a:lnTo>
                  <a:lnTo>
                    <a:pt x="1442" y="43623"/>
                  </a:lnTo>
                  <a:lnTo>
                    <a:pt x="10857" y="32725"/>
                  </a:lnTo>
                  <a:lnTo>
                    <a:pt x="10857" y="5549"/>
                  </a:lnTo>
                  <a:lnTo>
                    <a:pt x="60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8"/>
            <p:cNvSpPr/>
            <p:nvPr/>
          </p:nvSpPr>
          <p:spPr>
            <a:xfrm>
              <a:off x="4436775" y="2034550"/>
              <a:ext cx="134825" cy="2954375"/>
            </a:xfrm>
            <a:custGeom>
              <a:avLst/>
              <a:gdLst/>
              <a:ahLst/>
              <a:cxnLst/>
              <a:rect l="l" t="t" r="r" b="b"/>
              <a:pathLst>
                <a:path w="5393" h="118175" extrusionOk="0">
                  <a:moveTo>
                    <a:pt x="3610" y="0"/>
                  </a:moveTo>
                  <a:lnTo>
                    <a:pt x="3610" y="25007"/>
                  </a:lnTo>
                  <a:lnTo>
                    <a:pt x="0" y="29173"/>
                  </a:lnTo>
                  <a:lnTo>
                    <a:pt x="0" y="55992"/>
                  </a:lnTo>
                  <a:lnTo>
                    <a:pt x="4779" y="61512"/>
                  </a:lnTo>
                  <a:lnTo>
                    <a:pt x="4779" y="77989"/>
                  </a:lnTo>
                  <a:lnTo>
                    <a:pt x="871" y="82511"/>
                  </a:lnTo>
                  <a:lnTo>
                    <a:pt x="871" y="118174"/>
                  </a:lnTo>
                  <a:lnTo>
                    <a:pt x="1484" y="118174"/>
                  </a:lnTo>
                  <a:lnTo>
                    <a:pt x="1484" y="82739"/>
                  </a:lnTo>
                  <a:lnTo>
                    <a:pt x="5393" y="78217"/>
                  </a:lnTo>
                  <a:lnTo>
                    <a:pt x="5393" y="61284"/>
                  </a:lnTo>
                  <a:lnTo>
                    <a:pt x="614" y="55763"/>
                  </a:lnTo>
                  <a:lnTo>
                    <a:pt x="614" y="29401"/>
                  </a:lnTo>
                  <a:lnTo>
                    <a:pt x="4209" y="25236"/>
                  </a:lnTo>
                  <a:lnTo>
                    <a:pt x="42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8"/>
            <p:cNvSpPr/>
            <p:nvPr/>
          </p:nvSpPr>
          <p:spPr>
            <a:xfrm>
              <a:off x="4314800" y="1700375"/>
              <a:ext cx="1350250" cy="3135550"/>
            </a:xfrm>
            <a:custGeom>
              <a:avLst/>
              <a:gdLst/>
              <a:ahLst/>
              <a:cxnLst/>
              <a:rect l="l" t="t" r="r" b="b"/>
              <a:pathLst>
                <a:path w="54010" h="125422" extrusionOk="0">
                  <a:moveTo>
                    <a:pt x="4594" y="1"/>
                  </a:moveTo>
                  <a:lnTo>
                    <a:pt x="1" y="4594"/>
                  </a:lnTo>
                  <a:lnTo>
                    <a:pt x="1" y="66177"/>
                  </a:lnTo>
                  <a:lnTo>
                    <a:pt x="3296" y="69986"/>
                  </a:lnTo>
                  <a:lnTo>
                    <a:pt x="3296" y="106334"/>
                  </a:lnTo>
                  <a:lnTo>
                    <a:pt x="129" y="110001"/>
                  </a:lnTo>
                  <a:lnTo>
                    <a:pt x="129" y="125421"/>
                  </a:lnTo>
                  <a:lnTo>
                    <a:pt x="742" y="125421"/>
                  </a:lnTo>
                  <a:lnTo>
                    <a:pt x="742" y="110229"/>
                  </a:lnTo>
                  <a:lnTo>
                    <a:pt x="3909" y="106563"/>
                  </a:lnTo>
                  <a:lnTo>
                    <a:pt x="3909" y="69758"/>
                  </a:lnTo>
                  <a:lnTo>
                    <a:pt x="614" y="65949"/>
                  </a:lnTo>
                  <a:lnTo>
                    <a:pt x="614" y="4851"/>
                  </a:lnTo>
                  <a:lnTo>
                    <a:pt x="4851" y="600"/>
                  </a:lnTo>
                  <a:lnTo>
                    <a:pt x="54009" y="600"/>
                  </a:lnTo>
                  <a:lnTo>
                    <a:pt x="540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8"/>
            <p:cNvSpPr/>
            <p:nvPr/>
          </p:nvSpPr>
          <p:spPr>
            <a:xfrm>
              <a:off x="4106525" y="1636550"/>
              <a:ext cx="156600" cy="3199375"/>
            </a:xfrm>
            <a:custGeom>
              <a:avLst/>
              <a:gdLst/>
              <a:ahLst/>
              <a:cxnLst/>
              <a:rect l="l" t="t" r="r" b="b"/>
              <a:pathLst>
                <a:path w="6264" h="127975" extrusionOk="0">
                  <a:moveTo>
                    <a:pt x="1" y="0"/>
                  </a:moveTo>
                  <a:lnTo>
                    <a:pt x="1" y="24736"/>
                  </a:lnTo>
                  <a:lnTo>
                    <a:pt x="5036" y="30557"/>
                  </a:lnTo>
                  <a:lnTo>
                    <a:pt x="5036" y="76263"/>
                  </a:lnTo>
                  <a:lnTo>
                    <a:pt x="2526" y="79173"/>
                  </a:lnTo>
                  <a:lnTo>
                    <a:pt x="2526" y="127974"/>
                  </a:lnTo>
                  <a:lnTo>
                    <a:pt x="3738" y="127974"/>
                  </a:lnTo>
                  <a:lnTo>
                    <a:pt x="3738" y="79629"/>
                  </a:lnTo>
                  <a:lnTo>
                    <a:pt x="6263" y="76719"/>
                  </a:lnTo>
                  <a:lnTo>
                    <a:pt x="6263" y="30100"/>
                  </a:lnTo>
                  <a:lnTo>
                    <a:pt x="1228" y="24280"/>
                  </a:lnTo>
                  <a:lnTo>
                    <a:pt x="12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8"/>
            <p:cNvSpPr/>
            <p:nvPr/>
          </p:nvSpPr>
          <p:spPr>
            <a:xfrm>
              <a:off x="4036275" y="2481750"/>
              <a:ext cx="108450" cy="2354175"/>
            </a:xfrm>
            <a:custGeom>
              <a:avLst/>
              <a:gdLst/>
              <a:ahLst/>
              <a:cxnLst/>
              <a:rect l="l" t="t" r="r" b="b"/>
              <a:pathLst>
                <a:path w="4338" h="94167" extrusionOk="0">
                  <a:moveTo>
                    <a:pt x="3724" y="1"/>
                  </a:moveTo>
                  <a:lnTo>
                    <a:pt x="3724" y="59316"/>
                  </a:lnTo>
                  <a:lnTo>
                    <a:pt x="0" y="63624"/>
                  </a:lnTo>
                  <a:lnTo>
                    <a:pt x="0" y="94166"/>
                  </a:lnTo>
                  <a:lnTo>
                    <a:pt x="614" y="94166"/>
                  </a:lnTo>
                  <a:lnTo>
                    <a:pt x="614" y="63853"/>
                  </a:lnTo>
                  <a:lnTo>
                    <a:pt x="4337" y="59544"/>
                  </a:lnTo>
                  <a:lnTo>
                    <a:pt x="43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8"/>
            <p:cNvSpPr/>
            <p:nvPr/>
          </p:nvSpPr>
          <p:spPr>
            <a:xfrm>
              <a:off x="3895750" y="3348375"/>
              <a:ext cx="15000" cy="1487550"/>
            </a:xfrm>
            <a:custGeom>
              <a:avLst/>
              <a:gdLst/>
              <a:ahLst/>
              <a:cxnLst/>
              <a:rect l="l" t="t" r="r" b="b"/>
              <a:pathLst>
                <a:path w="600" h="59502" extrusionOk="0">
                  <a:moveTo>
                    <a:pt x="1" y="1"/>
                  </a:moveTo>
                  <a:lnTo>
                    <a:pt x="1" y="59501"/>
                  </a:lnTo>
                  <a:lnTo>
                    <a:pt x="600" y="59501"/>
                  </a:lnTo>
                  <a:lnTo>
                    <a:pt x="6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8"/>
            <p:cNvSpPr/>
            <p:nvPr/>
          </p:nvSpPr>
          <p:spPr>
            <a:xfrm>
              <a:off x="3890400" y="959650"/>
              <a:ext cx="128775" cy="2899450"/>
            </a:xfrm>
            <a:custGeom>
              <a:avLst/>
              <a:gdLst/>
              <a:ahLst/>
              <a:cxnLst/>
              <a:rect l="l" t="t" r="r" b="b"/>
              <a:pathLst>
                <a:path w="5151" h="115978" extrusionOk="0">
                  <a:moveTo>
                    <a:pt x="1" y="1"/>
                  </a:moveTo>
                  <a:lnTo>
                    <a:pt x="1" y="46691"/>
                  </a:lnTo>
                  <a:lnTo>
                    <a:pt x="4537" y="51926"/>
                  </a:lnTo>
                  <a:lnTo>
                    <a:pt x="4537" y="110671"/>
                  </a:lnTo>
                  <a:lnTo>
                    <a:pt x="286" y="115578"/>
                  </a:lnTo>
                  <a:lnTo>
                    <a:pt x="743" y="115978"/>
                  </a:lnTo>
                  <a:lnTo>
                    <a:pt x="5151" y="110899"/>
                  </a:lnTo>
                  <a:lnTo>
                    <a:pt x="5151" y="51698"/>
                  </a:lnTo>
                  <a:lnTo>
                    <a:pt x="614" y="46463"/>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8"/>
            <p:cNvSpPr/>
            <p:nvPr/>
          </p:nvSpPr>
          <p:spPr>
            <a:xfrm>
              <a:off x="4591550" y="2284550"/>
              <a:ext cx="256800" cy="1295300"/>
            </a:xfrm>
            <a:custGeom>
              <a:avLst/>
              <a:gdLst/>
              <a:ahLst/>
              <a:cxnLst/>
              <a:rect l="l" t="t" r="r" b="b"/>
              <a:pathLst>
                <a:path w="10272" h="51812" extrusionOk="0">
                  <a:moveTo>
                    <a:pt x="6092" y="0"/>
                  </a:moveTo>
                  <a:lnTo>
                    <a:pt x="1" y="6077"/>
                  </a:lnTo>
                  <a:lnTo>
                    <a:pt x="1" y="40457"/>
                  </a:lnTo>
                  <a:lnTo>
                    <a:pt x="9815" y="51812"/>
                  </a:lnTo>
                  <a:lnTo>
                    <a:pt x="10272" y="51412"/>
                  </a:lnTo>
                  <a:lnTo>
                    <a:pt x="614" y="40228"/>
                  </a:lnTo>
                  <a:lnTo>
                    <a:pt x="614" y="6334"/>
                  </a:lnTo>
                  <a:lnTo>
                    <a:pt x="6520" y="428"/>
                  </a:lnTo>
                  <a:lnTo>
                    <a:pt x="60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8"/>
            <p:cNvSpPr/>
            <p:nvPr/>
          </p:nvSpPr>
          <p:spPr>
            <a:xfrm>
              <a:off x="4820875" y="2861225"/>
              <a:ext cx="163000" cy="1327775"/>
            </a:xfrm>
            <a:custGeom>
              <a:avLst/>
              <a:gdLst/>
              <a:ahLst/>
              <a:cxnLst/>
              <a:rect l="l" t="t" r="r" b="b"/>
              <a:pathLst>
                <a:path w="6520" h="53111" extrusionOk="0">
                  <a:moveTo>
                    <a:pt x="428" y="0"/>
                  </a:moveTo>
                  <a:lnTo>
                    <a:pt x="0" y="443"/>
                  </a:lnTo>
                  <a:lnTo>
                    <a:pt x="5906" y="6348"/>
                  </a:lnTo>
                  <a:lnTo>
                    <a:pt x="5906" y="53110"/>
                  </a:lnTo>
                  <a:lnTo>
                    <a:pt x="6520" y="53110"/>
                  </a:lnTo>
                  <a:lnTo>
                    <a:pt x="6520" y="6092"/>
                  </a:lnTo>
                  <a:lnTo>
                    <a:pt x="4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8"/>
            <p:cNvSpPr/>
            <p:nvPr/>
          </p:nvSpPr>
          <p:spPr>
            <a:xfrm>
              <a:off x="3625075" y="959650"/>
              <a:ext cx="158725" cy="3876275"/>
            </a:xfrm>
            <a:custGeom>
              <a:avLst/>
              <a:gdLst/>
              <a:ahLst/>
              <a:cxnLst/>
              <a:rect l="l" t="t" r="r" b="b"/>
              <a:pathLst>
                <a:path w="6349" h="155051" extrusionOk="0">
                  <a:moveTo>
                    <a:pt x="4922" y="1"/>
                  </a:moveTo>
                  <a:lnTo>
                    <a:pt x="4922" y="63396"/>
                  </a:lnTo>
                  <a:lnTo>
                    <a:pt x="0" y="69244"/>
                  </a:lnTo>
                  <a:lnTo>
                    <a:pt x="0" y="86734"/>
                  </a:lnTo>
                  <a:lnTo>
                    <a:pt x="4922" y="92426"/>
                  </a:lnTo>
                  <a:lnTo>
                    <a:pt x="4922" y="155050"/>
                  </a:lnTo>
                  <a:lnTo>
                    <a:pt x="6349" y="155050"/>
                  </a:lnTo>
                  <a:lnTo>
                    <a:pt x="6349" y="91898"/>
                  </a:lnTo>
                  <a:lnTo>
                    <a:pt x="1427" y="86206"/>
                  </a:lnTo>
                  <a:lnTo>
                    <a:pt x="1427" y="69772"/>
                  </a:lnTo>
                  <a:lnTo>
                    <a:pt x="6349" y="63909"/>
                  </a:lnTo>
                  <a:lnTo>
                    <a:pt x="63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8"/>
            <p:cNvSpPr/>
            <p:nvPr/>
          </p:nvSpPr>
          <p:spPr>
            <a:xfrm>
              <a:off x="3748100" y="2802025"/>
              <a:ext cx="158750" cy="2033900"/>
            </a:xfrm>
            <a:custGeom>
              <a:avLst/>
              <a:gdLst/>
              <a:ahLst/>
              <a:cxnLst/>
              <a:rect l="l" t="t" r="r" b="b"/>
              <a:pathLst>
                <a:path w="6350" h="81356" extrusionOk="0">
                  <a:moveTo>
                    <a:pt x="4923" y="0"/>
                  </a:moveTo>
                  <a:lnTo>
                    <a:pt x="4923" y="12511"/>
                  </a:lnTo>
                  <a:lnTo>
                    <a:pt x="1" y="18203"/>
                  </a:lnTo>
                  <a:lnTo>
                    <a:pt x="1" y="81355"/>
                  </a:lnTo>
                  <a:lnTo>
                    <a:pt x="1428" y="81355"/>
                  </a:lnTo>
                  <a:lnTo>
                    <a:pt x="1428" y="18731"/>
                  </a:lnTo>
                  <a:lnTo>
                    <a:pt x="6349" y="13039"/>
                  </a:lnTo>
                  <a:lnTo>
                    <a:pt x="63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8"/>
            <p:cNvSpPr/>
            <p:nvPr/>
          </p:nvSpPr>
          <p:spPr>
            <a:xfrm>
              <a:off x="2829425" y="3651875"/>
              <a:ext cx="144450" cy="160875"/>
            </a:xfrm>
            <a:custGeom>
              <a:avLst/>
              <a:gdLst/>
              <a:ahLst/>
              <a:cxnLst/>
              <a:rect l="l" t="t" r="r" b="b"/>
              <a:pathLst>
                <a:path w="5778" h="6435" extrusionOk="0">
                  <a:moveTo>
                    <a:pt x="457" y="0"/>
                  </a:moveTo>
                  <a:lnTo>
                    <a:pt x="0" y="414"/>
                  </a:lnTo>
                  <a:lnTo>
                    <a:pt x="5321" y="6434"/>
                  </a:lnTo>
                  <a:lnTo>
                    <a:pt x="5778" y="6035"/>
                  </a:lnTo>
                  <a:lnTo>
                    <a:pt x="45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8"/>
            <p:cNvSpPr/>
            <p:nvPr/>
          </p:nvSpPr>
          <p:spPr>
            <a:xfrm>
              <a:off x="2178550" y="3481050"/>
              <a:ext cx="132000" cy="131975"/>
            </a:xfrm>
            <a:custGeom>
              <a:avLst/>
              <a:gdLst/>
              <a:ahLst/>
              <a:cxnLst/>
              <a:rect l="l" t="t" r="r" b="b"/>
              <a:pathLst>
                <a:path w="5280" h="5279" extrusionOk="0">
                  <a:moveTo>
                    <a:pt x="2640" y="0"/>
                  </a:moveTo>
                  <a:cubicBezTo>
                    <a:pt x="1185" y="0"/>
                    <a:pt x="1" y="1184"/>
                    <a:pt x="1" y="2639"/>
                  </a:cubicBezTo>
                  <a:cubicBezTo>
                    <a:pt x="1" y="4095"/>
                    <a:pt x="1185" y="5279"/>
                    <a:pt x="2640" y="5279"/>
                  </a:cubicBezTo>
                  <a:cubicBezTo>
                    <a:pt x="4095" y="5279"/>
                    <a:pt x="5279" y="4095"/>
                    <a:pt x="5279" y="2639"/>
                  </a:cubicBezTo>
                  <a:cubicBezTo>
                    <a:pt x="5279" y="1184"/>
                    <a:pt x="4095" y="0"/>
                    <a:pt x="26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8"/>
            <p:cNvSpPr/>
            <p:nvPr/>
          </p:nvSpPr>
          <p:spPr>
            <a:xfrm>
              <a:off x="2166075" y="3468200"/>
              <a:ext cx="157300" cy="157300"/>
            </a:xfrm>
            <a:custGeom>
              <a:avLst/>
              <a:gdLst/>
              <a:ahLst/>
              <a:cxnLst/>
              <a:rect l="l" t="t" r="r" b="b"/>
              <a:pathLst>
                <a:path w="6292" h="6292" extrusionOk="0">
                  <a:moveTo>
                    <a:pt x="3139" y="1028"/>
                  </a:moveTo>
                  <a:cubicBezTo>
                    <a:pt x="4309" y="1028"/>
                    <a:pt x="5265" y="1969"/>
                    <a:pt x="5265" y="3153"/>
                  </a:cubicBezTo>
                  <a:cubicBezTo>
                    <a:pt x="5265" y="4323"/>
                    <a:pt x="4309" y="5279"/>
                    <a:pt x="3139" y="5279"/>
                  </a:cubicBezTo>
                  <a:cubicBezTo>
                    <a:pt x="1969" y="5279"/>
                    <a:pt x="1014" y="4323"/>
                    <a:pt x="1014" y="3153"/>
                  </a:cubicBezTo>
                  <a:cubicBezTo>
                    <a:pt x="1014" y="1969"/>
                    <a:pt x="1969" y="1028"/>
                    <a:pt x="3139" y="1028"/>
                  </a:cubicBezTo>
                  <a:close/>
                  <a:moveTo>
                    <a:pt x="3139" y="1"/>
                  </a:moveTo>
                  <a:cubicBezTo>
                    <a:pt x="1399" y="1"/>
                    <a:pt x="1" y="1413"/>
                    <a:pt x="1" y="3153"/>
                  </a:cubicBezTo>
                  <a:cubicBezTo>
                    <a:pt x="1" y="4880"/>
                    <a:pt x="1399" y="6292"/>
                    <a:pt x="3139" y="6292"/>
                  </a:cubicBezTo>
                  <a:cubicBezTo>
                    <a:pt x="4879" y="6292"/>
                    <a:pt x="6292" y="4880"/>
                    <a:pt x="6292" y="3153"/>
                  </a:cubicBezTo>
                  <a:cubicBezTo>
                    <a:pt x="6292" y="1413"/>
                    <a:pt x="4879" y="1"/>
                    <a:pt x="3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8"/>
            <p:cNvSpPr/>
            <p:nvPr/>
          </p:nvSpPr>
          <p:spPr>
            <a:xfrm>
              <a:off x="2212450" y="3514925"/>
              <a:ext cx="64200" cy="63875"/>
            </a:xfrm>
            <a:custGeom>
              <a:avLst/>
              <a:gdLst/>
              <a:ahLst/>
              <a:cxnLst/>
              <a:rect l="l" t="t" r="r" b="b"/>
              <a:pathLst>
                <a:path w="2568" h="2555" extrusionOk="0">
                  <a:moveTo>
                    <a:pt x="1284" y="1"/>
                  </a:moveTo>
                  <a:cubicBezTo>
                    <a:pt x="585" y="1"/>
                    <a:pt x="0" y="571"/>
                    <a:pt x="0" y="1284"/>
                  </a:cubicBezTo>
                  <a:cubicBezTo>
                    <a:pt x="0" y="1983"/>
                    <a:pt x="585" y="2554"/>
                    <a:pt x="1284" y="2554"/>
                  </a:cubicBezTo>
                  <a:cubicBezTo>
                    <a:pt x="1997" y="2554"/>
                    <a:pt x="2568" y="1983"/>
                    <a:pt x="2568" y="1284"/>
                  </a:cubicBezTo>
                  <a:cubicBezTo>
                    <a:pt x="2568" y="571"/>
                    <a:pt x="1997" y="1"/>
                    <a:pt x="1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8"/>
            <p:cNvSpPr/>
            <p:nvPr/>
          </p:nvSpPr>
          <p:spPr>
            <a:xfrm>
              <a:off x="2514500" y="2737100"/>
              <a:ext cx="82425" cy="82775"/>
            </a:xfrm>
            <a:custGeom>
              <a:avLst/>
              <a:gdLst/>
              <a:ahLst/>
              <a:cxnLst/>
              <a:rect l="l" t="t" r="r" b="b"/>
              <a:pathLst>
                <a:path w="3297" h="3311" extrusionOk="0">
                  <a:moveTo>
                    <a:pt x="1656" y="1"/>
                  </a:moveTo>
                  <a:cubicBezTo>
                    <a:pt x="743" y="1"/>
                    <a:pt x="1" y="743"/>
                    <a:pt x="1" y="1656"/>
                  </a:cubicBezTo>
                  <a:cubicBezTo>
                    <a:pt x="1" y="2569"/>
                    <a:pt x="743" y="3311"/>
                    <a:pt x="1656" y="3311"/>
                  </a:cubicBezTo>
                  <a:cubicBezTo>
                    <a:pt x="2569" y="3311"/>
                    <a:pt x="3296" y="2569"/>
                    <a:pt x="3296" y="1656"/>
                  </a:cubicBezTo>
                  <a:cubicBezTo>
                    <a:pt x="3296" y="743"/>
                    <a:pt x="2569" y="1"/>
                    <a:pt x="1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8"/>
            <p:cNvSpPr/>
            <p:nvPr/>
          </p:nvSpPr>
          <p:spPr>
            <a:xfrm>
              <a:off x="4100100" y="2444675"/>
              <a:ext cx="73850" cy="74200"/>
            </a:xfrm>
            <a:custGeom>
              <a:avLst/>
              <a:gdLst/>
              <a:ahLst/>
              <a:cxnLst/>
              <a:rect l="l" t="t" r="r" b="b"/>
              <a:pathLst>
                <a:path w="2954" h="2968" extrusionOk="0">
                  <a:moveTo>
                    <a:pt x="1470" y="0"/>
                  </a:moveTo>
                  <a:cubicBezTo>
                    <a:pt x="657" y="0"/>
                    <a:pt x="1" y="671"/>
                    <a:pt x="1" y="1484"/>
                  </a:cubicBezTo>
                  <a:cubicBezTo>
                    <a:pt x="1" y="2311"/>
                    <a:pt x="657" y="2968"/>
                    <a:pt x="1470" y="2968"/>
                  </a:cubicBezTo>
                  <a:cubicBezTo>
                    <a:pt x="2298" y="2968"/>
                    <a:pt x="2954" y="2311"/>
                    <a:pt x="2954" y="1484"/>
                  </a:cubicBezTo>
                  <a:cubicBezTo>
                    <a:pt x="2954" y="671"/>
                    <a:pt x="2298" y="0"/>
                    <a:pt x="1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8"/>
            <p:cNvSpPr/>
            <p:nvPr/>
          </p:nvSpPr>
          <p:spPr>
            <a:xfrm>
              <a:off x="3865450" y="3310225"/>
              <a:ext cx="75625" cy="75975"/>
            </a:xfrm>
            <a:custGeom>
              <a:avLst/>
              <a:gdLst/>
              <a:ahLst/>
              <a:cxnLst/>
              <a:rect l="l" t="t" r="r" b="b"/>
              <a:pathLst>
                <a:path w="3025" h="3039" extrusionOk="0">
                  <a:moveTo>
                    <a:pt x="1512" y="0"/>
                  </a:moveTo>
                  <a:cubicBezTo>
                    <a:pt x="671" y="0"/>
                    <a:pt x="0" y="685"/>
                    <a:pt x="0" y="1527"/>
                  </a:cubicBezTo>
                  <a:cubicBezTo>
                    <a:pt x="0" y="2354"/>
                    <a:pt x="671" y="3039"/>
                    <a:pt x="1512" y="3039"/>
                  </a:cubicBezTo>
                  <a:cubicBezTo>
                    <a:pt x="2354" y="3039"/>
                    <a:pt x="3025" y="2354"/>
                    <a:pt x="3025" y="1527"/>
                  </a:cubicBezTo>
                  <a:cubicBezTo>
                    <a:pt x="3025" y="685"/>
                    <a:pt x="2354" y="0"/>
                    <a:pt x="15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8"/>
            <p:cNvSpPr/>
            <p:nvPr/>
          </p:nvSpPr>
          <p:spPr>
            <a:xfrm>
              <a:off x="4774150" y="2814500"/>
              <a:ext cx="104150" cy="104525"/>
            </a:xfrm>
            <a:custGeom>
              <a:avLst/>
              <a:gdLst/>
              <a:ahLst/>
              <a:cxnLst/>
              <a:rect l="l" t="t" r="r" b="b"/>
              <a:pathLst>
                <a:path w="4166" h="4181" extrusionOk="0">
                  <a:moveTo>
                    <a:pt x="2083" y="1"/>
                  </a:moveTo>
                  <a:cubicBezTo>
                    <a:pt x="928" y="1"/>
                    <a:pt x="0" y="942"/>
                    <a:pt x="0" y="2083"/>
                  </a:cubicBezTo>
                  <a:cubicBezTo>
                    <a:pt x="0" y="3239"/>
                    <a:pt x="928" y="4180"/>
                    <a:pt x="2083" y="4180"/>
                  </a:cubicBezTo>
                  <a:cubicBezTo>
                    <a:pt x="3239" y="4180"/>
                    <a:pt x="4166" y="3239"/>
                    <a:pt x="4166" y="2083"/>
                  </a:cubicBezTo>
                  <a:cubicBezTo>
                    <a:pt x="4166" y="942"/>
                    <a:pt x="3239" y="1"/>
                    <a:pt x="2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8"/>
            <p:cNvSpPr/>
            <p:nvPr/>
          </p:nvSpPr>
          <p:spPr>
            <a:xfrm>
              <a:off x="3601900" y="1752100"/>
              <a:ext cx="63850" cy="63850"/>
            </a:xfrm>
            <a:custGeom>
              <a:avLst/>
              <a:gdLst/>
              <a:ahLst/>
              <a:cxnLst/>
              <a:rect l="l" t="t" r="r" b="b"/>
              <a:pathLst>
                <a:path w="2554" h="2554" extrusionOk="0">
                  <a:moveTo>
                    <a:pt x="1284" y="0"/>
                  </a:moveTo>
                  <a:cubicBezTo>
                    <a:pt x="571" y="0"/>
                    <a:pt x="0" y="571"/>
                    <a:pt x="0" y="1284"/>
                  </a:cubicBezTo>
                  <a:cubicBezTo>
                    <a:pt x="0" y="1983"/>
                    <a:pt x="571" y="2554"/>
                    <a:pt x="1284" y="2554"/>
                  </a:cubicBezTo>
                  <a:cubicBezTo>
                    <a:pt x="1983" y="2554"/>
                    <a:pt x="2554" y="1983"/>
                    <a:pt x="2554" y="1284"/>
                  </a:cubicBezTo>
                  <a:cubicBezTo>
                    <a:pt x="2554" y="571"/>
                    <a:pt x="1983" y="0"/>
                    <a:pt x="12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8"/>
            <p:cNvSpPr/>
            <p:nvPr/>
          </p:nvSpPr>
          <p:spPr>
            <a:xfrm>
              <a:off x="3594050" y="1744250"/>
              <a:ext cx="79550" cy="79550"/>
            </a:xfrm>
            <a:custGeom>
              <a:avLst/>
              <a:gdLst/>
              <a:ahLst/>
              <a:cxnLst/>
              <a:rect l="l" t="t" r="r" b="b"/>
              <a:pathLst>
                <a:path w="3182" h="3182" extrusionOk="0">
                  <a:moveTo>
                    <a:pt x="1598" y="614"/>
                  </a:moveTo>
                  <a:cubicBezTo>
                    <a:pt x="2126" y="614"/>
                    <a:pt x="2568" y="1056"/>
                    <a:pt x="2568" y="1584"/>
                  </a:cubicBezTo>
                  <a:cubicBezTo>
                    <a:pt x="2568" y="2126"/>
                    <a:pt x="2126" y="2568"/>
                    <a:pt x="1598" y="2568"/>
                  </a:cubicBezTo>
                  <a:cubicBezTo>
                    <a:pt x="1056" y="2568"/>
                    <a:pt x="614" y="2126"/>
                    <a:pt x="614" y="1584"/>
                  </a:cubicBezTo>
                  <a:cubicBezTo>
                    <a:pt x="614" y="1056"/>
                    <a:pt x="1056" y="614"/>
                    <a:pt x="1598" y="614"/>
                  </a:cubicBezTo>
                  <a:close/>
                  <a:moveTo>
                    <a:pt x="1598" y="0"/>
                  </a:moveTo>
                  <a:cubicBezTo>
                    <a:pt x="714" y="0"/>
                    <a:pt x="0" y="714"/>
                    <a:pt x="0" y="1584"/>
                  </a:cubicBezTo>
                  <a:cubicBezTo>
                    <a:pt x="0" y="2468"/>
                    <a:pt x="714" y="3181"/>
                    <a:pt x="1598" y="3181"/>
                  </a:cubicBezTo>
                  <a:cubicBezTo>
                    <a:pt x="2468" y="3181"/>
                    <a:pt x="3181" y="2468"/>
                    <a:pt x="3181" y="1584"/>
                  </a:cubicBezTo>
                  <a:cubicBezTo>
                    <a:pt x="3181" y="714"/>
                    <a:pt x="2468" y="0"/>
                    <a:pt x="1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8"/>
            <p:cNvSpPr/>
            <p:nvPr/>
          </p:nvSpPr>
          <p:spPr>
            <a:xfrm>
              <a:off x="4685350" y="2226425"/>
              <a:ext cx="127350" cy="127325"/>
            </a:xfrm>
            <a:custGeom>
              <a:avLst/>
              <a:gdLst/>
              <a:ahLst/>
              <a:cxnLst/>
              <a:rect l="l" t="t" r="r" b="b"/>
              <a:pathLst>
                <a:path w="5094" h="5093" extrusionOk="0">
                  <a:moveTo>
                    <a:pt x="2554" y="0"/>
                  </a:moveTo>
                  <a:cubicBezTo>
                    <a:pt x="1142" y="0"/>
                    <a:pt x="0" y="1141"/>
                    <a:pt x="0" y="2539"/>
                  </a:cubicBezTo>
                  <a:cubicBezTo>
                    <a:pt x="0" y="3952"/>
                    <a:pt x="1142" y="5093"/>
                    <a:pt x="2554" y="5093"/>
                  </a:cubicBezTo>
                  <a:cubicBezTo>
                    <a:pt x="3952" y="5093"/>
                    <a:pt x="5093" y="3952"/>
                    <a:pt x="5093" y="2539"/>
                  </a:cubicBezTo>
                  <a:cubicBezTo>
                    <a:pt x="5093" y="1141"/>
                    <a:pt x="3952" y="0"/>
                    <a:pt x="25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8"/>
            <p:cNvSpPr/>
            <p:nvPr/>
          </p:nvSpPr>
          <p:spPr>
            <a:xfrm>
              <a:off x="4677850" y="2218575"/>
              <a:ext cx="142675" cy="142675"/>
            </a:xfrm>
            <a:custGeom>
              <a:avLst/>
              <a:gdLst/>
              <a:ahLst/>
              <a:cxnLst/>
              <a:rect l="l" t="t" r="r" b="b"/>
              <a:pathLst>
                <a:path w="5707" h="5707" extrusionOk="0">
                  <a:moveTo>
                    <a:pt x="2854" y="614"/>
                  </a:moveTo>
                  <a:cubicBezTo>
                    <a:pt x="4081" y="614"/>
                    <a:pt x="5094" y="1626"/>
                    <a:pt x="5094" y="2853"/>
                  </a:cubicBezTo>
                  <a:cubicBezTo>
                    <a:pt x="5094" y="4094"/>
                    <a:pt x="4081" y="5093"/>
                    <a:pt x="2854" y="5093"/>
                  </a:cubicBezTo>
                  <a:cubicBezTo>
                    <a:pt x="1613" y="5093"/>
                    <a:pt x="614" y="4094"/>
                    <a:pt x="614" y="2853"/>
                  </a:cubicBezTo>
                  <a:cubicBezTo>
                    <a:pt x="614" y="1626"/>
                    <a:pt x="1613" y="614"/>
                    <a:pt x="2854" y="614"/>
                  </a:cubicBezTo>
                  <a:close/>
                  <a:moveTo>
                    <a:pt x="2854" y="0"/>
                  </a:moveTo>
                  <a:cubicBezTo>
                    <a:pt x="1270" y="0"/>
                    <a:pt x="1" y="1284"/>
                    <a:pt x="1" y="2853"/>
                  </a:cubicBezTo>
                  <a:cubicBezTo>
                    <a:pt x="1" y="4422"/>
                    <a:pt x="1270" y="5706"/>
                    <a:pt x="2854" y="5706"/>
                  </a:cubicBezTo>
                  <a:cubicBezTo>
                    <a:pt x="4423" y="5706"/>
                    <a:pt x="5707" y="4422"/>
                    <a:pt x="5707" y="2853"/>
                  </a:cubicBezTo>
                  <a:cubicBezTo>
                    <a:pt x="5707" y="1284"/>
                    <a:pt x="4423" y="0"/>
                    <a:pt x="2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8"/>
            <p:cNvSpPr/>
            <p:nvPr/>
          </p:nvSpPr>
          <p:spPr>
            <a:xfrm>
              <a:off x="5243850" y="3270625"/>
              <a:ext cx="87400" cy="87400"/>
            </a:xfrm>
            <a:custGeom>
              <a:avLst/>
              <a:gdLst/>
              <a:ahLst/>
              <a:cxnLst/>
              <a:rect l="l" t="t" r="r" b="b"/>
              <a:pathLst>
                <a:path w="3496" h="3496" extrusionOk="0">
                  <a:moveTo>
                    <a:pt x="1740" y="1"/>
                  </a:moveTo>
                  <a:cubicBezTo>
                    <a:pt x="785" y="1"/>
                    <a:pt x="0" y="785"/>
                    <a:pt x="0" y="1741"/>
                  </a:cubicBezTo>
                  <a:cubicBezTo>
                    <a:pt x="0" y="2711"/>
                    <a:pt x="785" y="3496"/>
                    <a:pt x="1740" y="3496"/>
                  </a:cubicBezTo>
                  <a:cubicBezTo>
                    <a:pt x="2710" y="3496"/>
                    <a:pt x="3495" y="2711"/>
                    <a:pt x="3495" y="1741"/>
                  </a:cubicBezTo>
                  <a:cubicBezTo>
                    <a:pt x="3495" y="785"/>
                    <a:pt x="2710" y="1"/>
                    <a:pt x="17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8"/>
            <p:cNvSpPr/>
            <p:nvPr/>
          </p:nvSpPr>
          <p:spPr>
            <a:xfrm>
              <a:off x="5231000" y="3257800"/>
              <a:ext cx="112725" cy="113075"/>
            </a:xfrm>
            <a:custGeom>
              <a:avLst/>
              <a:gdLst/>
              <a:ahLst/>
              <a:cxnLst/>
              <a:rect l="l" t="t" r="r" b="b"/>
              <a:pathLst>
                <a:path w="4509" h="4523" extrusionOk="0">
                  <a:moveTo>
                    <a:pt x="2254" y="1027"/>
                  </a:moveTo>
                  <a:cubicBezTo>
                    <a:pt x="2939" y="1027"/>
                    <a:pt x="3495" y="1584"/>
                    <a:pt x="3495" y="2254"/>
                  </a:cubicBezTo>
                  <a:cubicBezTo>
                    <a:pt x="3495" y="2939"/>
                    <a:pt x="2939" y="3495"/>
                    <a:pt x="2254" y="3495"/>
                  </a:cubicBezTo>
                  <a:cubicBezTo>
                    <a:pt x="1584" y="3495"/>
                    <a:pt x="1028" y="2939"/>
                    <a:pt x="1028" y="2254"/>
                  </a:cubicBezTo>
                  <a:cubicBezTo>
                    <a:pt x="1028" y="1584"/>
                    <a:pt x="1584" y="1027"/>
                    <a:pt x="2254" y="1027"/>
                  </a:cubicBezTo>
                  <a:close/>
                  <a:moveTo>
                    <a:pt x="2254" y="0"/>
                  </a:moveTo>
                  <a:cubicBezTo>
                    <a:pt x="1013" y="0"/>
                    <a:pt x="0" y="1013"/>
                    <a:pt x="0" y="2254"/>
                  </a:cubicBezTo>
                  <a:cubicBezTo>
                    <a:pt x="0" y="3510"/>
                    <a:pt x="1013" y="4522"/>
                    <a:pt x="2254" y="4522"/>
                  </a:cubicBezTo>
                  <a:cubicBezTo>
                    <a:pt x="3495" y="4522"/>
                    <a:pt x="4508" y="3510"/>
                    <a:pt x="4508" y="2254"/>
                  </a:cubicBezTo>
                  <a:cubicBezTo>
                    <a:pt x="4508" y="1013"/>
                    <a:pt x="3495" y="0"/>
                    <a:pt x="2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8"/>
            <p:cNvSpPr/>
            <p:nvPr/>
          </p:nvSpPr>
          <p:spPr>
            <a:xfrm>
              <a:off x="4662875" y="3096250"/>
              <a:ext cx="128050" cy="128050"/>
            </a:xfrm>
            <a:custGeom>
              <a:avLst/>
              <a:gdLst/>
              <a:ahLst/>
              <a:cxnLst/>
              <a:rect l="l" t="t" r="r" b="b"/>
              <a:pathLst>
                <a:path w="5122" h="5122" extrusionOk="0">
                  <a:moveTo>
                    <a:pt x="2568" y="0"/>
                  </a:moveTo>
                  <a:cubicBezTo>
                    <a:pt x="1142" y="0"/>
                    <a:pt x="1" y="1156"/>
                    <a:pt x="1" y="2568"/>
                  </a:cubicBezTo>
                  <a:cubicBezTo>
                    <a:pt x="1" y="3980"/>
                    <a:pt x="1142" y="5121"/>
                    <a:pt x="2568" y="5121"/>
                  </a:cubicBezTo>
                  <a:cubicBezTo>
                    <a:pt x="3981" y="5121"/>
                    <a:pt x="5122" y="3980"/>
                    <a:pt x="5122" y="2568"/>
                  </a:cubicBezTo>
                  <a:cubicBezTo>
                    <a:pt x="5122" y="1156"/>
                    <a:pt x="3981" y="0"/>
                    <a:pt x="25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8"/>
            <p:cNvSpPr/>
            <p:nvPr/>
          </p:nvSpPr>
          <p:spPr>
            <a:xfrm>
              <a:off x="4645050" y="3078400"/>
              <a:ext cx="163725" cy="163725"/>
            </a:xfrm>
            <a:custGeom>
              <a:avLst/>
              <a:gdLst/>
              <a:ahLst/>
              <a:cxnLst/>
              <a:rect l="l" t="t" r="r" b="b"/>
              <a:pathLst>
                <a:path w="6549" h="6549" extrusionOk="0">
                  <a:moveTo>
                    <a:pt x="3281" y="1427"/>
                  </a:moveTo>
                  <a:cubicBezTo>
                    <a:pt x="4294" y="1427"/>
                    <a:pt x="5122" y="2255"/>
                    <a:pt x="5122" y="3282"/>
                  </a:cubicBezTo>
                  <a:cubicBezTo>
                    <a:pt x="5122" y="4295"/>
                    <a:pt x="4294" y="5122"/>
                    <a:pt x="3281" y="5122"/>
                  </a:cubicBezTo>
                  <a:cubicBezTo>
                    <a:pt x="2254" y="5122"/>
                    <a:pt x="1427" y="4295"/>
                    <a:pt x="1427" y="3282"/>
                  </a:cubicBezTo>
                  <a:cubicBezTo>
                    <a:pt x="1427" y="2255"/>
                    <a:pt x="2254" y="1427"/>
                    <a:pt x="3281" y="1427"/>
                  </a:cubicBezTo>
                  <a:close/>
                  <a:moveTo>
                    <a:pt x="3281" y="1"/>
                  </a:moveTo>
                  <a:cubicBezTo>
                    <a:pt x="1470" y="1"/>
                    <a:pt x="0" y="1470"/>
                    <a:pt x="0" y="3282"/>
                  </a:cubicBezTo>
                  <a:cubicBezTo>
                    <a:pt x="0" y="5079"/>
                    <a:pt x="1470" y="6549"/>
                    <a:pt x="3281" y="6549"/>
                  </a:cubicBezTo>
                  <a:cubicBezTo>
                    <a:pt x="5079" y="6549"/>
                    <a:pt x="6548" y="5079"/>
                    <a:pt x="6548" y="3282"/>
                  </a:cubicBezTo>
                  <a:cubicBezTo>
                    <a:pt x="6548" y="1470"/>
                    <a:pt x="5079" y="1"/>
                    <a:pt x="3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8"/>
            <p:cNvSpPr/>
            <p:nvPr/>
          </p:nvSpPr>
          <p:spPr>
            <a:xfrm>
              <a:off x="4459600" y="1959650"/>
              <a:ext cx="149800" cy="150175"/>
            </a:xfrm>
            <a:custGeom>
              <a:avLst/>
              <a:gdLst/>
              <a:ahLst/>
              <a:cxnLst/>
              <a:rect l="l" t="t" r="r" b="b"/>
              <a:pathLst>
                <a:path w="5992" h="6007" extrusionOk="0">
                  <a:moveTo>
                    <a:pt x="2996" y="1"/>
                  </a:moveTo>
                  <a:cubicBezTo>
                    <a:pt x="1341" y="1"/>
                    <a:pt x="0" y="1342"/>
                    <a:pt x="0" y="2996"/>
                  </a:cubicBezTo>
                  <a:cubicBezTo>
                    <a:pt x="0" y="4651"/>
                    <a:pt x="1341" y="6006"/>
                    <a:pt x="2996" y="6006"/>
                  </a:cubicBezTo>
                  <a:cubicBezTo>
                    <a:pt x="4651" y="6006"/>
                    <a:pt x="5992" y="4651"/>
                    <a:pt x="5992" y="2996"/>
                  </a:cubicBezTo>
                  <a:cubicBezTo>
                    <a:pt x="5992" y="1342"/>
                    <a:pt x="4651" y="1"/>
                    <a:pt x="29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8"/>
            <p:cNvSpPr/>
            <p:nvPr/>
          </p:nvSpPr>
          <p:spPr>
            <a:xfrm>
              <a:off x="4451750" y="1952175"/>
              <a:ext cx="165500" cy="165125"/>
            </a:xfrm>
            <a:custGeom>
              <a:avLst/>
              <a:gdLst/>
              <a:ahLst/>
              <a:cxnLst/>
              <a:rect l="l" t="t" r="r" b="b"/>
              <a:pathLst>
                <a:path w="6620" h="6605" extrusionOk="0">
                  <a:moveTo>
                    <a:pt x="3310" y="599"/>
                  </a:moveTo>
                  <a:cubicBezTo>
                    <a:pt x="4794" y="599"/>
                    <a:pt x="6006" y="1812"/>
                    <a:pt x="6006" y="3295"/>
                  </a:cubicBezTo>
                  <a:cubicBezTo>
                    <a:pt x="6006" y="4779"/>
                    <a:pt x="4794" y="5991"/>
                    <a:pt x="3310" y="5991"/>
                  </a:cubicBezTo>
                  <a:cubicBezTo>
                    <a:pt x="1827" y="5991"/>
                    <a:pt x="614" y="4779"/>
                    <a:pt x="614" y="3295"/>
                  </a:cubicBezTo>
                  <a:cubicBezTo>
                    <a:pt x="614" y="1812"/>
                    <a:pt x="1827" y="599"/>
                    <a:pt x="3310" y="599"/>
                  </a:cubicBezTo>
                  <a:close/>
                  <a:moveTo>
                    <a:pt x="3310" y="0"/>
                  </a:moveTo>
                  <a:cubicBezTo>
                    <a:pt x="1484" y="0"/>
                    <a:pt x="1" y="1484"/>
                    <a:pt x="1" y="3295"/>
                  </a:cubicBezTo>
                  <a:cubicBezTo>
                    <a:pt x="1" y="5121"/>
                    <a:pt x="1484" y="6605"/>
                    <a:pt x="3310" y="6605"/>
                  </a:cubicBezTo>
                  <a:cubicBezTo>
                    <a:pt x="5136" y="6605"/>
                    <a:pt x="6620" y="5121"/>
                    <a:pt x="6620" y="3295"/>
                  </a:cubicBezTo>
                  <a:cubicBezTo>
                    <a:pt x="6620" y="1484"/>
                    <a:pt x="5136" y="0"/>
                    <a:pt x="3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8"/>
            <p:cNvSpPr/>
            <p:nvPr/>
          </p:nvSpPr>
          <p:spPr>
            <a:xfrm>
              <a:off x="4498125" y="1998525"/>
              <a:ext cx="72775" cy="72425"/>
            </a:xfrm>
            <a:custGeom>
              <a:avLst/>
              <a:gdLst/>
              <a:ahLst/>
              <a:cxnLst/>
              <a:rect l="l" t="t" r="r" b="b"/>
              <a:pathLst>
                <a:path w="2911" h="2897" extrusionOk="0">
                  <a:moveTo>
                    <a:pt x="1455" y="0"/>
                  </a:moveTo>
                  <a:cubicBezTo>
                    <a:pt x="656" y="0"/>
                    <a:pt x="0" y="642"/>
                    <a:pt x="0" y="1441"/>
                  </a:cubicBezTo>
                  <a:cubicBezTo>
                    <a:pt x="0" y="2240"/>
                    <a:pt x="656" y="2896"/>
                    <a:pt x="1455" y="2896"/>
                  </a:cubicBezTo>
                  <a:cubicBezTo>
                    <a:pt x="2254" y="2896"/>
                    <a:pt x="2910" y="2240"/>
                    <a:pt x="2910" y="1441"/>
                  </a:cubicBezTo>
                  <a:cubicBezTo>
                    <a:pt x="2910" y="642"/>
                    <a:pt x="2254" y="0"/>
                    <a:pt x="1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8"/>
            <p:cNvSpPr/>
            <p:nvPr/>
          </p:nvSpPr>
          <p:spPr>
            <a:xfrm>
              <a:off x="4490625" y="1990675"/>
              <a:ext cx="87750" cy="87750"/>
            </a:xfrm>
            <a:custGeom>
              <a:avLst/>
              <a:gdLst/>
              <a:ahLst/>
              <a:cxnLst/>
              <a:rect l="l" t="t" r="r" b="b"/>
              <a:pathLst>
                <a:path w="3510" h="3510" extrusionOk="0">
                  <a:moveTo>
                    <a:pt x="1755" y="614"/>
                  </a:moveTo>
                  <a:cubicBezTo>
                    <a:pt x="2383" y="614"/>
                    <a:pt x="2896" y="1128"/>
                    <a:pt x="2896" y="1755"/>
                  </a:cubicBezTo>
                  <a:cubicBezTo>
                    <a:pt x="2896" y="2383"/>
                    <a:pt x="2383" y="2897"/>
                    <a:pt x="1755" y="2897"/>
                  </a:cubicBezTo>
                  <a:cubicBezTo>
                    <a:pt x="1127" y="2897"/>
                    <a:pt x="614" y="2383"/>
                    <a:pt x="614" y="1755"/>
                  </a:cubicBezTo>
                  <a:cubicBezTo>
                    <a:pt x="614" y="1128"/>
                    <a:pt x="1127" y="614"/>
                    <a:pt x="1755" y="614"/>
                  </a:cubicBezTo>
                  <a:close/>
                  <a:moveTo>
                    <a:pt x="1755" y="1"/>
                  </a:moveTo>
                  <a:cubicBezTo>
                    <a:pt x="785" y="1"/>
                    <a:pt x="1" y="785"/>
                    <a:pt x="1" y="1755"/>
                  </a:cubicBezTo>
                  <a:cubicBezTo>
                    <a:pt x="1" y="2725"/>
                    <a:pt x="785" y="3510"/>
                    <a:pt x="1755" y="3510"/>
                  </a:cubicBezTo>
                  <a:cubicBezTo>
                    <a:pt x="2725" y="3510"/>
                    <a:pt x="3510" y="2725"/>
                    <a:pt x="3510" y="1755"/>
                  </a:cubicBezTo>
                  <a:cubicBezTo>
                    <a:pt x="3510" y="785"/>
                    <a:pt x="2725" y="1"/>
                    <a:pt x="17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8"/>
            <p:cNvSpPr/>
            <p:nvPr/>
          </p:nvSpPr>
          <p:spPr>
            <a:xfrm>
              <a:off x="2921425" y="1760300"/>
              <a:ext cx="152325" cy="152300"/>
            </a:xfrm>
            <a:custGeom>
              <a:avLst/>
              <a:gdLst/>
              <a:ahLst/>
              <a:cxnLst/>
              <a:rect l="l" t="t" r="r" b="b"/>
              <a:pathLst>
                <a:path w="6093" h="6092" extrusionOk="0">
                  <a:moveTo>
                    <a:pt x="3039" y="0"/>
                  </a:moveTo>
                  <a:cubicBezTo>
                    <a:pt x="1356" y="0"/>
                    <a:pt x="1" y="1355"/>
                    <a:pt x="1" y="3039"/>
                  </a:cubicBezTo>
                  <a:cubicBezTo>
                    <a:pt x="1" y="4722"/>
                    <a:pt x="1356" y="6092"/>
                    <a:pt x="3039" y="6092"/>
                  </a:cubicBezTo>
                  <a:cubicBezTo>
                    <a:pt x="4723" y="6092"/>
                    <a:pt x="6092" y="4722"/>
                    <a:pt x="6092" y="3039"/>
                  </a:cubicBezTo>
                  <a:cubicBezTo>
                    <a:pt x="6092" y="1355"/>
                    <a:pt x="4723" y="0"/>
                    <a:pt x="3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8"/>
            <p:cNvSpPr/>
            <p:nvPr/>
          </p:nvSpPr>
          <p:spPr>
            <a:xfrm>
              <a:off x="2913575" y="1752450"/>
              <a:ext cx="168000" cy="167650"/>
            </a:xfrm>
            <a:custGeom>
              <a:avLst/>
              <a:gdLst/>
              <a:ahLst/>
              <a:cxnLst/>
              <a:rect l="l" t="t" r="r" b="b"/>
              <a:pathLst>
                <a:path w="6720" h="6706" extrusionOk="0">
                  <a:moveTo>
                    <a:pt x="3353" y="614"/>
                  </a:moveTo>
                  <a:cubicBezTo>
                    <a:pt x="4865" y="614"/>
                    <a:pt x="6107" y="1841"/>
                    <a:pt x="6107" y="3353"/>
                  </a:cubicBezTo>
                  <a:cubicBezTo>
                    <a:pt x="6107" y="4865"/>
                    <a:pt x="4865" y="6092"/>
                    <a:pt x="3353" y="6092"/>
                  </a:cubicBezTo>
                  <a:cubicBezTo>
                    <a:pt x="1841" y="6092"/>
                    <a:pt x="614" y="4865"/>
                    <a:pt x="614" y="3353"/>
                  </a:cubicBezTo>
                  <a:cubicBezTo>
                    <a:pt x="614" y="1841"/>
                    <a:pt x="1841" y="614"/>
                    <a:pt x="3353" y="614"/>
                  </a:cubicBezTo>
                  <a:close/>
                  <a:moveTo>
                    <a:pt x="3353" y="0"/>
                  </a:moveTo>
                  <a:cubicBezTo>
                    <a:pt x="1513" y="0"/>
                    <a:pt x="1" y="1513"/>
                    <a:pt x="1" y="3353"/>
                  </a:cubicBezTo>
                  <a:cubicBezTo>
                    <a:pt x="1" y="5207"/>
                    <a:pt x="1513" y="6705"/>
                    <a:pt x="3353" y="6705"/>
                  </a:cubicBezTo>
                  <a:cubicBezTo>
                    <a:pt x="5208" y="6705"/>
                    <a:pt x="6720" y="5207"/>
                    <a:pt x="6720" y="3353"/>
                  </a:cubicBezTo>
                  <a:cubicBezTo>
                    <a:pt x="6720" y="1513"/>
                    <a:pt x="5208" y="0"/>
                    <a:pt x="33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8"/>
            <p:cNvSpPr/>
            <p:nvPr/>
          </p:nvSpPr>
          <p:spPr>
            <a:xfrm>
              <a:off x="2951400" y="1790250"/>
              <a:ext cx="92375" cy="92400"/>
            </a:xfrm>
            <a:custGeom>
              <a:avLst/>
              <a:gdLst/>
              <a:ahLst/>
              <a:cxnLst/>
              <a:rect l="l" t="t" r="r" b="b"/>
              <a:pathLst>
                <a:path w="3695" h="3696" extrusionOk="0">
                  <a:moveTo>
                    <a:pt x="1840" y="1013"/>
                  </a:moveTo>
                  <a:cubicBezTo>
                    <a:pt x="2311" y="1013"/>
                    <a:pt x="2682" y="1384"/>
                    <a:pt x="2682" y="1841"/>
                  </a:cubicBezTo>
                  <a:cubicBezTo>
                    <a:pt x="2682" y="2297"/>
                    <a:pt x="2311" y="2668"/>
                    <a:pt x="1840" y="2668"/>
                  </a:cubicBezTo>
                  <a:cubicBezTo>
                    <a:pt x="1384" y="2668"/>
                    <a:pt x="1013" y="2297"/>
                    <a:pt x="1013" y="1841"/>
                  </a:cubicBezTo>
                  <a:cubicBezTo>
                    <a:pt x="1013" y="1384"/>
                    <a:pt x="1384" y="1013"/>
                    <a:pt x="1840" y="1013"/>
                  </a:cubicBezTo>
                  <a:close/>
                  <a:moveTo>
                    <a:pt x="1840" y="1"/>
                  </a:moveTo>
                  <a:cubicBezTo>
                    <a:pt x="827" y="1"/>
                    <a:pt x="0" y="828"/>
                    <a:pt x="0" y="1841"/>
                  </a:cubicBezTo>
                  <a:cubicBezTo>
                    <a:pt x="0" y="2868"/>
                    <a:pt x="827" y="3695"/>
                    <a:pt x="1840" y="3695"/>
                  </a:cubicBezTo>
                  <a:cubicBezTo>
                    <a:pt x="2867" y="3695"/>
                    <a:pt x="3695" y="2868"/>
                    <a:pt x="3695" y="1841"/>
                  </a:cubicBezTo>
                  <a:cubicBezTo>
                    <a:pt x="3695" y="828"/>
                    <a:pt x="2867" y="1"/>
                    <a:pt x="18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8"/>
            <p:cNvSpPr/>
            <p:nvPr/>
          </p:nvSpPr>
          <p:spPr>
            <a:xfrm>
              <a:off x="3576225" y="3411500"/>
              <a:ext cx="105225" cy="105600"/>
            </a:xfrm>
            <a:custGeom>
              <a:avLst/>
              <a:gdLst/>
              <a:ahLst/>
              <a:cxnLst/>
              <a:rect l="l" t="t" r="r" b="b"/>
              <a:pathLst>
                <a:path w="4209" h="4224" extrusionOk="0">
                  <a:moveTo>
                    <a:pt x="2097" y="1"/>
                  </a:moveTo>
                  <a:cubicBezTo>
                    <a:pt x="942" y="1"/>
                    <a:pt x="0" y="942"/>
                    <a:pt x="0" y="2112"/>
                  </a:cubicBezTo>
                  <a:cubicBezTo>
                    <a:pt x="0" y="3267"/>
                    <a:pt x="942" y="4223"/>
                    <a:pt x="2097" y="4223"/>
                  </a:cubicBezTo>
                  <a:cubicBezTo>
                    <a:pt x="3267" y="4223"/>
                    <a:pt x="4208" y="3267"/>
                    <a:pt x="4208" y="2112"/>
                  </a:cubicBezTo>
                  <a:cubicBezTo>
                    <a:pt x="4208" y="942"/>
                    <a:pt x="3267" y="1"/>
                    <a:pt x="20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8"/>
            <p:cNvSpPr/>
            <p:nvPr/>
          </p:nvSpPr>
          <p:spPr>
            <a:xfrm>
              <a:off x="3563375" y="3398675"/>
              <a:ext cx="130900" cy="130900"/>
            </a:xfrm>
            <a:custGeom>
              <a:avLst/>
              <a:gdLst/>
              <a:ahLst/>
              <a:cxnLst/>
              <a:rect l="l" t="t" r="r" b="b"/>
              <a:pathLst>
                <a:path w="5236" h="5236" extrusionOk="0">
                  <a:moveTo>
                    <a:pt x="2611" y="1027"/>
                  </a:moveTo>
                  <a:cubicBezTo>
                    <a:pt x="3496" y="1027"/>
                    <a:pt x="4209" y="1740"/>
                    <a:pt x="4209" y="2625"/>
                  </a:cubicBezTo>
                  <a:cubicBezTo>
                    <a:pt x="4209" y="3509"/>
                    <a:pt x="3496" y="4223"/>
                    <a:pt x="2611" y="4223"/>
                  </a:cubicBezTo>
                  <a:cubicBezTo>
                    <a:pt x="1741" y="4223"/>
                    <a:pt x="1013" y="3509"/>
                    <a:pt x="1013" y="2625"/>
                  </a:cubicBezTo>
                  <a:cubicBezTo>
                    <a:pt x="1013" y="1740"/>
                    <a:pt x="1741" y="1027"/>
                    <a:pt x="2611" y="1027"/>
                  </a:cubicBezTo>
                  <a:close/>
                  <a:moveTo>
                    <a:pt x="2611" y="0"/>
                  </a:moveTo>
                  <a:cubicBezTo>
                    <a:pt x="1170" y="0"/>
                    <a:pt x="0" y="1184"/>
                    <a:pt x="0" y="2625"/>
                  </a:cubicBezTo>
                  <a:cubicBezTo>
                    <a:pt x="0" y="4066"/>
                    <a:pt x="1170" y="5235"/>
                    <a:pt x="2611" y="5235"/>
                  </a:cubicBezTo>
                  <a:cubicBezTo>
                    <a:pt x="4066" y="5235"/>
                    <a:pt x="5236" y="4066"/>
                    <a:pt x="5236" y="2625"/>
                  </a:cubicBezTo>
                  <a:cubicBezTo>
                    <a:pt x="5236" y="1184"/>
                    <a:pt x="4066" y="0"/>
                    <a:pt x="26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8"/>
            <p:cNvSpPr/>
            <p:nvPr/>
          </p:nvSpPr>
          <p:spPr>
            <a:xfrm>
              <a:off x="3351525" y="2368350"/>
              <a:ext cx="87050" cy="87400"/>
            </a:xfrm>
            <a:custGeom>
              <a:avLst/>
              <a:gdLst/>
              <a:ahLst/>
              <a:cxnLst/>
              <a:rect l="l" t="t" r="r" b="b"/>
              <a:pathLst>
                <a:path w="3482" h="3496" extrusionOk="0">
                  <a:moveTo>
                    <a:pt x="1741" y="1"/>
                  </a:moveTo>
                  <a:cubicBezTo>
                    <a:pt x="771" y="1"/>
                    <a:pt x="1" y="785"/>
                    <a:pt x="1" y="1741"/>
                  </a:cubicBezTo>
                  <a:cubicBezTo>
                    <a:pt x="1" y="2711"/>
                    <a:pt x="771" y="3496"/>
                    <a:pt x="1741" y="3496"/>
                  </a:cubicBezTo>
                  <a:cubicBezTo>
                    <a:pt x="2697" y="3496"/>
                    <a:pt x="3482" y="2711"/>
                    <a:pt x="3482" y="1741"/>
                  </a:cubicBezTo>
                  <a:cubicBezTo>
                    <a:pt x="3482" y="785"/>
                    <a:pt x="2697" y="1"/>
                    <a:pt x="17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8"/>
            <p:cNvSpPr/>
            <p:nvPr/>
          </p:nvSpPr>
          <p:spPr>
            <a:xfrm>
              <a:off x="3343700" y="2360875"/>
              <a:ext cx="102725" cy="102375"/>
            </a:xfrm>
            <a:custGeom>
              <a:avLst/>
              <a:gdLst/>
              <a:ahLst/>
              <a:cxnLst/>
              <a:rect l="l" t="t" r="r" b="b"/>
              <a:pathLst>
                <a:path w="4109" h="4095" extrusionOk="0">
                  <a:moveTo>
                    <a:pt x="2054" y="613"/>
                  </a:moveTo>
                  <a:cubicBezTo>
                    <a:pt x="2853" y="613"/>
                    <a:pt x="3495" y="1255"/>
                    <a:pt x="3495" y="2040"/>
                  </a:cubicBezTo>
                  <a:cubicBezTo>
                    <a:pt x="3495" y="2839"/>
                    <a:pt x="2853" y="3481"/>
                    <a:pt x="2054" y="3481"/>
                  </a:cubicBezTo>
                  <a:cubicBezTo>
                    <a:pt x="1255" y="3481"/>
                    <a:pt x="613" y="2839"/>
                    <a:pt x="613" y="2040"/>
                  </a:cubicBezTo>
                  <a:cubicBezTo>
                    <a:pt x="613" y="1255"/>
                    <a:pt x="1255" y="613"/>
                    <a:pt x="2054" y="613"/>
                  </a:cubicBezTo>
                  <a:close/>
                  <a:moveTo>
                    <a:pt x="2054" y="0"/>
                  </a:moveTo>
                  <a:cubicBezTo>
                    <a:pt x="927" y="0"/>
                    <a:pt x="0" y="913"/>
                    <a:pt x="0" y="2040"/>
                  </a:cubicBezTo>
                  <a:cubicBezTo>
                    <a:pt x="0" y="3181"/>
                    <a:pt x="927" y="4094"/>
                    <a:pt x="2054" y="4094"/>
                  </a:cubicBezTo>
                  <a:cubicBezTo>
                    <a:pt x="3181" y="4094"/>
                    <a:pt x="4108" y="3181"/>
                    <a:pt x="4108" y="2040"/>
                  </a:cubicBezTo>
                  <a:cubicBezTo>
                    <a:pt x="4108" y="913"/>
                    <a:pt x="3181" y="0"/>
                    <a:pt x="2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8"/>
            <p:cNvSpPr/>
            <p:nvPr/>
          </p:nvSpPr>
          <p:spPr>
            <a:xfrm>
              <a:off x="2758450" y="2997450"/>
              <a:ext cx="93100" cy="93100"/>
            </a:xfrm>
            <a:custGeom>
              <a:avLst/>
              <a:gdLst/>
              <a:ahLst/>
              <a:cxnLst/>
              <a:rect l="l" t="t" r="r" b="b"/>
              <a:pathLst>
                <a:path w="3724" h="3724" extrusionOk="0">
                  <a:moveTo>
                    <a:pt x="1869" y="1"/>
                  </a:moveTo>
                  <a:cubicBezTo>
                    <a:pt x="842" y="1"/>
                    <a:pt x="1" y="828"/>
                    <a:pt x="1" y="1855"/>
                  </a:cubicBezTo>
                  <a:cubicBezTo>
                    <a:pt x="1" y="2896"/>
                    <a:pt x="842" y="3724"/>
                    <a:pt x="1869" y="3724"/>
                  </a:cubicBezTo>
                  <a:cubicBezTo>
                    <a:pt x="2896" y="3724"/>
                    <a:pt x="3724" y="2896"/>
                    <a:pt x="3724" y="1855"/>
                  </a:cubicBezTo>
                  <a:cubicBezTo>
                    <a:pt x="3724" y="828"/>
                    <a:pt x="2896" y="1"/>
                    <a:pt x="1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8"/>
            <p:cNvSpPr/>
            <p:nvPr/>
          </p:nvSpPr>
          <p:spPr>
            <a:xfrm>
              <a:off x="2740625" y="2979625"/>
              <a:ext cx="128775" cy="128775"/>
            </a:xfrm>
            <a:custGeom>
              <a:avLst/>
              <a:gdLst/>
              <a:ahLst/>
              <a:cxnLst/>
              <a:rect l="l" t="t" r="r" b="b"/>
              <a:pathLst>
                <a:path w="5151" h="5151" extrusionOk="0">
                  <a:moveTo>
                    <a:pt x="2582" y="1427"/>
                  </a:moveTo>
                  <a:cubicBezTo>
                    <a:pt x="3210" y="1427"/>
                    <a:pt x="3724" y="1940"/>
                    <a:pt x="3724" y="2568"/>
                  </a:cubicBezTo>
                  <a:cubicBezTo>
                    <a:pt x="3724" y="3210"/>
                    <a:pt x="3210" y="3724"/>
                    <a:pt x="2582" y="3724"/>
                  </a:cubicBezTo>
                  <a:cubicBezTo>
                    <a:pt x="1955" y="3724"/>
                    <a:pt x="1441" y="3210"/>
                    <a:pt x="1441" y="2568"/>
                  </a:cubicBezTo>
                  <a:cubicBezTo>
                    <a:pt x="1441" y="1940"/>
                    <a:pt x="1955" y="1427"/>
                    <a:pt x="2582" y="1427"/>
                  </a:cubicBezTo>
                  <a:close/>
                  <a:moveTo>
                    <a:pt x="2582" y="0"/>
                  </a:moveTo>
                  <a:cubicBezTo>
                    <a:pt x="1156" y="0"/>
                    <a:pt x="0" y="1156"/>
                    <a:pt x="0" y="2568"/>
                  </a:cubicBezTo>
                  <a:cubicBezTo>
                    <a:pt x="0" y="3995"/>
                    <a:pt x="1156" y="5150"/>
                    <a:pt x="2582" y="5150"/>
                  </a:cubicBezTo>
                  <a:cubicBezTo>
                    <a:pt x="3995" y="5150"/>
                    <a:pt x="5150" y="3995"/>
                    <a:pt x="5150" y="2568"/>
                  </a:cubicBezTo>
                  <a:cubicBezTo>
                    <a:pt x="5150" y="1156"/>
                    <a:pt x="3995" y="0"/>
                    <a:pt x="25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8"/>
            <p:cNvSpPr/>
            <p:nvPr/>
          </p:nvSpPr>
          <p:spPr>
            <a:xfrm>
              <a:off x="2787350" y="3609075"/>
              <a:ext cx="95600" cy="95975"/>
            </a:xfrm>
            <a:custGeom>
              <a:avLst/>
              <a:gdLst/>
              <a:ahLst/>
              <a:cxnLst/>
              <a:rect l="l" t="t" r="r" b="b"/>
              <a:pathLst>
                <a:path w="3824" h="3839" extrusionOk="0">
                  <a:moveTo>
                    <a:pt x="1912" y="1"/>
                  </a:moveTo>
                  <a:cubicBezTo>
                    <a:pt x="856" y="1"/>
                    <a:pt x="0" y="857"/>
                    <a:pt x="0" y="1926"/>
                  </a:cubicBezTo>
                  <a:cubicBezTo>
                    <a:pt x="0" y="2982"/>
                    <a:pt x="856" y="3838"/>
                    <a:pt x="1912" y="3838"/>
                  </a:cubicBezTo>
                  <a:cubicBezTo>
                    <a:pt x="2967" y="3838"/>
                    <a:pt x="3823" y="2982"/>
                    <a:pt x="3823" y="1926"/>
                  </a:cubicBezTo>
                  <a:cubicBezTo>
                    <a:pt x="3823" y="857"/>
                    <a:pt x="2967" y="1"/>
                    <a:pt x="19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8"/>
            <p:cNvSpPr/>
            <p:nvPr/>
          </p:nvSpPr>
          <p:spPr>
            <a:xfrm>
              <a:off x="2779500" y="3601600"/>
              <a:ext cx="110925" cy="110925"/>
            </a:xfrm>
            <a:custGeom>
              <a:avLst/>
              <a:gdLst/>
              <a:ahLst/>
              <a:cxnLst/>
              <a:rect l="l" t="t" r="r" b="b"/>
              <a:pathLst>
                <a:path w="4437" h="4437" extrusionOk="0">
                  <a:moveTo>
                    <a:pt x="2226" y="613"/>
                  </a:moveTo>
                  <a:cubicBezTo>
                    <a:pt x="3110" y="613"/>
                    <a:pt x="3823" y="1327"/>
                    <a:pt x="3823" y="2225"/>
                  </a:cubicBezTo>
                  <a:cubicBezTo>
                    <a:pt x="3823" y="3110"/>
                    <a:pt x="3110" y="3823"/>
                    <a:pt x="2226" y="3823"/>
                  </a:cubicBezTo>
                  <a:cubicBezTo>
                    <a:pt x="1341" y="3823"/>
                    <a:pt x="614" y="3110"/>
                    <a:pt x="614" y="2225"/>
                  </a:cubicBezTo>
                  <a:cubicBezTo>
                    <a:pt x="614" y="1327"/>
                    <a:pt x="1341" y="613"/>
                    <a:pt x="2226" y="613"/>
                  </a:cubicBezTo>
                  <a:close/>
                  <a:moveTo>
                    <a:pt x="2226" y="0"/>
                  </a:moveTo>
                  <a:cubicBezTo>
                    <a:pt x="999" y="0"/>
                    <a:pt x="0" y="999"/>
                    <a:pt x="0" y="2225"/>
                  </a:cubicBezTo>
                  <a:cubicBezTo>
                    <a:pt x="0" y="3438"/>
                    <a:pt x="999" y="4437"/>
                    <a:pt x="2226" y="4437"/>
                  </a:cubicBezTo>
                  <a:cubicBezTo>
                    <a:pt x="3438" y="4437"/>
                    <a:pt x="4437" y="3438"/>
                    <a:pt x="4437" y="2225"/>
                  </a:cubicBezTo>
                  <a:cubicBezTo>
                    <a:pt x="4437" y="999"/>
                    <a:pt x="3438" y="0"/>
                    <a:pt x="2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8"/>
            <p:cNvSpPr/>
            <p:nvPr/>
          </p:nvSpPr>
          <p:spPr>
            <a:xfrm>
              <a:off x="4073350" y="1588050"/>
              <a:ext cx="97050" cy="97025"/>
            </a:xfrm>
            <a:custGeom>
              <a:avLst/>
              <a:gdLst/>
              <a:ahLst/>
              <a:cxnLst/>
              <a:rect l="l" t="t" r="r" b="b"/>
              <a:pathLst>
                <a:path w="3882" h="3881" extrusionOk="0">
                  <a:moveTo>
                    <a:pt x="1941" y="0"/>
                  </a:moveTo>
                  <a:cubicBezTo>
                    <a:pt x="871" y="0"/>
                    <a:pt x="1" y="870"/>
                    <a:pt x="1" y="1940"/>
                  </a:cubicBezTo>
                  <a:cubicBezTo>
                    <a:pt x="1" y="3010"/>
                    <a:pt x="871" y="3880"/>
                    <a:pt x="1941" y="3880"/>
                  </a:cubicBezTo>
                  <a:cubicBezTo>
                    <a:pt x="3011" y="3880"/>
                    <a:pt x="3881" y="3010"/>
                    <a:pt x="3881" y="1940"/>
                  </a:cubicBezTo>
                  <a:cubicBezTo>
                    <a:pt x="3881" y="870"/>
                    <a:pt x="3011" y="0"/>
                    <a:pt x="1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8"/>
            <p:cNvSpPr/>
            <p:nvPr/>
          </p:nvSpPr>
          <p:spPr>
            <a:xfrm>
              <a:off x="3824425" y="2737475"/>
              <a:ext cx="129125" cy="129125"/>
            </a:xfrm>
            <a:custGeom>
              <a:avLst/>
              <a:gdLst/>
              <a:ahLst/>
              <a:cxnLst/>
              <a:rect l="l" t="t" r="r" b="b"/>
              <a:pathLst>
                <a:path w="5165" h="5165" extrusionOk="0">
                  <a:moveTo>
                    <a:pt x="2583" y="0"/>
                  </a:moveTo>
                  <a:cubicBezTo>
                    <a:pt x="1156" y="0"/>
                    <a:pt x="1" y="1156"/>
                    <a:pt x="1" y="2582"/>
                  </a:cubicBezTo>
                  <a:cubicBezTo>
                    <a:pt x="1" y="4009"/>
                    <a:pt x="1156" y="5164"/>
                    <a:pt x="2583" y="5164"/>
                  </a:cubicBezTo>
                  <a:cubicBezTo>
                    <a:pt x="4009" y="5164"/>
                    <a:pt x="5165" y="4009"/>
                    <a:pt x="5165" y="2582"/>
                  </a:cubicBezTo>
                  <a:cubicBezTo>
                    <a:pt x="5165" y="1156"/>
                    <a:pt x="4009" y="0"/>
                    <a:pt x="2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8"/>
            <p:cNvSpPr/>
            <p:nvPr/>
          </p:nvSpPr>
          <p:spPr>
            <a:xfrm>
              <a:off x="3806600" y="2719625"/>
              <a:ext cx="164800" cy="164800"/>
            </a:xfrm>
            <a:custGeom>
              <a:avLst/>
              <a:gdLst/>
              <a:ahLst/>
              <a:cxnLst/>
              <a:rect l="l" t="t" r="r" b="b"/>
              <a:pathLst>
                <a:path w="6592" h="6592" extrusionOk="0">
                  <a:moveTo>
                    <a:pt x="3296" y="1427"/>
                  </a:moveTo>
                  <a:cubicBezTo>
                    <a:pt x="4323" y="1427"/>
                    <a:pt x="5165" y="2269"/>
                    <a:pt x="5165" y="3296"/>
                  </a:cubicBezTo>
                  <a:cubicBezTo>
                    <a:pt x="5165" y="4323"/>
                    <a:pt x="4323" y="5165"/>
                    <a:pt x="3296" y="5165"/>
                  </a:cubicBezTo>
                  <a:cubicBezTo>
                    <a:pt x="2269" y="5165"/>
                    <a:pt x="1427" y="4323"/>
                    <a:pt x="1427" y="3296"/>
                  </a:cubicBezTo>
                  <a:cubicBezTo>
                    <a:pt x="1427" y="2269"/>
                    <a:pt x="2269" y="1427"/>
                    <a:pt x="3296" y="1427"/>
                  </a:cubicBezTo>
                  <a:close/>
                  <a:moveTo>
                    <a:pt x="3296" y="1"/>
                  </a:moveTo>
                  <a:cubicBezTo>
                    <a:pt x="1484" y="1"/>
                    <a:pt x="0" y="1485"/>
                    <a:pt x="0" y="3296"/>
                  </a:cubicBezTo>
                  <a:cubicBezTo>
                    <a:pt x="0" y="5122"/>
                    <a:pt x="1484" y="6592"/>
                    <a:pt x="3296" y="6592"/>
                  </a:cubicBezTo>
                  <a:cubicBezTo>
                    <a:pt x="5122" y="6592"/>
                    <a:pt x="6591" y="5122"/>
                    <a:pt x="6591" y="3296"/>
                  </a:cubicBezTo>
                  <a:cubicBezTo>
                    <a:pt x="6591" y="1485"/>
                    <a:pt x="5122" y="1"/>
                    <a:pt x="32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8"/>
            <p:cNvSpPr/>
            <p:nvPr/>
          </p:nvSpPr>
          <p:spPr>
            <a:xfrm>
              <a:off x="3168575" y="2632625"/>
              <a:ext cx="82400" cy="82400"/>
            </a:xfrm>
            <a:custGeom>
              <a:avLst/>
              <a:gdLst/>
              <a:ahLst/>
              <a:cxnLst/>
              <a:rect l="l" t="t" r="r" b="b"/>
              <a:pathLst>
                <a:path w="3296" h="3296" extrusionOk="0">
                  <a:moveTo>
                    <a:pt x="1641" y="0"/>
                  </a:moveTo>
                  <a:cubicBezTo>
                    <a:pt x="728" y="0"/>
                    <a:pt x="1" y="728"/>
                    <a:pt x="1" y="1641"/>
                  </a:cubicBezTo>
                  <a:cubicBezTo>
                    <a:pt x="1" y="2554"/>
                    <a:pt x="728" y="3296"/>
                    <a:pt x="1641" y="3296"/>
                  </a:cubicBezTo>
                  <a:cubicBezTo>
                    <a:pt x="2554" y="3296"/>
                    <a:pt x="3296" y="2554"/>
                    <a:pt x="3296" y="1641"/>
                  </a:cubicBezTo>
                  <a:cubicBezTo>
                    <a:pt x="3296" y="728"/>
                    <a:pt x="2554" y="0"/>
                    <a:pt x="16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8"/>
            <p:cNvSpPr/>
            <p:nvPr/>
          </p:nvSpPr>
          <p:spPr>
            <a:xfrm>
              <a:off x="3155750" y="2619775"/>
              <a:ext cx="107725" cy="107725"/>
            </a:xfrm>
            <a:custGeom>
              <a:avLst/>
              <a:gdLst/>
              <a:ahLst/>
              <a:cxnLst/>
              <a:rect l="l" t="t" r="r" b="b"/>
              <a:pathLst>
                <a:path w="4309" h="4309" extrusionOk="0">
                  <a:moveTo>
                    <a:pt x="2154" y="1028"/>
                  </a:moveTo>
                  <a:cubicBezTo>
                    <a:pt x="2782" y="1028"/>
                    <a:pt x="3295" y="1527"/>
                    <a:pt x="3295" y="2155"/>
                  </a:cubicBezTo>
                  <a:cubicBezTo>
                    <a:pt x="3295" y="2782"/>
                    <a:pt x="2782" y="3296"/>
                    <a:pt x="2154" y="3296"/>
                  </a:cubicBezTo>
                  <a:cubicBezTo>
                    <a:pt x="1527" y="3296"/>
                    <a:pt x="1013" y="2782"/>
                    <a:pt x="1013" y="2155"/>
                  </a:cubicBezTo>
                  <a:cubicBezTo>
                    <a:pt x="1013" y="1527"/>
                    <a:pt x="1527" y="1028"/>
                    <a:pt x="2154" y="1028"/>
                  </a:cubicBezTo>
                  <a:close/>
                  <a:moveTo>
                    <a:pt x="2154" y="1"/>
                  </a:moveTo>
                  <a:cubicBezTo>
                    <a:pt x="970" y="1"/>
                    <a:pt x="0" y="971"/>
                    <a:pt x="0" y="2155"/>
                  </a:cubicBezTo>
                  <a:cubicBezTo>
                    <a:pt x="0" y="3353"/>
                    <a:pt x="970" y="4309"/>
                    <a:pt x="2154" y="4309"/>
                  </a:cubicBezTo>
                  <a:cubicBezTo>
                    <a:pt x="3338" y="4309"/>
                    <a:pt x="4308" y="3353"/>
                    <a:pt x="4308" y="2155"/>
                  </a:cubicBezTo>
                  <a:cubicBezTo>
                    <a:pt x="4308" y="971"/>
                    <a:pt x="3338" y="1"/>
                    <a:pt x="2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8"/>
            <p:cNvSpPr/>
            <p:nvPr/>
          </p:nvSpPr>
          <p:spPr>
            <a:xfrm>
              <a:off x="2689275" y="2513850"/>
              <a:ext cx="146950" cy="146975"/>
            </a:xfrm>
            <a:custGeom>
              <a:avLst/>
              <a:gdLst/>
              <a:ahLst/>
              <a:cxnLst/>
              <a:rect l="l" t="t" r="r" b="b"/>
              <a:pathLst>
                <a:path w="5878" h="5879" extrusionOk="0">
                  <a:moveTo>
                    <a:pt x="2939" y="1"/>
                  </a:moveTo>
                  <a:cubicBezTo>
                    <a:pt x="1312" y="1"/>
                    <a:pt x="0" y="1313"/>
                    <a:pt x="0" y="2940"/>
                  </a:cubicBezTo>
                  <a:cubicBezTo>
                    <a:pt x="0" y="4566"/>
                    <a:pt x="1312" y="5878"/>
                    <a:pt x="2939" y="5878"/>
                  </a:cubicBezTo>
                  <a:cubicBezTo>
                    <a:pt x="4565" y="5878"/>
                    <a:pt x="5877" y="4566"/>
                    <a:pt x="5877" y="2940"/>
                  </a:cubicBezTo>
                  <a:cubicBezTo>
                    <a:pt x="5877" y="1313"/>
                    <a:pt x="4565" y="1"/>
                    <a:pt x="2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8"/>
            <p:cNvSpPr/>
            <p:nvPr/>
          </p:nvSpPr>
          <p:spPr>
            <a:xfrm>
              <a:off x="2681775" y="2506375"/>
              <a:ext cx="161925" cy="161925"/>
            </a:xfrm>
            <a:custGeom>
              <a:avLst/>
              <a:gdLst/>
              <a:ahLst/>
              <a:cxnLst/>
              <a:rect l="l" t="t" r="r" b="b"/>
              <a:pathLst>
                <a:path w="6477" h="6477" extrusionOk="0">
                  <a:moveTo>
                    <a:pt x="3239" y="614"/>
                  </a:moveTo>
                  <a:cubicBezTo>
                    <a:pt x="4694" y="614"/>
                    <a:pt x="5878" y="1783"/>
                    <a:pt x="5878" y="3239"/>
                  </a:cubicBezTo>
                  <a:cubicBezTo>
                    <a:pt x="5878" y="4694"/>
                    <a:pt x="4694" y="5878"/>
                    <a:pt x="3239" y="5878"/>
                  </a:cubicBezTo>
                  <a:cubicBezTo>
                    <a:pt x="1784" y="5878"/>
                    <a:pt x="614" y="4694"/>
                    <a:pt x="614" y="3239"/>
                  </a:cubicBezTo>
                  <a:cubicBezTo>
                    <a:pt x="614" y="1783"/>
                    <a:pt x="1784" y="614"/>
                    <a:pt x="3239" y="614"/>
                  </a:cubicBezTo>
                  <a:close/>
                  <a:moveTo>
                    <a:pt x="3239" y="0"/>
                  </a:moveTo>
                  <a:cubicBezTo>
                    <a:pt x="1456" y="0"/>
                    <a:pt x="0" y="1455"/>
                    <a:pt x="0" y="3239"/>
                  </a:cubicBezTo>
                  <a:cubicBezTo>
                    <a:pt x="0" y="5036"/>
                    <a:pt x="1456" y="6477"/>
                    <a:pt x="3239" y="6477"/>
                  </a:cubicBezTo>
                  <a:cubicBezTo>
                    <a:pt x="5036" y="6477"/>
                    <a:pt x="6477" y="5036"/>
                    <a:pt x="6477" y="3239"/>
                  </a:cubicBezTo>
                  <a:cubicBezTo>
                    <a:pt x="6477" y="1455"/>
                    <a:pt x="5036" y="0"/>
                    <a:pt x="3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8"/>
            <p:cNvSpPr/>
            <p:nvPr/>
          </p:nvSpPr>
          <p:spPr>
            <a:xfrm>
              <a:off x="2722775" y="2547375"/>
              <a:ext cx="79925" cy="79925"/>
            </a:xfrm>
            <a:custGeom>
              <a:avLst/>
              <a:gdLst/>
              <a:ahLst/>
              <a:cxnLst/>
              <a:rect l="l" t="t" r="r" b="b"/>
              <a:pathLst>
                <a:path w="3197" h="3197" extrusionOk="0">
                  <a:moveTo>
                    <a:pt x="1599" y="1"/>
                  </a:moveTo>
                  <a:cubicBezTo>
                    <a:pt x="714" y="1"/>
                    <a:pt x="1" y="714"/>
                    <a:pt x="1" y="1599"/>
                  </a:cubicBezTo>
                  <a:cubicBezTo>
                    <a:pt x="1" y="2483"/>
                    <a:pt x="714" y="3196"/>
                    <a:pt x="1599" y="3196"/>
                  </a:cubicBezTo>
                  <a:cubicBezTo>
                    <a:pt x="2483" y="3196"/>
                    <a:pt x="3196" y="2483"/>
                    <a:pt x="3196" y="1599"/>
                  </a:cubicBezTo>
                  <a:cubicBezTo>
                    <a:pt x="3196" y="714"/>
                    <a:pt x="2483" y="1"/>
                    <a:pt x="1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8"/>
            <p:cNvSpPr/>
            <p:nvPr/>
          </p:nvSpPr>
          <p:spPr>
            <a:xfrm>
              <a:off x="3373650" y="1223925"/>
              <a:ext cx="73125" cy="73475"/>
            </a:xfrm>
            <a:custGeom>
              <a:avLst/>
              <a:gdLst/>
              <a:ahLst/>
              <a:cxnLst/>
              <a:rect l="l" t="t" r="r" b="b"/>
              <a:pathLst>
                <a:path w="2925" h="2939" extrusionOk="0">
                  <a:moveTo>
                    <a:pt x="1455" y="0"/>
                  </a:moveTo>
                  <a:cubicBezTo>
                    <a:pt x="657" y="0"/>
                    <a:pt x="0" y="656"/>
                    <a:pt x="0" y="1470"/>
                  </a:cubicBezTo>
                  <a:cubicBezTo>
                    <a:pt x="0" y="2283"/>
                    <a:pt x="657" y="2939"/>
                    <a:pt x="1455" y="2939"/>
                  </a:cubicBezTo>
                  <a:cubicBezTo>
                    <a:pt x="2269" y="2939"/>
                    <a:pt x="2925" y="2283"/>
                    <a:pt x="2925" y="1470"/>
                  </a:cubicBezTo>
                  <a:cubicBezTo>
                    <a:pt x="2925" y="656"/>
                    <a:pt x="2269" y="0"/>
                    <a:pt x="1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9" name="Google Shape;1429;p18"/>
          <p:cNvSpPr txBox="1">
            <a:spLocks noGrp="1"/>
          </p:cNvSpPr>
          <p:nvPr>
            <p:ph type="title"/>
          </p:nvPr>
        </p:nvSpPr>
        <p:spPr>
          <a:xfrm>
            <a:off x="713225" y="3268250"/>
            <a:ext cx="4538400" cy="783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30" name="Google Shape;1430;p18"/>
          <p:cNvSpPr txBox="1">
            <a:spLocks noGrp="1"/>
          </p:cNvSpPr>
          <p:nvPr>
            <p:ph type="subTitle" idx="1"/>
          </p:nvPr>
        </p:nvSpPr>
        <p:spPr>
          <a:xfrm>
            <a:off x="713225" y="3975200"/>
            <a:ext cx="4538400" cy="6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431" name="Google Shape;1431;p18"/>
          <p:cNvSpPr>
            <a:spLocks noGrp="1"/>
          </p:cNvSpPr>
          <p:nvPr>
            <p:ph type="pic" idx="2"/>
          </p:nvPr>
        </p:nvSpPr>
        <p:spPr>
          <a:xfrm>
            <a:off x="713225" y="539500"/>
            <a:ext cx="4538400" cy="2728800"/>
          </a:xfrm>
          <a:prstGeom prst="rect">
            <a:avLst/>
          </a:prstGeom>
          <a:noFill/>
          <a:ln>
            <a:noFill/>
          </a:ln>
        </p:spPr>
      </p:sp>
      <p:sp>
        <p:nvSpPr>
          <p:cNvPr id="1432" name="Google Shape;1432;p18"/>
          <p:cNvSpPr>
            <a:spLocks noGrp="1"/>
          </p:cNvSpPr>
          <p:nvPr>
            <p:ph type="pic" idx="3"/>
          </p:nvPr>
        </p:nvSpPr>
        <p:spPr>
          <a:xfrm>
            <a:off x="5516825" y="539500"/>
            <a:ext cx="2913900" cy="4064400"/>
          </a:xfrm>
          <a:prstGeom prst="rect">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145"/>
        <p:cNvGrpSpPr/>
        <p:nvPr/>
      </p:nvGrpSpPr>
      <p:grpSpPr>
        <a:xfrm>
          <a:off x="0" y="0"/>
          <a:ext cx="0" cy="0"/>
          <a:chOff x="0" y="0"/>
          <a:chExt cx="0" cy="0"/>
        </a:xfrm>
      </p:grpSpPr>
      <p:grpSp>
        <p:nvGrpSpPr>
          <p:cNvPr id="2146" name="Google Shape;2146;p23"/>
          <p:cNvGrpSpPr/>
          <p:nvPr/>
        </p:nvGrpSpPr>
        <p:grpSpPr>
          <a:xfrm>
            <a:off x="-153687" y="218725"/>
            <a:ext cx="9326825" cy="185600"/>
            <a:chOff x="-124" y="218725"/>
            <a:chExt cx="9326825" cy="185600"/>
          </a:xfrm>
        </p:grpSpPr>
        <p:sp>
          <p:nvSpPr>
            <p:cNvPr id="2147" name="Google Shape;2147;p23"/>
            <p:cNvSpPr/>
            <p:nvPr/>
          </p:nvSpPr>
          <p:spPr>
            <a:xfrm>
              <a:off x="-124" y="229166"/>
              <a:ext cx="9264083" cy="175159"/>
            </a:xfrm>
            <a:custGeom>
              <a:avLst/>
              <a:gdLst/>
              <a:ahLst/>
              <a:cxnLst/>
              <a:rect l="l" t="t" r="r" b="b"/>
              <a:pathLst>
                <a:path w="134868" h="2550" extrusionOk="0">
                  <a:moveTo>
                    <a:pt x="18262" y="0"/>
                  </a:moveTo>
                  <a:cubicBezTo>
                    <a:pt x="13811" y="0"/>
                    <a:pt x="2284" y="1370"/>
                    <a:pt x="1" y="1636"/>
                  </a:cubicBezTo>
                  <a:lnTo>
                    <a:pt x="1" y="1941"/>
                  </a:lnTo>
                  <a:cubicBezTo>
                    <a:pt x="2169" y="1674"/>
                    <a:pt x="13811" y="305"/>
                    <a:pt x="18262" y="305"/>
                  </a:cubicBezTo>
                  <a:cubicBezTo>
                    <a:pt x="20431" y="305"/>
                    <a:pt x="25376" y="723"/>
                    <a:pt x="31083" y="1218"/>
                  </a:cubicBezTo>
                  <a:cubicBezTo>
                    <a:pt x="38502" y="1826"/>
                    <a:pt x="46909" y="2549"/>
                    <a:pt x="51703" y="2549"/>
                  </a:cubicBezTo>
                  <a:cubicBezTo>
                    <a:pt x="56268" y="2549"/>
                    <a:pt x="61404" y="1941"/>
                    <a:pt x="66388" y="1370"/>
                  </a:cubicBezTo>
                  <a:cubicBezTo>
                    <a:pt x="70459" y="913"/>
                    <a:pt x="74301" y="495"/>
                    <a:pt x="77231" y="457"/>
                  </a:cubicBezTo>
                  <a:cubicBezTo>
                    <a:pt x="80464" y="457"/>
                    <a:pt x="85524" y="989"/>
                    <a:pt x="90432" y="1522"/>
                  </a:cubicBezTo>
                  <a:cubicBezTo>
                    <a:pt x="95111" y="2055"/>
                    <a:pt x="99487" y="2549"/>
                    <a:pt x="102302" y="2549"/>
                  </a:cubicBezTo>
                  <a:cubicBezTo>
                    <a:pt x="108046" y="2549"/>
                    <a:pt x="134601" y="495"/>
                    <a:pt x="134868" y="457"/>
                  </a:cubicBezTo>
                  <a:lnTo>
                    <a:pt x="134868" y="152"/>
                  </a:lnTo>
                  <a:cubicBezTo>
                    <a:pt x="134563" y="191"/>
                    <a:pt x="108046" y="2245"/>
                    <a:pt x="102302" y="2245"/>
                  </a:cubicBezTo>
                  <a:cubicBezTo>
                    <a:pt x="99525" y="2245"/>
                    <a:pt x="95111" y="1750"/>
                    <a:pt x="90470" y="1256"/>
                  </a:cubicBezTo>
                  <a:cubicBezTo>
                    <a:pt x="85562" y="685"/>
                    <a:pt x="80502" y="152"/>
                    <a:pt x="77231" y="152"/>
                  </a:cubicBezTo>
                  <a:cubicBezTo>
                    <a:pt x="74301" y="191"/>
                    <a:pt x="70421" y="609"/>
                    <a:pt x="66350" y="1104"/>
                  </a:cubicBezTo>
                  <a:cubicBezTo>
                    <a:pt x="61404" y="1674"/>
                    <a:pt x="56268" y="2245"/>
                    <a:pt x="51703" y="2245"/>
                  </a:cubicBezTo>
                  <a:cubicBezTo>
                    <a:pt x="46909" y="2245"/>
                    <a:pt x="38540" y="1522"/>
                    <a:pt x="31121" y="913"/>
                  </a:cubicBezTo>
                  <a:cubicBezTo>
                    <a:pt x="25376" y="419"/>
                    <a:pt x="20469" y="0"/>
                    <a:pt x="18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3"/>
            <p:cNvSpPr/>
            <p:nvPr/>
          </p:nvSpPr>
          <p:spPr>
            <a:xfrm>
              <a:off x="-124" y="244827"/>
              <a:ext cx="9326797" cy="73224"/>
            </a:xfrm>
            <a:custGeom>
              <a:avLst/>
              <a:gdLst/>
              <a:ahLst/>
              <a:cxnLst/>
              <a:rect l="l" t="t" r="r" b="b"/>
              <a:pathLst>
                <a:path w="135781" h="1066" extrusionOk="0">
                  <a:moveTo>
                    <a:pt x="1" y="1"/>
                  </a:moveTo>
                  <a:lnTo>
                    <a:pt x="1" y="305"/>
                  </a:lnTo>
                  <a:lnTo>
                    <a:pt x="18072" y="305"/>
                  </a:lnTo>
                  <a:cubicBezTo>
                    <a:pt x="18186" y="305"/>
                    <a:pt x="30322" y="1066"/>
                    <a:pt x="34165" y="1066"/>
                  </a:cubicBezTo>
                  <a:cubicBezTo>
                    <a:pt x="44893" y="1066"/>
                    <a:pt x="76774" y="305"/>
                    <a:pt x="77078" y="305"/>
                  </a:cubicBezTo>
                  <a:cubicBezTo>
                    <a:pt x="77231" y="305"/>
                    <a:pt x="90736" y="1066"/>
                    <a:pt x="94769" y="1066"/>
                  </a:cubicBezTo>
                  <a:cubicBezTo>
                    <a:pt x="105231" y="1066"/>
                    <a:pt x="135476" y="305"/>
                    <a:pt x="135781" y="305"/>
                  </a:cubicBezTo>
                  <a:lnTo>
                    <a:pt x="135781" y="1"/>
                  </a:lnTo>
                  <a:cubicBezTo>
                    <a:pt x="135476" y="1"/>
                    <a:pt x="105231" y="761"/>
                    <a:pt x="94769" y="761"/>
                  </a:cubicBezTo>
                  <a:cubicBezTo>
                    <a:pt x="90736" y="761"/>
                    <a:pt x="77231" y="1"/>
                    <a:pt x="77078" y="1"/>
                  </a:cubicBezTo>
                  <a:cubicBezTo>
                    <a:pt x="76774" y="1"/>
                    <a:pt x="44893" y="761"/>
                    <a:pt x="34165" y="761"/>
                  </a:cubicBezTo>
                  <a:cubicBezTo>
                    <a:pt x="30322" y="761"/>
                    <a:pt x="18224" y="1"/>
                    <a:pt x="18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3"/>
            <p:cNvSpPr/>
            <p:nvPr/>
          </p:nvSpPr>
          <p:spPr>
            <a:xfrm>
              <a:off x="5242107"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3"/>
            <p:cNvSpPr/>
            <p:nvPr/>
          </p:nvSpPr>
          <p:spPr>
            <a:xfrm>
              <a:off x="1175852"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3"/>
            <p:cNvSpPr/>
            <p:nvPr/>
          </p:nvSpPr>
          <p:spPr>
            <a:xfrm>
              <a:off x="9201204"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2" name="Google Shape;2152;p23"/>
          <p:cNvGrpSpPr/>
          <p:nvPr/>
        </p:nvGrpSpPr>
        <p:grpSpPr>
          <a:xfrm>
            <a:off x="8424001" y="218732"/>
            <a:ext cx="4089250" cy="2392691"/>
            <a:chOff x="5490925" y="397700"/>
            <a:chExt cx="3012783" cy="1762831"/>
          </a:xfrm>
        </p:grpSpPr>
        <p:sp>
          <p:nvSpPr>
            <p:cNvPr id="2153" name="Google Shape;2153;p23"/>
            <p:cNvSpPr/>
            <p:nvPr/>
          </p:nvSpPr>
          <p:spPr>
            <a:xfrm>
              <a:off x="5667179" y="397700"/>
              <a:ext cx="2836529" cy="764704"/>
            </a:xfrm>
            <a:custGeom>
              <a:avLst/>
              <a:gdLst/>
              <a:ahLst/>
              <a:cxnLst/>
              <a:rect l="l" t="t" r="r" b="b"/>
              <a:pathLst>
                <a:path w="47138" h="12708" extrusionOk="0">
                  <a:moveTo>
                    <a:pt x="22447" y="1"/>
                  </a:moveTo>
                  <a:cubicBezTo>
                    <a:pt x="21420" y="1"/>
                    <a:pt x="19822" y="115"/>
                    <a:pt x="17996" y="229"/>
                  </a:cubicBezTo>
                  <a:cubicBezTo>
                    <a:pt x="15443" y="389"/>
                    <a:pt x="12462" y="586"/>
                    <a:pt x="9833" y="586"/>
                  </a:cubicBezTo>
                  <a:cubicBezTo>
                    <a:pt x="8702" y="586"/>
                    <a:pt x="7635" y="549"/>
                    <a:pt x="6697" y="457"/>
                  </a:cubicBezTo>
                  <a:cubicBezTo>
                    <a:pt x="6123" y="410"/>
                    <a:pt x="5589" y="385"/>
                    <a:pt x="5094" y="385"/>
                  </a:cubicBezTo>
                  <a:cubicBezTo>
                    <a:pt x="3229" y="385"/>
                    <a:pt x="1924" y="733"/>
                    <a:pt x="1142" y="1485"/>
                  </a:cubicBezTo>
                  <a:cubicBezTo>
                    <a:pt x="1" y="2512"/>
                    <a:pt x="1" y="4072"/>
                    <a:pt x="1" y="5441"/>
                  </a:cubicBezTo>
                  <a:lnTo>
                    <a:pt x="1" y="12708"/>
                  </a:lnTo>
                  <a:lnTo>
                    <a:pt x="305" y="12708"/>
                  </a:lnTo>
                  <a:lnTo>
                    <a:pt x="305" y="5441"/>
                  </a:lnTo>
                  <a:cubicBezTo>
                    <a:pt x="305" y="4072"/>
                    <a:pt x="305" y="2626"/>
                    <a:pt x="1332" y="1713"/>
                  </a:cubicBezTo>
                  <a:cubicBezTo>
                    <a:pt x="2081" y="1024"/>
                    <a:pt x="3325" y="689"/>
                    <a:pt x="5102" y="689"/>
                  </a:cubicBezTo>
                  <a:cubicBezTo>
                    <a:pt x="5582" y="689"/>
                    <a:pt x="6100" y="713"/>
                    <a:pt x="6659" y="762"/>
                  </a:cubicBezTo>
                  <a:cubicBezTo>
                    <a:pt x="7609" y="853"/>
                    <a:pt x="8683" y="890"/>
                    <a:pt x="9820" y="890"/>
                  </a:cubicBezTo>
                  <a:cubicBezTo>
                    <a:pt x="12462" y="890"/>
                    <a:pt x="15443" y="693"/>
                    <a:pt x="17996" y="534"/>
                  </a:cubicBezTo>
                  <a:cubicBezTo>
                    <a:pt x="19860" y="419"/>
                    <a:pt x="21458" y="305"/>
                    <a:pt x="22447" y="305"/>
                  </a:cubicBezTo>
                  <a:cubicBezTo>
                    <a:pt x="28572" y="305"/>
                    <a:pt x="46947" y="762"/>
                    <a:pt x="47138" y="762"/>
                  </a:cubicBezTo>
                  <a:lnTo>
                    <a:pt x="47138" y="457"/>
                  </a:lnTo>
                  <a:cubicBezTo>
                    <a:pt x="46947" y="457"/>
                    <a:pt x="28572" y="1"/>
                    <a:pt x="2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3"/>
            <p:cNvSpPr/>
            <p:nvPr/>
          </p:nvSpPr>
          <p:spPr>
            <a:xfrm>
              <a:off x="5648885" y="677034"/>
              <a:ext cx="55000" cy="109940"/>
            </a:xfrm>
            <a:custGeom>
              <a:avLst/>
              <a:gdLst/>
              <a:ahLst/>
              <a:cxnLst/>
              <a:rect l="l" t="t" r="r" b="b"/>
              <a:pathLst>
                <a:path w="914" h="1827" extrusionOk="0">
                  <a:moveTo>
                    <a:pt x="1" y="0"/>
                  </a:moveTo>
                  <a:lnTo>
                    <a:pt x="1" y="1826"/>
                  </a:lnTo>
                  <a:lnTo>
                    <a:pt x="914" y="1826"/>
                  </a:lnTo>
                  <a:lnTo>
                    <a:pt x="9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3"/>
            <p:cNvSpPr/>
            <p:nvPr/>
          </p:nvSpPr>
          <p:spPr>
            <a:xfrm>
              <a:off x="5619099" y="1162348"/>
              <a:ext cx="114573" cy="43567"/>
            </a:xfrm>
            <a:custGeom>
              <a:avLst/>
              <a:gdLst/>
              <a:ahLst/>
              <a:cxnLst/>
              <a:rect l="l" t="t" r="r" b="b"/>
              <a:pathLst>
                <a:path w="1904" h="724" extrusionOk="0">
                  <a:moveTo>
                    <a:pt x="1" y="1"/>
                  </a:moveTo>
                  <a:lnTo>
                    <a:pt x="1" y="723"/>
                  </a:lnTo>
                  <a:lnTo>
                    <a:pt x="1903" y="723"/>
                  </a:lnTo>
                  <a:lnTo>
                    <a:pt x="1903" y="1"/>
                  </a:ln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3"/>
            <p:cNvSpPr/>
            <p:nvPr/>
          </p:nvSpPr>
          <p:spPr>
            <a:xfrm>
              <a:off x="5490925" y="1205855"/>
              <a:ext cx="1000470" cy="954676"/>
            </a:xfrm>
            <a:custGeom>
              <a:avLst/>
              <a:gdLst/>
              <a:ahLst/>
              <a:cxnLst/>
              <a:rect l="l" t="t" r="r" b="b"/>
              <a:pathLst>
                <a:path w="16626" h="15865" extrusionOk="0">
                  <a:moveTo>
                    <a:pt x="0" y="0"/>
                  </a:moveTo>
                  <a:lnTo>
                    <a:pt x="0" y="15865"/>
                  </a:lnTo>
                  <a:lnTo>
                    <a:pt x="16626" y="15865"/>
                  </a:lnTo>
                  <a:lnTo>
                    <a:pt x="166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3"/>
            <p:cNvSpPr/>
            <p:nvPr/>
          </p:nvSpPr>
          <p:spPr>
            <a:xfrm>
              <a:off x="5543578" y="1253935"/>
              <a:ext cx="892877" cy="858517"/>
            </a:xfrm>
            <a:custGeom>
              <a:avLst/>
              <a:gdLst/>
              <a:ahLst/>
              <a:cxnLst/>
              <a:rect l="l" t="t" r="r" b="b"/>
              <a:pathLst>
                <a:path w="14838" h="14267" extrusionOk="0">
                  <a:moveTo>
                    <a:pt x="0" y="0"/>
                  </a:moveTo>
                  <a:lnTo>
                    <a:pt x="0" y="14267"/>
                  </a:lnTo>
                  <a:lnTo>
                    <a:pt x="14838" y="14267"/>
                  </a:lnTo>
                  <a:lnTo>
                    <a:pt x="148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3"/>
            <p:cNvSpPr/>
            <p:nvPr/>
          </p:nvSpPr>
          <p:spPr>
            <a:xfrm>
              <a:off x="5607665" y="1279089"/>
              <a:ext cx="25274" cy="45853"/>
            </a:xfrm>
            <a:custGeom>
              <a:avLst/>
              <a:gdLst/>
              <a:ahLst/>
              <a:cxnLst/>
              <a:rect l="l" t="t" r="r" b="b"/>
              <a:pathLst>
                <a:path w="420" h="762" extrusionOk="0">
                  <a:moveTo>
                    <a:pt x="1" y="1"/>
                  </a:moveTo>
                  <a:lnTo>
                    <a:pt x="1" y="762"/>
                  </a:lnTo>
                  <a:lnTo>
                    <a:pt x="419" y="762"/>
                  </a:lnTo>
                  <a:lnTo>
                    <a:pt x="4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3"/>
            <p:cNvSpPr/>
            <p:nvPr/>
          </p:nvSpPr>
          <p:spPr>
            <a:xfrm>
              <a:off x="5694679" y="1279089"/>
              <a:ext cx="25213" cy="45853"/>
            </a:xfrm>
            <a:custGeom>
              <a:avLst/>
              <a:gdLst/>
              <a:ahLst/>
              <a:cxnLst/>
              <a:rect l="l" t="t" r="r" b="b"/>
              <a:pathLst>
                <a:path w="419" h="762" extrusionOk="0">
                  <a:moveTo>
                    <a:pt x="0" y="1"/>
                  </a:moveTo>
                  <a:lnTo>
                    <a:pt x="0" y="762"/>
                  </a:lnTo>
                  <a:lnTo>
                    <a:pt x="419" y="762"/>
                  </a:lnTo>
                  <a:lnTo>
                    <a:pt x="4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3"/>
            <p:cNvSpPr/>
            <p:nvPr/>
          </p:nvSpPr>
          <p:spPr>
            <a:xfrm>
              <a:off x="5781692" y="1279089"/>
              <a:ext cx="25213" cy="45853"/>
            </a:xfrm>
            <a:custGeom>
              <a:avLst/>
              <a:gdLst/>
              <a:ahLst/>
              <a:cxnLst/>
              <a:rect l="l" t="t" r="r" b="b"/>
              <a:pathLst>
                <a:path w="419" h="762" extrusionOk="0">
                  <a:moveTo>
                    <a:pt x="0" y="1"/>
                  </a:moveTo>
                  <a:lnTo>
                    <a:pt x="0" y="762"/>
                  </a:lnTo>
                  <a:lnTo>
                    <a:pt x="419" y="762"/>
                  </a:lnTo>
                  <a:lnTo>
                    <a:pt x="4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3"/>
            <p:cNvSpPr/>
            <p:nvPr/>
          </p:nvSpPr>
          <p:spPr>
            <a:xfrm>
              <a:off x="5868646" y="1279089"/>
              <a:ext cx="25274" cy="45853"/>
            </a:xfrm>
            <a:custGeom>
              <a:avLst/>
              <a:gdLst/>
              <a:ahLst/>
              <a:cxnLst/>
              <a:rect l="l" t="t" r="r" b="b"/>
              <a:pathLst>
                <a:path w="420" h="762" extrusionOk="0">
                  <a:moveTo>
                    <a:pt x="1" y="1"/>
                  </a:moveTo>
                  <a:lnTo>
                    <a:pt x="1" y="762"/>
                  </a:lnTo>
                  <a:lnTo>
                    <a:pt x="419" y="762"/>
                  </a:lnTo>
                  <a:lnTo>
                    <a:pt x="4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3"/>
            <p:cNvSpPr/>
            <p:nvPr/>
          </p:nvSpPr>
          <p:spPr>
            <a:xfrm>
              <a:off x="5953373" y="1279089"/>
              <a:ext cx="27500" cy="45853"/>
            </a:xfrm>
            <a:custGeom>
              <a:avLst/>
              <a:gdLst/>
              <a:ahLst/>
              <a:cxnLst/>
              <a:rect l="l" t="t" r="r" b="b"/>
              <a:pathLst>
                <a:path w="457" h="762" extrusionOk="0">
                  <a:moveTo>
                    <a:pt x="0" y="1"/>
                  </a:moveTo>
                  <a:lnTo>
                    <a:pt x="0" y="762"/>
                  </a:lnTo>
                  <a:lnTo>
                    <a:pt x="457" y="762"/>
                  </a:lnTo>
                  <a:lnTo>
                    <a:pt x="4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3"/>
            <p:cNvSpPr/>
            <p:nvPr/>
          </p:nvSpPr>
          <p:spPr>
            <a:xfrm>
              <a:off x="6040386" y="1279089"/>
              <a:ext cx="25213" cy="45853"/>
            </a:xfrm>
            <a:custGeom>
              <a:avLst/>
              <a:gdLst/>
              <a:ahLst/>
              <a:cxnLst/>
              <a:rect l="l" t="t" r="r" b="b"/>
              <a:pathLst>
                <a:path w="419" h="762" extrusionOk="0">
                  <a:moveTo>
                    <a:pt x="0" y="1"/>
                  </a:moveTo>
                  <a:lnTo>
                    <a:pt x="0" y="762"/>
                  </a:lnTo>
                  <a:lnTo>
                    <a:pt x="419" y="762"/>
                  </a:lnTo>
                  <a:lnTo>
                    <a:pt x="4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3"/>
            <p:cNvSpPr/>
            <p:nvPr/>
          </p:nvSpPr>
          <p:spPr>
            <a:xfrm>
              <a:off x="5571018" y="1853703"/>
              <a:ext cx="57347" cy="185520"/>
            </a:xfrm>
            <a:custGeom>
              <a:avLst/>
              <a:gdLst/>
              <a:ahLst/>
              <a:cxnLst/>
              <a:rect l="l" t="t" r="r" b="b"/>
              <a:pathLst>
                <a:path w="953" h="3083" extrusionOk="0">
                  <a:moveTo>
                    <a:pt x="686" y="1"/>
                  </a:moveTo>
                  <a:cubicBezTo>
                    <a:pt x="686" y="1"/>
                    <a:pt x="724" y="838"/>
                    <a:pt x="419" y="1485"/>
                  </a:cubicBezTo>
                  <a:cubicBezTo>
                    <a:pt x="191" y="1979"/>
                    <a:pt x="39" y="2550"/>
                    <a:pt x="1" y="3083"/>
                  </a:cubicBezTo>
                  <a:lnTo>
                    <a:pt x="191" y="3083"/>
                  </a:lnTo>
                  <a:cubicBezTo>
                    <a:pt x="267" y="2588"/>
                    <a:pt x="381" y="2017"/>
                    <a:pt x="610" y="1561"/>
                  </a:cubicBezTo>
                  <a:cubicBezTo>
                    <a:pt x="952" y="876"/>
                    <a:pt x="914" y="39"/>
                    <a:pt x="9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3"/>
            <p:cNvSpPr/>
            <p:nvPr/>
          </p:nvSpPr>
          <p:spPr>
            <a:xfrm>
              <a:off x="5655745" y="1853703"/>
              <a:ext cx="71007" cy="185520"/>
            </a:xfrm>
            <a:custGeom>
              <a:avLst/>
              <a:gdLst/>
              <a:ahLst/>
              <a:cxnLst/>
              <a:rect l="l" t="t" r="r" b="b"/>
              <a:pathLst>
                <a:path w="1180" h="3083" extrusionOk="0">
                  <a:moveTo>
                    <a:pt x="191" y="1"/>
                  </a:moveTo>
                  <a:cubicBezTo>
                    <a:pt x="191" y="77"/>
                    <a:pt x="1" y="1903"/>
                    <a:pt x="647" y="2702"/>
                  </a:cubicBezTo>
                  <a:cubicBezTo>
                    <a:pt x="762" y="2816"/>
                    <a:pt x="876" y="2968"/>
                    <a:pt x="914" y="3083"/>
                  </a:cubicBezTo>
                  <a:lnTo>
                    <a:pt x="1180" y="3083"/>
                  </a:lnTo>
                  <a:cubicBezTo>
                    <a:pt x="1066" y="2930"/>
                    <a:pt x="952" y="2740"/>
                    <a:pt x="800" y="2588"/>
                  </a:cubicBezTo>
                  <a:cubicBezTo>
                    <a:pt x="191" y="1865"/>
                    <a:pt x="381" y="39"/>
                    <a:pt x="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3"/>
            <p:cNvSpPr/>
            <p:nvPr/>
          </p:nvSpPr>
          <p:spPr>
            <a:xfrm>
              <a:off x="5655745" y="1858337"/>
              <a:ext cx="73353" cy="180886"/>
            </a:xfrm>
            <a:custGeom>
              <a:avLst/>
              <a:gdLst/>
              <a:ahLst/>
              <a:cxnLst/>
              <a:rect l="l" t="t" r="r" b="b"/>
              <a:pathLst>
                <a:path w="1219" h="3006" extrusionOk="0">
                  <a:moveTo>
                    <a:pt x="990" y="0"/>
                  </a:moveTo>
                  <a:cubicBezTo>
                    <a:pt x="990" y="0"/>
                    <a:pt x="1028" y="685"/>
                    <a:pt x="990" y="1332"/>
                  </a:cubicBezTo>
                  <a:cubicBezTo>
                    <a:pt x="990" y="1636"/>
                    <a:pt x="800" y="1864"/>
                    <a:pt x="571" y="2131"/>
                  </a:cubicBezTo>
                  <a:cubicBezTo>
                    <a:pt x="343" y="2397"/>
                    <a:pt x="77" y="2663"/>
                    <a:pt x="1" y="3006"/>
                  </a:cubicBezTo>
                  <a:lnTo>
                    <a:pt x="229" y="3006"/>
                  </a:lnTo>
                  <a:cubicBezTo>
                    <a:pt x="305" y="2739"/>
                    <a:pt x="495" y="2511"/>
                    <a:pt x="723" y="2283"/>
                  </a:cubicBezTo>
                  <a:cubicBezTo>
                    <a:pt x="952" y="1978"/>
                    <a:pt x="1218" y="1712"/>
                    <a:pt x="1218" y="1370"/>
                  </a:cubicBezTo>
                  <a:cubicBezTo>
                    <a:pt x="1218" y="685"/>
                    <a:pt x="1218" y="0"/>
                    <a:pt x="1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3"/>
            <p:cNvSpPr/>
            <p:nvPr/>
          </p:nvSpPr>
          <p:spPr>
            <a:xfrm>
              <a:off x="5763339" y="1858337"/>
              <a:ext cx="75640" cy="180886"/>
            </a:xfrm>
            <a:custGeom>
              <a:avLst/>
              <a:gdLst/>
              <a:ahLst/>
              <a:cxnLst/>
              <a:rect l="l" t="t" r="r" b="b"/>
              <a:pathLst>
                <a:path w="1257" h="3006" extrusionOk="0">
                  <a:moveTo>
                    <a:pt x="191" y="0"/>
                  </a:moveTo>
                  <a:cubicBezTo>
                    <a:pt x="191" y="38"/>
                    <a:pt x="1" y="1141"/>
                    <a:pt x="647" y="1940"/>
                  </a:cubicBezTo>
                  <a:cubicBezTo>
                    <a:pt x="838" y="2207"/>
                    <a:pt x="952" y="2587"/>
                    <a:pt x="1028" y="3006"/>
                  </a:cubicBezTo>
                  <a:lnTo>
                    <a:pt x="1256" y="3006"/>
                  </a:lnTo>
                  <a:cubicBezTo>
                    <a:pt x="1180" y="2549"/>
                    <a:pt x="1028" y="2092"/>
                    <a:pt x="800" y="1788"/>
                  </a:cubicBezTo>
                  <a:cubicBezTo>
                    <a:pt x="229" y="1103"/>
                    <a:pt x="381" y="38"/>
                    <a:pt x="381" y="38"/>
                  </a:cubicBezTo>
                  <a:lnTo>
                    <a:pt x="1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3"/>
            <p:cNvSpPr/>
            <p:nvPr/>
          </p:nvSpPr>
          <p:spPr>
            <a:xfrm>
              <a:off x="5870932" y="1853703"/>
              <a:ext cx="25274" cy="185520"/>
            </a:xfrm>
            <a:custGeom>
              <a:avLst/>
              <a:gdLst/>
              <a:ahLst/>
              <a:cxnLst/>
              <a:rect l="l" t="t" r="r" b="b"/>
              <a:pathLst>
                <a:path w="420" h="3083" extrusionOk="0">
                  <a:moveTo>
                    <a:pt x="191" y="1"/>
                  </a:moveTo>
                  <a:cubicBezTo>
                    <a:pt x="191" y="1"/>
                    <a:pt x="153" y="914"/>
                    <a:pt x="115" y="1713"/>
                  </a:cubicBezTo>
                  <a:cubicBezTo>
                    <a:pt x="115" y="2131"/>
                    <a:pt x="39" y="2626"/>
                    <a:pt x="1" y="3083"/>
                  </a:cubicBezTo>
                  <a:lnTo>
                    <a:pt x="191" y="3083"/>
                  </a:lnTo>
                  <a:cubicBezTo>
                    <a:pt x="267" y="2626"/>
                    <a:pt x="305" y="2131"/>
                    <a:pt x="343" y="1713"/>
                  </a:cubicBezTo>
                  <a:cubicBezTo>
                    <a:pt x="343" y="914"/>
                    <a:pt x="419" y="1"/>
                    <a:pt x="4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3"/>
            <p:cNvSpPr/>
            <p:nvPr/>
          </p:nvSpPr>
          <p:spPr>
            <a:xfrm>
              <a:off x="5937366" y="1858337"/>
              <a:ext cx="73293" cy="180886"/>
            </a:xfrm>
            <a:custGeom>
              <a:avLst/>
              <a:gdLst/>
              <a:ahLst/>
              <a:cxnLst/>
              <a:rect l="l" t="t" r="r" b="b"/>
              <a:pathLst>
                <a:path w="1218" h="3006" extrusionOk="0">
                  <a:moveTo>
                    <a:pt x="76" y="0"/>
                  </a:moveTo>
                  <a:cubicBezTo>
                    <a:pt x="76" y="38"/>
                    <a:pt x="0" y="1256"/>
                    <a:pt x="76" y="1674"/>
                  </a:cubicBezTo>
                  <a:cubicBezTo>
                    <a:pt x="114" y="1826"/>
                    <a:pt x="266" y="2054"/>
                    <a:pt x="495" y="2283"/>
                  </a:cubicBezTo>
                  <a:cubicBezTo>
                    <a:pt x="685" y="2511"/>
                    <a:pt x="913" y="2739"/>
                    <a:pt x="1027" y="3006"/>
                  </a:cubicBezTo>
                  <a:lnTo>
                    <a:pt x="1217" y="3006"/>
                  </a:lnTo>
                  <a:cubicBezTo>
                    <a:pt x="1103" y="2701"/>
                    <a:pt x="837" y="2397"/>
                    <a:pt x="647" y="2131"/>
                  </a:cubicBezTo>
                  <a:cubicBezTo>
                    <a:pt x="457" y="1940"/>
                    <a:pt x="304" y="1750"/>
                    <a:pt x="266" y="1636"/>
                  </a:cubicBezTo>
                  <a:cubicBezTo>
                    <a:pt x="190" y="1256"/>
                    <a:pt x="266" y="38"/>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3"/>
            <p:cNvSpPr/>
            <p:nvPr/>
          </p:nvSpPr>
          <p:spPr>
            <a:xfrm>
              <a:off x="5941939" y="1858337"/>
              <a:ext cx="61860" cy="180886"/>
            </a:xfrm>
            <a:custGeom>
              <a:avLst/>
              <a:gdLst/>
              <a:ahLst/>
              <a:cxnLst/>
              <a:rect l="l" t="t" r="r" b="b"/>
              <a:pathLst>
                <a:path w="1028" h="3006" extrusionOk="0">
                  <a:moveTo>
                    <a:pt x="837" y="0"/>
                  </a:moveTo>
                  <a:cubicBezTo>
                    <a:pt x="837" y="0"/>
                    <a:pt x="837" y="1027"/>
                    <a:pt x="647" y="1484"/>
                  </a:cubicBezTo>
                  <a:cubicBezTo>
                    <a:pt x="571" y="1674"/>
                    <a:pt x="495" y="1902"/>
                    <a:pt x="381" y="2131"/>
                  </a:cubicBezTo>
                  <a:cubicBezTo>
                    <a:pt x="228" y="2435"/>
                    <a:pt x="76" y="2739"/>
                    <a:pt x="0" y="3006"/>
                  </a:cubicBezTo>
                  <a:lnTo>
                    <a:pt x="190" y="3006"/>
                  </a:lnTo>
                  <a:cubicBezTo>
                    <a:pt x="305" y="2777"/>
                    <a:pt x="419" y="2511"/>
                    <a:pt x="533" y="2245"/>
                  </a:cubicBezTo>
                  <a:cubicBezTo>
                    <a:pt x="647" y="1978"/>
                    <a:pt x="761" y="1750"/>
                    <a:pt x="837" y="1560"/>
                  </a:cubicBezTo>
                  <a:cubicBezTo>
                    <a:pt x="1027" y="1065"/>
                    <a:pt x="1027" y="38"/>
                    <a:pt x="10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3"/>
            <p:cNvSpPr/>
            <p:nvPr/>
          </p:nvSpPr>
          <p:spPr>
            <a:xfrm>
              <a:off x="6035753" y="1858337"/>
              <a:ext cx="75640" cy="180886"/>
            </a:xfrm>
            <a:custGeom>
              <a:avLst/>
              <a:gdLst/>
              <a:ahLst/>
              <a:cxnLst/>
              <a:rect l="l" t="t" r="r" b="b"/>
              <a:pathLst>
                <a:path w="1257" h="3006" extrusionOk="0">
                  <a:moveTo>
                    <a:pt x="229" y="0"/>
                  </a:moveTo>
                  <a:lnTo>
                    <a:pt x="229" y="0"/>
                  </a:lnTo>
                  <a:cubicBezTo>
                    <a:pt x="191" y="38"/>
                    <a:pt x="1" y="1217"/>
                    <a:pt x="458" y="1788"/>
                  </a:cubicBezTo>
                  <a:cubicBezTo>
                    <a:pt x="686" y="2054"/>
                    <a:pt x="914" y="2511"/>
                    <a:pt x="1066" y="3006"/>
                  </a:cubicBezTo>
                  <a:lnTo>
                    <a:pt x="1256" y="3006"/>
                  </a:lnTo>
                  <a:cubicBezTo>
                    <a:pt x="1104" y="2473"/>
                    <a:pt x="876" y="1978"/>
                    <a:pt x="610" y="1674"/>
                  </a:cubicBezTo>
                  <a:cubicBezTo>
                    <a:pt x="191" y="1141"/>
                    <a:pt x="419" y="38"/>
                    <a:pt x="419" y="38"/>
                  </a:cubicBezTo>
                  <a:lnTo>
                    <a:pt x="2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3"/>
            <p:cNvSpPr/>
            <p:nvPr/>
          </p:nvSpPr>
          <p:spPr>
            <a:xfrm>
              <a:off x="5543578" y="2023157"/>
              <a:ext cx="892877" cy="34360"/>
            </a:xfrm>
            <a:custGeom>
              <a:avLst/>
              <a:gdLst/>
              <a:ahLst/>
              <a:cxnLst/>
              <a:rect l="l" t="t" r="r" b="b"/>
              <a:pathLst>
                <a:path w="14838" h="571" extrusionOk="0">
                  <a:moveTo>
                    <a:pt x="0" y="0"/>
                  </a:moveTo>
                  <a:lnTo>
                    <a:pt x="0" y="571"/>
                  </a:lnTo>
                  <a:lnTo>
                    <a:pt x="14838" y="571"/>
                  </a:lnTo>
                  <a:lnTo>
                    <a:pt x="148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3"/>
            <p:cNvSpPr/>
            <p:nvPr/>
          </p:nvSpPr>
          <p:spPr>
            <a:xfrm>
              <a:off x="5609952" y="1734676"/>
              <a:ext cx="16127" cy="61860"/>
            </a:xfrm>
            <a:custGeom>
              <a:avLst/>
              <a:gdLst/>
              <a:ahLst/>
              <a:cxnLst/>
              <a:rect l="l" t="t" r="r" b="b"/>
              <a:pathLst>
                <a:path w="268" h="1028" extrusionOk="0">
                  <a:moveTo>
                    <a:pt x="1" y="1"/>
                  </a:moveTo>
                  <a:lnTo>
                    <a:pt x="1" y="1028"/>
                  </a:lnTo>
                  <a:lnTo>
                    <a:pt x="267" y="1028"/>
                  </a:lnTo>
                  <a:lnTo>
                    <a:pt x="2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3"/>
            <p:cNvSpPr/>
            <p:nvPr/>
          </p:nvSpPr>
          <p:spPr>
            <a:xfrm>
              <a:off x="5605379" y="1782756"/>
              <a:ext cx="27560" cy="29847"/>
            </a:xfrm>
            <a:custGeom>
              <a:avLst/>
              <a:gdLst/>
              <a:ahLst/>
              <a:cxnLst/>
              <a:rect l="l" t="t" r="r" b="b"/>
              <a:pathLst>
                <a:path w="458" h="496" extrusionOk="0">
                  <a:moveTo>
                    <a:pt x="229" y="1"/>
                  </a:moveTo>
                  <a:cubicBezTo>
                    <a:pt x="77" y="1"/>
                    <a:pt x="1" y="77"/>
                    <a:pt x="1" y="229"/>
                  </a:cubicBezTo>
                  <a:lnTo>
                    <a:pt x="1" y="267"/>
                  </a:lnTo>
                  <a:cubicBezTo>
                    <a:pt x="1" y="381"/>
                    <a:pt x="77" y="495"/>
                    <a:pt x="229" y="495"/>
                  </a:cubicBezTo>
                  <a:cubicBezTo>
                    <a:pt x="343" y="495"/>
                    <a:pt x="457" y="381"/>
                    <a:pt x="457" y="267"/>
                  </a:cubicBezTo>
                  <a:lnTo>
                    <a:pt x="457" y="229"/>
                  </a:lnTo>
                  <a:cubicBezTo>
                    <a:pt x="457" y="77"/>
                    <a:pt x="343"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3"/>
            <p:cNvSpPr/>
            <p:nvPr/>
          </p:nvSpPr>
          <p:spPr>
            <a:xfrm>
              <a:off x="5605379" y="1796476"/>
              <a:ext cx="27560" cy="71067"/>
            </a:xfrm>
            <a:custGeom>
              <a:avLst/>
              <a:gdLst/>
              <a:ahLst/>
              <a:cxnLst/>
              <a:rect l="l" t="t" r="r" b="b"/>
              <a:pathLst>
                <a:path w="458" h="1181" extrusionOk="0">
                  <a:moveTo>
                    <a:pt x="1" y="1"/>
                  </a:moveTo>
                  <a:lnTo>
                    <a:pt x="1" y="952"/>
                  </a:lnTo>
                  <a:cubicBezTo>
                    <a:pt x="1" y="1066"/>
                    <a:pt x="77" y="1180"/>
                    <a:pt x="229" y="1180"/>
                  </a:cubicBezTo>
                  <a:cubicBezTo>
                    <a:pt x="343" y="1180"/>
                    <a:pt x="457" y="1066"/>
                    <a:pt x="457" y="952"/>
                  </a:cubicBezTo>
                  <a:lnTo>
                    <a:pt x="4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3"/>
            <p:cNvSpPr/>
            <p:nvPr/>
          </p:nvSpPr>
          <p:spPr>
            <a:xfrm>
              <a:off x="5614525" y="1785043"/>
              <a:ext cx="6920" cy="6920"/>
            </a:xfrm>
            <a:custGeom>
              <a:avLst/>
              <a:gdLst/>
              <a:ahLst/>
              <a:cxnLst/>
              <a:rect l="l" t="t" r="r" b="b"/>
              <a:pathLst>
                <a:path w="115" h="115" extrusionOk="0">
                  <a:moveTo>
                    <a:pt x="77" y="1"/>
                  </a:moveTo>
                  <a:cubicBezTo>
                    <a:pt x="39" y="1"/>
                    <a:pt x="1" y="39"/>
                    <a:pt x="1" y="77"/>
                  </a:cubicBezTo>
                  <a:cubicBezTo>
                    <a:pt x="1" y="77"/>
                    <a:pt x="39" y="115"/>
                    <a:pt x="77" y="115"/>
                  </a:cubicBezTo>
                  <a:cubicBezTo>
                    <a:pt x="115" y="115"/>
                    <a:pt x="115" y="77"/>
                    <a:pt x="115" y="77"/>
                  </a:cubicBezTo>
                  <a:cubicBezTo>
                    <a:pt x="115" y="39"/>
                    <a:pt x="115" y="1"/>
                    <a:pt x="77" y="1"/>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3"/>
            <p:cNvSpPr/>
            <p:nvPr/>
          </p:nvSpPr>
          <p:spPr>
            <a:xfrm>
              <a:off x="5664892" y="1734676"/>
              <a:ext cx="18414" cy="61860"/>
            </a:xfrm>
            <a:custGeom>
              <a:avLst/>
              <a:gdLst/>
              <a:ahLst/>
              <a:cxnLst/>
              <a:rect l="l" t="t" r="r" b="b"/>
              <a:pathLst>
                <a:path w="306" h="1028" extrusionOk="0">
                  <a:moveTo>
                    <a:pt x="1" y="1"/>
                  </a:moveTo>
                  <a:lnTo>
                    <a:pt x="1" y="1028"/>
                  </a:lnTo>
                  <a:lnTo>
                    <a:pt x="305" y="1028"/>
                  </a:lnTo>
                  <a:lnTo>
                    <a:pt x="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3"/>
            <p:cNvSpPr/>
            <p:nvPr/>
          </p:nvSpPr>
          <p:spPr>
            <a:xfrm>
              <a:off x="5660319" y="1782756"/>
              <a:ext cx="27560" cy="29847"/>
            </a:xfrm>
            <a:custGeom>
              <a:avLst/>
              <a:gdLst/>
              <a:ahLst/>
              <a:cxnLst/>
              <a:rect l="l" t="t" r="r" b="b"/>
              <a:pathLst>
                <a:path w="458" h="496" extrusionOk="0">
                  <a:moveTo>
                    <a:pt x="229" y="1"/>
                  </a:moveTo>
                  <a:cubicBezTo>
                    <a:pt x="77" y="1"/>
                    <a:pt x="1" y="77"/>
                    <a:pt x="1" y="229"/>
                  </a:cubicBezTo>
                  <a:lnTo>
                    <a:pt x="1" y="267"/>
                  </a:lnTo>
                  <a:cubicBezTo>
                    <a:pt x="1" y="381"/>
                    <a:pt x="77" y="495"/>
                    <a:pt x="229" y="495"/>
                  </a:cubicBezTo>
                  <a:cubicBezTo>
                    <a:pt x="343" y="495"/>
                    <a:pt x="457" y="381"/>
                    <a:pt x="457" y="267"/>
                  </a:cubicBezTo>
                  <a:lnTo>
                    <a:pt x="457" y="229"/>
                  </a:lnTo>
                  <a:cubicBezTo>
                    <a:pt x="457" y="77"/>
                    <a:pt x="343"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3"/>
            <p:cNvSpPr/>
            <p:nvPr/>
          </p:nvSpPr>
          <p:spPr>
            <a:xfrm>
              <a:off x="5660319" y="1796476"/>
              <a:ext cx="27560" cy="71067"/>
            </a:xfrm>
            <a:custGeom>
              <a:avLst/>
              <a:gdLst/>
              <a:ahLst/>
              <a:cxnLst/>
              <a:rect l="l" t="t" r="r" b="b"/>
              <a:pathLst>
                <a:path w="458" h="1181" extrusionOk="0">
                  <a:moveTo>
                    <a:pt x="1" y="1"/>
                  </a:moveTo>
                  <a:lnTo>
                    <a:pt x="1" y="952"/>
                  </a:lnTo>
                  <a:cubicBezTo>
                    <a:pt x="1" y="1066"/>
                    <a:pt x="77" y="1180"/>
                    <a:pt x="229" y="1180"/>
                  </a:cubicBezTo>
                  <a:cubicBezTo>
                    <a:pt x="343" y="1180"/>
                    <a:pt x="457" y="1066"/>
                    <a:pt x="457" y="952"/>
                  </a:cubicBezTo>
                  <a:lnTo>
                    <a:pt x="4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3"/>
            <p:cNvSpPr/>
            <p:nvPr/>
          </p:nvSpPr>
          <p:spPr>
            <a:xfrm>
              <a:off x="5669465" y="1785043"/>
              <a:ext cx="6980" cy="6920"/>
            </a:xfrm>
            <a:custGeom>
              <a:avLst/>
              <a:gdLst/>
              <a:ahLst/>
              <a:cxnLst/>
              <a:rect l="l" t="t" r="r" b="b"/>
              <a:pathLst>
                <a:path w="116" h="115" extrusionOk="0">
                  <a:moveTo>
                    <a:pt x="77" y="1"/>
                  </a:moveTo>
                  <a:cubicBezTo>
                    <a:pt x="39" y="1"/>
                    <a:pt x="1" y="39"/>
                    <a:pt x="1" y="77"/>
                  </a:cubicBezTo>
                  <a:cubicBezTo>
                    <a:pt x="1" y="77"/>
                    <a:pt x="39" y="115"/>
                    <a:pt x="77" y="115"/>
                  </a:cubicBezTo>
                  <a:cubicBezTo>
                    <a:pt x="115" y="115"/>
                    <a:pt x="115" y="77"/>
                    <a:pt x="115" y="77"/>
                  </a:cubicBezTo>
                  <a:cubicBezTo>
                    <a:pt x="115" y="39"/>
                    <a:pt x="115" y="1"/>
                    <a:pt x="77" y="1"/>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23"/>
            <p:cNvSpPr/>
            <p:nvPr/>
          </p:nvSpPr>
          <p:spPr>
            <a:xfrm>
              <a:off x="5717545" y="1734676"/>
              <a:ext cx="16127" cy="61860"/>
            </a:xfrm>
            <a:custGeom>
              <a:avLst/>
              <a:gdLst/>
              <a:ahLst/>
              <a:cxnLst/>
              <a:rect l="l" t="t" r="r" b="b"/>
              <a:pathLst>
                <a:path w="268" h="1028" extrusionOk="0">
                  <a:moveTo>
                    <a:pt x="1" y="1"/>
                  </a:moveTo>
                  <a:lnTo>
                    <a:pt x="1" y="1028"/>
                  </a:lnTo>
                  <a:lnTo>
                    <a:pt x="267" y="1028"/>
                  </a:lnTo>
                  <a:lnTo>
                    <a:pt x="2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23"/>
            <p:cNvSpPr/>
            <p:nvPr/>
          </p:nvSpPr>
          <p:spPr>
            <a:xfrm>
              <a:off x="5710685" y="1782756"/>
              <a:ext cx="27560" cy="29847"/>
            </a:xfrm>
            <a:custGeom>
              <a:avLst/>
              <a:gdLst/>
              <a:ahLst/>
              <a:cxnLst/>
              <a:rect l="l" t="t" r="r" b="b"/>
              <a:pathLst>
                <a:path w="458" h="496" extrusionOk="0">
                  <a:moveTo>
                    <a:pt x="229" y="1"/>
                  </a:moveTo>
                  <a:cubicBezTo>
                    <a:pt x="115" y="1"/>
                    <a:pt x="1" y="77"/>
                    <a:pt x="1" y="229"/>
                  </a:cubicBezTo>
                  <a:lnTo>
                    <a:pt x="1" y="267"/>
                  </a:lnTo>
                  <a:cubicBezTo>
                    <a:pt x="1" y="381"/>
                    <a:pt x="115" y="495"/>
                    <a:pt x="229" y="495"/>
                  </a:cubicBezTo>
                  <a:cubicBezTo>
                    <a:pt x="381" y="495"/>
                    <a:pt x="457" y="381"/>
                    <a:pt x="457" y="267"/>
                  </a:cubicBezTo>
                  <a:lnTo>
                    <a:pt x="457" y="229"/>
                  </a:lnTo>
                  <a:cubicBezTo>
                    <a:pt x="457" y="77"/>
                    <a:pt x="381"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3"/>
            <p:cNvSpPr/>
            <p:nvPr/>
          </p:nvSpPr>
          <p:spPr>
            <a:xfrm>
              <a:off x="5710685" y="1796476"/>
              <a:ext cx="27560" cy="71067"/>
            </a:xfrm>
            <a:custGeom>
              <a:avLst/>
              <a:gdLst/>
              <a:ahLst/>
              <a:cxnLst/>
              <a:rect l="l" t="t" r="r" b="b"/>
              <a:pathLst>
                <a:path w="458" h="1181" extrusionOk="0">
                  <a:moveTo>
                    <a:pt x="1" y="1"/>
                  </a:moveTo>
                  <a:lnTo>
                    <a:pt x="1" y="952"/>
                  </a:lnTo>
                  <a:cubicBezTo>
                    <a:pt x="1" y="1066"/>
                    <a:pt x="115" y="1180"/>
                    <a:pt x="229" y="1180"/>
                  </a:cubicBezTo>
                  <a:cubicBezTo>
                    <a:pt x="381" y="1180"/>
                    <a:pt x="457" y="1066"/>
                    <a:pt x="457" y="952"/>
                  </a:cubicBezTo>
                  <a:lnTo>
                    <a:pt x="4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3"/>
            <p:cNvSpPr/>
            <p:nvPr/>
          </p:nvSpPr>
          <p:spPr>
            <a:xfrm>
              <a:off x="5722119" y="1785043"/>
              <a:ext cx="6980" cy="6920"/>
            </a:xfrm>
            <a:custGeom>
              <a:avLst/>
              <a:gdLst/>
              <a:ahLst/>
              <a:cxnLst/>
              <a:rect l="l" t="t" r="r" b="b"/>
              <a:pathLst>
                <a:path w="116" h="115" extrusionOk="0">
                  <a:moveTo>
                    <a:pt x="77" y="1"/>
                  </a:moveTo>
                  <a:cubicBezTo>
                    <a:pt x="39" y="1"/>
                    <a:pt x="1" y="39"/>
                    <a:pt x="1" y="77"/>
                  </a:cubicBezTo>
                  <a:cubicBezTo>
                    <a:pt x="1" y="77"/>
                    <a:pt x="39" y="115"/>
                    <a:pt x="77" y="115"/>
                  </a:cubicBezTo>
                  <a:cubicBezTo>
                    <a:pt x="77" y="115"/>
                    <a:pt x="115" y="77"/>
                    <a:pt x="115" y="77"/>
                  </a:cubicBezTo>
                  <a:cubicBezTo>
                    <a:pt x="115" y="39"/>
                    <a:pt x="77" y="1"/>
                    <a:pt x="77" y="1"/>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3"/>
            <p:cNvSpPr/>
            <p:nvPr/>
          </p:nvSpPr>
          <p:spPr>
            <a:xfrm>
              <a:off x="5772486" y="1734676"/>
              <a:ext cx="16127" cy="61860"/>
            </a:xfrm>
            <a:custGeom>
              <a:avLst/>
              <a:gdLst/>
              <a:ahLst/>
              <a:cxnLst/>
              <a:rect l="l" t="t" r="r" b="b"/>
              <a:pathLst>
                <a:path w="268" h="1028" extrusionOk="0">
                  <a:moveTo>
                    <a:pt x="1" y="1"/>
                  </a:moveTo>
                  <a:lnTo>
                    <a:pt x="1" y="1028"/>
                  </a:lnTo>
                  <a:lnTo>
                    <a:pt x="267" y="1028"/>
                  </a:lnTo>
                  <a:lnTo>
                    <a:pt x="2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3"/>
            <p:cNvSpPr/>
            <p:nvPr/>
          </p:nvSpPr>
          <p:spPr>
            <a:xfrm>
              <a:off x="5767912" y="1782756"/>
              <a:ext cx="27560" cy="29847"/>
            </a:xfrm>
            <a:custGeom>
              <a:avLst/>
              <a:gdLst/>
              <a:ahLst/>
              <a:cxnLst/>
              <a:rect l="l" t="t" r="r" b="b"/>
              <a:pathLst>
                <a:path w="458" h="496" extrusionOk="0">
                  <a:moveTo>
                    <a:pt x="229" y="1"/>
                  </a:moveTo>
                  <a:cubicBezTo>
                    <a:pt x="77" y="1"/>
                    <a:pt x="1" y="77"/>
                    <a:pt x="1" y="229"/>
                  </a:cubicBezTo>
                  <a:lnTo>
                    <a:pt x="1" y="267"/>
                  </a:lnTo>
                  <a:cubicBezTo>
                    <a:pt x="1" y="381"/>
                    <a:pt x="77" y="495"/>
                    <a:pt x="229" y="495"/>
                  </a:cubicBezTo>
                  <a:cubicBezTo>
                    <a:pt x="343" y="495"/>
                    <a:pt x="457" y="381"/>
                    <a:pt x="457" y="267"/>
                  </a:cubicBezTo>
                  <a:lnTo>
                    <a:pt x="457" y="229"/>
                  </a:lnTo>
                  <a:cubicBezTo>
                    <a:pt x="457" y="77"/>
                    <a:pt x="343"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3"/>
            <p:cNvSpPr/>
            <p:nvPr/>
          </p:nvSpPr>
          <p:spPr>
            <a:xfrm>
              <a:off x="5767912" y="1796476"/>
              <a:ext cx="27560" cy="71067"/>
            </a:xfrm>
            <a:custGeom>
              <a:avLst/>
              <a:gdLst/>
              <a:ahLst/>
              <a:cxnLst/>
              <a:rect l="l" t="t" r="r" b="b"/>
              <a:pathLst>
                <a:path w="458" h="1181" extrusionOk="0">
                  <a:moveTo>
                    <a:pt x="1" y="1"/>
                  </a:moveTo>
                  <a:lnTo>
                    <a:pt x="1" y="952"/>
                  </a:lnTo>
                  <a:cubicBezTo>
                    <a:pt x="1" y="1066"/>
                    <a:pt x="77" y="1180"/>
                    <a:pt x="229" y="1180"/>
                  </a:cubicBezTo>
                  <a:cubicBezTo>
                    <a:pt x="343" y="1180"/>
                    <a:pt x="457" y="1066"/>
                    <a:pt x="457" y="952"/>
                  </a:cubicBezTo>
                  <a:lnTo>
                    <a:pt x="4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3"/>
            <p:cNvSpPr/>
            <p:nvPr/>
          </p:nvSpPr>
          <p:spPr>
            <a:xfrm>
              <a:off x="5777059" y="1785043"/>
              <a:ext cx="6980" cy="6920"/>
            </a:xfrm>
            <a:custGeom>
              <a:avLst/>
              <a:gdLst/>
              <a:ahLst/>
              <a:cxnLst/>
              <a:rect l="l" t="t" r="r" b="b"/>
              <a:pathLst>
                <a:path w="116" h="115" extrusionOk="0">
                  <a:moveTo>
                    <a:pt x="77" y="1"/>
                  </a:moveTo>
                  <a:cubicBezTo>
                    <a:pt x="39" y="1"/>
                    <a:pt x="1" y="39"/>
                    <a:pt x="1" y="77"/>
                  </a:cubicBezTo>
                  <a:cubicBezTo>
                    <a:pt x="1" y="77"/>
                    <a:pt x="39" y="115"/>
                    <a:pt x="77" y="115"/>
                  </a:cubicBezTo>
                  <a:cubicBezTo>
                    <a:pt x="115" y="115"/>
                    <a:pt x="115" y="77"/>
                    <a:pt x="115" y="77"/>
                  </a:cubicBezTo>
                  <a:cubicBezTo>
                    <a:pt x="115" y="39"/>
                    <a:pt x="115" y="1"/>
                    <a:pt x="77" y="1"/>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3"/>
            <p:cNvSpPr/>
            <p:nvPr/>
          </p:nvSpPr>
          <p:spPr>
            <a:xfrm>
              <a:off x="5884713" y="1734676"/>
              <a:ext cx="16067" cy="61860"/>
            </a:xfrm>
            <a:custGeom>
              <a:avLst/>
              <a:gdLst/>
              <a:ahLst/>
              <a:cxnLst/>
              <a:rect l="l" t="t" r="r" b="b"/>
              <a:pathLst>
                <a:path w="267" h="1028" extrusionOk="0">
                  <a:moveTo>
                    <a:pt x="0" y="1"/>
                  </a:moveTo>
                  <a:lnTo>
                    <a:pt x="0" y="1028"/>
                  </a:lnTo>
                  <a:lnTo>
                    <a:pt x="266" y="1028"/>
                  </a:lnTo>
                  <a:lnTo>
                    <a:pt x="2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3"/>
            <p:cNvSpPr/>
            <p:nvPr/>
          </p:nvSpPr>
          <p:spPr>
            <a:xfrm>
              <a:off x="5877792" y="1782756"/>
              <a:ext cx="27560" cy="29847"/>
            </a:xfrm>
            <a:custGeom>
              <a:avLst/>
              <a:gdLst/>
              <a:ahLst/>
              <a:cxnLst/>
              <a:rect l="l" t="t" r="r" b="b"/>
              <a:pathLst>
                <a:path w="458" h="496" extrusionOk="0">
                  <a:moveTo>
                    <a:pt x="229" y="1"/>
                  </a:moveTo>
                  <a:cubicBezTo>
                    <a:pt x="115" y="1"/>
                    <a:pt x="1" y="77"/>
                    <a:pt x="1" y="229"/>
                  </a:cubicBezTo>
                  <a:lnTo>
                    <a:pt x="1" y="267"/>
                  </a:lnTo>
                  <a:cubicBezTo>
                    <a:pt x="1" y="381"/>
                    <a:pt x="115" y="495"/>
                    <a:pt x="229" y="495"/>
                  </a:cubicBezTo>
                  <a:cubicBezTo>
                    <a:pt x="381" y="495"/>
                    <a:pt x="457" y="381"/>
                    <a:pt x="457" y="267"/>
                  </a:cubicBezTo>
                  <a:lnTo>
                    <a:pt x="457" y="229"/>
                  </a:lnTo>
                  <a:cubicBezTo>
                    <a:pt x="457" y="77"/>
                    <a:pt x="381"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3"/>
            <p:cNvSpPr/>
            <p:nvPr/>
          </p:nvSpPr>
          <p:spPr>
            <a:xfrm>
              <a:off x="5877792" y="1796476"/>
              <a:ext cx="27560" cy="71067"/>
            </a:xfrm>
            <a:custGeom>
              <a:avLst/>
              <a:gdLst/>
              <a:ahLst/>
              <a:cxnLst/>
              <a:rect l="l" t="t" r="r" b="b"/>
              <a:pathLst>
                <a:path w="458" h="1181" extrusionOk="0">
                  <a:moveTo>
                    <a:pt x="1" y="1"/>
                  </a:moveTo>
                  <a:lnTo>
                    <a:pt x="1" y="952"/>
                  </a:lnTo>
                  <a:cubicBezTo>
                    <a:pt x="1" y="1066"/>
                    <a:pt x="115" y="1180"/>
                    <a:pt x="229" y="1180"/>
                  </a:cubicBezTo>
                  <a:cubicBezTo>
                    <a:pt x="381" y="1180"/>
                    <a:pt x="457" y="1066"/>
                    <a:pt x="457" y="952"/>
                  </a:cubicBezTo>
                  <a:lnTo>
                    <a:pt x="4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3"/>
            <p:cNvSpPr/>
            <p:nvPr/>
          </p:nvSpPr>
          <p:spPr>
            <a:xfrm>
              <a:off x="5889286" y="1785043"/>
              <a:ext cx="6920" cy="6920"/>
            </a:xfrm>
            <a:custGeom>
              <a:avLst/>
              <a:gdLst/>
              <a:ahLst/>
              <a:cxnLst/>
              <a:rect l="l" t="t" r="r" b="b"/>
              <a:pathLst>
                <a:path w="115" h="115" extrusionOk="0">
                  <a:moveTo>
                    <a:pt x="38" y="1"/>
                  </a:moveTo>
                  <a:cubicBezTo>
                    <a:pt x="38" y="1"/>
                    <a:pt x="0" y="39"/>
                    <a:pt x="0" y="77"/>
                  </a:cubicBezTo>
                  <a:cubicBezTo>
                    <a:pt x="0" y="77"/>
                    <a:pt x="38" y="115"/>
                    <a:pt x="38" y="115"/>
                  </a:cubicBezTo>
                  <a:cubicBezTo>
                    <a:pt x="76" y="115"/>
                    <a:pt x="114" y="77"/>
                    <a:pt x="114" y="77"/>
                  </a:cubicBezTo>
                  <a:cubicBezTo>
                    <a:pt x="114" y="39"/>
                    <a:pt x="76" y="1"/>
                    <a:pt x="38" y="1"/>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3"/>
            <p:cNvSpPr/>
            <p:nvPr/>
          </p:nvSpPr>
          <p:spPr>
            <a:xfrm>
              <a:off x="5939653" y="1734676"/>
              <a:ext cx="16067" cy="61860"/>
            </a:xfrm>
            <a:custGeom>
              <a:avLst/>
              <a:gdLst/>
              <a:ahLst/>
              <a:cxnLst/>
              <a:rect l="l" t="t" r="r" b="b"/>
              <a:pathLst>
                <a:path w="267" h="1028" extrusionOk="0">
                  <a:moveTo>
                    <a:pt x="0" y="1"/>
                  </a:moveTo>
                  <a:lnTo>
                    <a:pt x="0" y="1028"/>
                  </a:lnTo>
                  <a:lnTo>
                    <a:pt x="266" y="1028"/>
                  </a:lnTo>
                  <a:lnTo>
                    <a:pt x="2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3"/>
            <p:cNvSpPr/>
            <p:nvPr/>
          </p:nvSpPr>
          <p:spPr>
            <a:xfrm>
              <a:off x="5932733" y="1782756"/>
              <a:ext cx="27560" cy="29847"/>
            </a:xfrm>
            <a:custGeom>
              <a:avLst/>
              <a:gdLst/>
              <a:ahLst/>
              <a:cxnLst/>
              <a:rect l="l" t="t" r="r" b="b"/>
              <a:pathLst>
                <a:path w="458" h="496" extrusionOk="0">
                  <a:moveTo>
                    <a:pt x="229" y="1"/>
                  </a:moveTo>
                  <a:cubicBezTo>
                    <a:pt x="115" y="1"/>
                    <a:pt x="1" y="77"/>
                    <a:pt x="1" y="229"/>
                  </a:cubicBezTo>
                  <a:lnTo>
                    <a:pt x="1" y="267"/>
                  </a:lnTo>
                  <a:cubicBezTo>
                    <a:pt x="1" y="381"/>
                    <a:pt x="115" y="495"/>
                    <a:pt x="229" y="495"/>
                  </a:cubicBezTo>
                  <a:cubicBezTo>
                    <a:pt x="381" y="495"/>
                    <a:pt x="458" y="381"/>
                    <a:pt x="458" y="267"/>
                  </a:cubicBezTo>
                  <a:lnTo>
                    <a:pt x="458" y="229"/>
                  </a:lnTo>
                  <a:cubicBezTo>
                    <a:pt x="458" y="77"/>
                    <a:pt x="381"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3"/>
            <p:cNvSpPr/>
            <p:nvPr/>
          </p:nvSpPr>
          <p:spPr>
            <a:xfrm>
              <a:off x="5932733" y="1796476"/>
              <a:ext cx="27560" cy="71067"/>
            </a:xfrm>
            <a:custGeom>
              <a:avLst/>
              <a:gdLst/>
              <a:ahLst/>
              <a:cxnLst/>
              <a:rect l="l" t="t" r="r" b="b"/>
              <a:pathLst>
                <a:path w="458" h="1181" extrusionOk="0">
                  <a:moveTo>
                    <a:pt x="1" y="1"/>
                  </a:moveTo>
                  <a:lnTo>
                    <a:pt x="1" y="952"/>
                  </a:lnTo>
                  <a:cubicBezTo>
                    <a:pt x="1" y="1066"/>
                    <a:pt x="115" y="1180"/>
                    <a:pt x="229" y="1180"/>
                  </a:cubicBezTo>
                  <a:cubicBezTo>
                    <a:pt x="381" y="1180"/>
                    <a:pt x="458" y="1066"/>
                    <a:pt x="458" y="952"/>
                  </a:cubicBezTo>
                  <a:lnTo>
                    <a:pt x="4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3"/>
            <p:cNvSpPr/>
            <p:nvPr/>
          </p:nvSpPr>
          <p:spPr>
            <a:xfrm>
              <a:off x="5944226" y="1785043"/>
              <a:ext cx="6920" cy="6920"/>
            </a:xfrm>
            <a:custGeom>
              <a:avLst/>
              <a:gdLst/>
              <a:ahLst/>
              <a:cxnLst/>
              <a:rect l="l" t="t" r="r" b="b"/>
              <a:pathLst>
                <a:path w="115" h="115" extrusionOk="0">
                  <a:moveTo>
                    <a:pt x="76" y="1"/>
                  </a:moveTo>
                  <a:cubicBezTo>
                    <a:pt x="38" y="1"/>
                    <a:pt x="0" y="39"/>
                    <a:pt x="0" y="77"/>
                  </a:cubicBezTo>
                  <a:cubicBezTo>
                    <a:pt x="0" y="77"/>
                    <a:pt x="38" y="115"/>
                    <a:pt x="76" y="115"/>
                  </a:cubicBezTo>
                  <a:cubicBezTo>
                    <a:pt x="76" y="115"/>
                    <a:pt x="114" y="77"/>
                    <a:pt x="114" y="77"/>
                  </a:cubicBezTo>
                  <a:cubicBezTo>
                    <a:pt x="114" y="39"/>
                    <a:pt x="76" y="1"/>
                    <a:pt x="76" y="1"/>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3"/>
            <p:cNvSpPr/>
            <p:nvPr/>
          </p:nvSpPr>
          <p:spPr>
            <a:xfrm>
              <a:off x="5992306" y="1734676"/>
              <a:ext cx="16067" cy="61860"/>
            </a:xfrm>
            <a:custGeom>
              <a:avLst/>
              <a:gdLst/>
              <a:ahLst/>
              <a:cxnLst/>
              <a:rect l="l" t="t" r="r" b="b"/>
              <a:pathLst>
                <a:path w="267" h="1028" extrusionOk="0">
                  <a:moveTo>
                    <a:pt x="0" y="1"/>
                  </a:moveTo>
                  <a:lnTo>
                    <a:pt x="0" y="1028"/>
                  </a:lnTo>
                  <a:lnTo>
                    <a:pt x="266" y="1028"/>
                  </a:lnTo>
                  <a:lnTo>
                    <a:pt x="2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3"/>
            <p:cNvSpPr/>
            <p:nvPr/>
          </p:nvSpPr>
          <p:spPr>
            <a:xfrm>
              <a:off x="5985386" y="1782756"/>
              <a:ext cx="27560" cy="29847"/>
            </a:xfrm>
            <a:custGeom>
              <a:avLst/>
              <a:gdLst/>
              <a:ahLst/>
              <a:cxnLst/>
              <a:rect l="l" t="t" r="r" b="b"/>
              <a:pathLst>
                <a:path w="458" h="496" extrusionOk="0">
                  <a:moveTo>
                    <a:pt x="229" y="1"/>
                  </a:moveTo>
                  <a:cubicBezTo>
                    <a:pt x="115" y="1"/>
                    <a:pt x="1" y="77"/>
                    <a:pt x="1" y="229"/>
                  </a:cubicBezTo>
                  <a:lnTo>
                    <a:pt x="1" y="267"/>
                  </a:lnTo>
                  <a:cubicBezTo>
                    <a:pt x="1" y="381"/>
                    <a:pt x="115" y="495"/>
                    <a:pt x="229" y="495"/>
                  </a:cubicBezTo>
                  <a:cubicBezTo>
                    <a:pt x="343" y="495"/>
                    <a:pt x="458" y="381"/>
                    <a:pt x="458" y="267"/>
                  </a:cubicBezTo>
                  <a:lnTo>
                    <a:pt x="458" y="229"/>
                  </a:lnTo>
                  <a:cubicBezTo>
                    <a:pt x="458" y="77"/>
                    <a:pt x="343"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3"/>
            <p:cNvSpPr/>
            <p:nvPr/>
          </p:nvSpPr>
          <p:spPr>
            <a:xfrm>
              <a:off x="5985386" y="1796476"/>
              <a:ext cx="27560" cy="71067"/>
            </a:xfrm>
            <a:custGeom>
              <a:avLst/>
              <a:gdLst/>
              <a:ahLst/>
              <a:cxnLst/>
              <a:rect l="l" t="t" r="r" b="b"/>
              <a:pathLst>
                <a:path w="458" h="1181" extrusionOk="0">
                  <a:moveTo>
                    <a:pt x="1" y="1"/>
                  </a:moveTo>
                  <a:lnTo>
                    <a:pt x="1" y="952"/>
                  </a:lnTo>
                  <a:cubicBezTo>
                    <a:pt x="1" y="1066"/>
                    <a:pt x="115" y="1180"/>
                    <a:pt x="229" y="1180"/>
                  </a:cubicBezTo>
                  <a:cubicBezTo>
                    <a:pt x="343" y="1180"/>
                    <a:pt x="458" y="1066"/>
                    <a:pt x="458" y="952"/>
                  </a:cubicBezTo>
                  <a:lnTo>
                    <a:pt x="4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3"/>
            <p:cNvSpPr/>
            <p:nvPr/>
          </p:nvSpPr>
          <p:spPr>
            <a:xfrm>
              <a:off x="5996879" y="1785043"/>
              <a:ext cx="6920" cy="6920"/>
            </a:xfrm>
            <a:custGeom>
              <a:avLst/>
              <a:gdLst/>
              <a:ahLst/>
              <a:cxnLst/>
              <a:rect l="l" t="t" r="r" b="b"/>
              <a:pathLst>
                <a:path w="115" h="115" extrusionOk="0">
                  <a:moveTo>
                    <a:pt x="38" y="1"/>
                  </a:moveTo>
                  <a:cubicBezTo>
                    <a:pt x="0" y="1"/>
                    <a:pt x="0" y="39"/>
                    <a:pt x="0" y="77"/>
                  </a:cubicBezTo>
                  <a:cubicBezTo>
                    <a:pt x="0" y="77"/>
                    <a:pt x="0" y="115"/>
                    <a:pt x="38" y="115"/>
                  </a:cubicBezTo>
                  <a:cubicBezTo>
                    <a:pt x="76" y="115"/>
                    <a:pt x="114" y="77"/>
                    <a:pt x="114" y="77"/>
                  </a:cubicBezTo>
                  <a:cubicBezTo>
                    <a:pt x="114" y="39"/>
                    <a:pt x="76" y="1"/>
                    <a:pt x="38" y="1"/>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3"/>
            <p:cNvSpPr/>
            <p:nvPr/>
          </p:nvSpPr>
          <p:spPr>
            <a:xfrm>
              <a:off x="6047246" y="1734676"/>
              <a:ext cx="16067" cy="61860"/>
            </a:xfrm>
            <a:custGeom>
              <a:avLst/>
              <a:gdLst/>
              <a:ahLst/>
              <a:cxnLst/>
              <a:rect l="l" t="t" r="r" b="b"/>
              <a:pathLst>
                <a:path w="267" h="1028" extrusionOk="0">
                  <a:moveTo>
                    <a:pt x="0" y="1"/>
                  </a:moveTo>
                  <a:lnTo>
                    <a:pt x="0" y="1028"/>
                  </a:lnTo>
                  <a:lnTo>
                    <a:pt x="267" y="1028"/>
                  </a:lnTo>
                  <a:lnTo>
                    <a:pt x="2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3"/>
            <p:cNvSpPr/>
            <p:nvPr/>
          </p:nvSpPr>
          <p:spPr>
            <a:xfrm>
              <a:off x="6040386" y="1782756"/>
              <a:ext cx="27500" cy="29847"/>
            </a:xfrm>
            <a:custGeom>
              <a:avLst/>
              <a:gdLst/>
              <a:ahLst/>
              <a:cxnLst/>
              <a:rect l="l" t="t" r="r" b="b"/>
              <a:pathLst>
                <a:path w="457" h="496" extrusionOk="0">
                  <a:moveTo>
                    <a:pt x="228" y="1"/>
                  </a:moveTo>
                  <a:cubicBezTo>
                    <a:pt x="114" y="1"/>
                    <a:pt x="0" y="77"/>
                    <a:pt x="0" y="229"/>
                  </a:cubicBezTo>
                  <a:lnTo>
                    <a:pt x="0" y="267"/>
                  </a:lnTo>
                  <a:cubicBezTo>
                    <a:pt x="0" y="381"/>
                    <a:pt x="114" y="495"/>
                    <a:pt x="228" y="495"/>
                  </a:cubicBezTo>
                  <a:cubicBezTo>
                    <a:pt x="381" y="495"/>
                    <a:pt x="457" y="381"/>
                    <a:pt x="457" y="267"/>
                  </a:cubicBezTo>
                  <a:lnTo>
                    <a:pt x="457" y="229"/>
                  </a:lnTo>
                  <a:cubicBezTo>
                    <a:pt x="457" y="77"/>
                    <a:pt x="381" y="1"/>
                    <a:pt x="2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3"/>
            <p:cNvSpPr/>
            <p:nvPr/>
          </p:nvSpPr>
          <p:spPr>
            <a:xfrm>
              <a:off x="6040386" y="1796476"/>
              <a:ext cx="27500" cy="71067"/>
            </a:xfrm>
            <a:custGeom>
              <a:avLst/>
              <a:gdLst/>
              <a:ahLst/>
              <a:cxnLst/>
              <a:rect l="l" t="t" r="r" b="b"/>
              <a:pathLst>
                <a:path w="457" h="1181" extrusionOk="0">
                  <a:moveTo>
                    <a:pt x="0" y="1"/>
                  </a:moveTo>
                  <a:lnTo>
                    <a:pt x="0" y="952"/>
                  </a:lnTo>
                  <a:cubicBezTo>
                    <a:pt x="0" y="1066"/>
                    <a:pt x="114" y="1180"/>
                    <a:pt x="228" y="1180"/>
                  </a:cubicBezTo>
                  <a:cubicBezTo>
                    <a:pt x="381" y="1180"/>
                    <a:pt x="457" y="1066"/>
                    <a:pt x="457" y="952"/>
                  </a:cubicBezTo>
                  <a:lnTo>
                    <a:pt x="4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3"/>
            <p:cNvSpPr/>
            <p:nvPr/>
          </p:nvSpPr>
          <p:spPr>
            <a:xfrm>
              <a:off x="6051820" y="1785043"/>
              <a:ext cx="6920" cy="6920"/>
            </a:xfrm>
            <a:custGeom>
              <a:avLst/>
              <a:gdLst/>
              <a:ahLst/>
              <a:cxnLst/>
              <a:rect l="l" t="t" r="r" b="b"/>
              <a:pathLst>
                <a:path w="115" h="115" extrusionOk="0">
                  <a:moveTo>
                    <a:pt x="38" y="1"/>
                  </a:moveTo>
                  <a:cubicBezTo>
                    <a:pt x="38" y="1"/>
                    <a:pt x="0" y="39"/>
                    <a:pt x="0" y="77"/>
                  </a:cubicBezTo>
                  <a:cubicBezTo>
                    <a:pt x="0" y="77"/>
                    <a:pt x="38" y="115"/>
                    <a:pt x="38" y="115"/>
                  </a:cubicBezTo>
                  <a:cubicBezTo>
                    <a:pt x="76" y="115"/>
                    <a:pt x="114" y="77"/>
                    <a:pt x="114" y="77"/>
                  </a:cubicBezTo>
                  <a:cubicBezTo>
                    <a:pt x="114" y="39"/>
                    <a:pt x="76" y="1"/>
                    <a:pt x="38" y="1"/>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3"/>
            <p:cNvSpPr/>
            <p:nvPr/>
          </p:nvSpPr>
          <p:spPr>
            <a:xfrm>
              <a:off x="5639739" y="1537782"/>
              <a:ext cx="16067" cy="64207"/>
            </a:xfrm>
            <a:custGeom>
              <a:avLst/>
              <a:gdLst/>
              <a:ahLst/>
              <a:cxnLst/>
              <a:rect l="l" t="t" r="r" b="b"/>
              <a:pathLst>
                <a:path w="267" h="1067" extrusionOk="0">
                  <a:moveTo>
                    <a:pt x="0" y="1"/>
                  </a:moveTo>
                  <a:lnTo>
                    <a:pt x="0" y="1066"/>
                  </a:lnTo>
                  <a:lnTo>
                    <a:pt x="267" y="1066"/>
                  </a:lnTo>
                  <a:lnTo>
                    <a:pt x="26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3"/>
            <p:cNvSpPr/>
            <p:nvPr/>
          </p:nvSpPr>
          <p:spPr>
            <a:xfrm>
              <a:off x="5692392" y="1537782"/>
              <a:ext cx="16067" cy="64207"/>
            </a:xfrm>
            <a:custGeom>
              <a:avLst/>
              <a:gdLst/>
              <a:ahLst/>
              <a:cxnLst/>
              <a:rect l="l" t="t" r="r" b="b"/>
              <a:pathLst>
                <a:path w="267" h="1067" extrusionOk="0">
                  <a:moveTo>
                    <a:pt x="0" y="1"/>
                  </a:moveTo>
                  <a:lnTo>
                    <a:pt x="0" y="1066"/>
                  </a:lnTo>
                  <a:lnTo>
                    <a:pt x="267" y="1066"/>
                  </a:lnTo>
                  <a:lnTo>
                    <a:pt x="26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3"/>
            <p:cNvSpPr/>
            <p:nvPr/>
          </p:nvSpPr>
          <p:spPr>
            <a:xfrm>
              <a:off x="5745046" y="1537782"/>
              <a:ext cx="16067" cy="64207"/>
            </a:xfrm>
            <a:custGeom>
              <a:avLst/>
              <a:gdLst/>
              <a:ahLst/>
              <a:cxnLst/>
              <a:rect l="l" t="t" r="r" b="b"/>
              <a:pathLst>
                <a:path w="267" h="1067" extrusionOk="0">
                  <a:moveTo>
                    <a:pt x="0" y="1"/>
                  </a:moveTo>
                  <a:lnTo>
                    <a:pt x="0" y="1066"/>
                  </a:lnTo>
                  <a:lnTo>
                    <a:pt x="267" y="1066"/>
                  </a:lnTo>
                  <a:lnTo>
                    <a:pt x="26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3"/>
            <p:cNvSpPr/>
            <p:nvPr/>
          </p:nvSpPr>
          <p:spPr>
            <a:xfrm>
              <a:off x="5912153" y="1537782"/>
              <a:ext cx="18353" cy="64207"/>
            </a:xfrm>
            <a:custGeom>
              <a:avLst/>
              <a:gdLst/>
              <a:ahLst/>
              <a:cxnLst/>
              <a:rect l="l" t="t" r="r" b="b"/>
              <a:pathLst>
                <a:path w="305" h="1067" extrusionOk="0">
                  <a:moveTo>
                    <a:pt x="1" y="1"/>
                  </a:moveTo>
                  <a:lnTo>
                    <a:pt x="1" y="1066"/>
                  </a:lnTo>
                  <a:lnTo>
                    <a:pt x="305" y="1066"/>
                  </a:lnTo>
                  <a:lnTo>
                    <a:pt x="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3"/>
            <p:cNvSpPr/>
            <p:nvPr/>
          </p:nvSpPr>
          <p:spPr>
            <a:xfrm>
              <a:off x="5964806" y="1537782"/>
              <a:ext cx="18353" cy="64207"/>
            </a:xfrm>
            <a:custGeom>
              <a:avLst/>
              <a:gdLst/>
              <a:ahLst/>
              <a:cxnLst/>
              <a:rect l="l" t="t" r="r" b="b"/>
              <a:pathLst>
                <a:path w="305" h="1067" extrusionOk="0">
                  <a:moveTo>
                    <a:pt x="1" y="1"/>
                  </a:moveTo>
                  <a:lnTo>
                    <a:pt x="1" y="1066"/>
                  </a:lnTo>
                  <a:lnTo>
                    <a:pt x="305" y="1066"/>
                  </a:lnTo>
                  <a:lnTo>
                    <a:pt x="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3"/>
            <p:cNvSpPr/>
            <p:nvPr/>
          </p:nvSpPr>
          <p:spPr>
            <a:xfrm>
              <a:off x="6209780" y="1844556"/>
              <a:ext cx="18353" cy="178660"/>
            </a:xfrm>
            <a:custGeom>
              <a:avLst/>
              <a:gdLst/>
              <a:ahLst/>
              <a:cxnLst/>
              <a:rect l="l" t="t" r="r" b="b"/>
              <a:pathLst>
                <a:path w="305" h="2969" extrusionOk="0">
                  <a:moveTo>
                    <a:pt x="0" y="1"/>
                  </a:moveTo>
                  <a:lnTo>
                    <a:pt x="0" y="2968"/>
                  </a:lnTo>
                  <a:lnTo>
                    <a:pt x="305" y="2968"/>
                  </a:lnTo>
                  <a:lnTo>
                    <a:pt x="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23"/>
            <p:cNvSpPr/>
            <p:nvPr/>
          </p:nvSpPr>
          <p:spPr>
            <a:xfrm>
              <a:off x="6209780" y="2057457"/>
              <a:ext cx="18353" cy="55000"/>
            </a:xfrm>
            <a:custGeom>
              <a:avLst/>
              <a:gdLst/>
              <a:ahLst/>
              <a:cxnLst/>
              <a:rect l="l" t="t" r="r" b="b"/>
              <a:pathLst>
                <a:path w="305" h="914" extrusionOk="0">
                  <a:moveTo>
                    <a:pt x="0" y="1"/>
                  </a:moveTo>
                  <a:lnTo>
                    <a:pt x="0" y="914"/>
                  </a:lnTo>
                  <a:lnTo>
                    <a:pt x="305" y="914"/>
                  </a:lnTo>
                  <a:lnTo>
                    <a:pt x="305" y="1"/>
                  </a:ln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23"/>
            <p:cNvSpPr/>
            <p:nvPr/>
          </p:nvSpPr>
          <p:spPr>
            <a:xfrm>
              <a:off x="6017459" y="1537782"/>
              <a:ext cx="18353" cy="64207"/>
            </a:xfrm>
            <a:custGeom>
              <a:avLst/>
              <a:gdLst/>
              <a:ahLst/>
              <a:cxnLst/>
              <a:rect l="l" t="t" r="r" b="b"/>
              <a:pathLst>
                <a:path w="305" h="1067" extrusionOk="0">
                  <a:moveTo>
                    <a:pt x="1" y="1"/>
                  </a:moveTo>
                  <a:lnTo>
                    <a:pt x="1" y="1066"/>
                  </a:lnTo>
                  <a:lnTo>
                    <a:pt x="305" y="1066"/>
                  </a:lnTo>
                  <a:lnTo>
                    <a:pt x="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3"/>
            <p:cNvSpPr/>
            <p:nvPr/>
          </p:nvSpPr>
          <p:spPr>
            <a:xfrm>
              <a:off x="5584799" y="1324882"/>
              <a:ext cx="506012" cy="212959"/>
            </a:xfrm>
            <a:custGeom>
              <a:avLst/>
              <a:gdLst/>
              <a:ahLst/>
              <a:cxnLst/>
              <a:rect l="l" t="t" r="r" b="b"/>
              <a:pathLst>
                <a:path w="8409" h="3539" extrusionOk="0">
                  <a:moveTo>
                    <a:pt x="0" y="1"/>
                  </a:moveTo>
                  <a:lnTo>
                    <a:pt x="0" y="3539"/>
                  </a:lnTo>
                  <a:lnTo>
                    <a:pt x="8408" y="3539"/>
                  </a:lnTo>
                  <a:lnTo>
                    <a:pt x="84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3"/>
            <p:cNvSpPr/>
            <p:nvPr/>
          </p:nvSpPr>
          <p:spPr>
            <a:xfrm>
              <a:off x="5616812" y="1345522"/>
              <a:ext cx="75640" cy="75580"/>
            </a:xfrm>
            <a:custGeom>
              <a:avLst/>
              <a:gdLst/>
              <a:ahLst/>
              <a:cxnLst/>
              <a:rect l="l" t="t" r="r" b="b"/>
              <a:pathLst>
                <a:path w="1257" h="1256" extrusionOk="0">
                  <a:moveTo>
                    <a:pt x="648" y="0"/>
                  </a:moveTo>
                  <a:cubicBezTo>
                    <a:pt x="305" y="0"/>
                    <a:pt x="1" y="305"/>
                    <a:pt x="1" y="647"/>
                  </a:cubicBezTo>
                  <a:cubicBezTo>
                    <a:pt x="1" y="989"/>
                    <a:pt x="305" y="1256"/>
                    <a:pt x="648" y="1256"/>
                  </a:cubicBezTo>
                  <a:cubicBezTo>
                    <a:pt x="990" y="1256"/>
                    <a:pt x="1256" y="989"/>
                    <a:pt x="1256" y="647"/>
                  </a:cubicBezTo>
                  <a:cubicBezTo>
                    <a:pt x="1256" y="305"/>
                    <a:pt x="990" y="0"/>
                    <a:pt x="6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3"/>
            <p:cNvSpPr/>
            <p:nvPr/>
          </p:nvSpPr>
          <p:spPr>
            <a:xfrm>
              <a:off x="5799986" y="1345522"/>
              <a:ext cx="73293" cy="75580"/>
            </a:xfrm>
            <a:custGeom>
              <a:avLst/>
              <a:gdLst/>
              <a:ahLst/>
              <a:cxnLst/>
              <a:rect l="l" t="t" r="r" b="b"/>
              <a:pathLst>
                <a:path w="1218" h="1256" extrusionOk="0">
                  <a:moveTo>
                    <a:pt x="609" y="0"/>
                  </a:moveTo>
                  <a:cubicBezTo>
                    <a:pt x="267" y="0"/>
                    <a:pt x="0" y="305"/>
                    <a:pt x="0" y="647"/>
                  </a:cubicBezTo>
                  <a:cubicBezTo>
                    <a:pt x="0" y="989"/>
                    <a:pt x="267" y="1256"/>
                    <a:pt x="609" y="1256"/>
                  </a:cubicBezTo>
                  <a:cubicBezTo>
                    <a:pt x="952" y="1256"/>
                    <a:pt x="1218" y="989"/>
                    <a:pt x="1218" y="647"/>
                  </a:cubicBezTo>
                  <a:cubicBezTo>
                    <a:pt x="1218" y="305"/>
                    <a:pt x="952" y="0"/>
                    <a:pt x="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3"/>
            <p:cNvSpPr/>
            <p:nvPr/>
          </p:nvSpPr>
          <p:spPr>
            <a:xfrm>
              <a:off x="5978526" y="1345522"/>
              <a:ext cx="73353" cy="75580"/>
            </a:xfrm>
            <a:custGeom>
              <a:avLst/>
              <a:gdLst/>
              <a:ahLst/>
              <a:cxnLst/>
              <a:rect l="l" t="t" r="r" b="b"/>
              <a:pathLst>
                <a:path w="1219" h="1256" extrusionOk="0">
                  <a:moveTo>
                    <a:pt x="610" y="0"/>
                  </a:moveTo>
                  <a:cubicBezTo>
                    <a:pt x="267" y="0"/>
                    <a:pt x="1" y="305"/>
                    <a:pt x="1" y="647"/>
                  </a:cubicBezTo>
                  <a:cubicBezTo>
                    <a:pt x="1" y="989"/>
                    <a:pt x="267" y="1256"/>
                    <a:pt x="610" y="1256"/>
                  </a:cubicBezTo>
                  <a:cubicBezTo>
                    <a:pt x="952" y="1256"/>
                    <a:pt x="1218" y="989"/>
                    <a:pt x="1218" y="647"/>
                  </a:cubicBezTo>
                  <a:cubicBezTo>
                    <a:pt x="1218" y="305"/>
                    <a:pt x="952" y="0"/>
                    <a:pt x="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3"/>
            <p:cNvSpPr/>
            <p:nvPr/>
          </p:nvSpPr>
          <p:spPr>
            <a:xfrm>
              <a:off x="5710685" y="1441682"/>
              <a:ext cx="75640" cy="73293"/>
            </a:xfrm>
            <a:custGeom>
              <a:avLst/>
              <a:gdLst/>
              <a:ahLst/>
              <a:cxnLst/>
              <a:rect l="l" t="t" r="r" b="b"/>
              <a:pathLst>
                <a:path w="1257" h="1218" extrusionOk="0">
                  <a:moveTo>
                    <a:pt x="609" y="0"/>
                  </a:moveTo>
                  <a:cubicBezTo>
                    <a:pt x="267" y="0"/>
                    <a:pt x="1" y="266"/>
                    <a:pt x="1" y="609"/>
                  </a:cubicBezTo>
                  <a:cubicBezTo>
                    <a:pt x="1" y="951"/>
                    <a:pt x="267" y="1217"/>
                    <a:pt x="609" y="1217"/>
                  </a:cubicBezTo>
                  <a:cubicBezTo>
                    <a:pt x="952" y="1217"/>
                    <a:pt x="1256" y="951"/>
                    <a:pt x="1256" y="609"/>
                  </a:cubicBezTo>
                  <a:cubicBezTo>
                    <a:pt x="1256" y="266"/>
                    <a:pt x="952" y="0"/>
                    <a:pt x="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3"/>
            <p:cNvSpPr/>
            <p:nvPr/>
          </p:nvSpPr>
          <p:spPr>
            <a:xfrm>
              <a:off x="5889286" y="1441682"/>
              <a:ext cx="73293" cy="73293"/>
            </a:xfrm>
            <a:custGeom>
              <a:avLst/>
              <a:gdLst/>
              <a:ahLst/>
              <a:cxnLst/>
              <a:rect l="l" t="t" r="r" b="b"/>
              <a:pathLst>
                <a:path w="1218" h="1218" extrusionOk="0">
                  <a:moveTo>
                    <a:pt x="609" y="0"/>
                  </a:moveTo>
                  <a:cubicBezTo>
                    <a:pt x="266" y="0"/>
                    <a:pt x="0" y="266"/>
                    <a:pt x="0" y="609"/>
                  </a:cubicBezTo>
                  <a:cubicBezTo>
                    <a:pt x="0" y="951"/>
                    <a:pt x="266" y="1217"/>
                    <a:pt x="609" y="1217"/>
                  </a:cubicBezTo>
                  <a:cubicBezTo>
                    <a:pt x="951" y="1217"/>
                    <a:pt x="1218" y="951"/>
                    <a:pt x="1218" y="609"/>
                  </a:cubicBezTo>
                  <a:cubicBezTo>
                    <a:pt x="1218" y="266"/>
                    <a:pt x="951" y="0"/>
                    <a:pt x="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23"/>
            <p:cNvSpPr/>
            <p:nvPr/>
          </p:nvSpPr>
          <p:spPr>
            <a:xfrm>
              <a:off x="5637452" y="1366102"/>
              <a:ext cx="34360" cy="34420"/>
            </a:xfrm>
            <a:custGeom>
              <a:avLst/>
              <a:gdLst/>
              <a:ahLst/>
              <a:cxnLst/>
              <a:rect l="l" t="t" r="r" b="b"/>
              <a:pathLst>
                <a:path w="571" h="572" extrusionOk="0">
                  <a:moveTo>
                    <a:pt x="305" y="1"/>
                  </a:moveTo>
                  <a:cubicBezTo>
                    <a:pt x="114" y="1"/>
                    <a:pt x="0" y="115"/>
                    <a:pt x="0" y="305"/>
                  </a:cubicBezTo>
                  <a:cubicBezTo>
                    <a:pt x="0" y="457"/>
                    <a:pt x="114" y="571"/>
                    <a:pt x="305" y="571"/>
                  </a:cubicBezTo>
                  <a:cubicBezTo>
                    <a:pt x="457" y="571"/>
                    <a:pt x="571" y="457"/>
                    <a:pt x="571" y="305"/>
                  </a:cubicBezTo>
                  <a:cubicBezTo>
                    <a:pt x="571" y="115"/>
                    <a:pt x="457" y="1"/>
                    <a:pt x="305" y="1"/>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3"/>
            <p:cNvSpPr/>
            <p:nvPr/>
          </p:nvSpPr>
          <p:spPr>
            <a:xfrm>
              <a:off x="5729039" y="1459976"/>
              <a:ext cx="36647" cy="36707"/>
            </a:xfrm>
            <a:custGeom>
              <a:avLst/>
              <a:gdLst/>
              <a:ahLst/>
              <a:cxnLst/>
              <a:rect l="l" t="t" r="r" b="b"/>
              <a:pathLst>
                <a:path w="609" h="610" extrusionOk="0">
                  <a:moveTo>
                    <a:pt x="304" y="0"/>
                  </a:moveTo>
                  <a:cubicBezTo>
                    <a:pt x="152" y="0"/>
                    <a:pt x="0" y="153"/>
                    <a:pt x="0" y="305"/>
                  </a:cubicBezTo>
                  <a:cubicBezTo>
                    <a:pt x="0" y="457"/>
                    <a:pt x="152" y="609"/>
                    <a:pt x="304" y="609"/>
                  </a:cubicBezTo>
                  <a:cubicBezTo>
                    <a:pt x="457" y="609"/>
                    <a:pt x="609" y="457"/>
                    <a:pt x="609" y="305"/>
                  </a:cubicBezTo>
                  <a:cubicBezTo>
                    <a:pt x="609" y="153"/>
                    <a:pt x="457" y="0"/>
                    <a:pt x="304" y="0"/>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3"/>
            <p:cNvSpPr/>
            <p:nvPr/>
          </p:nvSpPr>
          <p:spPr>
            <a:xfrm>
              <a:off x="5996879" y="1366102"/>
              <a:ext cx="36647" cy="34420"/>
            </a:xfrm>
            <a:custGeom>
              <a:avLst/>
              <a:gdLst/>
              <a:ahLst/>
              <a:cxnLst/>
              <a:rect l="l" t="t" r="r" b="b"/>
              <a:pathLst>
                <a:path w="609" h="572" extrusionOk="0">
                  <a:moveTo>
                    <a:pt x="305" y="1"/>
                  </a:moveTo>
                  <a:cubicBezTo>
                    <a:pt x="152" y="1"/>
                    <a:pt x="0" y="115"/>
                    <a:pt x="0" y="305"/>
                  </a:cubicBezTo>
                  <a:cubicBezTo>
                    <a:pt x="0" y="457"/>
                    <a:pt x="152" y="571"/>
                    <a:pt x="305" y="571"/>
                  </a:cubicBezTo>
                  <a:cubicBezTo>
                    <a:pt x="457" y="571"/>
                    <a:pt x="609" y="457"/>
                    <a:pt x="609" y="305"/>
                  </a:cubicBezTo>
                  <a:cubicBezTo>
                    <a:pt x="609" y="115"/>
                    <a:pt x="457" y="1"/>
                    <a:pt x="305" y="1"/>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3"/>
            <p:cNvSpPr/>
            <p:nvPr/>
          </p:nvSpPr>
          <p:spPr>
            <a:xfrm>
              <a:off x="5818279" y="1366102"/>
              <a:ext cx="36707" cy="34420"/>
            </a:xfrm>
            <a:custGeom>
              <a:avLst/>
              <a:gdLst/>
              <a:ahLst/>
              <a:cxnLst/>
              <a:rect l="l" t="t" r="r" b="b"/>
              <a:pathLst>
                <a:path w="610" h="572" extrusionOk="0">
                  <a:moveTo>
                    <a:pt x="305" y="1"/>
                  </a:moveTo>
                  <a:cubicBezTo>
                    <a:pt x="153" y="1"/>
                    <a:pt x="1" y="115"/>
                    <a:pt x="1" y="305"/>
                  </a:cubicBezTo>
                  <a:cubicBezTo>
                    <a:pt x="1" y="457"/>
                    <a:pt x="153" y="571"/>
                    <a:pt x="305" y="571"/>
                  </a:cubicBezTo>
                  <a:cubicBezTo>
                    <a:pt x="457" y="571"/>
                    <a:pt x="609" y="457"/>
                    <a:pt x="609" y="305"/>
                  </a:cubicBezTo>
                  <a:cubicBezTo>
                    <a:pt x="609" y="115"/>
                    <a:pt x="457" y="1"/>
                    <a:pt x="305" y="1"/>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3"/>
            <p:cNvSpPr/>
            <p:nvPr/>
          </p:nvSpPr>
          <p:spPr>
            <a:xfrm>
              <a:off x="5907579" y="1459976"/>
              <a:ext cx="36707" cy="36707"/>
            </a:xfrm>
            <a:custGeom>
              <a:avLst/>
              <a:gdLst/>
              <a:ahLst/>
              <a:cxnLst/>
              <a:rect l="l" t="t" r="r" b="b"/>
              <a:pathLst>
                <a:path w="610" h="610" extrusionOk="0">
                  <a:moveTo>
                    <a:pt x="305" y="0"/>
                  </a:moveTo>
                  <a:cubicBezTo>
                    <a:pt x="153" y="0"/>
                    <a:pt x="0" y="153"/>
                    <a:pt x="0" y="305"/>
                  </a:cubicBezTo>
                  <a:cubicBezTo>
                    <a:pt x="0" y="457"/>
                    <a:pt x="153" y="609"/>
                    <a:pt x="305" y="609"/>
                  </a:cubicBezTo>
                  <a:cubicBezTo>
                    <a:pt x="457" y="609"/>
                    <a:pt x="609" y="457"/>
                    <a:pt x="609" y="305"/>
                  </a:cubicBezTo>
                  <a:cubicBezTo>
                    <a:pt x="609" y="153"/>
                    <a:pt x="457" y="0"/>
                    <a:pt x="305" y="0"/>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3"/>
            <p:cNvSpPr/>
            <p:nvPr/>
          </p:nvSpPr>
          <p:spPr>
            <a:xfrm>
              <a:off x="5584799" y="1601929"/>
              <a:ext cx="231253" cy="132806"/>
            </a:xfrm>
            <a:custGeom>
              <a:avLst/>
              <a:gdLst/>
              <a:ahLst/>
              <a:cxnLst/>
              <a:rect l="l" t="t" r="r" b="b"/>
              <a:pathLst>
                <a:path w="3843" h="2207" extrusionOk="0">
                  <a:moveTo>
                    <a:pt x="0" y="0"/>
                  </a:moveTo>
                  <a:lnTo>
                    <a:pt x="0" y="2207"/>
                  </a:lnTo>
                  <a:lnTo>
                    <a:pt x="3843" y="2207"/>
                  </a:lnTo>
                  <a:lnTo>
                    <a:pt x="3843" y="0"/>
                  </a:lnTo>
                  <a:close/>
                </a:path>
              </a:pathLst>
            </a:custGeom>
            <a:solidFill>
              <a:srgbClr val="5B5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3"/>
            <p:cNvSpPr/>
            <p:nvPr/>
          </p:nvSpPr>
          <p:spPr>
            <a:xfrm>
              <a:off x="5619099" y="1638516"/>
              <a:ext cx="162653" cy="59573"/>
            </a:xfrm>
            <a:custGeom>
              <a:avLst/>
              <a:gdLst/>
              <a:ahLst/>
              <a:cxnLst/>
              <a:rect l="l" t="t" r="r" b="b"/>
              <a:pathLst>
                <a:path w="2703" h="990" extrusionOk="0">
                  <a:moveTo>
                    <a:pt x="1" y="1"/>
                  </a:moveTo>
                  <a:lnTo>
                    <a:pt x="1" y="990"/>
                  </a:lnTo>
                  <a:lnTo>
                    <a:pt x="2702" y="990"/>
                  </a:lnTo>
                  <a:lnTo>
                    <a:pt x="2702" y="1"/>
                  </a:lnTo>
                  <a:close/>
                </a:path>
              </a:pathLst>
            </a:custGeom>
            <a:solidFill>
              <a:srgbClr val="7C7C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3"/>
            <p:cNvSpPr/>
            <p:nvPr/>
          </p:nvSpPr>
          <p:spPr>
            <a:xfrm>
              <a:off x="5857212" y="1601929"/>
              <a:ext cx="233599" cy="132806"/>
            </a:xfrm>
            <a:custGeom>
              <a:avLst/>
              <a:gdLst/>
              <a:ahLst/>
              <a:cxnLst/>
              <a:rect l="l" t="t" r="r" b="b"/>
              <a:pathLst>
                <a:path w="3882" h="2207" extrusionOk="0">
                  <a:moveTo>
                    <a:pt x="1" y="0"/>
                  </a:moveTo>
                  <a:lnTo>
                    <a:pt x="1" y="2207"/>
                  </a:lnTo>
                  <a:lnTo>
                    <a:pt x="3881" y="2207"/>
                  </a:lnTo>
                  <a:lnTo>
                    <a:pt x="3881" y="0"/>
                  </a:lnTo>
                  <a:close/>
                </a:path>
              </a:pathLst>
            </a:custGeom>
            <a:solidFill>
              <a:srgbClr val="5B5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3"/>
            <p:cNvSpPr/>
            <p:nvPr/>
          </p:nvSpPr>
          <p:spPr>
            <a:xfrm>
              <a:off x="5893859" y="1638516"/>
              <a:ext cx="160306" cy="59573"/>
            </a:xfrm>
            <a:custGeom>
              <a:avLst/>
              <a:gdLst/>
              <a:ahLst/>
              <a:cxnLst/>
              <a:rect l="l" t="t" r="r" b="b"/>
              <a:pathLst>
                <a:path w="2664" h="990" extrusionOk="0">
                  <a:moveTo>
                    <a:pt x="0" y="1"/>
                  </a:moveTo>
                  <a:lnTo>
                    <a:pt x="0" y="990"/>
                  </a:lnTo>
                  <a:lnTo>
                    <a:pt x="2663" y="990"/>
                  </a:lnTo>
                  <a:lnTo>
                    <a:pt x="2663" y="1"/>
                  </a:lnTo>
                  <a:close/>
                </a:path>
              </a:pathLst>
            </a:custGeom>
            <a:solidFill>
              <a:srgbClr val="7C7C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3"/>
            <p:cNvSpPr/>
            <p:nvPr/>
          </p:nvSpPr>
          <p:spPr>
            <a:xfrm>
              <a:off x="5660319" y="1638516"/>
              <a:ext cx="25274" cy="59573"/>
            </a:xfrm>
            <a:custGeom>
              <a:avLst/>
              <a:gdLst/>
              <a:ahLst/>
              <a:cxnLst/>
              <a:rect l="l" t="t" r="r" b="b"/>
              <a:pathLst>
                <a:path w="420" h="990" extrusionOk="0">
                  <a:moveTo>
                    <a:pt x="1" y="1"/>
                  </a:moveTo>
                  <a:lnTo>
                    <a:pt x="1" y="990"/>
                  </a:lnTo>
                  <a:lnTo>
                    <a:pt x="419" y="990"/>
                  </a:lnTo>
                  <a:lnTo>
                    <a:pt x="4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3"/>
            <p:cNvSpPr/>
            <p:nvPr/>
          </p:nvSpPr>
          <p:spPr>
            <a:xfrm>
              <a:off x="5717545" y="1638516"/>
              <a:ext cx="25274" cy="59573"/>
            </a:xfrm>
            <a:custGeom>
              <a:avLst/>
              <a:gdLst/>
              <a:ahLst/>
              <a:cxnLst/>
              <a:rect l="l" t="t" r="r" b="b"/>
              <a:pathLst>
                <a:path w="420" h="990" extrusionOk="0">
                  <a:moveTo>
                    <a:pt x="1" y="1"/>
                  </a:moveTo>
                  <a:lnTo>
                    <a:pt x="1" y="990"/>
                  </a:lnTo>
                  <a:lnTo>
                    <a:pt x="419" y="990"/>
                  </a:lnTo>
                  <a:lnTo>
                    <a:pt x="4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3"/>
            <p:cNvSpPr/>
            <p:nvPr/>
          </p:nvSpPr>
          <p:spPr>
            <a:xfrm>
              <a:off x="5960233" y="1638516"/>
              <a:ext cx="25213" cy="59573"/>
            </a:xfrm>
            <a:custGeom>
              <a:avLst/>
              <a:gdLst/>
              <a:ahLst/>
              <a:cxnLst/>
              <a:rect l="l" t="t" r="r" b="b"/>
              <a:pathLst>
                <a:path w="419" h="990" extrusionOk="0">
                  <a:moveTo>
                    <a:pt x="1" y="1"/>
                  </a:moveTo>
                  <a:lnTo>
                    <a:pt x="1" y="990"/>
                  </a:lnTo>
                  <a:lnTo>
                    <a:pt x="419" y="990"/>
                  </a:lnTo>
                  <a:lnTo>
                    <a:pt x="4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3"/>
            <p:cNvSpPr/>
            <p:nvPr/>
          </p:nvSpPr>
          <p:spPr>
            <a:xfrm>
              <a:off x="5543578" y="2057457"/>
              <a:ext cx="595251" cy="55000"/>
            </a:xfrm>
            <a:custGeom>
              <a:avLst/>
              <a:gdLst/>
              <a:ahLst/>
              <a:cxnLst/>
              <a:rect l="l" t="t" r="r" b="b"/>
              <a:pathLst>
                <a:path w="9892" h="914" extrusionOk="0">
                  <a:moveTo>
                    <a:pt x="0" y="1"/>
                  </a:moveTo>
                  <a:lnTo>
                    <a:pt x="0" y="914"/>
                  </a:lnTo>
                  <a:lnTo>
                    <a:pt x="9892" y="914"/>
                  </a:lnTo>
                  <a:lnTo>
                    <a:pt x="989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3"/>
            <p:cNvSpPr/>
            <p:nvPr/>
          </p:nvSpPr>
          <p:spPr>
            <a:xfrm>
              <a:off x="6138773" y="1253935"/>
              <a:ext cx="36707" cy="494518"/>
            </a:xfrm>
            <a:custGeom>
              <a:avLst/>
              <a:gdLst/>
              <a:ahLst/>
              <a:cxnLst/>
              <a:rect l="l" t="t" r="r" b="b"/>
              <a:pathLst>
                <a:path w="610" h="8218" extrusionOk="0">
                  <a:moveTo>
                    <a:pt x="1" y="0"/>
                  </a:moveTo>
                  <a:lnTo>
                    <a:pt x="1" y="8218"/>
                  </a:lnTo>
                  <a:lnTo>
                    <a:pt x="610" y="8218"/>
                  </a:lnTo>
                  <a:lnTo>
                    <a:pt x="61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3"/>
            <p:cNvSpPr/>
            <p:nvPr/>
          </p:nvSpPr>
          <p:spPr>
            <a:xfrm>
              <a:off x="6138773" y="1748396"/>
              <a:ext cx="297686" cy="96220"/>
            </a:xfrm>
            <a:custGeom>
              <a:avLst/>
              <a:gdLst/>
              <a:ahLst/>
              <a:cxnLst/>
              <a:rect l="l" t="t" r="r" b="b"/>
              <a:pathLst>
                <a:path w="4947" h="1599" extrusionOk="0">
                  <a:moveTo>
                    <a:pt x="1" y="1"/>
                  </a:moveTo>
                  <a:lnTo>
                    <a:pt x="1" y="1599"/>
                  </a:lnTo>
                  <a:lnTo>
                    <a:pt x="4947" y="1599"/>
                  </a:lnTo>
                  <a:lnTo>
                    <a:pt x="494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3"/>
            <p:cNvSpPr/>
            <p:nvPr/>
          </p:nvSpPr>
          <p:spPr>
            <a:xfrm>
              <a:off x="6196060" y="1290582"/>
              <a:ext cx="240399" cy="116800"/>
            </a:xfrm>
            <a:custGeom>
              <a:avLst/>
              <a:gdLst/>
              <a:ahLst/>
              <a:cxnLst/>
              <a:rect l="l" t="t" r="r" b="b"/>
              <a:pathLst>
                <a:path w="3995" h="1941" extrusionOk="0">
                  <a:moveTo>
                    <a:pt x="0" y="0"/>
                  </a:moveTo>
                  <a:lnTo>
                    <a:pt x="0" y="1940"/>
                  </a:lnTo>
                  <a:lnTo>
                    <a:pt x="3995" y="1940"/>
                  </a:lnTo>
                  <a:lnTo>
                    <a:pt x="39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3"/>
            <p:cNvSpPr/>
            <p:nvPr/>
          </p:nvSpPr>
          <p:spPr>
            <a:xfrm>
              <a:off x="6225787" y="1311162"/>
              <a:ext cx="75640" cy="75580"/>
            </a:xfrm>
            <a:custGeom>
              <a:avLst/>
              <a:gdLst/>
              <a:ahLst/>
              <a:cxnLst/>
              <a:rect l="l" t="t" r="r" b="b"/>
              <a:pathLst>
                <a:path w="1257" h="1256" extrusionOk="0">
                  <a:moveTo>
                    <a:pt x="609" y="1"/>
                  </a:moveTo>
                  <a:cubicBezTo>
                    <a:pt x="267" y="1"/>
                    <a:pt x="1" y="267"/>
                    <a:pt x="1" y="647"/>
                  </a:cubicBezTo>
                  <a:cubicBezTo>
                    <a:pt x="1" y="990"/>
                    <a:pt x="267" y="1256"/>
                    <a:pt x="609" y="1256"/>
                  </a:cubicBezTo>
                  <a:cubicBezTo>
                    <a:pt x="952" y="1256"/>
                    <a:pt x="1256" y="990"/>
                    <a:pt x="1256" y="647"/>
                  </a:cubicBezTo>
                  <a:cubicBezTo>
                    <a:pt x="1256" y="267"/>
                    <a:pt x="952" y="1"/>
                    <a:pt x="6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3"/>
            <p:cNvSpPr/>
            <p:nvPr/>
          </p:nvSpPr>
          <p:spPr>
            <a:xfrm>
              <a:off x="6246427" y="1331742"/>
              <a:ext cx="34360" cy="34420"/>
            </a:xfrm>
            <a:custGeom>
              <a:avLst/>
              <a:gdLst/>
              <a:ahLst/>
              <a:cxnLst/>
              <a:rect l="l" t="t" r="r" b="b"/>
              <a:pathLst>
                <a:path w="571" h="572" extrusionOk="0">
                  <a:moveTo>
                    <a:pt x="266" y="1"/>
                  </a:moveTo>
                  <a:cubicBezTo>
                    <a:pt x="114" y="1"/>
                    <a:pt x="0" y="115"/>
                    <a:pt x="0" y="305"/>
                  </a:cubicBezTo>
                  <a:cubicBezTo>
                    <a:pt x="0" y="457"/>
                    <a:pt x="114" y="572"/>
                    <a:pt x="266" y="572"/>
                  </a:cubicBezTo>
                  <a:cubicBezTo>
                    <a:pt x="457" y="572"/>
                    <a:pt x="571" y="457"/>
                    <a:pt x="571" y="305"/>
                  </a:cubicBezTo>
                  <a:cubicBezTo>
                    <a:pt x="571" y="115"/>
                    <a:pt x="457" y="1"/>
                    <a:pt x="266" y="1"/>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3"/>
            <p:cNvSpPr/>
            <p:nvPr/>
          </p:nvSpPr>
          <p:spPr>
            <a:xfrm>
              <a:off x="6196060" y="1443969"/>
              <a:ext cx="240399" cy="116800"/>
            </a:xfrm>
            <a:custGeom>
              <a:avLst/>
              <a:gdLst/>
              <a:ahLst/>
              <a:cxnLst/>
              <a:rect l="l" t="t" r="r" b="b"/>
              <a:pathLst>
                <a:path w="3995" h="1941" extrusionOk="0">
                  <a:moveTo>
                    <a:pt x="0" y="0"/>
                  </a:moveTo>
                  <a:lnTo>
                    <a:pt x="0" y="1940"/>
                  </a:lnTo>
                  <a:lnTo>
                    <a:pt x="3995" y="1940"/>
                  </a:lnTo>
                  <a:lnTo>
                    <a:pt x="39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3"/>
            <p:cNvSpPr/>
            <p:nvPr/>
          </p:nvSpPr>
          <p:spPr>
            <a:xfrm>
              <a:off x="6225787" y="1466836"/>
              <a:ext cx="75640" cy="73293"/>
            </a:xfrm>
            <a:custGeom>
              <a:avLst/>
              <a:gdLst/>
              <a:ahLst/>
              <a:cxnLst/>
              <a:rect l="l" t="t" r="r" b="b"/>
              <a:pathLst>
                <a:path w="1257" h="1218" extrusionOk="0">
                  <a:moveTo>
                    <a:pt x="609" y="1"/>
                  </a:moveTo>
                  <a:cubicBezTo>
                    <a:pt x="267" y="1"/>
                    <a:pt x="1" y="267"/>
                    <a:pt x="1" y="609"/>
                  </a:cubicBezTo>
                  <a:cubicBezTo>
                    <a:pt x="1" y="952"/>
                    <a:pt x="267" y="1218"/>
                    <a:pt x="609" y="1218"/>
                  </a:cubicBezTo>
                  <a:cubicBezTo>
                    <a:pt x="952" y="1218"/>
                    <a:pt x="1256" y="952"/>
                    <a:pt x="1256" y="609"/>
                  </a:cubicBezTo>
                  <a:cubicBezTo>
                    <a:pt x="1256" y="267"/>
                    <a:pt x="952" y="1"/>
                    <a:pt x="6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3"/>
            <p:cNvSpPr/>
            <p:nvPr/>
          </p:nvSpPr>
          <p:spPr>
            <a:xfrm>
              <a:off x="6246427" y="1485129"/>
              <a:ext cx="34360" cy="36707"/>
            </a:xfrm>
            <a:custGeom>
              <a:avLst/>
              <a:gdLst/>
              <a:ahLst/>
              <a:cxnLst/>
              <a:rect l="l" t="t" r="r" b="b"/>
              <a:pathLst>
                <a:path w="571" h="610" extrusionOk="0">
                  <a:moveTo>
                    <a:pt x="266" y="1"/>
                  </a:moveTo>
                  <a:cubicBezTo>
                    <a:pt x="114" y="1"/>
                    <a:pt x="0" y="153"/>
                    <a:pt x="0" y="305"/>
                  </a:cubicBezTo>
                  <a:cubicBezTo>
                    <a:pt x="0" y="457"/>
                    <a:pt x="114" y="610"/>
                    <a:pt x="266" y="610"/>
                  </a:cubicBezTo>
                  <a:cubicBezTo>
                    <a:pt x="457" y="610"/>
                    <a:pt x="571" y="457"/>
                    <a:pt x="571" y="305"/>
                  </a:cubicBezTo>
                  <a:cubicBezTo>
                    <a:pt x="571" y="153"/>
                    <a:pt x="457" y="1"/>
                    <a:pt x="266" y="1"/>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3"/>
            <p:cNvSpPr/>
            <p:nvPr/>
          </p:nvSpPr>
          <p:spPr>
            <a:xfrm>
              <a:off x="6196060" y="1597356"/>
              <a:ext cx="240399" cy="116800"/>
            </a:xfrm>
            <a:custGeom>
              <a:avLst/>
              <a:gdLst/>
              <a:ahLst/>
              <a:cxnLst/>
              <a:rect l="l" t="t" r="r" b="b"/>
              <a:pathLst>
                <a:path w="3995" h="1941" extrusionOk="0">
                  <a:moveTo>
                    <a:pt x="0" y="0"/>
                  </a:moveTo>
                  <a:lnTo>
                    <a:pt x="0" y="1940"/>
                  </a:lnTo>
                  <a:lnTo>
                    <a:pt x="3995" y="1940"/>
                  </a:lnTo>
                  <a:lnTo>
                    <a:pt x="39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3"/>
            <p:cNvSpPr/>
            <p:nvPr/>
          </p:nvSpPr>
          <p:spPr>
            <a:xfrm>
              <a:off x="6225787" y="1620223"/>
              <a:ext cx="75640" cy="73293"/>
            </a:xfrm>
            <a:custGeom>
              <a:avLst/>
              <a:gdLst/>
              <a:ahLst/>
              <a:cxnLst/>
              <a:rect l="l" t="t" r="r" b="b"/>
              <a:pathLst>
                <a:path w="1257" h="1218" extrusionOk="0">
                  <a:moveTo>
                    <a:pt x="609" y="0"/>
                  </a:moveTo>
                  <a:cubicBezTo>
                    <a:pt x="267" y="0"/>
                    <a:pt x="1" y="267"/>
                    <a:pt x="1" y="609"/>
                  </a:cubicBezTo>
                  <a:cubicBezTo>
                    <a:pt x="1" y="952"/>
                    <a:pt x="267" y="1218"/>
                    <a:pt x="609" y="1218"/>
                  </a:cubicBezTo>
                  <a:cubicBezTo>
                    <a:pt x="952" y="1218"/>
                    <a:pt x="1256" y="952"/>
                    <a:pt x="1256" y="609"/>
                  </a:cubicBezTo>
                  <a:cubicBezTo>
                    <a:pt x="1256" y="267"/>
                    <a:pt x="952" y="0"/>
                    <a:pt x="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3"/>
            <p:cNvSpPr/>
            <p:nvPr/>
          </p:nvSpPr>
          <p:spPr>
            <a:xfrm>
              <a:off x="6246427" y="1638516"/>
              <a:ext cx="34360" cy="36707"/>
            </a:xfrm>
            <a:custGeom>
              <a:avLst/>
              <a:gdLst/>
              <a:ahLst/>
              <a:cxnLst/>
              <a:rect l="l" t="t" r="r" b="b"/>
              <a:pathLst>
                <a:path w="571" h="610" extrusionOk="0">
                  <a:moveTo>
                    <a:pt x="266" y="1"/>
                  </a:moveTo>
                  <a:cubicBezTo>
                    <a:pt x="114" y="1"/>
                    <a:pt x="0" y="153"/>
                    <a:pt x="0" y="305"/>
                  </a:cubicBezTo>
                  <a:cubicBezTo>
                    <a:pt x="0" y="457"/>
                    <a:pt x="114" y="610"/>
                    <a:pt x="266" y="610"/>
                  </a:cubicBezTo>
                  <a:cubicBezTo>
                    <a:pt x="457" y="610"/>
                    <a:pt x="571" y="457"/>
                    <a:pt x="571" y="305"/>
                  </a:cubicBezTo>
                  <a:cubicBezTo>
                    <a:pt x="571" y="153"/>
                    <a:pt x="457" y="1"/>
                    <a:pt x="266" y="1"/>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3"/>
            <p:cNvSpPr/>
            <p:nvPr/>
          </p:nvSpPr>
          <p:spPr>
            <a:xfrm>
              <a:off x="6331093" y="1322595"/>
              <a:ext cx="105366" cy="13780"/>
            </a:xfrm>
            <a:custGeom>
              <a:avLst/>
              <a:gdLst/>
              <a:ahLst/>
              <a:cxnLst/>
              <a:rect l="l" t="t" r="r" b="b"/>
              <a:pathLst>
                <a:path w="1751" h="229" extrusionOk="0">
                  <a:moveTo>
                    <a:pt x="1" y="1"/>
                  </a:moveTo>
                  <a:lnTo>
                    <a:pt x="1" y="229"/>
                  </a:lnTo>
                  <a:lnTo>
                    <a:pt x="1751" y="229"/>
                  </a:lnTo>
                  <a:lnTo>
                    <a:pt x="1751" y="1"/>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3"/>
            <p:cNvSpPr/>
            <p:nvPr/>
          </p:nvSpPr>
          <p:spPr>
            <a:xfrm>
              <a:off x="6331093" y="1361529"/>
              <a:ext cx="105366" cy="13780"/>
            </a:xfrm>
            <a:custGeom>
              <a:avLst/>
              <a:gdLst/>
              <a:ahLst/>
              <a:cxnLst/>
              <a:rect l="l" t="t" r="r" b="b"/>
              <a:pathLst>
                <a:path w="1751" h="229" extrusionOk="0">
                  <a:moveTo>
                    <a:pt x="1" y="0"/>
                  </a:moveTo>
                  <a:lnTo>
                    <a:pt x="1" y="229"/>
                  </a:lnTo>
                  <a:lnTo>
                    <a:pt x="1751" y="229"/>
                  </a:lnTo>
                  <a:lnTo>
                    <a:pt x="1751" y="0"/>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3"/>
            <p:cNvSpPr/>
            <p:nvPr/>
          </p:nvSpPr>
          <p:spPr>
            <a:xfrm>
              <a:off x="6331093" y="1475982"/>
              <a:ext cx="105366" cy="13780"/>
            </a:xfrm>
            <a:custGeom>
              <a:avLst/>
              <a:gdLst/>
              <a:ahLst/>
              <a:cxnLst/>
              <a:rect l="l" t="t" r="r" b="b"/>
              <a:pathLst>
                <a:path w="1751" h="229" extrusionOk="0">
                  <a:moveTo>
                    <a:pt x="1" y="1"/>
                  </a:moveTo>
                  <a:lnTo>
                    <a:pt x="1" y="229"/>
                  </a:lnTo>
                  <a:lnTo>
                    <a:pt x="1751" y="229"/>
                  </a:lnTo>
                  <a:lnTo>
                    <a:pt x="1751" y="1"/>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3"/>
            <p:cNvSpPr/>
            <p:nvPr/>
          </p:nvSpPr>
          <p:spPr>
            <a:xfrm>
              <a:off x="6331093" y="1512629"/>
              <a:ext cx="105366" cy="16067"/>
            </a:xfrm>
            <a:custGeom>
              <a:avLst/>
              <a:gdLst/>
              <a:ahLst/>
              <a:cxnLst/>
              <a:rect l="l" t="t" r="r" b="b"/>
              <a:pathLst>
                <a:path w="1751" h="267" extrusionOk="0">
                  <a:moveTo>
                    <a:pt x="1" y="0"/>
                  </a:moveTo>
                  <a:lnTo>
                    <a:pt x="1" y="267"/>
                  </a:lnTo>
                  <a:lnTo>
                    <a:pt x="1751" y="267"/>
                  </a:lnTo>
                  <a:lnTo>
                    <a:pt x="1751" y="0"/>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3"/>
            <p:cNvSpPr/>
            <p:nvPr/>
          </p:nvSpPr>
          <p:spPr>
            <a:xfrm>
              <a:off x="6331093" y="1629369"/>
              <a:ext cx="105366" cy="16067"/>
            </a:xfrm>
            <a:custGeom>
              <a:avLst/>
              <a:gdLst/>
              <a:ahLst/>
              <a:cxnLst/>
              <a:rect l="l" t="t" r="r" b="b"/>
              <a:pathLst>
                <a:path w="1751" h="267" extrusionOk="0">
                  <a:moveTo>
                    <a:pt x="1" y="1"/>
                  </a:moveTo>
                  <a:lnTo>
                    <a:pt x="1" y="267"/>
                  </a:lnTo>
                  <a:lnTo>
                    <a:pt x="1751" y="267"/>
                  </a:lnTo>
                  <a:lnTo>
                    <a:pt x="1751" y="1"/>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3"/>
            <p:cNvSpPr/>
            <p:nvPr/>
          </p:nvSpPr>
          <p:spPr>
            <a:xfrm>
              <a:off x="6331093" y="1668303"/>
              <a:ext cx="105366" cy="13780"/>
            </a:xfrm>
            <a:custGeom>
              <a:avLst/>
              <a:gdLst/>
              <a:ahLst/>
              <a:cxnLst/>
              <a:rect l="l" t="t" r="r" b="b"/>
              <a:pathLst>
                <a:path w="1751" h="229" extrusionOk="0">
                  <a:moveTo>
                    <a:pt x="1" y="0"/>
                  </a:moveTo>
                  <a:lnTo>
                    <a:pt x="1" y="229"/>
                  </a:lnTo>
                  <a:lnTo>
                    <a:pt x="1751" y="229"/>
                  </a:lnTo>
                  <a:lnTo>
                    <a:pt x="1751" y="0"/>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23"/>
            <p:cNvSpPr/>
            <p:nvPr/>
          </p:nvSpPr>
          <p:spPr>
            <a:xfrm>
              <a:off x="6179993" y="1876630"/>
              <a:ext cx="84787" cy="116800"/>
            </a:xfrm>
            <a:custGeom>
              <a:avLst/>
              <a:gdLst/>
              <a:ahLst/>
              <a:cxnLst/>
              <a:rect l="l" t="t" r="r" b="b"/>
              <a:pathLst>
                <a:path w="1409" h="1941" extrusionOk="0">
                  <a:moveTo>
                    <a:pt x="1" y="0"/>
                  </a:moveTo>
                  <a:lnTo>
                    <a:pt x="1" y="1941"/>
                  </a:lnTo>
                  <a:lnTo>
                    <a:pt x="1408" y="1941"/>
                  </a:lnTo>
                  <a:lnTo>
                    <a:pt x="14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23"/>
            <p:cNvSpPr/>
            <p:nvPr/>
          </p:nvSpPr>
          <p:spPr>
            <a:xfrm>
              <a:off x="6308227" y="1876630"/>
              <a:ext cx="87013" cy="116800"/>
            </a:xfrm>
            <a:custGeom>
              <a:avLst/>
              <a:gdLst/>
              <a:ahLst/>
              <a:cxnLst/>
              <a:rect l="l" t="t" r="r" b="b"/>
              <a:pathLst>
                <a:path w="1446" h="1941" extrusionOk="0">
                  <a:moveTo>
                    <a:pt x="0" y="0"/>
                  </a:moveTo>
                  <a:lnTo>
                    <a:pt x="0" y="1941"/>
                  </a:lnTo>
                  <a:lnTo>
                    <a:pt x="1446" y="1941"/>
                  </a:lnTo>
                  <a:lnTo>
                    <a:pt x="14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1" name="Google Shape;2251;p23"/>
          <p:cNvGrpSpPr/>
          <p:nvPr/>
        </p:nvGrpSpPr>
        <p:grpSpPr>
          <a:xfrm>
            <a:off x="-1942069" y="2957609"/>
            <a:ext cx="13017963" cy="3347813"/>
            <a:chOff x="-1942069" y="2957609"/>
            <a:chExt cx="13017963" cy="3347813"/>
          </a:xfrm>
        </p:grpSpPr>
        <p:grpSp>
          <p:nvGrpSpPr>
            <p:cNvPr id="2252" name="Google Shape;2252;p23"/>
            <p:cNvGrpSpPr/>
            <p:nvPr/>
          </p:nvGrpSpPr>
          <p:grpSpPr>
            <a:xfrm rot="-2700000">
              <a:off x="8301734" y="3364508"/>
              <a:ext cx="2200508" cy="2534014"/>
              <a:chOff x="2166075" y="959650"/>
              <a:chExt cx="3498975" cy="4029275"/>
            </a:xfrm>
          </p:grpSpPr>
          <p:sp>
            <p:nvSpPr>
              <p:cNvPr id="2253" name="Google Shape;2253;p23"/>
              <p:cNvSpPr/>
              <p:nvPr/>
            </p:nvSpPr>
            <p:spPr>
              <a:xfrm>
                <a:off x="2234900" y="3538475"/>
                <a:ext cx="562100" cy="1450450"/>
              </a:xfrm>
              <a:custGeom>
                <a:avLst/>
                <a:gdLst/>
                <a:ahLst/>
                <a:cxnLst/>
                <a:rect l="l" t="t" r="r" b="b"/>
                <a:pathLst>
                  <a:path w="22484" h="58018" extrusionOk="0">
                    <a:moveTo>
                      <a:pt x="771" y="0"/>
                    </a:moveTo>
                    <a:lnTo>
                      <a:pt x="1" y="671"/>
                    </a:lnTo>
                    <a:lnTo>
                      <a:pt x="6763" y="8502"/>
                    </a:lnTo>
                    <a:lnTo>
                      <a:pt x="6763" y="19772"/>
                    </a:lnTo>
                    <a:lnTo>
                      <a:pt x="21456" y="36776"/>
                    </a:lnTo>
                    <a:lnTo>
                      <a:pt x="21456" y="58017"/>
                    </a:lnTo>
                    <a:lnTo>
                      <a:pt x="22483" y="58017"/>
                    </a:lnTo>
                    <a:lnTo>
                      <a:pt x="22483" y="36391"/>
                    </a:lnTo>
                    <a:lnTo>
                      <a:pt x="7790" y="19401"/>
                    </a:lnTo>
                    <a:lnTo>
                      <a:pt x="7790" y="8117"/>
                    </a:lnTo>
                    <a:lnTo>
                      <a:pt x="7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3"/>
              <p:cNvSpPr/>
              <p:nvPr/>
            </p:nvSpPr>
            <p:spPr>
              <a:xfrm>
                <a:off x="2671425" y="3032400"/>
                <a:ext cx="271425" cy="1956525"/>
              </a:xfrm>
              <a:custGeom>
                <a:avLst/>
                <a:gdLst/>
                <a:ahLst/>
                <a:cxnLst/>
                <a:rect l="l" t="t" r="r" b="b"/>
                <a:pathLst>
                  <a:path w="10857" h="78261" extrusionOk="0">
                    <a:moveTo>
                      <a:pt x="4808" y="1"/>
                    </a:moveTo>
                    <a:lnTo>
                      <a:pt x="1" y="5550"/>
                    </a:lnTo>
                    <a:lnTo>
                      <a:pt x="1" y="37376"/>
                    </a:lnTo>
                    <a:lnTo>
                      <a:pt x="9430" y="48274"/>
                    </a:lnTo>
                    <a:lnTo>
                      <a:pt x="9430" y="78260"/>
                    </a:lnTo>
                    <a:lnTo>
                      <a:pt x="10857" y="78260"/>
                    </a:lnTo>
                    <a:lnTo>
                      <a:pt x="10857" y="47747"/>
                    </a:lnTo>
                    <a:lnTo>
                      <a:pt x="1427" y="36848"/>
                    </a:lnTo>
                    <a:lnTo>
                      <a:pt x="1427" y="6092"/>
                    </a:lnTo>
                    <a:lnTo>
                      <a:pt x="5892" y="928"/>
                    </a:lnTo>
                    <a:lnTo>
                      <a:pt x="48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3"/>
              <p:cNvSpPr/>
              <p:nvPr/>
            </p:nvSpPr>
            <p:spPr>
              <a:xfrm>
                <a:off x="2960650" y="1836250"/>
                <a:ext cx="134500" cy="3152675"/>
              </a:xfrm>
              <a:custGeom>
                <a:avLst/>
                <a:gdLst/>
                <a:ahLst/>
                <a:cxnLst/>
                <a:rect l="l" t="t" r="r" b="b"/>
                <a:pathLst>
                  <a:path w="5380" h="126107" extrusionOk="0">
                    <a:moveTo>
                      <a:pt x="1171" y="1"/>
                    </a:moveTo>
                    <a:lnTo>
                      <a:pt x="1171" y="23410"/>
                    </a:lnTo>
                    <a:lnTo>
                      <a:pt x="4766" y="27561"/>
                    </a:lnTo>
                    <a:lnTo>
                      <a:pt x="4766" y="73225"/>
                    </a:lnTo>
                    <a:lnTo>
                      <a:pt x="1" y="78745"/>
                    </a:lnTo>
                    <a:lnTo>
                      <a:pt x="1" y="86149"/>
                    </a:lnTo>
                    <a:lnTo>
                      <a:pt x="3895" y="90671"/>
                    </a:lnTo>
                    <a:lnTo>
                      <a:pt x="3895" y="126106"/>
                    </a:lnTo>
                    <a:lnTo>
                      <a:pt x="4509" y="126106"/>
                    </a:lnTo>
                    <a:lnTo>
                      <a:pt x="4509" y="90443"/>
                    </a:lnTo>
                    <a:lnTo>
                      <a:pt x="600" y="85921"/>
                    </a:lnTo>
                    <a:lnTo>
                      <a:pt x="600" y="78974"/>
                    </a:lnTo>
                    <a:lnTo>
                      <a:pt x="5379" y="73453"/>
                    </a:lnTo>
                    <a:lnTo>
                      <a:pt x="5379" y="27333"/>
                    </a:lnTo>
                    <a:lnTo>
                      <a:pt x="1784" y="23182"/>
                    </a:lnTo>
                    <a:lnTo>
                      <a:pt x="17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3"/>
              <p:cNvSpPr/>
              <p:nvPr/>
            </p:nvSpPr>
            <p:spPr>
              <a:xfrm>
                <a:off x="3114725" y="2673625"/>
                <a:ext cx="107725" cy="2162300"/>
              </a:xfrm>
              <a:custGeom>
                <a:avLst/>
                <a:gdLst/>
                <a:ahLst/>
                <a:cxnLst/>
                <a:rect l="l" t="t" r="r" b="b"/>
                <a:pathLst>
                  <a:path w="4309" h="86492" extrusionOk="0">
                    <a:moveTo>
                      <a:pt x="3282" y="1"/>
                    </a:moveTo>
                    <a:lnTo>
                      <a:pt x="3282" y="26948"/>
                    </a:lnTo>
                    <a:lnTo>
                      <a:pt x="1" y="30757"/>
                    </a:lnTo>
                    <a:lnTo>
                      <a:pt x="1" y="67704"/>
                    </a:lnTo>
                    <a:lnTo>
                      <a:pt x="3168" y="71370"/>
                    </a:lnTo>
                    <a:lnTo>
                      <a:pt x="3168" y="86491"/>
                    </a:lnTo>
                    <a:lnTo>
                      <a:pt x="4180" y="86491"/>
                    </a:lnTo>
                    <a:lnTo>
                      <a:pt x="4180" y="70985"/>
                    </a:lnTo>
                    <a:lnTo>
                      <a:pt x="1013" y="67333"/>
                    </a:lnTo>
                    <a:lnTo>
                      <a:pt x="1013" y="31128"/>
                    </a:lnTo>
                    <a:lnTo>
                      <a:pt x="4309" y="27319"/>
                    </a:lnTo>
                    <a:lnTo>
                      <a:pt x="43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3"/>
              <p:cNvSpPr/>
              <p:nvPr/>
            </p:nvSpPr>
            <p:spPr>
              <a:xfrm>
                <a:off x="3276650" y="1260650"/>
                <a:ext cx="141250" cy="3575275"/>
              </a:xfrm>
              <a:custGeom>
                <a:avLst/>
                <a:gdLst/>
                <a:ahLst/>
                <a:cxnLst/>
                <a:rect l="l" t="t" r="r" b="b"/>
                <a:pathLst>
                  <a:path w="5650" h="143011" extrusionOk="0">
                    <a:moveTo>
                      <a:pt x="5036" y="1"/>
                    </a:moveTo>
                    <a:lnTo>
                      <a:pt x="5036" y="33610"/>
                    </a:lnTo>
                    <a:lnTo>
                      <a:pt x="0" y="39430"/>
                    </a:lnTo>
                    <a:lnTo>
                      <a:pt x="0" y="91641"/>
                    </a:lnTo>
                    <a:lnTo>
                      <a:pt x="2525" y="94551"/>
                    </a:lnTo>
                    <a:lnTo>
                      <a:pt x="2525" y="143010"/>
                    </a:lnTo>
                    <a:lnTo>
                      <a:pt x="3124" y="143010"/>
                    </a:lnTo>
                    <a:lnTo>
                      <a:pt x="3124" y="94323"/>
                    </a:lnTo>
                    <a:lnTo>
                      <a:pt x="614" y="91413"/>
                    </a:lnTo>
                    <a:lnTo>
                      <a:pt x="614" y="39658"/>
                    </a:lnTo>
                    <a:lnTo>
                      <a:pt x="5649" y="33838"/>
                    </a:lnTo>
                    <a:lnTo>
                      <a:pt x="56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3"/>
              <p:cNvSpPr/>
              <p:nvPr/>
            </p:nvSpPr>
            <p:spPr>
              <a:xfrm>
                <a:off x="3387200" y="2411850"/>
                <a:ext cx="108450" cy="2424075"/>
              </a:xfrm>
              <a:custGeom>
                <a:avLst/>
                <a:gdLst/>
                <a:ahLst/>
                <a:cxnLst/>
                <a:rect l="l" t="t" r="r" b="b"/>
                <a:pathLst>
                  <a:path w="4338" h="96963" extrusionOk="0">
                    <a:moveTo>
                      <a:pt x="0" y="1"/>
                    </a:moveTo>
                    <a:lnTo>
                      <a:pt x="0" y="62340"/>
                    </a:lnTo>
                    <a:lnTo>
                      <a:pt x="3724" y="66649"/>
                    </a:lnTo>
                    <a:lnTo>
                      <a:pt x="3724" y="96962"/>
                    </a:lnTo>
                    <a:lnTo>
                      <a:pt x="4337" y="96962"/>
                    </a:lnTo>
                    <a:lnTo>
                      <a:pt x="4337" y="66420"/>
                    </a:lnTo>
                    <a:lnTo>
                      <a:pt x="614" y="62112"/>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3"/>
              <p:cNvSpPr/>
              <p:nvPr/>
            </p:nvSpPr>
            <p:spPr>
              <a:xfrm>
                <a:off x="3616150" y="3464275"/>
                <a:ext cx="25350" cy="1371650"/>
              </a:xfrm>
              <a:custGeom>
                <a:avLst/>
                <a:gdLst/>
                <a:ahLst/>
                <a:cxnLst/>
                <a:rect l="l" t="t" r="r" b="b"/>
                <a:pathLst>
                  <a:path w="1014" h="54866" extrusionOk="0">
                    <a:moveTo>
                      <a:pt x="1" y="1"/>
                    </a:moveTo>
                    <a:lnTo>
                      <a:pt x="1" y="54865"/>
                    </a:lnTo>
                    <a:lnTo>
                      <a:pt x="1014" y="54865"/>
                    </a:lnTo>
                    <a:lnTo>
                      <a:pt x="10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3"/>
              <p:cNvSpPr/>
              <p:nvPr/>
            </p:nvSpPr>
            <p:spPr>
              <a:xfrm>
                <a:off x="3513100" y="1784200"/>
                <a:ext cx="128400" cy="2074900"/>
              </a:xfrm>
              <a:custGeom>
                <a:avLst/>
                <a:gdLst/>
                <a:ahLst/>
                <a:cxnLst/>
                <a:rect l="l" t="t" r="r" b="b"/>
                <a:pathLst>
                  <a:path w="5136" h="82996" extrusionOk="0">
                    <a:moveTo>
                      <a:pt x="4522" y="0"/>
                    </a:moveTo>
                    <a:lnTo>
                      <a:pt x="4522" y="13481"/>
                    </a:lnTo>
                    <a:lnTo>
                      <a:pt x="0" y="18716"/>
                    </a:lnTo>
                    <a:lnTo>
                      <a:pt x="0" y="77917"/>
                    </a:lnTo>
                    <a:lnTo>
                      <a:pt x="4394" y="82996"/>
                    </a:lnTo>
                    <a:lnTo>
                      <a:pt x="4865" y="82596"/>
                    </a:lnTo>
                    <a:lnTo>
                      <a:pt x="613" y="77689"/>
                    </a:lnTo>
                    <a:lnTo>
                      <a:pt x="613" y="18944"/>
                    </a:lnTo>
                    <a:lnTo>
                      <a:pt x="5136" y="13709"/>
                    </a:lnTo>
                    <a:lnTo>
                      <a:pt x="51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3"/>
              <p:cNvSpPr/>
              <p:nvPr/>
            </p:nvSpPr>
            <p:spPr>
              <a:xfrm>
                <a:off x="2683550" y="2582325"/>
                <a:ext cx="256800" cy="997525"/>
              </a:xfrm>
              <a:custGeom>
                <a:avLst/>
                <a:gdLst/>
                <a:ahLst/>
                <a:cxnLst/>
                <a:rect l="l" t="t" r="r" b="b"/>
                <a:pathLst>
                  <a:path w="10272" h="39901" extrusionOk="0">
                    <a:moveTo>
                      <a:pt x="3396" y="1"/>
                    </a:moveTo>
                    <a:lnTo>
                      <a:pt x="2939" y="400"/>
                    </a:lnTo>
                    <a:lnTo>
                      <a:pt x="9673" y="8189"/>
                    </a:lnTo>
                    <a:lnTo>
                      <a:pt x="9673" y="28317"/>
                    </a:lnTo>
                    <a:lnTo>
                      <a:pt x="1" y="39501"/>
                    </a:lnTo>
                    <a:lnTo>
                      <a:pt x="472" y="39901"/>
                    </a:lnTo>
                    <a:lnTo>
                      <a:pt x="10272" y="28546"/>
                    </a:lnTo>
                    <a:lnTo>
                      <a:pt x="10272" y="7961"/>
                    </a:lnTo>
                    <a:lnTo>
                      <a:pt x="33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23"/>
              <p:cNvSpPr/>
              <p:nvPr/>
            </p:nvSpPr>
            <p:spPr>
              <a:xfrm>
                <a:off x="2548025" y="2778475"/>
                <a:ext cx="15375" cy="1410525"/>
              </a:xfrm>
              <a:custGeom>
                <a:avLst/>
                <a:gdLst/>
                <a:ahLst/>
                <a:cxnLst/>
                <a:rect l="l" t="t" r="r" b="b"/>
                <a:pathLst>
                  <a:path w="615" h="56421" extrusionOk="0">
                    <a:moveTo>
                      <a:pt x="1" y="1"/>
                    </a:moveTo>
                    <a:lnTo>
                      <a:pt x="1" y="56420"/>
                    </a:lnTo>
                    <a:lnTo>
                      <a:pt x="614" y="56420"/>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23"/>
              <p:cNvSpPr/>
              <p:nvPr/>
            </p:nvSpPr>
            <p:spPr>
              <a:xfrm>
                <a:off x="4734925" y="3305950"/>
                <a:ext cx="562075" cy="1682975"/>
              </a:xfrm>
              <a:custGeom>
                <a:avLst/>
                <a:gdLst/>
                <a:ahLst/>
                <a:cxnLst/>
                <a:rect l="l" t="t" r="r" b="b"/>
                <a:pathLst>
                  <a:path w="22483" h="67319" extrusionOk="0">
                    <a:moveTo>
                      <a:pt x="21712" y="0"/>
                    </a:moveTo>
                    <a:lnTo>
                      <a:pt x="14708" y="8117"/>
                    </a:lnTo>
                    <a:lnTo>
                      <a:pt x="14708" y="28702"/>
                    </a:lnTo>
                    <a:lnTo>
                      <a:pt x="0" y="45692"/>
                    </a:lnTo>
                    <a:lnTo>
                      <a:pt x="0" y="67318"/>
                    </a:lnTo>
                    <a:lnTo>
                      <a:pt x="1027" y="67318"/>
                    </a:lnTo>
                    <a:lnTo>
                      <a:pt x="1027" y="46077"/>
                    </a:lnTo>
                    <a:lnTo>
                      <a:pt x="15721" y="29073"/>
                    </a:lnTo>
                    <a:lnTo>
                      <a:pt x="15721" y="8488"/>
                    </a:lnTo>
                    <a:lnTo>
                      <a:pt x="22483" y="671"/>
                    </a:lnTo>
                    <a:lnTo>
                      <a:pt x="217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3"/>
              <p:cNvSpPr/>
              <p:nvPr/>
            </p:nvSpPr>
            <p:spPr>
              <a:xfrm>
                <a:off x="4589050" y="3148675"/>
                <a:ext cx="271425" cy="1840250"/>
              </a:xfrm>
              <a:custGeom>
                <a:avLst/>
                <a:gdLst/>
                <a:ahLst/>
                <a:cxnLst/>
                <a:rect l="l" t="t" r="r" b="b"/>
                <a:pathLst>
                  <a:path w="10857" h="73610" extrusionOk="0">
                    <a:moveTo>
                      <a:pt x="6049" y="0"/>
                    </a:moveTo>
                    <a:lnTo>
                      <a:pt x="4979" y="927"/>
                    </a:lnTo>
                    <a:lnTo>
                      <a:pt x="9430" y="6091"/>
                    </a:lnTo>
                    <a:lnTo>
                      <a:pt x="9430" y="32197"/>
                    </a:lnTo>
                    <a:lnTo>
                      <a:pt x="1" y="43096"/>
                    </a:lnTo>
                    <a:lnTo>
                      <a:pt x="1" y="73609"/>
                    </a:lnTo>
                    <a:lnTo>
                      <a:pt x="1442" y="73609"/>
                    </a:lnTo>
                    <a:lnTo>
                      <a:pt x="1442" y="43623"/>
                    </a:lnTo>
                    <a:lnTo>
                      <a:pt x="10857" y="32725"/>
                    </a:lnTo>
                    <a:lnTo>
                      <a:pt x="10857" y="5549"/>
                    </a:lnTo>
                    <a:lnTo>
                      <a:pt x="60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3"/>
              <p:cNvSpPr/>
              <p:nvPr/>
            </p:nvSpPr>
            <p:spPr>
              <a:xfrm>
                <a:off x="4436775" y="2034550"/>
                <a:ext cx="134825" cy="2954375"/>
              </a:xfrm>
              <a:custGeom>
                <a:avLst/>
                <a:gdLst/>
                <a:ahLst/>
                <a:cxnLst/>
                <a:rect l="l" t="t" r="r" b="b"/>
                <a:pathLst>
                  <a:path w="5393" h="118175" extrusionOk="0">
                    <a:moveTo>
                      <a:pt x="3610" y="0"/>
                    </a:moveTo>
                    <a:lnTo>
                      <a:pt x="3610" y="25007"/>
                    </a:lnTo>
                    <a:lnTo>
                      <a:pt x="0" y="29173"/>
                    </a:lnTo>
                    <a:lnTo>
                      <a:pt x="0" y="55992"/>
                    </a:lnTo>
                    <a:lnTo>
                      <a:pt x="4779" y="61512"/>
                    </a:lnTo>
                    <a:lnTo>
                      <a:pt x="4779" y="77989"/>
                    </a:lnTo>
                    <a:lnTo>
                      <a:pt x="871" y="82511"/>
                    </a:lnTo>
                    <a:lnTo>
                      <a:pt x="871" y="118174"/>
                    </a:lnTo>
                    <a:lnTo>
                      <a:pt x="1484" y="118174"/>
                    </a:lnTo>
                    <a:lnTo>
                      <a:pt x="1484" y="82739"/>
                    </a:lnTo>
                    <a:lnTo>
                      <a:pt x="5393" y="78217"/>
                    </a:lnTo>
                    <a:lnTo>
                      <a:pt x="5393" y="61284"/>
                    </a:lnTo>
                    <a:lnTo>
                      <a:pt x="614" y="55763"/>
                    </a:lnTo>
                    <a:lnTo>
                      <a:pt x="614" y="29401"/>
                    </a:lnTo>
                    <a:lnTo>
                      <a:pt x="4209" y="25236"/>
                    </a:lnTo>
                    <a:lnTo>
                      <a:pt x="42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23"/>
              <p:cNvSpPr/>
              <p:nvPr/>
            </p:nvSpPr>
            <p:spPr>
              <a:xfrm>
                <a:off x="4314800" y="1700375"/>
                <a:ext cx="1350250" cy="3135550"/>
              </a:xfrm>
              <a:custGeom>
                <a:avLst/>
                <a:gdLst/>
                <a:ahLst/>
                <a:cxnLst/>
                <a:rect l="l" t="t" r="r" b="b"/>
                <a:pathLst>
                  <a:path w="54010" h="125422" extrusionOk="0">
                    <a:moveTo>
                      <a:pt x="4594" y="1"/>
                    </a:moveTo>
                    <a:lnTo>
                      <a:pt x="1" y="4594"/>
                    </a:lnTo>
                    <a:lnTo>
                      <a:pt x="1" y="66177"/>
                    </a:lnTo>
                    <a:lnTo>
                      <a:pt x="3296" y="69986"/>
                    </a:lnTo>
                    <a:lnTo>
                      <a:pt x="3296" y="106334"/>
                    </a:lnTo>
                    <a:lnTo>
                      <a:pt x="129" y="110001"/>
                    </a:lnTo>
                    <a:lnTo>
                      <a:pt x="129" y="125421"/>
                    </a:lnTo>
                    <a:lnTo>
                      <a:pt x="742" y="125421"/>
                    </a:lnTo>
                    <a:lnTo>
                      <a:pt x="742" y="110229"/>
                    </a:lnTo>
                    <a:lnTo>
                      <a:pt x="3909" y="106563"/>
                    </a:lnTo>
                    <a:lnTo>
                      <a:pt x="3909" y="69758"/>
                    </a:lnTo>
                    <a:lnTo>
                      <a:pt x="614" y="65949"/>
                    </a:lnTo>
                    <a:lnTo>
                      <a:pt x="614" y="4851"/>
                    </a:lnTo>
                    <a:lnTo>
                      <a:pt x="4851" y="600"/>
                    </a:lnTo>
                    <a:lnTo>
                      <a:pt x="54009" y="600"/>
                    </a:lnTo>
                    <a:lnTo>
                      <a:pt x="540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3"/>
              <p:cNvSpPr/>
              <p:nvPr/>
            </p:nvSpPr>
            <p:spPr>
              <a:xfrm>
                <a:off x="4106525" y="1636550"/>
                <a:ext cx="156600" cy="3199375"/>
              </a:xfrm>
              <a:custGeom>
                <a:avLst/>
                <a:gdLst/>
                <a:ahLst/>
                <a:cxnLst/>
                <a:rect l="l" t="t" r="r" b="b"/>
                <a:pathLst>
                  <a:path w="6264" h="127975" extrusionOk="0">
                    <a:moveTo>
                      <a:pt x="1" y="0"/>
                    </a:moveTo>
                    <a:lnTo>
                      <a:pt x="1" y="24736"/>
                    </a:lnTo>
                    <a:lnTo>
                      <a:pt x="5036" y="30557"/>
                    </a:lnTo>
                    <a:lnTo>
                      <a:pt x="5036" y="76263"/>
                    </a:lnTo>
                    <a:lnTo>
                      <a:pt x="2526" y="79173"/>
                    </a:lnTo>
                    <a:lnTo>
                      <a:pt x="2526" y="127974"/>
                    </a:lnTo>
                    <a:lnTo>
                      <a:pt x="3738" y="127974"/>
                    </a:lnTo>
                    <a:lnTo>
                      <a:pt x="3738" y="79629"/>
                    </a:lnTo>
                    <a:lnTo>
                      <a:pt x="6263" y="76719"/>
                    </a:lnTo>
                    <a:lnTo>
                      <a:pt x="6263" y="30100"/>
                    </a:lnTo>
                    <a:lnTo>
                      <a:pt x="1228" y="24280"/>
                    </a:lnTo>
                    <a:lnTo>
                      <a:pt x="12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3"/>
              <p:cNvSpPr/>
              <p:nvPr/>
            </p:nvSpPr>
            <p:spPr>
              <a:xfrm>
                <a:off x="4036275" y="2481750"/>
                <a:ext cx="108450" cy="2354175"/>
              </a:xfrm>
              <a:custGeom>
                <a:avLst/>
                <a:gdLst/>
                <a:ahLst/>
                <a:cxnLst/>
                <a:rect l="l" t="t" r="r" b="b"/>
                <a:pathLst>
                  <a:path w="4338" h="94167" extrusionOk="0">
                    <a:moveTo>
                      <a:pt x="3724" y="1"/>
                    </a:moveTo>
                    <a:lnTo>
                      <a:pt x="3724" y="59316"/>
                    </a:lnTo>
                    <a:lnTo>
                      <a:pt x="0" y="63624"/>
                    </a:lnTo>
                    <a:lnTo>
                      <a:pt x="0" y="94166"/>
                    </a:lnTo>
                    <a:lnTo>
                      <a:pt x="614" y="94166"/>
                    </a:lnTo>
                    <a:lnTo>
                      <a:pt x="614" y="63853"/>
                    </a:lnTo>
                    <a:lnTo>
                      <a:pt x="4337" y="59544"/>
                    </a:lnTo>
                    <a:lnTo>
                      <a:pt x="43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3"/>
              <p:cNvSpPr/>
              <p:nvPr/>
            </p:nvSpPr>
            <p:spPr>
              <a:xfrm>
                <a:off x="3895750" y="3348375"/>
                <a:ext cx="15000" cy="1487550"/>
              </a:xfrm>
              <a:custGeom>
                <a:avLst/>
                <a:gdLst/>
                <a:ahLst/>
                <a:cxnLst/>
                <a:rect l="l" t="t" r="r" b="b"/>
                <a:pathLst>
                  <a:path w="600" h="59502" extrusionOk="0">
                    <a:moveTo>
                      <a:pt x="1" y="1"/>
                    </a:moveTo>
                    <a:lnTo>
                      <a:pt x="1" y="59501"/>
                    </a:lnTo>
                    <a:lnTo>
                      <a:pt x="600" y="59501"/>
                    </a:lnTo>
                    <a:lnTo>
                      <a:pt x="6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3"/>
              <p:cNvSpPr/>
              <p:nvPr/>
            </p:nvSpPr>
            <p:spPr>
              <a:xfrm>
                <a:off x="3890400" y="959650"/>
                <a:ext cx="128775" cy="2899450"/>
              </a:xfrm>
              <a:custGeom>
                <a:avLst/>
                <a:gdLst/>
                <a:ahLst/>
                <a:cxnLst/>
                <a:rect l="l" t="t" r="r" b="b"/>
                <a:pathLst>
                  <a:path w="5151" h="115978" extrusionOk="0">
                    <a:moveTo>
                      <a:pt x="1" y="1"/>
                    </a:moveTo>
                    <a:lnTo>
                      <a:pt x="1" y="46691"/>
                    </a:lnTo>
                    <a:lnTo>
                      <a:pt x="4537" y="51926"/>
                    </a:lnTo>
                    <a:lnTo>
                      <a:pt x="4537" y="110671"/>
                    </a:lnTo>
                    <a:lnTo>
                      <a:pt x="286" y="115578"/>
                    </a:lnTo>
                    <a:lnTo>
                      <a:pt x="743" y="115978"/>
                    </a:lnTo>
                    <a:lnTo>
                      <a:pt x="5151" y="110899"/>
                    </a:lnTo>
                    <a:lnTo>
                      <a:pt x="5151" y="51698"/>
                    </a:lnTo>
                    <a:lnTo>
                      <a:pt x="614" y="46463"/>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3"/>
              <p:cNvSpPr/>
              <p:nvPr/>
            </p:nvSpPr>
            <p:spPr>
              <a:xfrm>
                <a:off x="4591550" y="2284550"/>
                <a:ext cx="256800" cy="1295300"/>
              </a:xfrm>
              <a:custGeom>
                <a:avLst/>
                <a:gdLst/>
                <a:ahLst/>
                <a:cxnLst/>
                <a:rect l="l" t="t" r="r" b="b"/>
                <a:pathLst>
                  <a:path w="10272" h="51812" extrusionOk="0">
                    <a:moveTo>
                      <a:pt x="6092" y="0"/>
                    </a:moveTo>
                    <a:lnTo>
                      <a:pt x="1" y="6077"/>
                    </a:lnTo>
                    <a:lnTo>
                      <a:pt x="1" y="40457"/>
                    </a:lnTo>
                    <a:lnTo>
                      <a:pt x="9815" y="51812"/>
                    </a:lnTo>
                    <a:lnTo>
                      <a:pt x="10272" y="51412"/>
                    </a:lnTo>
                    <a:lnTo>
                      <a:pt x="614" y="40228"/>
                    </a:lnTo>
                    <a:lnTo>
                      <a:pt x="614" y="6334"/>
                    </a:lnTo>
                    <a:lnTo>
                      <a:pt x="6520" y="428"/>
                    </a:lnTo>
                    <a:lnTo>
                      <a:pt x="60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23"/>
              <p:cNvSpPr/>
              <p:nvPr/>
            </p:nvSpPr>
            <p:spPr>
              <a:xfrm>
                <a:off x="4820875" y="2861225"/>
                <a:ext cx="163000" cy="1327775"/>
              </a:xfrm>
              <a:custGeom>
                <a:avLst/>
                <a:gdLst/>
                <a:ahLst/>
                <a:cxnLst/>
                <a:rect l="l" t="t" r="r" b="b"/>
                <a:pathLst>
                  <a:path w="6520" h="53111" extrusionOk="0">
                    <a:moveTo>
                      <a:pt x="428" y="0"/>
                    </a:moveTo>
                    <a:lnTo>
                      <a:pt x="0" y="443"/>
                    </a:lnTo>
                    <a:lnTo>
                      <a:pt x="5906" y="6348"/>
                    </a:lnTo>
                    <a:lnTo>
                      <a:pt x="5906" y="53110"/>
                    </a:lnTo>
                    <a:lnTo>
                      <a:pt x="6520" y="53110"/>
                    </a:lnTo>
                    <a:lnTo>
                      <a:pt x="6520" y="6092"/>
                    </a:lnTo>
                    <a:lnTo>
                      <a:pt x="4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23"/>
              <p:cNvSpPr/>
              <p:nvPr/>
            </p:nvSpPr>
            <p:spPr>
              <a:xfrm>
                <a:off x="3625075" y="959650"/>
                <a:ext cx="158725" cy="3876275"/>
              </a:xfrm>
              <a:custGeom>
                <a:avLst/>
                <a:gdLst/>
                <a:ahLst/>
                <a:cxnLst/>
                <a:rect l="l" t="t" r="r" b="b"/>
                <a:pathLst>
                  <a:path w="6349" h="155051" extrusionOk="0">
                    <a:moveTo>
                      <a:pt x="4922" y="1"/>
                    </a:moveTo>
                    <a:lnTo>
                      <a:pt x="4922" y="63396"/>
                    </a:lnTo>
                    <a:lnTo>
                      <a:pt x="0" y="69244"/>
                    </a:lnTo>
                    <a:lnTo>
                      <a:pt x="0" y="86734"/>
                    </a:lnTo>
                    <a:lnTo>
                      <a:pt x="4922" y="92426"/>
                    </a:lnTo>
                    <a:lnTo>
                      <a:pt x="4922" y="155050"/>
                    </a:lnTo>
                    <a:lnTo>
                      <a:pt x="6349" y="155050"/>
                    </a:lnTo>
                    <a:lnTo>
                      <a:pt x="6349" y="91898"/>
                    </a:lnTo>
                    <a:lnTo>
                      <a:pt x="1427" y="86206"/>
                    </a:lnTo>
                    <a:lnTo>
                      <a:pt x="1427" y="69772"/>
                    </a:lnTo>
                    <a:lnTo>
                      <a:pt x="6349" y="63909"/>
                    </a:lnTo>
                    <a:lnTo>
                      <a:pt x="63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23"/>
              <p:cNvSpPr/>
              <p:nvPr/>
            </p:nvSpPr>
            <p:spPr>
              <a:xfrm>
                <a:off x="3748100" y="2802025"/>
                <a:ext cx="158750" cy="2033900"/>
              </a:xfrm>
              <a:custGeom>
                <a:avLst/>
                <a:gdLst/>
                <a:ahLst/>
                <a:cxnLst/>
                <a:rect l="l" t="t" r="r" b="b"/>
                <a:pathLst>
                  <a:path w="6350" h="81356" extrusionOk="0">
                    <a:moveTo>
                      <a:pt x="4923" y="0"/>
                    </a:moveTo>
                    <a:lnTo>
                      <a:pt x="4923" y="12511"/>
                    </a:lnTo>
                    <a:lnTo>
                      <a:pt x="1" y="18203"/>
                    </a:lnTo>
                    <a:lnTo>
                      <a:pt x="1" y="81355"/>
                    </a:lnTo>
                    <a:lnTo>
                      <a:pt x="1428" y="81355"/>
                    </a:lnTo>
                    <a:lnTo>
                      <a:pt x="1428" y="18731"/>
                    </a:lnTo>
                    <a:lnTo>
                      <a:pt x="6349" y="13039"/>
                    </a:lnTo>
                    <a:lnTo>
                      <a:pt x="63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23"/>
              <p:cNvSpPr/>
              <p:nvPr/>
            </p:nvSpPr>
            <p:spPr>
              <a:xfrm>
                <a:off x="2829425" y="3651875"/>
                <a:ext cx="144450" cy="160875"/>
              </a:xfrm>
              <a:custGeom>
                <a:avLst/>
                <a:gdLst/>
                <a:ahLst/>
                <a:cxnLst/>
                <a:rect l="l" t="t" r="r" b="b"/>
                <a:pathLst>
                  <a:path w="5778" h="6435" extrusionOk="0">
                    <a:moveTo>
                      <a:pt x="457" y="0"/>
                    </a:moveTo>
                    <a:lnTo>
                      <a:pt x="0" y="414"/>
                    </a:lnTo>
                    <a:lnTo>
                      <a:pt x="5321" y="6434"/>
                    </a:lnTo>
                    <a:lnTo>
                      <a:pt x="5778" y="6035"/>
                    </a:lnTo>
                    <a:lnTo>
                      <a:pt x="45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23"/>
              <p:cNvSpPr/>
              <p:nvPr/>
            </p:nvSpPr>
            <p:spPr>
              <a:xfrm>
                <a:off x="2178550" y="3481050"/>
                <a:ext cx="132000" cy="131975"/>
              </a:xfrm>
              <a:custGeom>
                <a:avLst/>
                <a:gdLst/>
                <a:ahLst/>
                <a:cxnLst/>
                <a:rect l="l" t="t" r="r" b="b"/>
                <a:pathLst>
                  <a:path w="5280" h="5279" extrusionOk="0">
                    <a:moveTo>
                      <a:pt x="2640" y="0"/>
                    </a:moveTo>
                    <a:cubicBezTo>
                      <a:pt x="1185" y="0"/>
                      <a:pt x="1" y="1184"/>
                      <a:pt x="1" y="2639"/>
                    </a:cubicBezTo>
                    <a:cubicBezTo>
                      <a:pt x="1" y="4095"/>
                      <a:pt x="1185" y="5279"/>
                      <a:pt x="2640" y="5279"/>
                    </a:cubicBezTo>
                    <a:cubicBezTo>
                      <a:pt x="4095" y="5279"/>
                      <a:pt x="5279" y="4095"/>
                      <a:pt x="5279" y="2639"/>
                    </a:cubicBezTo>
                    <a:cubicBezTo>
                      <a:pt x="5279" y="1184"/>
                      <a:pt x="4095" y="0"/>
                      <a:pt x="26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23"/>
              <p:cNvSpPr/>
              <p:nvPr/>
            </p:nvSpPr>
            <p:spPr>
              <a:xfrm>
                <a:off x="2166075" y="3468200"/>
                <a:ext cx="157300" cy="157300"/>
              </a:xfrm>
              <a:custGeom>
                <a:avLst/>
                <a:gdLst/>
                <a:ahLst/>
                <a:cxnLst/>
                <a:rect l="l" t="t" r="r" b="b"/>
                <a:pathLst>
                  <a:path w="6292" h="6292" extrusionOk="0">
                    <a:moveTo>
                      <a:pt x="3139" y="1028"/>
                    </a:moveTo>
                    <a:cubicBezTo>
                      <a:pt x="4309" y="1028"/>
                      <a:pt x="5265" y="1969"/>
                      <a:pt x="5265" y="3153"/>
                    </a:cubicBezTo>
                    <a:cubicBezTo>
                      <a:pt x="5265" y="4323"/>
                      <a:pt x="4309" y="5279"/>
                      <a:pt x="3139" y="5279"/>
                    </a:cubicBezTo>
                    <a:cubicBezTo>
                      <a:pt x="1969" y="5279"/>
                      <a:pt x="1014" y="4323"/>
                      <a:pt x="1014" y="3153"/>
                    </a:cubicBezTo>
                    <a:cubicBezTo>
                      <a:pt x="1014" y="1969"/>
                      <a:pt x="1969" y="1028"/>
                      <a:pt x="3139" y="1028"/>
                    </a:cubicBezTo>
                    <a:close/>
                    <a:moveTo>
                      <a:pt x="3139" y="1"/>
                    </a:moveTo>
                    <a:cubicBezTo>
                      <a:pt x="1399" y="1"/>
                      <a:pt x="1" y="1413"/>
                      <a:pt x="1" y="3153"/>
                    </a:cubicBezTo>
                    <a:cubicBezTo>
                      <a:pt x="1" y="4880"/>
                      <a:pt x="1399" y="6292"/>
                      <a:pt x="3139" y="6292"/>
                    </a:cubicBezTo>
                    <a:cubicBezTo>
                      <a:pt x="4879" y="6292"/>
                      <a:pt x="6292" y="4880"/>
                      <a:pt x="6292" y="3153"/>
                    </a:cubicBezTo>
                    <a:cubicBezTo>
                      <a:pt x="6292" y="1413"/>
                      <a:pt x="4879" y="1"/>
                      <a:pt x="3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23"/>
              <p:cNvSpPr/>
              <p:nvPr/>
            </p:nvSpPr>
            <p:spPr>
              <a:xfrm>
                <a:off x="2212450" y="3514925"/>
                <a:ext cx="64200" cy="63875"/>
              </a:xfrm>
              <a:custGeom>
                <a:avLst/>
                <a:gdLst/>
                <a:ahLst/>
                <a:cxnLst/>
                <a:rect l="l" t="t" r="r" b="b"/>
                <a:pathLst>
                  <a:path w="2568" h="2555" extrusionOk="0">
                    <a:moveTo>
                      <a:pt x="1284" y="1"/>
                    </a:moveTo>
                    <a:cubicBezTo>
                      <a:pt x="585" y="1"/>
                      <a:pt x="0" y="571"/>
                      <a:pt x="0" y="1284"/>
                    </a:cubicBezTo>
                    <a:cubicBezTo>
                      <a:pt x="0" y="1983"/>
                      <a:pt x="585" y="2554"/>
                      <a:pt x="1284" y="2554"/>
                    </a:cubicBezTo>
                    <a:cubicBezTo>
                      <a:pt x="1997" y="2554"/>
                      <a:pt x="2568" y="1983"/>
                      <a:pt x="2568" y="1284"/>
                    </a:cubicBezTo>
                    <a:cubicBezTo>
                      <a:pt x="2568" y="571"/>
                      <a:pt x="1997" y="1"/>
                      <a:pt x="1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3"/>
              <p:cNvSpPr/>
              <p:nvPr/>
            </p:nvSpPr>
            <p:spPr>
              <a:xfrm>
                <a:off x="2514500" y="2737100"/>
                <a:ext cx="82425" cy="82775"/>
              </a:xfrm>
              <a:custGeom>
                <a:avLst/>
                <a:gdLst/>
                <a:ahLst/>
                <a:cxnLst/>
                <a:rect l="l" t="t" r="r" b="b"/>
                <a:pathLst>
                  <a:path w="3297" h="3311" extrusionOk="0">
                    <a:moveTo>
                      <a:pt x="1656" y="1"/>
                    </a:moveTo>
                    <a:cubicBezTo>
                      <a:pt x="743" y="1"/>
                      <a:pt x="1" y="743"/>
                      <a:pt x="1" y="1656"/>
                    </a:cubicBezTo>
                    <a:cubicBezTo>
                      <a:pt x="1" y="2569"/>
                      <a:pt x="743" y="3311"/>
                      <a:pt x="1656" y="3311"/>
                    </a:cubicBezTo>
                    <a:cubicBezTo>
                      <a:pt x="2569" y="3311"/>
                      <a:pt x="3296" y="2569"/>
                      <a:pt x="3296" y="1656"/>
                    </a:cubicBezTo>
                    <a:cubicBezTo>
                      <a:pt x="3296" y="743"/>
                      <a:pt x="2569" y="1"/>
                      <a:pt x="1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23"/>
              <p:cNvSpPr/>
              <p:nvPr/>
            </p:nvSpPr>
            <p:spPr>
              <a:xfrm>
                <a:off x="4100100" y="2444675"/>
                <a:ext cx="73850" cy="74200"/>
              </a:xfrm>
              <a:custGeom>
                <a:avLst/>
                <a:gdLst/>
                <a:ahLst/>
                <a:cxnLst/>
                <a:rect l="l" t="t" r="r" b="b"/>
                <a:pathLst>
                  <a:path w="2954" h="2968" extrusionOk="0">
                    <a:moveTo>
                      <a:pt x="1470" y="0"/>
                    </a:moveTo>
                    <a:cubicBezTo>
                      <a:pt x="657" y="0"/>
                      <a:pt x="1" y="671"/>
                      <a:pt x="1" y="1484"/>
                    </a:cubicBezTo>
                    <a:cubicBezTo>
                      <a:pt x="1" y="2311"/>
                      <a:pt x="657" y="2968"/>
                      <a:pt x="1470" y="2968"/>
                    </a:cubicBezTo>
                    <a:cubicBezTo>
                      <a:pt x="2298" y="2968"/>
                      <a:pt x="2954" y="2311"/>
                      <a:pt x="2954" y="1484"/>
                    </a:cubicBezTo>
                    <a:cubicBezTo>
                      <a:pt x="2954" y="671"/>
                      <a:pt x="2298" y="0"/>
                      <a:pt x="1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23"/>
              <p:cNvSpPr/>
              <p:nvPr/>
            </p:nvSpPr>
            <p:spPr>
              <a:xfrm>
                <a:off x="3865450" y="3310225"/>
                <a:ext cx="75625" cy="75975"/>
              </a:xfrm>
              <a:custGeom>
                <a:avLst/>
                <a:gdLst/>
                <a:ahLst/>
                <a:cxnLst/>
                <a:rect l="l" t="t" r="r" b="b"/>
                <a:pathLst>
                  <a:path w="3025" h="3039" extrusionOk="0">
                    <a:moveTo>
                      <a:pt x="1512" y="0"/>
                    </a:moveTo>
                    <a:cubicBezTo>
                      <a:pt x="671" y="0"/>
                      <a:pt x="0" y="685"/>
                      <a:pt x="0" y="1527"/>
                    </a:cubicBezTo>
                    <a:cubicBezTo>
                      <a:pt x="0" y="2354"/>
                      <a:pt x="671" y="3039"/>
                      <a:pt x="1512" y="3039"/>
                    </a:cubicBezTo>
                    <a:cubicBezTo>
                      <a:pt x="2354" y="3039"/>
                      <a:pt x="3025" y="2354"/>
                      <a:pt x="3025" y="1527"/>
                    </a:cubicBezTo>
                    <a:cubicBezTo>
                      <a:pt x="3025" y="685"/>
                      <a:pt x="2354" y="0"/>
                      <a:pt x="15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23"/>
              <p:cNvSpPr/>
              <p:nvPr/>
            </p:nvSpPr>
            <p:spPr>
              <a:xfrm>
                <a:off x="4774150" y="2814500"/>
                <a:ext cx="104150" cy="104525"/>
              </a:xfrm>
              <a:custGeom>
                <a:avLst/>
                <a:gdLst/>
                <a:ahLst/>
                <a:cxnLst/>
                <a:rect l="l" t="t" r="r" b="b"/>
                <a:pathLst>
                  <a:path w="4166" h="4181" extrusionOk="0">
                    <a:moveTo>
                      <a:pt x="2083" y="1"/>
                    </a:moveTo>
                    <a:cubicBezTo>
                      <a:pt x="928" y="1"/>
                      <a:pt x="0" y="942"/>
                      <a:pt x="0" y="2083"/>
                    </a:cubicBezTo>
                    <a:cubicBezTo>
                      <a:pt x="0" y="3239"/>
                      <a:pt x="928" y="4180"/>
                      <a:pt x="2083" y="4180"/>
                    </a:cubicBezTo>
                    <a:cubicBezTo>
                      <a:pt x="3239" y="4180"/>
                      <a:pt x="4166" y="3239"/>
                      <a:pt x="4166" y="2083"/>
                    </a:cubicBezTo>
                    <a:cubicBezTo>
                      <a:pt x="4166" y="942"/>
                      <a:pt x="3239" y="1"/>
                      <a:pt x="2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23"/>
              <p:cNvSpPr/>
              <p:nvPr/>
            </p:nvSpPr>
            <p:spPr>
              <a:xfrm>
                <a:off x="3601900" y="1752100"/>
                <a:ext cx="63850" cy="63850"/>
              </a:xfrm>
              <a:custGeom>
                <a:avLst/>
                <a:gdLst/>
                <a:ahLst/>
                <a:cxnLst/>
                <a:rect l="l" t="t" r="r" b="b"/>
                <a:pathLst>
                  <a:path w="2554" h="2554" extrusionOk="0">
                    <a:moveTo>
                      <a:pt x="1284" y="0"/>
                    </a:moveTo>
                    <a:cubicBezTo>
                      <a:pt x="571" y="0"/>
                      <a:pt x="0" y="571"/>
                      <a:pt x="0" y="1284"/>
                    </a:cubicBezTo>
                    <a:cubicBezTo>
                      <a:pt x="0" y="1983"/>
                      <a:pt x="571" y="2554"/>
                      <a:pt x="1284" y="2554"/>
                    </a:cubicBezTo>
                    <a:cubicBezTo>
                      <a:pt x="1983" y="2554"/>
                      <a:pt x="2554" y="1983"/>
                      <a:pt x="2554" y="1284"/>
                    </a:cubicBezTo>
                    <a:cubicBezTo>
                      <a:pt x="2554" y="571"/>
                      <a:pt x="1983" y="0"/>
                      <a:pt x="12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23"/>
              <p:cNvSpPr/>
              <p:nvPr/>
            </p:nvSpPr>
            <p:spPr>
              <a:xfrm>
                <a:off x="3594050" y="1744250"/>
                <a:ext cx="79550" cy="79550"/>
              </a:xfrm>
              <a:custGeom>
                <a:avLst/>
                <a:gdLst/>
                <a:ahLst/>
                <a:cxnLst/>
                <a:rect l="l" t="t" r="r" b="b"/>
                <a:pathLst>
                  <a:path w="3182" h="3182" extrusionOk="0">
                    <a:moveTo>
                      <a:pt x="1598" y="614"/>
                    </a:moveTo>
                    <a:cubicBezTo>
                      <a:pt x="2126" y="614"/>
                      <a:pt x="2568" y="1056"/>
                      <a:pt x="2568" y="1584"/>
                    </a:cubicBezTo>
                    <a:cubicBezTo>
                      <a:pt x="2568" y="2126"/>
                      <a:pt x="2126" y="2568"/>
                      <a:pt x="1598" y="2568"/>
                    </a:cubicBezTo>
                    <a:cubicBezTo>
                      <a:pt x="1056" y="2568"/>
                      <a:pt x="614" y="2126"/>
                      <a:pt x="614" y="1584"/>
                    </a:cubicBezTo>
                    <a:cubicBezTo>
                      <a:pt x="614" y="1056"/>
                      <a:pt x="1056" y="614"/>
                      <a:pt x="1598" y="614"/>
                    </a:cubicBezTo>
                    <a:close/>
                    <a:moveTo>
                      <a:pt x="1598" y="0"/>
                    </a:moveTo>
                    <a:cubicBezTo>
                      <a:pt x="714" y="0"/>
                      <a:pt x="0" y="714"/>
                      <a:pt x="0" y="1584"/>
                    </a:cubicBezTo>
                    <a:cubicBezTo>
                      <a:pt x="0" y="2468"/>
                      <a:pt x="714" y="3181"/>
                      <a:pt x="1598" y="3181"/>
                    </a:cubicBezTo>
                    <a:cubicBezTo>
                      <a:pt x="2468" y="3181"/>
                      <a:pt x="3181" y="2468"/>
                      <a:pt x="3181" y="1584"/>
                    </a:cubicBezTo>
                    <a:cubicBezTo>
                      <a:pt x="3181" y="714"/>
                      <a:pt x="2468" y="0"/>
                      <a:pt x="1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23"/>
              <p:cNvSpPr/>
              <p:nvPr/>
            </p:nvSpPr>
            <p:spPr>
              <a:xfrm>
                <a:off x="4685350" y="2226425"/>
                <a:ext cx="127350" cy="127325"/>
              </a:xfrm>
              <a:custGeom>
                <a:avLst/>
                <a:gdLst/>
                <a:ahLst/>
                <a:cxnLst/>
                <a:rect l="l" t="t" r="r" b="b"/>
                <a:pathLst>
                  <a:path w="5094" h="5093" extrusionOk="0">
                    <a:moveTo>
                      <a:pt x="2554" y="0"/>
                    </a:moveTo>
                    <a:cubicBezTo>
                      <a:pt x="1142" y="0"/>
                      <a:pt x="0" y="1141"/>
                      <a:pt x="0" y="2539"/>
                    </a:cubicBezTo>
                    <a:cubicBezTo>
                      <a:pt x="0" y="3952"/>
                      <a:pt x="1142" y="5093"/>
                      <a:pt x="2554" y="5093"/>
                    </a:cubicBezTo>
                    <a:cubicBezTo>
                      <a:pt x="3952" y="5093"/>
                      <a:pt x="5093" y="3952"/>
                      <a:pt x="5093" y="2539"/>
                    </a:cubicBezTo>
                    <a:cubicBezTo>
                      <a:pt x="5093" y="1141"/>
                      <a:pt x="3952" y="0"/>
                      <a:pt x="25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23"/>
              <p:cNvSpPr/>
              <p:nvPr/>
            </p:nvSpPr>
            <p:spPr>
              <a:xfrm>
                <a:off x="4677850" y="2218575"/>
                <a:ext cx="142675" cy="142675"/>
              </a:xfrm>
              <a:custGeom>
                <a:avLst/>
                <a:gdLst/>
                <a:ahLst/>
                <a:cxnLst/>
                <a:rect l="l" t="t" r="r" b="b"/>
                <a:pathLst>
                  <a:path w="5707" h="5707" extrusionOk="0">
                    <a:moveTo>
                      <a:pt x="2854" y="614"/>
                    </a:moveTo>
                    <a:cubicBezTo>
                      <a:pt x="4081" y="614"/>
                      <a:pt x="5094" y="1626"/>
                      <a:pt x="5094" y="2853"/>
                    </a:cubicBezTo>
                    <a:cubicBezTo>
                      <a:pt x="5094" y="4094"/>
                      <a:pt x="4081" y="5093"/>
                      <a:pt x="2854" y="5093"/>
                    </a:cubicBezTo>
                    <a:cubicBezTo>
                      <a:pt x="1613" y="5093"/>
                      <a:pt x="614" y="4094"/>
                      <a:pt x="614" y="2853"/>
                    </a:cubicBezTo>
                    <a:cubicBezTo>
                      <a:pt x="614" y="1626"/>
                      <a:pt x="1613" y="614"/>
                      <a:pt x="2854" y="614"/>
                    </a:cubicBezTo>
                    <a:close/>
                    <a:moveTo>
                      <a:pt x="2854" y="0"/>
                    </a:moveTo>
                    <a:cubicBezTo>
                      <a:pt x="1270" y="0"/>
                      <a:pt x="1" y="1284"/>
                      <a:pt x="1" y="2853"/>
                    </a:cubicBezTo>
                    <a:cubicBezTo>
                      <a:pt x="1" y="4422"/>
                      <a:pt x="1270" y="5706"/>
                      <a:pt x="2854" y="5706"/>
                    </a:cubicBezTo>
                    <a:cubicBezTo>
                      <a:pt x="4423" y="5706"/>
                      <a:pt x="5707" y="4422"/>
                      <a:pt x="5707" y="2853"/>
                    </a:cubicBezTo>
                    <a:cubicBezTo>
                      <a:pt x="5707" y="1284"/>
                      <a:pt x="4423" y="0"/>
                      <a:pt x="2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23"/>
              <p:cNvSpPr/>
              <p:nvPr/>
            </p:nvSpPr>
            <p:spPr>
              <a:xfrm>
                <a:off x="5243850" y="3270625"/>
                <a:ext cx="87400" cy="87400"/>
              </a:xfrm>
              <a:custGeom>
                <a:avLst/>
                <a:gdLst/>
                <a:ahLst/>
                <a:cxnLst/>
                <a:rect l="l" t="t" r="r" b="b"/>
                <a:pathLst>
                  <a:path w="3496" h="3496" extrusionOk="0">
                    <a:moveTo>
                      <a:pt x="1740" y="1"/>
                    </a:moveTo>
                    <a:cubicBezTo>
                      <a:pt x="785" y="1"/>
                      <a:pt x="0" y="785"/>
                      <a:pt x="0" y="1741"/>
                    </a:cubicBezTo>
                    <a:cubicBezTo>
                      <a:pt x="0" y="2711"/>
                      <a:pt x="785" y="3496"/>
                      <a:pt x="1740" y="3496"/>
                    </a:cubicBezTo>
                    <a:cubicBezTo>
                      <a:pt x="2710" y="3496"/>
                      <a:pt x="3495" y="2711"/>
                      <a:pt x="3495" y="1741"/>
                    </a:cubicBezTo>
                    <a:cubicBezTo>
                      <a:pt x="3495" y="785"/>
                      <a:pt x="2710" y="1"/>
                      <a:pt x="17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23"/>
              <p:cNvSpPr/>
              <p:nvPr/>
            </p:nvSpPr>
            <p:spPr>
              <a:xfrm>
                <a:off x="5231000" y="3257800"/>
                <a:ext cx="112725" cy="113075"/>
              </a:xfrm>
              <a:custGeom>
                <a:avLst/>
                <a:gdLst/>
                <a:ahLst/>
                <a:cxnLst/>
                <a:rect l="l" t="t" r="r" b="b"/>
                <a:pathLst>
                  <a:path w="4509" h="4523" extrusionOk="0">
                    <a:moveTo>
                      <a:pt x="2254" y="1027"/>
                    </a:moveTo>
                    <a:cubicBezTo>
                      <a:pt x="2939" y="1027"/>
                      <a:pt x="3495" y="1584"/>
                      <a:pt x="3495" y="2254"/>
                    </a:cubicBezTo>
                    <a:cubicBezTo>
                      <a:pt x="3495" y="2939"/>
                      <a:pt x="2939" y="3495"/>
                      <a:pt x="2254" y="3495"/>
                    </a:cubicBezTo>
                    <a:cubicBezTo>
                      <a:pt x="1584" y="3495"/>
                      <a:pt x="1028" y="2939"/>
                      <a:pt x="1028" y="2254"/>
                    </a:cubicBezTo>
                    <a:cubicBezTo>
                      <a:pt x="1028" y="1584"/>
                      <a:pt x="1584" y="1027"/>
                      <a:pt x="2254" y="1027"/>
                    </a:cubicBezTo>
                    <a:close/>
                    <a:moveTo>
                      <a:pt x="2254" y="0"/>
                    </a:moveTo>
                    <a:cubicBezTo>
                      <a:pt x="1013" y="0"/>
                      <a:pt x="0" y="1013"/>
                      <a:pt x="0" y="2254"/>
                    </a:cubicBezTo>
                    <a:cubicBezTo>
                      <a:pt x="0" y="3510"/>
                      <a:pt x="1013" y="4522"/>
                      <a:pt x="2254" y="4522"/>
                    </a:cubicBezTo>
                    <a:cubicBezTo>
                      <a:pt x="3495" y="4522"/>
                      <a:pt x="4508" y="3510"/>
                      <a:pt x="4508" y="2254"/>
                    </a:cubicBezTo>
                    <a:cubicBezTo>
                      <a:pt x="4508" y="1013"/>
                      <a:pt x="3495" y="0"/>
                      <a:pt x="2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23"/>
              <p:cNvSpPr/>
              <p:nvPr/>
            </p:nvSpPr>
            <p:spPr>
              <a:xfrm>
                <a:off x="4662875" y="3096250"/>
                <a:ext cx="128050" cy="128050"/>
              </a:xfrm>
              <a:custGeom>
                <a:avLst/>
                <a:gdLst/>
                <a:ahLst/>
                <a:cxnLst/>
                <a:rect l="l" t="t" r="r" b="b"/>
                <a:pathLst>
                  <a:path w="5122" h="5122" extrusionOk="0">
                    <a:moveTo>
                      <a:pt x="2568" y="0"/>
                    </a:moveTo>
                    <a:cubicBezTo>
                      <a:pt x="1142" y="0"/>
                      <a:pt x="1" y="1156"/>
                      <a:pt x="1" y="2568"/>
                    </a:cubicBezTo>
                    <a:cubicBezTo>
                      <a:pt x="1" y="3980"/>
                      <a:pt x="1142" y="5121"/>
                      <a:pt x="2568" y="5121"/>
                    </a:cubicBezTo>
                    <a:cubicBezTo>
                      <a:pt x="3981" y="5121"/>
                      <a:pt x="5122" y="3980"/>
                      <a:pt x="5122" y="2568"/>
                    </a:cubicBezTo>
                    <a:cubicBezTo>
                      <a:pt x="5122" y="1156"/>
                      <a:pt x="3981" y="0"/>
                      <a:pt x="25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3"/>
              <p:cNvSpPr/>
              <p:nvPr/>
            </p:nvSpPr>
            <p:spPr>
              <a:xfrm>
                <a:off x="4645050" y="3078400"/>
                <a:ext cx="163725" cy="163725"/>
              </a:xfrm>
              <a:custGeom>
                <a:avLst/>
                <a:gdLst/>
                <a:ahLst/>
                <a:cxnLst/>
                <a:rect l="l" t="t" r="r" b="b"/>
                <a:pathLst>
                  <a:path w="6549" h="6549" extrusionOk="0">
                    <a:moveTo>
                      <a:pt x="3281" y="1427"/>
                    </a:moveTo>
                    <a:cubicBezTo>
                      <a:pt x="4294" y="1427"/>
                      <a:pt x="5122" y="2255"/>
                      <a:pt x="5122" y="3282"/>
                    </a:cubicBezTo>
                    <a:cubicBezTo>
                      <a:pt x="5122" y="4295"/>
                      <a:pt x="4294" y="5122"/>
                      <a:pt x="3281" y="5122"/>
                    </a:cubicBezTo>
                    <a:cubicBezTo>
                      <a:pt x="2254" y="5122"/>
                      <a:pt x="1427" y="4295"/>
                      <a:pt x="1427" y="3282"/>
                    </a:cubicBezTo>
                    <a:cubicBezTo>
                      <a:pt x="1427" y="2255"/>
                      <a:pt x="2254" y="1427"/>
                      <a:pt x="3281" y="1427"/>
                    </a:cubicBezTo>
                    <a:close/>
                    <a:moveTo>
                      <a:pt x="3281" y="1"/>
                    </a:moveTo>
                    <a:cubicBezTo>
                      <a:pt x="1470" y="1"/>
                      <a:pt x="0" y="1470"/>
                      <a:pt x="0" y="3282"/>
                    </a:cubicBezTo>
                    <a:cubicBezTo>
                      <a:pt x="0" y="5079"/>
                      <a:pt x="1470" y="6549"/>
                      <a:pt x="3281" y="6549"/>
                    </a:cubicBezTo>
                    <a:cubicBezTo>
                      <a:pt x="5079" y="6549"/>
                      <a:pt x="6548" y="5079"/>
                      <a:pt x="6548" y="3282"/>
                    </a:cubicBezTo>
                    <a:cubicBezTo>
                      <a:pt x="6548" y="1470"/>
                      <a:pt x="5079" y="1"/>
                      <a:pt x="3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3"/>
              <p:cNvSpPr/>
              <p:nvPr/>
            </p:nvSpPr>
            <p:spPr>
              <a:xfrm>
                <a:off x="4459600" y="1959650"/>
                <a:ext cx="149800" cy="150175"/>
              </a:xfrm>
              <a:custGeom>
                <a:avLst/>
                <a:gdLst/>
                <a:ahLst/>
                <a:cxnLst/>
                <a:rect l="l" t="t" r="r" b="b"/>
                <a:pathLst>
                  <a:path w="5992" h="6007" extrusionOk="0">
                    <a:moveTo>
                      <a:pt x="2996" y="1"/>
                    </a:moveTo>
                    <a:cubicBezTo>
                      <a:pt x="1341" y="1"/>
                      <a:pt x="0" y="1342"/>
                      <a:pt x="0" y="2996"/>
                    </a:cubicBezTo>
                    <a:cubicBezTo>
                      <a:pt x="0" y="4651"/>
                      <a:pt x="1341" y="6006"/>
                      <a:pt x="2996" y="6006"/>
                    </a:cubicBezTo>
                    <a:cubicBezTo>
                      <a:pt x="4651" y="6006"/>
                      <a:pt x="5992" y="4651"/>
                      <a:pt x="5992" y="2996"/>
                    </a:cubicBezTo>
                    <a:cubicBezTo>
                      <a:pt x="5992" y="1342"/>
                      <a:pt x="4651" y="1"/>
                      <a:pt x="29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3"/>
              <p:cNvSpPr/>
              <p:nvPr/>
            </p:nvSpPr>
            <p:spPr>
              <a:xfrm>
                <a:off x="4451750" y="1952175"/>
                <a:ext cx="165500" cy="165125"/>
              </a:xfrm>
              <a:custGeom>
                <a:avLst/>
                <a:gdLst/>
                <a:ahLst/>
                <a:cxnLst/>
                <a:rect l="l" t="t" r="r" b="b"/>
                <a:pathLst>
                  <a:path w="6620" h="6605" extrusionOk="0">
                    <a:moveTo>
                      <a:pt x="3310" y="599"/>
                    </a:moveTo>
                    <a:cubicBezTo>
                      <a:pt x="4794" y="599"/>
                      <a:pt x="6006" y="1812"/>
                      <a:pt x="6006" y="3295"/>
                    </a:cubicBezTo>
                    <a:cubicBezTo>
                      <a:pt x="6006" y="4779"/>
                      <a:pt x="4794" y="5991"/>
                      <a:pt x="3310" y="5991"/>
                    </a:cubicBezTo>
                    <a:cubicBezTo>
                      <a:pt x="1827" y="5991"/>
                      <a:pt x="614" y="4779"/>
                      <a:pt x="614" y="3295"/>
                    </a:cubicBezTo>
                    <a:cubicBezTo>
                      <a:pt x="614" y="1812"/>
                      <a:pt x="1827" y="599"/>
                      <a:pt x="3310" y="599"/>
                    </a:cubicBezTo>
                    <a:close/>
                    <a:moveTo>
                      <a:pt x="3310" y="0"/>
                    </a:moveTo>
                    <a:cubicBezTo>
                      <a:pt x="1484" y="0"/>
                      <a:pt x="1" y="1484"/>
                      <a:pt x="1" y="3295"/>
                    </a:cubicBezTo>
                    <a:cubicBezTo>
                      <a:pt x="1" y="5121"/>
                      <a:pt x="1484" y="6605"/>
                      <a:pt x="3310" y="6605"/>
                    </a:cubicBezTo>
                    <a:cubicBezTo>
                      <a:pt x="5136" y="6605"/>
                      <a:pt x="6620" y="5121"/>
                      <a:pt x="6620" y="3295"/>
                    </a:cubicBezTo>
                    <a:cubicBezTo>
                      <a:pt x="6620" y="1484"/>
                      <a:pt x="5136" y="0"/>
                      <a:pt x="3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23"/>
              <p:cNvSpPr/>
              <p:nvPr/>
            </p:nvSpPr>
            <p:spPr>
              <a:xfrm>
                <a:off x="4498125" y="1998525"/>
                <a:ext cx="72775" cy="72425"/>
              </a:xfrm>
              <a:custGeom>
                <a:avLst/>
                <a:gdLst/>
                <a:ahLst/>
                <a:cxnLst/>
                <a:rect l="l" t="t" r="r" b="b"/>
                <a:pathLst>
                  <a:path w="2911" h="2897" extrusionOk="0">
                    <a:moveTo>
                      <a:pt x="1455" y="0"/>
                    </a:moveTo>
                    <a:cubicBezTo>
                      <a:pt x="656" y="0"/>
                      <a:pt x="0" y="642"/>
                      <a:pt x="0" y="1441"/>
                    </a:cubicBezTo>
                    <a:cubicBezTo>
                      <a:pt x="0" y="2240"/>
                      <a:pt x="656" y="2896"/>
                      <a:pt x="1455" y="2896"/>
                    </a:cubicBezTo>
                    <a:cubicBezTo>
                      <a:pt x="2254" y="2896"/>
                      <a:pt x="2910" y="2240"/>
                      <a:pt x="2910" y="1441"/>
                    </a:cubicBezTo>
                    <a:cubicBezTo>
                      <a:pt x="2910" y="642"/>
                      <a:pt x="2254" y="0"/>
                      <a:pt x="1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23"/>
              <p:cNvSpPr/>
              <p:nvPr/>
            </p:nvSpPr>
            <p:spPr>
              <a:xfrm>
                <a:off x="4490625" y="1990675"/>
                <a:ext cx="87750" cy="87750"/>
              </a:xfrm>
              <a:custGeom>
                <a:avLst/>
                <a:gdLst/>
                <a:ahLst/>
                <a:cxnLst/>
                <a:rect l="l" t="t" r="r" b="b"/>
                <a:pathLst>
                  <a:path w="3510" h="3510" extrusionOk="0">
                    <a:moveTo>
                      <a:pt x="1755" y="614"/>
                    </a:moveTo>
                    <a:cubicBezTo>
                      <a:pt x="2383" y="614"/>
                      <a:pt x="2896" y="1128"/>
                      <a:pt x="2896" y="1755"/>
                    </a:cubicBezTo>
                    <a:cubicBezTo>
                      <a:pt x="2896" y="2383"/>
                      <a:pt x="2383" y="2897"/>
                      <a:pt x="1755" y="2897"/>
                    </a:cubicBezTo>
                    <a:cubicBezTo>
                      <a:pt x="1127" y="2897"/>
                      <a:pt x="614" y="2383"/>
                      <a:pt x="614" y="1755"/>
                    </a:cubicBezTo>
                    <a:cubicBezTo>
                      <a:pt x="614" y="1128"/>
                      <a:pt x="1127" y="614"/>
                      <a:pt x="1755" y="614"/>
                    </a:cubicBezTo>
                    <a:close/>
                    <a:moveTo>
                      <a:pt x="1755" y="1"/>
                    </a:moveTo>
                    <a:cubicBezTo>
                      <a:pt x="785" y="1"/>
                      <a:pt x="1" y="785"/>
                      <a:pt x="1" y="1755"/>
                    </a:cubicBezTo>
                    <a:cubicBezTo>
                      <a:pt x="1" y="2725"/>
                      <a:pt x="785" y="3510"/>
                      <a:pt x="1755" y="3510"/>
                    </a:cubicBezTo>
                    <a:cubicBezTo>
                      <a:pt x="2725" y="3510"/>
                      <a:pt x="3510" y="2725"/>
                      <a:pt x="3510" y="1755"/>
                    </a:cubicBezTo>
                    <a:cubicBezTo>
                      <a:pt x="3510" y="785"/>
                      <a:pt x="2725" y="1"/>
                      <a:pt x="17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23"/>
              <p:cNvSpPr/>
              <p:nvPr/>
            </p:nvSpPr>
            <p:spPr>
              <a:xfrm>
                <a:off x="2921425" y="1760300"/>
                <a:ext cx="152325" cy="152300"/>
              </a:xfrm>
              <a:custGeom>
                <a:avLst/>
                <a:gdLst/>
                <a:ahLst/>
                <a:cxnLst/>
                <a:rect l="l" t="t" r="r" b="b"/>
                <a:pathLst>
                  <a:path w="6093" h="6092" extrusionOk="0">
                    <a:moveTo>
                      <a:pt x="3039" y="0"/>
                    </a:moveTo>
                    <a:cubicBezTo>
                      <a:pt x="1356" y="0"/>
                      <a:pt x="1" y="1355"/>
                      <a:pt x="1" y="3039"/>
                    </a:cubicBezTo>
                    <a:cubicBezTo>
                      <a:pt x="1" y="4722"/>
                      <a:pt x="1356" y="6092"/>
                      <a:pt x="3039" y="6092"/>
                    </a:cubicBezTo>
                    <a:cubicBezTo>
                      <a:pt x="4723" y="6092"/>
                      <a:pt x="6092" y="4722"/>
                      <a:pt x="6092" y="3039"/>
                    </a:cubicBezTo>
                    <a:cubicBezTo>
                      <a:pt x="6092" y="1355"/>
                      <a:pt x="4723" y="0"/>
                      <a:pt x="3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23"/>
              <p:cNvSpPr/>
              <p:nvPr/>
            </p:nvSpPr>
            <p:spPr>
              <a:xfrm>
                <a:off x="2913575" y="1752450"/>
                <a:ext cx="168000" cy="167650"/>
              </a:xfrm>
              <a:custGeom>
                <a:avLst/>
                <a:gdLst/>
                <a:ahLst/>
                <a:cxnLst/>
                <a:rect l="l" t="t" r="r" b="b"/>
                <a:pathLst>
                  <a:path w="6720" h="6706" extrusionOk="0">
                    <a:moveTo>
                      <a:pt x="3353" y="614"/>
                    </a:moveTo>
                    <a:cubicBezTo>
                      <a:pt x="4865" y="614"/>
                      <a:pt x="6107" y="1841"/>
                      <a:pt x="6107" y="3353"/>
                    </a:cubicBezTo>
                    <a:cubicBezTo>
                      <a:pt x="6107" y="4865"/>
                      <a:pt x="4865" y="6092"/>
                      <a:pt x="3353" y="6092"/>
                    </a:cubicBezTo>
                    <a:cubicBezTo>
                      <a:pt x="1841" y="6092"/>
                      <a:pt x="614" y="4865"/>
                      <a:pt x="614" y="3353"/>
                    </a:cubicBezTo>
                    <a:cubicBezTo>
                      <a:pt x="614" y="1841"/>
                      <a:pt x="1841" y="614"/>
                      <a:pt x="3353" y="614"/>
                    </a:cubicBezTo>
                    <a:close/>
                    <a:moveTo>
                      <a:pt x="3353" y="0"/>
                    </a:moveTo>
                    <a:cubicBezTo>
                      <a:pt x="1513" y="0"/>
                      <a:pt x="1" y="1513"/>
                      <a:pt x="1" y="3353"/>
                    </a:cubicBezTo>
                    <a:cubicBezTo>
                      <a:pt x="1" y="5207"/>
                      <a:pt x="1513" y="6705"/>
                      <a:pt x="3353" y="6705"/>
                    </a:cubicBezTo>
                    <a:cubicBezTo>
                      <a:pt x="5208" y="6705"/>
                      <a:pt x="6720" y="5207"/>
                      <a:pt x="6720" y="3353"/>
                    </a:cubicBezTo>
                    <a:cubicBezTo>
                      <a:pt x="6720" y="1513"/>
                      <a:pt x="5208" y="0"/>
                      <a:pt x="33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3"/>
              <p:cNvSpPr/>
              <p:nvPr/>
            </p:nvSpPr>
            <p:spPr>
              <a:xfrm>
                <a:off x="2951400" y="1790250"/>
                <a:ext cx="92375" cy="92400"/>
              </a:xfrm>
              <a:custGeom>
                <a:avLst/>
                <a:gdLst/>
                <a:ahLst/>
                <a:cxnLst/>
                <a:rect l="l" t="t" r="r" b="b"/>
                <a:pathLst>
                  <a:path w="3695" h="3696" extrusionOk="0">
                    <a:moveTo>
                      <a:pt x="1840" y="1013"/>
                    </a:moveTo>
                    <a:cubicBezTo>
                      <a:pt x="2311" y="1013"/>
                      <a:pt x="2682" y="1384"/>
                      <a:pt x="2682" y="1841"/>
                    </a:cubicBezTo>
                    <a:cubicBezTo>
                      <a:pt x="2682" y="2297"/>
                      <a:pt x="2311" y="2668"/>
                      <a:pt x="1840" y="2668"/>
                    </a:cubicBezTo>
                    <a:cubicBezTo>
                      <a:pt x="1384" y="2668"/>
                      <a:pt x="1013" y="2297"/>
                      <a:pt x="1013" y="1841"/>
                    </a:cubicBezTo>
                    <a:cubicBezTo>
                      <a:pt x="1013" y="1384"/>
                      <a:pt x="1384" y="1013"/>
                      <a:pt x="1840" y="1013"/>
                    </a:cubicBezTo>
                    <a:close/>
                    <a:moveTo>
                      <a:pt x="1840" y="1"/>
                    </a:moveTo>
                    <a:cubicBezTo>
                      <a:pt x="827" y="1"/>
                      <a:pt x="0" y="828"/>
                      <a:pt x="0" y="1841"/>
                    </a:cubicBezTo>
                    <a:cubicBezTo>
                      <a:pt x="0" y="2868"/>
                      <a:pt x="827" y="3695"/>
                      <a:pt x="1840" y="3695"/>
                    </a:cubicBezTo>
                    <a:cubicBezTo>
                      <a:pt x="2867" y="3695"/>
                      <a:pt x="3695" y="2868"/>
                      <a:pt x="3695" y="1841"/>
                    </a:cubicBezTo>
                    <a:cubicBezTo>
                      <a:pt x="3695" y="828"/>
                      <a:pt x="2867" y="1"/>
                      <a:pt x="18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3"/>
              <p:cNvSpPr/>
              <p:nvPr/>
            </p:nvSpPr>
            <p:spPr>
              <a:xfrm>
                <a:off x="3576225" y="3411500"/>
                <a:ext cx="105225" cy="105600"/>
              </a:xfrm>
              <a:custGeom>
                <a:avLst/>
                <a:gdLst/>
                <a:ahLst/>
                <a:cxnLst/>
                <a:rect l="l" t="t" r="r" b="b"/>
                <a:pathLst>
                  <a:path w="4209" h="4224" extrusionOk="0">
                    <a:moveTo>
                      <a:pt x="2097" y="1"/>
                    </a:moveTo>
                    <a:cubicBezTo>
                      <a:pt x="942" y="1"/>
                      <a:pt x="0" y="942"/>
                      <a:pt x="0" y="2112"/>
                    </a:cubicBezTo>
                    <a:cubicBezTo>
                      <a:pt x="0" y="3267"/>
                      <a:pt x="942" y="4223"/>
                      <a:pt x="2097" y="4223"/>
                    </a:cubicBezTo>
                    <a:cubicBezTo>
                      <a:pt x="3267" y="4223"/>
                      <a:pt x="4208" y="3267"/>
                      <a:pt x="4208" y="2112"/>
                    </a:cubicBezTo>
                    <a:cubicBezTo>
                      <a:pt x="4208" y="942"/>
                      <a:pt x="3267" y="1"/>
                      <a:pt x="20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3"/>
              <p:cNvSpPr/>
              <p:nvPr/>
            </p:nvSpPr>
            <p:spPr>
              <a:xfrm>
                <a:off x="3563375" y="3398675"/>
                <a:ext cx="130900" cy="130900"/>
              </a:xfrm>
              <a:custGeom>
                <a:avLst/>
                <a:gdLst/>
                <a:ahLst/>
                <a:cxnLst/>
                <a:rect l="l" t="t" r="r" b="b"/>
                <a:pathLst>
                  <a:path w="5236" h="5236" extrusionOk="0">
                    <a:moveTo>
                      <a:pt x="2611" y="1027"/>
                    </a:moveTo>
                    <a:cubicBezTo>
                      <a:pt x="3496" y="1027"/>
                      <a:pt x="4209" y="1740"/>
                      <a:pt x="4209" y="2625"/>
                    </a:cubicBezTo>
                    <a:cubicBezTo>
                      <a:pt x="4209" y="3509"/>
                      <a:pt x="3496" y="4223"/>
                      <a:pt x="2611" y="4223"/>
                    </a:cubicBezTo>
                    <a:cubicBezTo>
                      <a:pt x="1741" y="4223"/>
                      <a:pt x="1013" y="3509"/>
                      <a:pt x="1013" y="2625"/>
                    </a:cubicBezTo>
                    <a:cubicBezTo>
                      <a:pt x="1013" y="1740"/>
                      <a:pt x="1741" y="1027"/>
                      <a:pt x="2611" y="1027"/>
                    </a:cubicBezTo>
                    <a:close/>
                    <a:moveTo>
                      <a:pt x="2611" y="0"/>
                    </a:moveTo>
                    <a:cubicBezTo>
                      <a:pt x="1170" y="0"/>
                      <a:pt x="0" y="1184"/>
                      <a:pt x="0" y="2625"/>
                    </a:cubicBezTo>
                    <a:cubicBezTo>
                      <a:pt x="0" y="4066"/>
                      <a:pt x="1170" y="5235"/>
                      <a:pt x="2611" y="5235"/>
                    </a:cubicBezTo>
                    <a:cubicBezTo>
                      <a:pt x="4066" y="5235"/>
                      <a:pt x="5236" y="4066"/>
                      <a:pt x="5236" y="2625"/>
                    </a:cubicBezTo>
                    <a:cubicBezTo>
                      <a:pt x="5236" y="1184"/>
                      <a:pt x="4066" y="0"/>
                      <a:pt x="26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23"/>
              <p:cNvSpPr/>
              <p:nvPr/>
            </p:nvSpPr>
            <p:spPr>
              <a:xfrm>
                <a:off x="3351525" y="2368350"/>
                <a:ext cx="87050" cy="87400"/>
              </a:xfrm>
              <a:custGeom>
                <a:avLst/>
                <a:gdLst/>
                <a:ahLst/>
                <a:cxnLst/>
                <a:rect l="l" t="t" r="r" b="b"/>
                <a:pathLst>
                  <a:path w="3482" h="3496" extrusionOk="0">
                    <a:moveTo>
                      <a:pt x="1741" y="1"/>
                    </a:moveTo>
                    <a:cubicBezTo>
                      <a:pt x="771" y="1"/>
                      <a:pt x="1" y="785"/>
                      <a:pt x="1" y="1741"/>
                    </a:cubicBezTo>
                    <a:cubicBezTo>
                      <a:pt x="1" y="2711"/>
                      <a:pt x="771" y="3496"/>
                      <a:pt x="1741" y="3496"/>
                    </a:cubicBezTo>
                    <a:cubicBezTo>
                      <a:pt x="2697" y="3496"/>
                      <a:pt x="3482" y="2711"/>
                      <a:pt x="3482" y="1741"/>
                    </a:cubicBezTo>
                    <a:cubicBezTo>
                      <a:pt x="3482" y="785"/>
                      <a:pt x="2697" y="1"/>
                      <a:pt x="17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23"/>
              <p:cNvSpPr/>
              <p:nvPr/>
            </p:nvSpPr>
            <p:spPr>
              <a:xfrm>
                <a:off x="3343700" y="2360875"/>
                <a:ext cx="102725" cy="102375"/>
              </a:xfrm>
              <a:custGeom>
                <a:avLst/>
                <a:gdLst/>
                <a:ahLst/>
                <a:cxnLst/>
                <a:rect l="l" t="t" r="r" b="b"/>
                <a:pathLst>
                  <a:path w="4109" h="4095" extrusionOk="0">
                    <a:moveTo>
                      <a:pt x="2054" y="613"/>
                    </a:moveTo>
                    <a:cubicBezTo>
                      <a:pt x="2853" y="613"/>
                      <a:pt x="3495" y="1255"/>
                      <a:pt x="3495" y="2040"/>
                    </a:cubicBezTo>
                    <a:cubicBezTo>
                      <a:pt x="3495" y="2839"/>
                      <a:pt x="2853" y="3481"/>
                      <a:pt x="2054" y="3481"/>
                    </a:cubicBezTo>
                    <a:cubicBezTo>
                      <a:pt x="1255" y="3481"/>
                      <a:pt x="613" y="2839"/>
                      <a:pt x="613" y="2040"/>
                    </a:cubicBezTo>
                    <a:cubicBezTo>
                      <a:pt x="613" y="1255"/>
                      <a:pt x="1255" y="613"/>
                      <a:pt x="2054" y="613"/>
                    </a:cubicBezTo>
                    <a:close/>
                    <a:moveTo>
                      <a:pt x="2054" y="0"/>
                    </a:moveTo>
                    <a:cubicBezTo>
                      <a:pt x="927" y="0"/>
                      <a:pt x="0" y="913"/>
                      <a:pt x="0" y="2040"/>
                    </a:cubicBezTo>
                    <a:cubicBezTo>
                      <a:pt x="0" y="3181"/>
                      <a:pt x="927" y="4094"/>
                      <a:pt x="2054" y="4094"/>
                    </a:cubicBezTo>
                    <a:cubicBezTo>
                      <a:pt x="3181" y="4094"/>
                      <a:pt x="4108" y="3181"/>
                      <a:pt x="4108" y="2040"/>
                    </a:cubicBezTo>
                    <a:cubicBezTo>
                      <a:pt x="4108" y="913"/>
                      <a:pt x="3181" y="0"/>
                      <a:pt x="2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3"/>
              <p:cNvSpPr/>
              <p:nvPr/>
            </p:nvSpPr>
            <p:spPr>
              <a:xfrm>
                <a:off x="2758450" y="2997450"/>
                <a:ext cx="93100" cy="93100"/>
              </a:xfrm>
              <a:custGeom>
                <a:avLst/>
                <a:gdLst/>
                <a:ahLst/>
                <a:cxnLst/>
                <a:rect l="l" t="t" r="r" b="b"/>
                <a:pathLst>
                  <a:path w="3724" h="3724" extrusionOk="0">
                    <a:moveTo>
                      <a:pt x="1869" y="1"/>
                    </a:moveTo>
                    <a:cubicBezTo>
                      <a:pt x="842" y="1"/>
                      <a:pt x="1" y="828"/>
                      <a:pt x="1" y="1855"/>
                    </a:cubicBezTo>
                    <a:cubicBezTo>
                      <a:pt x="1" y="2896"/>
                      <a:pt x="842" y="3724"/>
                      <a:pt x="1869" y="3724"/>
                    </a:cubicBezTo>
                    <a:cubicBezTo>
                      <a:pt x="2896" y="3724"/>
                      <a:pt x="3724" y="2896"/>
                      <a:pt x="3724" y="1855"/>
                    </a:cubicBezTo>
                    <a:cubicBezTo>
                      <a:pt x="3724" y="828"/>
                      <a:pt x="2896" y="1"/>
                      <a:pt x="1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3"/>
              <p:cNvSpPr/>
              <p:nvPr/>
            </p:nvSpPr>
            <p:spPr>
              <a:xfrm>
                <a:off x="2740625" y="2979625"/>
                <a:ext cx="128775" cy="128775"/>
              </a:xfrm>
              <a:custGeom>
                <a:avLst/>
                <a:gdLst/>
                <a:ahLst/>
                <a:cxnLst/>
                <a:rect l="l" t="t" r="r" b="b"/>
                <a:pathLst>
                  <a:path w="5151" h="5151" extrusionOk="0">
                    <a:moveTo>
                      <a:pt x="2582" y="1427"/>
                    </a:moveTo>
                    <a:cubicBezTo>
                      <a:pt x="3210" y="1427"/>
                      <a:pt x="3724" y="1940"/>
                      <a:pt x="3724" y="2568"/>
                    </a:cubicBezTo>
                    <a:cubicBezTo>
                      <a:pt x="3724" y="3210"/>
                      <a:pt x="3210" y="3724"/>
                      <a:pt x="2582" y="3724"/>
                    </a:cubicBezTo>
                    <a:cubicBezTo>
                      <a:pt x="1955" y="3724"/>
                      <a:pt x="1441" y="3210"/>
                      <a:pt x="1441" y="2568"/>
                    </a:cubicBezTo>
                    <a:cubicBezTo>
                      <a:pt x="1441" y="1940"/>
                      <a:pt x="1955" y="1427"/>
                      <a:pt x="2582" y="1427"/>
                    </a:cubicBezTo>
                    <a:close/>
                    <a:moveTo>
                      <a:pt x="2582" y="0"/>
                    </a:moveTo>
                    <a:cubicBezTo>
                      <a:pt x="1156" y="0"/>
                      <a:pt x="0" y="1156"/>
                      <a:pt x="0" y="2568"/>
                    </a:cubicBezTo>
                    <a:cubicBezTo>
                      <a:pt x="0" y="3995"/>
                      <a:pt x="1156" y="5150"/>
                      <a:pt x="2582" y="5150"/>
                    </a:cubicBezTo>
                    <a:cubicBezTo>
                      <a:pt x="3995" y="5150"/>
                      <a:pt x="5150" y="3995"/>
                      <a:pt x="5150" y="2568"/>
                    </a:cubicBezTo>
                    <a:cubicBezTo>
                      <a:pt x="5150" y="1156"/>
                      <a:pt x="3995" y="0"/>
                      <a:pt x="25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3"/>
              <p:cNvSpPr/>
              <p:nvPr/>
            </p:nvSpPr>
            <p:spPr>
              <a:xfrm>
                <a:off x="2787350" y="3609075"/>
                <a:ext cx="95600" cy="95975"/>
              </a:xfrm>
              <a:custGeom>
                <a:avLst/>
                <a:gdLst/>
                <a:ahLst/>
                <a:cxnLst/>
                <a:rect l="l" t="t" r="r" b="b"/>
                <a:pathLst>
                  <a:path w="3824" h="3839" extrusionOk="0">
                    <a:moveTo>
                      <a:pt x="1912" y="1"/>
                    </a:moveTo>
                    <a:cubicBezTo>
                      <a:pt x="856" y="1"/>
                      <a:pt x="0" y="857"/>
                      <a:pt x="0" y="1926"/>
                    </a:cubicBezTo>
                    <a:cubicBezTo>
                      <a:pt x="0" y="2982"/>
                      <a:pt x="856" y="3838"/>
                      <a:pt x="1912" y="3838"/>
                    </a:cubicBezTo>
                    <a:cubicBezTo>
                      <a:pt x="2967" y="3838"/>
                      <a:pt x="3823" y="2982"/>
                      <a:pt x="3823" y="1926"/>
                    </a:cubicBezTo>
                    <a:cubicBezTo>
                      <a:pt x="3823" y="857"/>
                      <a:pt x="2967" y="1"/>
                      <a:pt x="19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3"/>
              <p:cNvSpPr/>
              <p:nvPr/>
            </p:nvSpPr>
            <p:spPr>
              <a:xfrm>
                <a:off x="2779500" y="3601600"/>
                <a:ext cx="110925" cy="110925"/>
              </a:xfrm>
              <a:custGeom>
                <a:avLst/>
                <a:gdLst/>
                <a:ahLst/>
                <a:cxnLst/>
                <a:rect l="l" t="t" r="r" b="b"/>
                <a:pathLst>
                  <a:path w="4437" h="4437" extrusionOk="0">
                    <a:moveTo>
                      <a:pt x="2226" y="613"/>
                    </a:moveTo>
                    <a:cubicBezTo>
                      <a:pt x="3110" y="613"/>
                      <a:pt x="3823" y="1327"/>
                      <a:pt x="3823" y="2225"/>
                    </a:cubicBezTo>
                    <a:cubicBezTo>
                      <a:pt x="3823" y="3110"/>
                      <a:pt x="3110" y="3823"/>
                      <a:pt x="2226" y="3823"/>
                    </a:cubicBezTo>
                    <a:cubicBezTo>
                      <a:pt x="1341" y="3823"/>
                      <a:pt x="614" y="3110"/>
                      <a:pt x="614" y="2225"/>
                    </a:cubicBezTo>
                    <a:cubicBezTo>
                      <a:pt x="614" y="1327"/>
                      <a:pt x="1341" y="613"/>
                      <a:pt x="2226" y="613"/>
                    </a:cubicBezTo>
                    <a:close/>
                    <a:moveTo>
                      <a:pt x="2226" y="0"/>
                    </a:moveTo>
                    <a:cubicBezTo>
                      <a:pt x="999" y="0"/>
                      <a:pt x="0" y="999"/>
                      <a:pt x="0" y="2225"/>
                    </a:cubicBezTo>
                    <a:cubicBezTo>
                      <a:pt x="0" y="3438"/>
                      <a:pt x="999" y="4437"/>
                      <a:pt x="2226" y="4437"/>
                    </a:cubicBezTo>
                    <a:cubicBezTo>
                      <a:pt x="3438" y="4437"/>
                      <a:pt x="4437" y="3438"/>
                      <a:pt x="4437" y="2225"/>
                    </a:cubicBezTo>
                    <a:cubicBezTo>
                      <a:pt x="4437" y="999"/>
                      <a:pt x="3438" y="0"/>
                      <a:pt x="2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3"/>
              <p:cNvSpPr/>
              <p:nvPr/>
            </p:nvSpPr>
            <p:spPr>
              <a:xfrm>
                <a:off x="4073350" y="1588050"/>
                <a:ext cx="97050" cy="97025"/>
              </a:xfrm>
              <a:custGeom>
                <a:avLst/>
                <a:gdLst/>
                <a:ahLst/>
                <a:cxnLst/>
                <a:rect l="l" t="t" r="r" b="b"/>
                <a:pathLst>
                  <a:path w="3882" h="3881" extrusionOk="0">
                    <a:moveTo>
                      <a:pt x="1941" y="0"/>
                    </a:moveTo>
                    <a:cubicBezTo>
                      <a:pt x="871" y="0"/>
                      <a:pt x="1" y="870"/>
                      <a:pt x="1" y="1940"/>
                    </a:cubicBezTo>
                    <a:cubicBezTo>
                      <a:pt x="1" y="3010"/>
                      <a:pt x="871" y="3880"/>
                      <a:pt x="1941" y="3880"/>
                    </a:cubicBezTo>
                    <a:cubicBezTo>
                      <a:pt x="3011" y="3880"/>
                      <a:pt x="3881" y="3010"/>
                      <a:pt x="3881" y="1940"/>
                    </a:cubicBezTo>
                    <a:cubicBezTo>
                      <a:pt x="3881" y="870"/>
                      <a:pt x="3011" y="0"/>
                      <a:pt x="1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23"/>
              <p:cNvSpPr/>
              <p:nvPr/>
            </p:nvSpPr>
            <p:spPr>
              <a:xfrm>
                <a:off x="3824425" y="2737475"/>
                <a:ext cx="129125" cy="129125"/>
              </a:xfrm>
              <a:custGeom>
                <a:avLst/>
                <a:gdLst/>
                <a:ahLst/>
                <a:cxnLst/>
                <a:rect l="l" t="t" r="r" b="b"/>
                <a:pathLst>
                  <a:path w="5165" h="5165" extrusionOk="0">
                    <a:moveTo>
                      <a:pt x="2583" y="0"/>
                    </a:moveTo>
                    <a:cubicBezTo>
                      <a:pt x="1156" y="0"/>
                      <a:pt x="1" y="1156"/>
                      <a:pt x="1" y="2582"/>
                    </a:cubicBezTo>
                    <a:cubicBezTo>
                      <a:pt x="1" y="4009"/>
                      <a:pt x="1156" y="5164"/>
                      <a:pt x="2583" y="5164"/>
                    </a:cubicBezTo>
                    <a:cubicBezTo>
                      <a:pt x="4009" y="5164"/>
                      <a:pt x="5165" y="4009"/>
                      <a:pt x="5165" y="2582"/>
                    </a:cubicBezTo>
                    <a:cubicBezTo>
                      <a:pt x="5165" y="1156"/>
                      <a:pt x="4009" y="0"/>
                      <a:pt x="2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3"/>
              <p:cNvSpPr/>
              <p:nvPr/>
            </p:nvSpPr>
            <p:spPr>
              <a:xfrm>
                <a:off x="3806600" y="2719625"/>
                <a:ext cx="164800" cy="164800"/>
              </a:xfrm>
              <a:custGeom>
                <a:avLst/>
                <a:gdLst/>
                <a:ahLst/>
                <a:cxnLst/>
                <a:rect l="l" t="t" r="r" b="b"/>
                <a:pathLst>
                  <a:path w="6592" h="6592" extrusionOk="0">
                    <a:moveTo>
                      <a:pt x="3296" y="1427"/>
                    </a:moveTo>
                    <a:cubicBezTo>
                      <a:pt x="4323" y="1427"/>
                      <a:pt x="5165" y="2269"/>
                      <a:pt x="5165" y="3296"/>
                    </a:cubicBezTo>
                    <a:cubicBezTo>
                      <a:pt x="5165" y="4323"/>
                      <a:pt x="4323" y="5165"/>
                      <a:pt x="3296" y="5165"/>
                    </a:cubicBezTo>
                    <a:cubicBezTo>
                      <a:pt x="2269" y="5165"/>
                      <a:pt x="1427" y="4323"/>
                      <a:pt x="1427" y="3296"/>
                    </a:cubicBezTo>
                    <a:cubicBezTo>
                      <a:pt x="1427" y="2269"/>
                      <a:pt x="2269" y="1427"/>
                      <a:pt x="3296" y="1427"/>
                    </a:cubicBezTo>
                    <a:close/>
                    <a:moveTo>
                      <a:pt x="3296" y="1"/>
                    </a:moveTo>
                    <a:cubicBezTo>
                      <a:pt x="1484" y="1"/>
                      <a:pt x="0" y="1485"/>
                      <a:pt x="0" y="3296"/>
                    </a:cubicBezTo>
                    <a:cubicBezTo>
                      <a:pt x="0" y="5122"/>
                      <a:pt x="1484" y="6592"/>
                      <a:pt x="3296" y="6592"/>
                    </a:cubicBezTo>
                    <a:cubicBezTo>
                      <a:pt x="5122" y="6592"/>
                      <a:pt x="6591" y="5122"/>
                      <a:pt x="6591" y="3296"/>
                    </a:cubicBezTo>
                    <a:cubicBezTo>
                      <a:pt x="6591" y="1485"/>
                      <a:pt x="5122" y="1"/>
                      <a:pt x="32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3"/>
              <p:cNvSpPr/>
              <p:nvPr/>
            </p:nvSpPr>
            <p:spPr>
              <a:xfrm>
                <a:off x="3168575" y="2632625"/>
                <a:ext cx="82400" cy="82400"/>
              </a:xfrm>
              <a:custGeom>
                <a:avLst/>
                <a:gdLst/>
                <a:ahLst/>
                <a:cxnLst/>
                <a:rect l="l" t="t" r="r" b="b"/>
                <a:pathLst>
                  <a:path w="3296" h="3296" extrusionOk="0">
                    <a:moveTo>
                      <a:pt x="1641" y="0"/>
                    </a:moveTo>
                    <a:cubicBezTo>
                      <a:pt x="728" y="0"/>
                      <a:pt x="1" y="728"/>
                      <a:pt x="1" y="1641"/>
                    </a:cubicBezTo>
                    <a:cubicBezTo>
                      <a:pt x="1" y="2554"/>
                      <a:pt x="728" y="3296"/>
                      <a:pt x="1641" y="3296"/>
                    </a:cubicBezTo>
                    <a:cubicBezTo>
                      <a:pt x="2554" y="3296"/>
                      <a:pt x="3296" y="2554"/>
                      <a:pt x="3296" y="1641"/>
                    </a:cubicBezTo>
                    <a:cubicBezTo>
                      <a:pt x="3296" y="728"/>
                      <a:pt x="2554" y="0"/>
                      <a:pt x="16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3"/>
              <p:cNvSpPr/>
              <p:nvPr/>
            </p:nvSpPr>
            <p:spPr>
              <a:xfrm>
                <a:off x="3155750" y="2619775"/>
                <a:ext cx="107725" cy="107725"/>
              </a:xfrm>
              <a:custGeom>
                <a:avLst/>
                <a:gdLst/>
                <a:ahLst/>
                <a:cxnLst/>
                <a:rect l="l" t="t" r="r" b="b"/>
                <a:pathLst>
                  <a:path w="4309" h="4309" extrusionOk="0">
                    <a:moveTo>
                      <a:pt x="2154" y="1028"/>
                    </a:moveTo>
                    <a:cubicBezTo>
                      <a:pt x="2782" y="1028"/>
                      <a:pt x="3295" y="1527"/>
                      <a:pt x="3295" y="2155"/>
                    </a:cubicBezTo>
                    <a:cubicBezTo>
                      <a:pt x="3295" y="2782"/>
                      <a:pt x="2782" y="3296"/>
                      <a:pt x="2154" y="3296"/>
                    </a:cubicBezTo>
                    <a:cubicBezTo>
                      <a:pt x="1527" y="3296"/>
                      <a:pt x="1013" y="2782"/>
                      <a:pt x="1013" y="2155"/>
                    </a:cubicBezTo>
                    <a:cubicBezTo>
                      <a:pt x="1013" y="1527"/>
                      <a:pt x="1527" y="1028"/>
                      <a:pt x="2154" y="1028"/>
                    </a:cubicBezTo>
                    <a:close/>
                    <a:moveTo>
                      <a:pt x="2154" y="1"/>
                    </a:moveTo>
                    <a:cubicBezTo>
                      <a:pt x="970" y="1"/>
                      <a:pt x="0" y="971"/>
                      <a:pt x="0" y="2155"/>
                    </a:cubicBezTo>
                    <a:cubicBezTo>
                      <a:pt x="0" y="3353"/>
                      <a:pt x="970" y="4309"/>
                      <a:pt x="2154" y="4309"/>
                    </a:cubicBezTo>
                    <a:cubicBezTo>
                      <a:pt x="3338" y="4309"/>
                      <a:pt x="4308" y="3353"/>
                      <a:pt x="4308" y="2155"/>
                    </a:cubicBezTo>
                    <a:cubicBezTo>
                      <a:pt x="4308" y="971"/>
                      <a:pt x="3338" y="1"/>
                      <a:pt x="2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3"/>
              <p:cNvSpPr/>
              <p:nvPr/>
            </p:nvSpPr>
            <p:spPr>
              <a:xfrm>
                <a:off x="2689275" y="2513850"/>
                <a:ext cx="146950" cy="146975"/>
              </a:xfrm>
              <a:custGeom>
                <a:avLst/>
                <a:gdLst/>
                <a:ahLst/>
                <a:cxnLst/>
                <a:rect l="l" t="t" r="r" b="b"/>
                <a:pathLst>
                  <a:path w="5878" h="5879" extrusionOk="0">
                    <a:moveTo>
                      <a:pt x="2939" y="1"/>
                    </a:moveTo>
                    <a:cubicBezTo>
                      <a:pt x="1312" y="1"/>
                      <a:pt x="0" y="1313"/>
                      <a:pt x="0" y="2940"/>
                    </a:cubicBezTo>
                    <a:cubicBezTo>
                      <a:pt x="0" y="4566"/>
                      <a:pt x="1312" y="5878"/>
                      <a:pt x="2939" y="5878"/>
                    </a:cubicBezTo>
                    <a:cubicBezTo>
                      <a:pt x="4565" y="5878"/>
                      <a:pt x="5877" y="4566"/>
                      <a:pt x="5877" y="2940"/>
                    </a:cubicBezTo>
                    <a:cubicBezTo>
                      <a:pt x="5877" y="1313"/>
                      <a:pt x="4565" y="1"/>
                      <a:pt x="2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3"/>
              <p:cNvSpPr/>
              <p:nvPr/>
            </p:nvSpPr>
            <p:spPr>
              <a:xfrm>
                <a:off x="2681775" y="2506375"/>
                <a:ext cx="161925" cy="161925"/>
              </a:xfrm>
              <a:custGeom>
                <a:avLst/>
                <a:gdLst/>
                <a:ahLst/>
                <a:cxnLst/>
                <a:rect l="l" t="t" r="r" b="b"/>
                <a:pathLst>
                  <a:path w="6477" h="6477" extrusionOk="0">
                    <a:moveTo>
                      <a:pt x="3239" y="614"/>
                    </a:moveTo>
                    <a:cubicBezTo>
                      <a:pt x="4694" y="614"/>
                      <a:pt x="5878" y="1783"/>
                      <a:pt x="5878" y="3239"/>
                    </a:cubicBezTo>
                    <a:cubicBezTo>
                      <a:pt x="5878" y="4694"/>
                      <a:pt x="4694" y="5878"/>
                      <a:pt x="3239" y="5878"/>
                    </a:cubicBezTo>
                    <a:cubicBezTo>
                      <a:pt x="1784" y="5878"/>
                      <a:pt x="614" y="4694"/>
                      <a:pt x="614" y="3239"/>
                    </a:cubicBezTo>
                    <a:cubicBezTo>
                      <a:pt x="614" y="1783"/>
                      <a:pt x="1784" y="614"/>
                      <a:pt x="3239" y="614"/>
                    </a:cubicBezTo>
                    <a:close/>
                    <a:moveTo>
                      <a:pt x="3239" y="0"/>
                    </a:moveTo>
                    <a:cubicBezTo>
                      <a:pt x="1456" y="0"/>
                      <a:pt x="0" y="1455"/>
                      <a:pt x="0" y="3239"/>
                    </a:cubicBezTo>
                    <a:cubicBezTo>
                      <a:pt x="0" y="5036"/>
                      <a:pt x="1456" y="6477"/>
                      <a:pt x="3239" y="6477"/>
                    </a:cubicBezTo>
                    <a:cubicBezTo>
                      <a:pt x="5036" y="6477"/>
                      <a:pt x="6477" y="5036"/>
                      <a:pt x="6477" y="3239"/>
                    </a:cubicBezTo>
                    <a:cubicBezTo>
                      <a:pt x="6477" y="1455"/>
                      <a:pt x="5036" y="0"/>
                      <a:pt x="3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23"/>
              <p:cNvSpPr/>
              <p:nvPr/>
            </p:nvSpPr>
            <p:spPr>
              <a:xfrm>
                <a:off x="2722775" y="2547375"/>
                <a:ext cx="79925" cy="79925"/>
              </a:xfrm>
              <a:custGeom>
                <a:avLst/>
                <a:gdLst/>
                <a:ahLst/>
                <a:cxnLst/>
                <a:rect l="l" t="t" r="r" b="b"/>
                <a:pathLst>
                  <a:path w="3197" h="3197" extrusionOk="0">
                    <a:moveTo>
                      <a:pt x="1599" y="1"/>
                    </a:moveTo>
                    <a:cubicBezTo>
                      <a:pt x="714" y="1"/>
                      <a:pt x="1" y="714"/>
                      <a:pt x="1" y="1599"/>
                    </a:cubicBezTo>
                    <a:cubicBezTo>
                      <a:pt x="1" y="2483"/>
                      <a:pt x="714" y="3196"/>
                      <a:pt x="1599" y="3196"/>
                    </a:cubicBezTo>
                    <a:cubicBezTo>
                      <a:pt x="2483" y="3196"/>
                      <a:pt x="3196" y="2483"/>
                      <a:pt x="3196" y="1599"/>
                    </a:cubicBezTo>
                    <a:cubicBezTo>
                      <a:pt x="3196" y="714"/>
                      <a:pt x="2483" y="1"/>
                      <a:pt x="1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23"/>
              <p:cNvSpPr/>
              <p:nvPr/>
            </p:nvSpPr>
            <p:spPr>
              <a:xfrm>
                <a:off x="3373650" y="1223925"/>
                <a:ext cx="73125" cy="73475"/>
              </a:xfrm>
              <a:custGeom>
                <a:avLst/>
                <a:gdLst/>
                <a:ahLst/>
                <a:cxnLst/>
                <a:rect l="l" t="t" r="r" b="b"/>
                <a:pathLst>
                  <a:path w="2925" h="2939" extrusionOk="0">
                    <a:moveTo>
                      <a:pt x="1455" y="0"/>
                    </a:moveTo>
                    <a:cubicBezTo>
                      <a:pt x="657" y="0"/>
                      <a:pt x="0" y="656"/>
                      <a:pt x="0" y="1470"/>
                    </a:cubicBezTo>
                    <a:cubicBezTo>
                      <a:pt x="0" y="2283"/>
                      <a:pt x="657" y="2939"/>
                      <a:pt x="1455" y="2939"/>
                    </a:cubicBezTo>
                    <a:cubicBezTo>
                      <a:pt x="2269" y="2939"/>
                      <a:pt x="2925" y="2283"/>
                      <a:pt x="2925" y="1470"/>
                    </a:cubicBezTo>
                    <a:cubicBezTo>
                      <a:pt x="2925" y="656"/>
                      <a:pt x="2269" y="0"/>
                      <a:pt x="1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5" name="Google Shape;2315;p23"/>
            <p:cNvGrpSpPr/>
            <p:nvPr/>
          </p:nvGrpSpPr>
          <p:grpSpPr>
            <a:xfrm rot="2700000" flipH="1">
              <a:off x="-1368416" y="3364508"/>
              <a:ext cx="2200508" cy="2534014"/>
              <a:chOff x="2166075" y="959650"/>
              <a:chExt cx="3498975" cy="4029275"/>
            </a:xfrm>
          </p:grpSpPr>
          <p:sp>
            <p:nvSpPr>
              <p:cNvPr id="2316" name="Google Shape;2316;p23"/>
              <p:cNvSpPr/>
              <p:nvPr/>
            </p:nvSpPr>
            <p:spPr>
              <a:xfrm>
                <a:off x="2234900" y="3538475"/>
                <a:ext cx="562100" cy="1450450"/>
              </a:xfrm>
              <a:custGeom>
                <a:avLst/>
                <a:gdLst/>
                <a:ahLst/>
                <a:cxnLst/>
                <a:rect l="l" t="t" r="r" b="b"/>
                <a:pathLst>
                  <a:path w="22484" h="58018" extrusionOk="0">
                    <a:moveTo>
                      <a:pt x="771" y="0"/>
                    </a:moveTo>
                    <a:lnTo>
                      <a:pt x="1" y="671"/>
                    </a:lnTo>
                    <a:lnTo>
                      <a:pt x="6763" y="8502"/>
                    </a:lnTo>
                    <a:lnTo>
                      <a:pt x="6763" y="19772"/>
                    </a:lnTo>
                    <a:lnTo>
                      <a:pt x="21456" y="36776"/>
                    </a:lnTo>
                    <a:lnTo>
                      <a:pt x="21456" y="58017"/>
                    </a:lnTo>
                    <a:lnTo>
                      <a:pt x="22483" y="58017"/>
                    </a:lnTo>
                    <a:lnTo>
                      <a:pt x="22483" y="36391"/>
                    </a:lnTo>
                    <a:lnTo>
                      <a:pt x="7790" y="19401"/>
                    </a:lnTo>
                    <a:lnTo>
                      <a:pt x="7790" y="8117"/>
                    </a:lnTo>
                    <a:lnTo>
                      <a:pt x="7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3"/>
              <p:cNvSpPr/>
              <p:nvPr/>
            </p:nvSpPr>
            <p:spPr>
              <a:xfrm>
                <a:off x="2671425" y="3032400"/>
                <a:ext cx="271425" cy="1956525"/>
              </a:xfrm>
              <a:custGeom>
                <a:avLst/>
                <a:gdLst/>
                <a:ahLst/>
                <a:cxnLst/>
                <a:rect l="l" t="t" r="r" b="b"/>
                <a:pathLst>
                  <a:path w="10857" h="78261" extrusionOk="0">
                    <a:moveTo>
                      <a:pt x="4808" y="1"/>
                    </a:moveTo>
                    <a:lnTo>
                      <a:pt x="1" y="5550"/>
                    </a:lnTo>
                    <a:lnTo>
                      <a:pt x="1" y="37376"/>
                    </a:lnTo>
                    <a:lnTo>
                      <a:pt x="9430" y="48274"/>
                    </a:lnTo>
                    <a:lnTo>
                      <a:pt x="9430" y="78260"/>
                    </a:lnTo>
                    <a:lnTo>
                      <a:pt x="10857" y="78260"/>
                    </a:lnTo>
                    <a:lnTo>
                      <a:pt x="10857" y="47747"/>
                    </a:lnTo>
                    <a:lnTo>
                      <a:pt x="1427" y="36848"/>
                    </a:lnTo>
                    <a:lnTo>
                      <a:pt x="1427" y="6092"/>
                    </a:lnTo>
                    <a:lnTo>
                      <a:pt x="5892" y="928"/>
                    </a:lnTo>
                    <a:lnTo>
                      <a:pt x="48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3"/>
              <p:cNvSpPr/>
              <p:nvPr/>
            </p:nvSpPr>
            <p:spPr>
              <a:xfrm>
                <a:off x="2960650" y="1836250"/>
                <a:ext cx="134500" cy="3152675"/>
              </a:xfrm>
              <a:custGeom>
                <a:avLst/>
                <a:gdLst/>
                <a:ahLst/>
                <a:cxnLst/>
                <a:rect l="l" t="t" r="r" b="b"/>
                <a:pathLst>
                  <a:path w="5380" h="126107" extrusionOk="0">
                    <a:moveTo>
                      <a:pt x="1171" y="1"/>
                    </a:moveTo>
                    <a:lnTo>
                      <a:pt x="1171" y="23410"/>
                    </a:lnTo>
                    <a:lnTo>
                      <a:pt x="4766" y="27561"/>
                    </a:lnTo>
                    <a:lnTo>
                      <a:pt x="4766" y="73225"/>
                    </a:lnTo>
                    <a:lnTo>
                      <a:pt x="1" y="78745"/>
                    </a:lnTo>
                    <a:lnTo>
                      <a:pt x="1" y="86149"/>
                    </a:lnTo>
                    <a:lnTo>
                      <a:pt x="3895" y="90671"/>
                    </a:lnTo>
                    <a:lnTo>
                      <a:pt x="3895" y="126106"/>
                    </a:lnTo>
                    <a:lnTo>
                      <a:pt x="4509" y="126106"/>
                    </a:lnTo>
                    <a:lnTo>
                      <a:pt x="4509" y="90443"/>
                    </a:lnTo>
                    <a:lnTo>
                      <a:pt x="600" y="85921"/>
                    </a:lnTo>
                    <a:lnTo>
                      <a:pt x="600" y="78974"/>
                    </a:lnTo>
                    <a:lnTo>
                      <a:pt x="5379" y="73453"/>
                    </a:lnTo>
                    <a:lnTo>
                      <a:pt x="5379" y="27333"/>
                    </a:lnTo>
                    <a:lnTo>
                      <a:pt x="1784" y="23182"/>
                    </a:lnTo>
                    <a:lnTo>
                      <a:pt x="17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23"/>
              <p:cNvSpPr/>
              <p:nvPr/>
            </p:nvSpPr>
            <p:spPr>
              <a:xfrm>
                <a:off x="3114725" y="2673625"/>
                <a:ext cx="107725" cy="2162300"/>
              </a:xfrm>
              <a:custGeom>
                <a:avLst/>
                <a:gdLst/>
                <a:ahLst/>
                <a:cxnLst/>
                <a:rect l="l" t="t" r="r" b="b"/>
                <a:pathLst>
                  <a:path w="4309" h="86492" extrusionOk="0">
                    <a:moveTo>
                      <a:pt x="3282" y="1"/>
                    </a:moveTo>
                    <a:lnTo>
                      <a:pt x="3282" y="26948"/>
                    </a:lnTo>
                    <a:lnTo>
                      <a:pt x="1" y="30757"/>
                    </a:lnTo>
                    <a:lnTo>
                      <a:pt x="1" y="67704"/>
                    </a:lnTo>
                    <a:lnTo>
                      <a:pt x="3168" y="71370"/>
                    </a:lnTo>
                    <a:lnTo>
                      <a:pt x="3168" y="86491"/>
                    </a:lnTo>
                    <a:lnTo>
                      <a:pt x="4180" y="86491"/>
                    </a:lnTo>
                    <a:lnTo>
                      <a:pt x="4180" y="70985"/>
                    </a:lnTo>
                    <a:lnTo>
                      <a:pt x="1013" y="67333"/>
                    </a:lnTo>
                    <a:lnTo>
                      <a:pt x="1013" y="31128"/>
                    </a:lnTo>
                    <a:lnTo>
                      <a:pt x="4309" y="27319"/>
                    </a:lnTo>
                    <a:lnTo>
                      <a:pt x="43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3"/>
              <p:cNvSpPr/>
              <p:nvPr/>
            </p:nvSpPr>
            <p:spPr>
              <a:xfrm>
                <a:off x="3276650" y="1260650"/>
                <a:ext cx="141250" cy="3575275"/>
              </a:xfrm>
              <a:custGeom>
                <a:avLst/>
                <a:gdLst/>
                <a:ahLst/>
                <a:cxnLst/>
                <a:rect l="l" t="t" r="r" b="b"/>
                <a:pathLst>
                  <a:path w="5650" h="143011" extrusionOk="0">
                    <a:moveTo>
                      <a:pt x="5036" y="1"/>
                    </a:moveTo>
                    <a:lnTo>
                      <a:pt x="5036" y="33610"/>
                    </a:lnTo>
                    <a:lnTo>
                      <a:pt x="0" y="39430"/>
                    </a:lnTo>
                    <a:lnTo>
                      <a:pt x="0" y="91641"/>
                    </a:lnTo>
                    <a:lnTo>
                      <a:pt x="2525" y="94551"/>
                    </a:lnTo>
                    <a:lnTo>
                      <a:pt x="2525" y="143010"/>
                    </a:lnTo>
                    <a:lnTo>
                      <a:pt x="3124" y="143010"/>
                    </a:lnTo>
                    <a:lnTo>
                      <a:pt x="3124" y="94323"/>
                    </a:lnTo>
                    <a:lnTo>
                      <a:pt x="614" y="91413"/>
                    </a:lnTo>
                    <a:lnTo>
                      <a:pt x="614" y="39658"/>
                    </a:lnTo>
                    <a:lnTo>
                      <a:pt x="5649" y="33838"/>
                    </a:lnTo>
                    <a:lnTo>
                      <a:pt x="56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23"/>
              <p:cNvSpPr/>
              <p:nvPr/>
            </p:nvSpPr>
            <p:spPr>
              <a:xfrm>
                <a:off x="3387200" y="2411850"/>
                <a:ext cx="108450" cy="2424075"/>
              </a:xfrm>
              <a:custGeom>
                <a:avLst/>
                <a:gdLst/>
                <a:ahLst/>
                <a:cxnLst/>
                <a:rect l="l" t="t" r="r" b="b"/>
                <a:pathLst>
                  <a:path w="4338" h="96963" extrusionOk="0">
                    <a:moveTo>
                      <a:pt x="0" y="1"/>
                    </a:moveTo>
                    <a:lnTo>
                      <a:pt x="0" y="62340"/>
                    </a:lnTo>
                    <a:lnTo>
                      <a:pt x="3724" y="66649"/>
                    </a:lnTo>
                    <a:lnTo>
                      <a:pt x="3724" y="96962"/>
                    </a:lnTo>
                    <a:lnTo>
                      <a:pt x="4337" y="96962"/>
                    </a:lnTo>
                    <a:lnTo>
                      <a:pt x="4337" y="66420"/>
                    </a:lnTo>
                    <a:lnTo>
                      <a:pt x="614" y="62112"/>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3"/>
              <p:cNvSpPr/>
              <p:nvPr/>
            </p:nvSpPr>
            <p:spPr>
              <a:xfrm>
                <a:off x="3616150" y="3464275"/>
                <a:ext cx="25350" cy="1371650"/>
              </a:xfrm>
              <a:custGeom>
                <a:avLst/>
                <a:gdLst/>
                <a:ahLst/>
                <a:cxnLst/>
                <a:rect l="l" t="t" r="r" b="b"/>
                <a:pathLst>
                  <a:path w="1014" h="54866" extrusionOk="0">
                    <a:moveTo>
                      <a:pt x="1" y="1"/>
                    </a:moveTo>
                    <a:lnTo>
                      <a:pt x="1" y="54865"/>
                    </a:lnTo>
                    <a:lnTo>
                      <a:pt x="1014" y="54865"/>
                    </a:lnTo>
                    <a:lnTo>
                      <a:pt x="10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3"/>
              <p:cNvSpPr/>
              <p:nvPr/>
            </p:nvSpPr>
            <p:spPr>
              <a:xfrm>
                <a:off x="3513100" y="1784200"/>
                <a:ext cx="128400" cy="2074900"/>
              </a:xfrm>
              <a:custGeom>
                <a:avLst/>
                <a:gdLst/>
                <a:ahLst/>
                <a:cxnLst/>
                <a:rect l="l" t="t" r="r" b="b"/>
                <a:pathLst>
                  <a:path w="5136" h="82996" extrusionOk="0">
                    <a:moveTo>
                      <a:pt x="4522" y="0"/>
                    </a:moveTo>
                    <a:lnTo>
                      <a:pt x="4522" y="13481"/>
                    </a:lnTo>
                    <a:lnTo>
                      <a:pt x="0" y="18716"/>
                    </a:lnTo>
                    <a:lnTo>
                      <a:pt x="0" y="77917"/>
                    </a:lnTo>
                    <a:lnTo>
                      <a:pt x="4394" y="82996"/>
                    </a:lnTo>
                    <a:lnTo>
                      <a:pt x="4865" y="82596"/>
                    </a:lnTo>
                    <a:lnTo>
                      <a:pt x="613" y="77689"/>
                    </a:lnTo>
                    <a:lnTo>
                      <a:pt x="613" y="18944"/>
                    </a:lnTo>
                    <a:lnTo>
                      <a:pt x="5136" y="13709"/>
                    </a:lnTo>
                    <a:lnTo>
                      <a:pt x="51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3"/>
              <p:cNvSpPr/>
              <p:nvPr/>
            </p:nvSpPr>
            <p:spPr>
              <a:xfrm>
                <a:off x="2683550" y="2582325"/>
                <a:ext cx="256800" cy="997525"/>
              </a:xfrm>
              <a:custGeom>
                <a:avLst/>
                <a:gdLst/>
                <a:ahLst/>
                <a:cxnLst/>
                <a:rect l="l" t="t" r="r" b="b"/>
                <a:pathLst>
                  <a:path w="10272" h="39901" extrusionOk="0">
                    <a:moveTo>
                      <a:pt x="3396" y="1"/>
                    </a:moveTo>
                    <a:lnTo>
                      <a:pt x="2939" y="400"/>
                    </a:lnTo>
                    <a:lnTo>
                      <a:pt x="9673" y="8189"/>
                    </a:lnTo>
                    <a:lnTo>
                      <a:pt x="9673" y="28317"/>
                    </a:lnTo>
                    <a:lnTo>
                      <a:pt x="1" y="39501"/>
                    </a:lnTo>
                    <a:lnTo>
                      <a:pt x="472" y="39901"/>
                    </a:lnTo>
                    <a:lnTo>
                      <a:pt x="10272" y="28546"/>
                    </a:lnTo>
                    <a:lnTo>
                      <a:pt x="10272" y="7961"/>
                    </a:lnTo>
                    <a:lnTo>
                      <a:pt x="33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23"/>
              <p:cNvSpPr/>
              <p:nvPr/>
            </p:nvSpPr>
            <p:spPr>
              <a:xfrm>
                <a:off x="2548025" y="2778475"/>
                <a:ext cx="15375" cy="1410525"/>
              </a:xfrm>
              <a:custGeom>
                <a:avLst/>
                <a:gdLst/>
                <a:ahLst/>
                <a:cxnLst/>
                <a:rect l="l" t="t" r="r" b="b"/>
                <a:pathLst>
                  <a:path w="615" h="56421" extrusionOk="0">
                    <a:moveTo>
                      <a:pt x="1" y="1"/>
                    </a:moveTo>
                    <a:lnTo>
                      <a:pt x="1" y="56420"/>
                    </a:lnTo>
                    <a:lnTo>
                      <a:pt x="614" y="56420"/>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3"/>
              <p:cNvSpPr/>
              <p:nvPr/>
            </p:nvSpPr>
            <p:spPr>
              <a:xfrm>
                <a:off x="4734925" y="3305950"/>
                <a:ext cx="562075" cy="1682975"/>
              </a:xfrm>
              <a:custGeom>
                <a:avLst/>
                <a:gdLst/>
                <a:ahLst/>
                <a:cxnLst/>
                <a:rect l="l" t="t" r="r" b="b"/>
                <a:pathLst>
                  <a:path w="22483" h="67319" extrusionOk="0">
                    <a:moveTo>
                      <a:pt x="21712" y="0"/>
                    </a:moveTo>
                    <a:lnTo>
                      <a:pt x="14708" y="8117"/>
                    </a:lnTo>
                    <a:lnTo>
                      <a:pt x="14708" y="28702"/>
                    </a:lnTo>
                    <a:lnTo>
                      <a:pt x="0" y="45692"/>
                    </a:lnTo>
                    <a:lnTo>
                      <a:pt x="0" y="67318"/>
                    </a:lnTo>
                    <a:lnTo>
                      <a:pt x="1027" y="67318"/>
                    </a:lnTo>
                    <a:lnTo>
                      <a:pt x="1027" y="46077"/>
                    </a:lnTo>
                    <a:lnTo>
                      <a:pt x="15721" y="29073"/>
                    </a:lnTo>
                    <a:lnTo>
                      <a:pt x="15721" y="8488"/>
                    </a:lnTo>
                    <a:lnTo>
                      <a:pt x="22483" y="671"/>
                    </a:lnTo>
                    <a:lnTo>
                      <a:pt x="217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23"/>
              <p:cNvSpPr/>
              <p:nvPr/>
            </p:nvSpPr>
            <p:spPr>
              <a:xfrm>
                <a:off x="4589050" y="3148675"/>
                <a:ext cx="271425" cy="1840250"/>
              </a:xfrm>
              <a:custGeom>
                <a:avLst/>
                <a:gdLst/>
                <a:ahLst/>
                <a:cxnLst/>
                <a:rect l="l" t="t" r="r" b="b"/>
                <a:pathLst>
                  <a:path w="10857" h="73610" extrusionOk="0">
                    <a:moveTo>
                      <a:pt x="6049" y="0"/>
                    </a:moveTo>
                    <a:lnTo>
                      <a:pt x="4979" y="927"/>
                    </a:lnTo>
                    <a:lnTo>
                      <a:pt x="9430" y="6091"/>
                    </a:lnTo>
                    <a:lnTo>
                      <a:pt x="9430" y="32197"/>
                    </a:lnTo>
                    <a:lnTo>
                      <a:pt x="1" y="43096"/>
                    </a:lnTo>
                    <a:lnTo>
                      <a:pt x="1" y="73609"/>
                    </a:lnTo>
                    <a:lnTo>
                      <a:pt x="1442" y="73609"/>
                    </a:lnTo>
                    <a:lnTo>
                      <a:pt x="1442" y="43623"/>
                    </a:lnTo>
                    <a:lnTo>
                      <a:pt x="10857" y="32725"/>
                    </a:lnTo>
                    <a:lnTo>
                      <a:pt x="10857" y="5549"/>
                    </a:lnTo>
                    <a:lnTo>
                      <a:pt x="60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23"/>
              <p:cNvSpPr/>
              <p:nvPr/>
            </p:nvSpPr>
            <p:spPr>
              <a:xfrm>
                <a:off x="4436775" y="2034550"/>
                <a:ext cx="134825" cy="2954375"/>
              </a:xfrm>
              <a:custGeom>
                <a:avLst/>
                <a:gdLst/>
                <a:ahLst/>
                <a:cxnLst/>
                <a:rect l="l" t="t" r="r" b="b"/>
                <a:pathLst>
                  <a:path w="5393" h="118175" extrusionOk="0">
                    <a:moveTo>
                      <a:pt x="3610" y="0"/>
                    </a:moveTo>
                    <a:lnTo>
                      <a:pt x="3610" y="25007"/>
                    </a:lnTo>
                    <a:lnTo>
                      <a:pt x="0" y="29173"/>
                    </a:lnTo>
                    <a:lnTo>
                      <a:pt x="0" y="55992"/>
                    </a:lnTo>
                    <a:lnTo>
                      <a:pt x="4779" y="61512"/>
                    </a:lnTo>
                    <a:lnTo>
                      <a:pt x="4779" y="77989"/>
                    </a:lnTo>
                    <a:lnTo>
                      <a:pt x="871" y="82511"/>
                    </a:lnTo>
                    <a:lnTo>
                      <a:pt x="871" y="118174"/>
                    </a:lnTo>
                    <a:lnTo>
                      <a:pt x="1484" y="118174"/>
                    </a:lnTo>
                    <a:lnTo>
                      <a:pt x="1484" y="82739"/>
                    </a:lnTo>
                    <a:lnTo>
                      <a:pt x="5393" y="78217"/>
                    </a:lnTo>
                    <a:lnTo>
                      <a:pt x="5393" y="61284"/>
                    </a:lnTo>
                    <a:lnTo>
                      <a:pt x="614" y="55763"/>
                    </a:lnTo>
                    <a:lnTo>
                      <a:pt x="614" y="29401"/>
                    </a:lnTo>
                    <a:lnTo>
                      <a:pt x="4209" y="25236"/>
                    </a:lnTo>
                    <a:lnTo>
                      <a:pt x="42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23"/>
              <p:cNvSpPr/>
              <p:nvPr/>
            </p:nvSpPr>
            <p:spPr>
              <a:xfrm>
                <a:off x="4314800" y="1700375"/>
                <a:ext cx="1350250" cy="3135550"/>
              </a:xfrm>
              <a:custGeom>
                <a:avLst/>
                <a:gdLst/>
                <a:ahLst/>
                <a:cxnLst/>
                <a:rect l="l" t="t" r="r" b="b"/>
                <a:pathLst>
                  <a:path w="54010" h="125422" extrusionOk="0">
                    <a:moveTo>
                      <a:pt x="4594" y="1"/>
                    </a:moveTo>
                    <a:lnTo>
                      <a:pt x="1" y="4594"/>
                    </a:lnTo>
                    <a:lnTo>
                      <a:pt x="1" y="66177"/>
                    </a:lnTo>
                    <a:lnTo>
                      <a:pt x="3296" y="69986"/>
                    </a:lnTo>
                    <a:lnTo>
                      <a:pt x="3296" y="106334"/>
                    </a:lnTo>
                    <a:lnTo>
                      <a:pt x="129" y="110001"/>
                    </a:lnTo>
                    <a:lnTo>
                      <a:pt x="129" y="125421"/>
                    </a:lnTo>
                    <a:lnTo>
                      <a:pt x="742" y="125421"/>
                    </a:lnTo>
                    <a:lnTo>
                      <a:pt x="742" y="110229"/>
                    </a:lnTo>
                    <a:lnTo>
                      <a:pt x="3909" y="106563"/>
                    </a:lnTo>
                    <a:lnTo>
                      <a:pt x="3909" y="69758"/>
                    </a:lnTo>
                    <a:lnTo>
                      <a:pt x="614" y="65949"/>
                    </a:lnTo>
                    <a:lnTo>
                      <a:pt x="614" y="4851"/>
                    </a:lnTo>
                    <a:lnTo>
                      <a:pt x="4851" y="600"/>
                    </a:lnTo>
                    <a:lnTo>
                      <a:pt x="54009" y="600"/>
                    </a:lnTo>
                    <a:lnTo>
                      <a:pt x="540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23"/>
              <p:cNvSpPr/>
              <p:nvPr/>
            </p:nvSpPr>
            <p:spPr>
              <a:xfrm>
                <a:off x="4106525" y="1636550"/>
                <a:ext cx="156600" cy="3199375"/>
              </a:xfrm>
              <a:custGeom>
                <a:avLst/>
                <a:gdLst/>
                <a:ahLst/>
                <a:cxnLst/>
                <a:rect l="l" t="t" r="r" b="b"/>
                <a:pathLst>
                  <a:path w="6264" h="127975" extrusionOk="0">
                    <a:moveTo>
                      <a:pt x="1" y="0"/>
                    </a:moveTo>
                    <a:lnTo>
                      <a:pt x="1" y="24736"/>
                    </a:lnTo>
                    <a:lnTo>
                      <a:pt x="5036" y="30557"/>
                    </a:lnTo>
                    <a:lnTo>
                      <a:pt x="5036" y="76263"/>
                    </a:lnTo>
                    <a:lnTo>
                      <a:pt x="2526" y="79173"/>
                    </a:lnTo>
                    <a:lnTo>
                      <a:pt x="2526" y="127974"/>
                    </a:lnTo>
                    <a:lnTo>
                      <a:pt x="3738" y="127974"/>
                    </a:lnTo>
                    <a:lnTo>
                      <a:pt x="3738" y="79629"/>
                    </a:lnTo>
                    <a:lnTo>
                      <a:pt x="6263" y="76719"/>
                    </a:lnTo>
                    <a:lnTo>
                      <a:pt x="6263" y="30100"/>
                    </a:lnTo>
                    <a:lnTo>
                      <a:pt x="1228" y="24280"/>
                    </a:lnTo>
                    <a:lnTo>
                      <a:pt x="12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3"/>
              <p:cNvSpPr/>
              <p:nvPr/>
            </p:nvSpPr>
            <p:spPr>
              <a:xfrm>
                <a:off x="4036275" y="2481750"/>
                <a:ext cx="108450" cy="2354175"/>
              </a:xfrm>
              <a:custGeom>
                <a:avLst/>
                <a:gdLst/>
                <a:ahLst/>
                <a:cxnLst/>
                <a:rect l="l" t="t" r="r" b="b"/>
                <a:pathLst>
                  <a:path w="4338" h="94167" extrusionOk="0">
                    <a:moveTo>
                      <a:pt x="3724" y="1"/>
                    </a:moveTo>
                    <a:lnTo>
                      <a:pt x="3724" y="59316"/>
                    </a:lnTo>
                    <a:lnTo>
                      <a:pt x="0" y="63624"/>
                    </a:lnTo>
                    <a:lnTo>
                      <a:pt x="0" y="94166"/>
                    </a:lnTo>
                    <a:lnTo>
                      <a:pt x="614" y="94166"/>
                    </a:lnTo>
                    <a:lnTo>
                      <a:pt x="614" y="63853"/>
                    </a:lnTo>
                    <a:lnTo>
                      <a:pt x="4337" y="59544"/>
                    </a:lnTo>
                    <a:lnTo>
                      <a:pt x="43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23"/>
              <p:cNvSpPr/>
              <p:nvPr/>
            </p:nvSpPr>
            <p:spPr>
              <a:xfrm>
                <a:off x="3895750" y="3348375"/>
                <a:ext cx="15000" cy="1487550"/>
              </a:xfrm>
              <a:custGeom>
                <a:avLst/>
                <a:gdLst/>
                <a:ahLst/>
                <a:cxnLst/>
                <a:rect l="l" t="t" r="r" b="b"/>
                <a:pathLst>
                  <a:path w="600" h="59502" extrusionOk="0">
                    <a:moveTo>
                      <a:pt x="1" y="1"/>
                    </a:moveTo>
                    <a:lnTo>
                      <a:pt x="1" y="59501"/>
                    </a:lnTo>
                    <a:lnTo>
                      <a:pt x="600" y="59501"/>
                    </a:lnTo>
                    <a:lnTo>
                      <a:pt x="6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23"/>
              <p:cNvSpPr/>
              <p:nvPr/>
            </p:nvSpPr>
            <p:spPr>
              <a:xfrm>
                <a:off x="3890400" y="959650"/>
                <a:ext cx="128775" cy="2899450"/>
              </a:xfrm>
              <a:custGeom>
                <a:avLst/>
                <a:gdLst/>
                <a:ahLst/>
                <a:cxnLst/>
                <a:rect l="l" t="t" r="r" b="b"/>
                <a:pathLst>
                  <a:path w="5151" h="115978" extrusionOk="0">
                    <a:moveTo>
                      <a:pt x="1" y="1"/>
                    </a:moveTo>
                    <a:lnTo>
                      <a:pt x="1" y="46691"/>
                    </a:lnTo>
                    <a:lnTo>
                      <a:pt x="4537" y="51926"/>
                    </a:lnTo>
                    <a:lnTo>
                      <a:pt x="4537" y="110671"/>
                    </a:lnTo>
                    <a:lnTo>
                      <a:pt x="286" y="115578"/>
                    </a:lnTo>
                    <a:lnTo>
                      <a:pt x="743" y="115978"/>
                    </a:lnTo>
                    <a:lnTo>
                      <a:pt x="5151" y="110899"/>
                    </a:lnTo>
                    <a:lnTo>
                      <a:pt x="5151" y="51698"/>
                    </a:lnTo>
                    <a:lnTo>
                      <a:pt x="614" y="46463"/>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23"/>
              <p:cNvSpPr/>
              <p:nvPr/>
            </p:nvSpPr>
            <p:spPr>
              <a:xfrm>
                <a:off x="4591550" y="2284550"/>
                <a:ext cx="256800" cy="1295300"/>
              </a:xfrm>
              <a:custGeom>
                <a:avLst/>
                <a:gdLst/>
                <a:ahLst/>
                <a:cxnLst/>
                <a:rect l="l" t="t" r="r" b="b"/>
                <a:pathLst>
                  <a:path w="10272" h="51812" extrusionOk="0">
                    <a:moveTo>
                      <a:pt x="6092" y="0"/>
                    </a:moveTo>
                    <a:lnTo>
                      <a:pt x="1" y="6077"/>
                    </a:lnTo>
                    <a:lnTo>
                      <a:pt x="1" y="40457"/>
                    </a:lnTo>
                    <a:lnTo>
                      <a:pt x="9815" y="51812"/>
                    </a:lnTo>
                    <a:lnTo>
                      <a:pt x="10272" y="51412"/>
                    </a:lnTo>
                    <a:lnTo>
                      <a:pt x="614" y="40228"/>
                    </a:lnTo>
                    <a:lnTo>
                      <a:pt x="614" y="6334"/>
                    </a:lnTo>
                    <a:lnTo>
                      <a:pt x="6520" y="428"/>
                    </a:lnTo>
                    <a:lnTo>
                      <a:pt x="60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23"/>
              <p:cNvSpPr/>
              <p:nvPr/>
            </p:nvSpPr>
            <p:spPr>
              <a:xfrm>
                <a:off x="4820875" y="2861225"/>
                <a:ext cx="163000" cy="1327775"/>
              </a:xfrm>
              <a:custGeom>
                <a:avLst/>
                <a:gdLst/>
                <a:ahLst/>
                <a:cxnLst/>
                <a:rect l="l" t="t" r="r" b="b"/>
                <a:pathLst>
                  <a:path w="6520" h="53111" extrusionOk="0">
                    <a:moveTo>
                      <a:pt x="428" y="0"/>
                    </a:moveTo>
                    <a:lnTo>
                      <a:pt x="0" y="443"/>
                    </a:lnTo>
                    <a:lnTo>
                      <a:pt x="5906" y="6348"/>
                    </a:lnTo>
                    <a:lnTo>
                      <a:pt x="5906" y="53110"/>
                    </a:lnTo>
                    <a:lnTo>
                      <a:pt x="6520" y="53110"/>
                    </a:lnTo>
                    <a:lnTo>
                      <a:pt x="6520" y="6092"/>
                    </a:lnTo>
                    <a:lnTo>
                      <a:pt x="4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23"/>
              <p:cNvSpPr/>
              <p:nvPr/>
            </p:nvSpPr>
            <p:spPr>
              <a:xfrm>
                <a:off x="3625075" y="959650"/>
                <a:ext cx="158725" cy="3876275"/>
              </a:xfrm>
              <a:custGeom>
                <a:avLst/>
                <a:gdLst/>
                <a:ahLst/>
                <a:cxnLst/>
                <a:rect l="l" t="t" r="r" b="b"/>
                <a:pathLst>
                  <a:path w="6349" h="155051" extrusionOk="0">
                    <a:moveTo>
                      <a:pt x="4922" y="1"/>
                    </a:moveTo>
                    <a:lnTo>
                      <a:pt x="4922" y="63396"/>
                    </a:lnTo>
                    <a:lnTo>
                      <a:pt x="0" y="69244"/>
                    </a:lnTo>
                    <a:lnTo>
                      <a:pt x="0" y="86734"/>
                    </a:lnTo>
                    <a:lnTo>
                      <a:pt x="4922" y="92426"/>
                    </a:lnTo>
                    <a:lnTo>
                      <a:pt x="4922" y="155050"/>
                    </a:lnTo>
                    <a:lnTo>
                      <a:pt x="6349" y="155050"/>
                    </a:lnTo>
                    <a:lnTo>
                      <a:pt x="6349" y="91898"/>
                    </a:lnTo>
                    <a:lnTo>
                      <a:pt x="1427" y="86206"/>
                    </a:lnTo>
                    <a:lnTo>
                      <a:pt x="1427" y="69772"/>
                    </a:lnTo>
                    <a:lnTo>
                      <a:pt x="6349" y="63909"/>
                    </a:lnTo>
                    <a:lnTo>
                      <a:pt x="63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3"/>
              <p:cNvSpPr/>
              <p:nvPr/>
            </p:nvSpPr>
            <p:spPr>
              <a:xfrm>
                <a:off x="3748100" y="2802025"/>
                <a:ext cx="158750" cy="2033900"/>
              </a:xfrm>
              <a:custGeom>
                <a:avLst/>
                <a:gdLst/>
                <a:ahLst/>
                <a:cxnLst/>
                <a:rect l="l" t="t" r="r" b="b"/>
                <a:pathLst>
                  <a:path w="6350" h="81356" extrusionOk="0">
                    <a:moveTo>
                      <a:pt x="4923" y="0"/>
                    </a:moveTo>
                    <a:lnTo>
                      <a:pt x="4923" y="12511"/>
                    </a:lnTo>
                    <a:lnTo>
                      <a:pt x="1" y="18203"/>
                    </a:lnTo>
                    <a:lnTo>
                      <a:pt x="1" y="81355"/>
                    </a:lnTo>
                    <a:lnTo>
                      <a:pt x="1428" y="81355"/>
                    </a:lnTo>
                    <a:lnTo>
                      <a:pt x="1428" y="18731"/>
                    </a:lnTo>
                    <a:lnTo>
                      <a:pt x="6349" y="13039"/>
                    </a:lnTo>
                    <a:lnTo>
                      <a:pt x="63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23"/>
              <p:cNvSpPr/>
              <p:nvPr/>
            </p:nvSpPr>
            <p:spPr>
              <a:xfrm>
                <a:off x="2829425" y="3651875"/>
                <a:ext cx="144450" cy="160875"/>
              </a:xfrm>
              <a:custGeom>
                <a:avLst/>
                <a:gdLst/>
                <a:ahLst/>
                <a:cxnLst/>
                <a:rect l="l" t="t" r="r" b="b"/>
                <a:pathLst>
                  <a:path w="5778" h="6435" extrusionOk="0">
                    <a:moveTo>
                      <a:pt x="457" y="0"/>
                    </a:moveTo>
                    <a:lnTo>
                      <a:pt x="0" y="414"/>
                    </a:lnTo>
                    <a:lnTo>
                      <a:pt x="5321" y="6434"/>
                    </a:lnTo>
                    <a:lnTo>
                      <a:pt x="5778" y="6035"/>
                    </a:lnTo>
                    <a:lnTo>
                      <a:pt x="45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23"/>
              <p:cNvSpPr/>
              <p:nvPr/>
            </p:nvSpPr>
            <p:spPr>
              <a:xfrm>
                <a:off x="2178550" y="3481050"/>
                <a:ext cx="132000" cy="131975"/>
              </a:xfrm>
              <a:custGeom>
                <a:avLst/>
                <a:gdLst/>
                <a:ahLst/>
                <a:cxnLst/>
                <a:rect l="l" t="t" r="r" b="b"/>
                <a:pathLst>
                  <a:path w="5280" h="5279" extrusionOk="0">
                    <a:moveTo>
                      <a:pt x="2640" y="0"/>
                    </a:moveTo>
                    <a:cubicBezTo>
                      <a:pt x="1185" y="0"/>
                      <a:pt x="1" y="1184"/>
                      <a:pt x="1" y="2639"/>
                    </a:cubicBezTo>
                    <a:cubicBezTo>
                      <a:pt x="1" y="4095"/>
                      <a:pt x="1185" y="5279"/>
                      <a:pt x="2640" y="5279"/>
                    </a:cubicBezTo>
                    <a:cubicBezTo>
                      <a:pt x="4095" y="5279"/>
                      <a:pt x="5279" y="4095"/>
                      <a:pt x="5279" y="2639"/>
                    </a:cubicBezTo>
                    <a:cubicBezTo>
                      <a:pt x="5279" y="1184"/>
                      <a:pt x="4095" y="0"/>
                      <a:pt x="26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3"/>
              <p:cNvSpPr/>
              <p:nvPr/>
            </p:nvSpPr>
            <p:spPr>
              <a:xfrm>
                <a:off x="2166075" y="3468200"/>
                <a:ext cx="157300" cy="157300"/>
              </a:xfrm>
              <a:custGeom>
                <a:avLst/>
                <a:gdLst/>
                <a:ahLst/>
                <a:cxnLst/>
                <a:rect l="l" t="t" r="r" b="b"/>
                <a:pathLst>
                  <a:path w="6292" h="6292" extrusionOk="0">
                    <a:moveTo>
                      <a:pt x="3139" y="1028"/>
                    </a:moveTo>
                    <a:cubicBezTo>
                      <a:pt x="4309" y="1028"/>
                      <a:pt x="5265" y="1969"/>
                      <a:pt x="5265" y="3153"/>
                    </a:cubicBezTo>
                    <a:cubicBezTo>
                      <a:pt x="5265" y="4323"/>
                      <a:pt x="4309" y="5279"/>
                      <a:pt x="3139" y="5279"/>
                    </a:cubicBezTo>
                    <a:cubicBezTo>
                      <a:pt x="1969" y="5279"/>
                      <a:pt x="1014" y="4323"/>
                      <a:pt x="1014" y="3153"/>
                    </a:cubicBezTo>
                    <a:cubicBezTo>
                      <a:pt x="1014" y="1969"/>
                      <a:pt x="1969" y="1028"/>
                      <a:pt x="3139" y="1028"/>
                    </a:cubicBezTo>
                    <a:close/>
                    <a:moveTo>
                      <a:pt x="3139" y="1"/>
                    </a:moveTo>
                    <a:cubicBezTo>
                      <a:pt x="1399" y="1"/>
                      <a:pt x="1" y="1413"/>
                      <a:pt x="1" y="3153"/>
                    </a:cubicBezTo>
                    <a:cubicBezTo>
                      <a:pt x="1" y="4880"/>
                      <a:pt x="1399" y="6292"/>
                      <a:pt x="3139" y="6292"/>
                    </a:cubicBezTo>
                    <a:cubicBezTo>
                      <a:pt x="4879" y="6292"/>
                      <a:pt x="6292" y="4880"/>
                      <a:pt x="6292" y="3153"/>
                    </a:cubicBezTo>
                    <a:cubicBezTo>
                      <a:pt x="6292" y="1413"/>
                      <a:pt x="4879" y="1"/>
                      <a:pt x="3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23"/>
              <p:cNvSpPr/>
              <p:nvPr/>
            </p:nvSpPr>
            <p:spPr>
              <a:xfrm>
                <a:off x="2212450" y="3514925"/>
                <a:ext cx="64200" cy="63875"/>
              </a:xfrm>
              <a:custGeom>
                <a:avLst/>
                <a:gdLst/>
                <a:ahLst/>
                <a:cxnLst/>
                <a:rect l="l" t="t" r="r" b="b"/>
                <a:pathLst>
                  <a:path w="2568" h="2555" extrusionOk="0">
                    <a:moveTo>
                      <a:pt x="1284" y="1"/>
                    </a:moveTo>
                    <a:cubicBezTo>
                      <a:pt x="585" y="1"/>
                      <a:pt x="0" y="571"/>
                      <a:pt x="0" y="1284"/>
                    </a:cubicBezTo>
                    <a:cubicBezTo>
                      <a:pt x="0" y="1983"/>
                      <a:pt x="585" y="2554"/>
                      <a:pt x="1284" y="2554"/>
                    </a:cubicBezTo>
                    <a:cubicBezTo>
                      <a:pt x="1997" y="2554"/>
                      <a:pt x="2568" y="1983"/>
                      <a:pt x="2568" y="1284"/>
                    </a:cubicBezTo>
                    <a:cubicBezTo>
                      <a:pt x="2568" y="571"/>
                      <a:pt x="1997" y="1"/>
                      <a:pt x="1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23"/>
              <p:cNvSpPr/>
              <p:nvPr/>
            </p:nvSpPr>
            <p:spPr>
              <a:xfrm>
                <a:off x="2514500" y="2737100"/>
                <a:ext cx="82425" cy="82775"/>
              </a:xfrm>
              <a:custGeom>
                <a:avLst/>
                <a:gdLst/>
                <a:ahLst/>
                <a:cxnLst/>
                <a:rect l="l" t="t" r="r" b="b"/>
                <a:pathLst>
                  <a:path w="3297" h="3311" extrusionOk="0">
                    <a:moveTo>
                      <a:pt x="1656" y="1"/>
                    </a:moveTo>
                    <a:cubicBezTo>
                      <a:pt x="743" y="1"/>
                      <a:pt x="1" y="743"/>
                      <a:pt x="1" y="1656"/>
                    </a:cubicBezTo>
                    <a:cubicBezTo>
                      <a:pt x="1" y="2569"/>
                      <a:pt x="743" y="3311"/>
                      <a:pt x="1656" y="3311"/>
                    </a:cubicBezTo>
                    <a:cubicBezTo>
                      <a:pt x="2569" y="3311"/>
                      <a:pt x="3296" y="2569"/>
                      <a:pt x="3296" y="1656"/>
                    </a:cubicBezTo>
                    <a:cubicBezTo>
                      <a:pt x="3296" y="743"/>
                      <a:pt x="2569" y="1"/>
                      <a:pt x="1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23"/>
              <p:cNvSpPr/>
              <p:nvPr/>
            </p:nvSpPr>
            <p:spPr>
              <a:xfrm>
                <a:off x="4100100" y="2444675"/>
                <a:ext cx="73850" cy="74200"/>
              </a:xfrm>
              <a:custGeom>
                <a:avLst/>
                <a:gdLst/>
                <a:ahLst/>
                <a:cxnLst/>
                <a:rect l="l" t="t" r="r" b="b"/>
                <a:pathLst>
                  <a:path w="2954" h="2968" extrusionOk="0">
                    <a:moveTo>
                      <a:pt x="1470" y="0"/>
                    </a:moveTo>
                    <a:cubicBezTo>
                      <a:pt x="657" y="0"/>
                      <a:pt x="1" y="671"/>
                      <a:pt x="1" y="1484"/>
                    </a:cubicBezTo>
                    <a:cubicBezTo>
                      <a:pt x="1" y="2311"/>
                      <a:pt x="657" y="2968"/>
                      <a:pt x="1470" y="2968"/>
                    </a:cubicBezTo>
                    <a:cubicBezTo>
                      <a:pt x="2298" y="2968"/>
                      <a:pt x="2954" y="2311"/>
                      <a:pt x="2954" y="1484"/>
                    </a:cubicBezTo>
                    <a:cubicBezTo>
                      <a:pt x="2954" y="671"/>
                      <a:pt x="2298" y="0"/>
                      <a:pt x="1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23"/>
              <p:cNvSpPr/>
              <p:nvPr/>
            </p:nvSpPr>
            <p:spPr>
              <a:xfrm>
                <a:off x="3865450" y="3310225"/>
                <a:ext cx="75625" cy="75975"/>
              </a:xfrm>
              <a:custGeom>
                <a:avLst/>
                <a:gdLst/>
                <a:ahLst/>
                <a:cxnLst/>
                <a:rect l="l" t="t" r="r" b="b"/>
                <a:pathLst>
                  <a:path w="3025" h="3039" extrusionOk="0">
                    <a:moveTo>
                      <a:pt x="1512" y="0"/>
                    </a:moveTo>
                    <a:cubicBezTo>
                      <a:pt x="671" y="0"/>
                      <a:pt x="0" y="685"/>
                      <a:pt x="0" y="1527"/>
                    </a:cubicBezTo>
                    <a:cubicBezTo>
                      <a:pt x="0" y="2354"/>
                      <a:pt x="671" y="3039"/>
                      <a:pt x="1512" y="3039"/>
                    </a:cubicBezTo>
                    <a:cubicBezTo>
                      <a:pt x="2354" y="3039"/>
                      <a:pt x="3025" y="2354"/>
                      <a:pt x="3025" y="1527"/>
                    </a:cubicBezTo>
                    <a:cubicBezTo>
                      <a:pt x="3025" y="685"/>
                      <a:pt x="2354" y="0"/>
                      <a:pt x="15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23"/>
              <p:cNvSpPr/>
              <p:nvPr/>
            </p:nvSpPr>
            <p:spPr>
              <a:xfrm>
                <a:off x="4774150" y="2814500"/>
                <a:ext cx="104150" cy="104525"/>
              </a:xfrm>
              <a:custGeom>
                <a:avLst/>
                <a:gdLst/>
                <a:ahLst/>
                <a:cxnLst/>
                <a:rect l="l" t="t" r="r" b="b"/>
                <a:pathLst>
                  <a:path w="4166" h="4181" extrusionOk="0">
                    <a:moveTo>
                      <a:pt x="2083" y="1"/>
                    </a:moveTo>
                    <a:cubicBezTo>
                      <a:pt x="928" y="1"/>
                      <a:pt x="0" y="942"/>
                      <a:pt x="0" y="2083"/>
                    </a:cubicBezTo>
                    <a:cubicBezTo>
                      <a:pt x="0" y="3239"/>
                      <a:pt x="928" y="4180"/>
                      <a:pt x="2083" y="4180"/>
                    </a:cubicBezTo>
                    <a:cubicBezTo>
                      <a:pt x="3239" y="4180"/>
                      <a:pt x="4166" y="3239"/>
                      <a:pt x="4166" y="2083"/>
                    </a:cubicBezTo>
                    <a:cubicBezTo>
                      <a:pt x="4166" y="942"/>
                      <a:pt x="3239" y="1"/>
                      <a:pt x="2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23"/>
              <p:cNvSpPr/>
              <p:nvPr/>
            </p:nvSpPr>
            <p:spPr>
              <a:xfrm>
                <a:off x="3601900" y="1752100"/>
                <a:ext cx="63850" cy="63850"/>
              </a:xfrm>
              <a:custGeom>
                <a:avLst/>
                <a:gdLst/>
                <a:ahLst/>
                <a:cxnLst/>
                <a:rect l="l" t="t" r="r" b="b"/>
                <a:pathLst>
                  <a:path w="2554" h="2554" extrusionOk="0">
                    <a:moveTo>
                      <a:pt x="1284" y="0"/>
                    </a:moveTo>
                    <a:cubicBezTo>
                      <a:pt x="571" y="0"/>
                      <a:pt x="0" y="571"/>
                      <a:pt x="0" y="1284"/>
                    </a:cubicBezTo>
                    <a:cubicBezTo>
                      <a:pt x="0" y="1983"/>
                      <a:pt x="571" y="2554"/>
                      <a:pt x="1284" y="2554"/>
                    </a:cubicBezTo>
                    <a:cubicBezTo>
                      <a:pt x="1983" y="2554"/>
                      <a:pt x="2554" y="1983"/>
                      <a:pt x="2554" y="1284"/>
                    </a:cubicBezTo>
                    <a:cubicBezTo>
                      <a:pt x="2554" y="571"/>
                      <a:pt x="1983" y="0"/>
                      <a:pt x="12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23"/>
              <p:cNvSpPr/>
              <p:nvPr/>
            </p:nvSpPr>
            <p:spPr>
              <a:xfrm>
                <a:off x="3594050" y="1744250"/>
                <a:ext cx="79550" cy="79550"/>
              </a:xfrm>
              <a:custGeom>
                <a:avLst/>
                <a:gdLst/>
                <a:ahLst/>
                <a:cxnLst/>
                <a:rect l="l" t="t" r="r" b="b"/>
                <a:pathLst>
                  <a:path w="3182" h="3182" extrusionOk="0">
                    <a:moveTo>
                      <a:pt x="1598" y="614"/>
                    </a:moveTo>
                    <a:cubicBezTo>
                      <a:pt x="2126" y="614"/>
                      <a:pt x="2568" y="1056"/>
                      <a:pt x="2568" y="1584"/>
                    </a:cubicBezTo>
                    <a:cubicBezTo>
                      <a:pt x="2568" y="2126"/>
                      <a:pt x="2126" y="2568"/>
                      <a:pt x="1598" y="2568"/>
                    </a:cubicBezTo>
                    <a:cubicBezTo>
                      <a:pt x="1056" y="2568"/>
                      <a:pt x="614" y="2126"/>
                      <a:pt x="614" y="1584"/>
                    </a:cubicBezTo>
                    <a:cubicBezTo>
                      <a:pt x="614" y="1056"/>
                      <a:pt x="1056" y="614"/>
                      <a:pt x="1598" y="614"/>
                    </a:cubicBezTo>
                    <a:close/>
                    <a:moveTo>
                      <a:pt x="1598" y="0"/>
                    </a:moveTo>
                    <a:cubicBezTo>
                      <a:pt x="714" y="0"/>
                      <a:pt x="0" y="714"/>
                      <a:pt x="0" y="1584"/>
                    </a:cubicBezTo>
                    <a:cubicBezTo>
                      <a:pt x="0" y="2468"/>
                      <a:pt x="714" y="3181"/>
                      <a:pt x="1598" y="3181"/>
                    </a:cubicBezTo>
                    <a:cubicBezTo>
                      <a:pt x="2468" y="3181"/>
                      <a:pt x="3181" y="2468"/>
                      <a:pt x="3181" y="1584"/>
                    </a:cubicBezTo>
                    <a:cubicBezTo>
                      <a:pt x="3181" y="714"/>
                      <a:pt x="2468" y="0"/>
                      <a:pt x="1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23"/>
              <p:cNvSpPr/>
              <p:nvPr/>
            </p:nvSpPr>
            <p:spPr>
              <a:xfrm>
                <a:off x="4685350" y="2226425"/>
                <a:ext cx="127350" cy="127325"/>
              </a:xfrm>
              <a:custGeom>
                <a:avLst/>
                <a:gdLst/>
                <a:ahLst/>
                <a:cxnLst/>
                <a:rect l="l" t="t" r="r" b="b"/>
                <a:pathLst>
                  <a:path w="5094" h="5093" extrusionOk="0">
                    <a:moveTo>
                      <a:pt x="2554" y="0"/>
                    </a:moveTo>
                    <a:cubicBezTo>
                      <a:pt x="1142" y="0"/>
                      <a:pt x="0" y="1141"/>
                      <a:pt x="0" y="2539"/>
                    </a:cubicBezTo>
                    <a:cubicBezTo>
                      <a:pt x="0" y="3952"/>
                      <a:pt x="1142" y="5093"/>
                      <a:pt x="2554" y="5093"/>
                    </a:cubicBezTo>
                    <a:cubicBezTo>
                      <a:pt x="3952" y="5093"/>
                      <a:pt x="5093" y="3952"/>
                      <a:pt x="5093" y="2539"/>
                    </a:cubicBezTo>
                    <a:cubicBezTo>
                      <a:pt x="5093" y="1141"/>
                      <a:pt x="3952" y="0"/>
                      <a:pt x="25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23"/>
              <p:cNvSpPr/>
              <p:nvPr/>
            </p:nvSpPr>
            <p:spPr>
              <a:xfrm>
                <a:off x="4677850" y="2218575"/>
                <a:ext cx="142675" cy="142675"/>
              </a:xfrm>
              <a:custGeom>
                <a:avLst/>
                <a:gdLst/>
                <a:ahLst/>
                <a:cxnLst/>
                <a:rect l="l" t="t" r="r" b="b"/>
                <a:pathLst>
                  <a:path w="5707" h="5707" extrusionOk="0">
                    <a:moveTo>
                      <a:pt x="2854" y="614"/>
                    </a:moveTo>
                    <a:cubicBezTo>
                      <a:pt x="4081" y="614"/>
                      <a:pt x="5094" y="1626"/>
                      <a:pt x="5094" y="2853"/>
                    </a:cubicBezTo>
                    <a:cubicBezTo>
                      <a:pt x="5094" y="4094"/>
                      <a:pt x="4081" y="5093"/>
                      <a:pt x="2854" y="5093"/>
                    </a:cubicBezTo>
                    <a:cubicBezTo>
                      <a:pt x="1613" y="5093"/>
                      <a:pt x="614" y="4094"/>
                      <a:pt x="614" y="2853"/>
                    </a:cubicBezTo>
                    <a:cubicBezTo>
                      <a:pt x="614" y="1626"/>
                      <a:pt x="1613" y="614"/>
                      <a:pt x="2854" y="614"/>
                    </a:cubicBezTo>
                    <a:close/>
                    <a:moveTo>
                      <a:pt x="2854" y="0"/>
                    </a:moveTo>
                    <a:cubicBezTo>
                      <a:pt x="1270" y="0"/>
                      <a:pt x="1" y="1284"/>
                      <a:pt x="1" y="2853"/>
                    </a:cubicBezTo>
                    <a:cubicBezTo>
                      <a:pt x="1" y="4422"/>
                      <a:pt x="1270" y="5706"/>
                      <a:pt x="2854" y="5706"/>
                    </a:cubicBezTo>
                    <a:cubicBezTo>
                      <a:pt x="4423" y="5706"/>
                      <a:pt x="5707" y="4422"/>
                      <a:pt x="5707" y="2853"/>
                    </a:cubicBezTo>
                    <a:cubicBezTo>
                      <a:pt x="5707" y="1284"/>
                      <a:pt x="4423" y="0"/>
                      <a:pt x="2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23"/>
              <p:cNvSpPr/>
              <p:nvPr/>
            </p:nvSpPr>
            <p:spPr>
              <a:xfrm>
                <a:off x="5243850" y="3270625"/>
                <a:ext cx="87400" cy="87400"/>
              </a:xfrm>
              <a:custGeom>
                <a:avLst/>
                <a:gdLst/>
                <a:ahLst/>
                <a:cxnLst/>
                <a:rect l="l" t="t" r="r" b="b"/>
                <a:pathLst>
                  <a:path w="3496" h="3496" extrusionOk="0">
                    <a:moveTo>
                      <a:pt x="1740" y="1"/>
                    </a:moveTo>
                    <a:cubicBezTo>
                      <a:pt x="785" y="1"/>
                      <a:pt x="0" y="785"/>
                      <a:pt x="0" y="1741"/>
                    </a:cubicBezTo>
                    <a:cubicBezTo>
                      <a:pt x="0" y="2711"/>
                      <a:pt x="785" y="3496"/>
                      <a:pt x="1740" y="3496"/>
                    </a:cubicBezTo>
                    <a:cubicBezTo>
                      <a:pt x="2710" y="3496"/>
                      <a:pt x="3495" y="2711"/>
                      <a:pt x="3495" y="1741"/>
                    </a:cubicBezTo>
                    <a:cubicBezTo>
                      <a:pt x="3495" y="785"/>
                      <a:pt x="2710" y="1"/>
                      <a:pt x="17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23"/>
              <p:cNvSpPr/>
              <p:nvPr/>
            </p:nvSpPr>
            <p:spPr>
              <a:xfrm>
                <a:off x="5231000" y="3257800"/>
                <a:ext cx="112725" cy="113075"/>
              </a:xfrm>
              <a:custGeom>
                <a:avLst/>
                <a:gdLst/>
                <a:ahLst/>
                <a:cxnLst/>
                <a:rect l="l" t="t" r="r" b="b"/>
                <a:pathLst>
                  <a:path w="4509" h="4523" extrusionOk="0">
                    <a:moveTo>
                      <a:pt x="2254" y="1027"/>
                    </a:moveTo>
                    <a:cubicBezTo>
                      <a:pt x="2939" y="1027"/>
                      <a:pt x="3495" y="1584"/>
                      <a:pt x="3495" y="2254"/>
                    </a:cubicBezTo>
                    <a:cubicBezTo>
                      <a:pt x="3495" y="2939"/>
                      <a:pt x="2939" y="3495"/>
                      <a:pt x="2254" y="3495"/>
                    </a:cubicBezTo>
                    <a:cubicBezTo>
                      <a:pt x="1584" y="3495"/>
                      <a:pt x="1028" y="2939"/>
                      <a:pt x="1028" y="2254"/>
                    </a:cubicBezTo>
                    <a:cubicBezTo>
                      <a:pt x="1028" y="1584"/>
                      <a:pt x="1584" y="1027"/>
                      <a:pt x="2254" y="1027"/>
                    </a:cubicBezTo>
                    <a:close/>
                    <a:moveTo>
                      <a:pt x="2254" y="0"/>
                    </a:moveTo>
                    <a:cubicBezTo>
                      <a:pt x="1013" y="0"/>
                      <a:pt x="0" y="1013"/>
                      <a:pt x="0" y="2254"/>
                    </a:cubicBezTo>
                    <a:cubicBezTo>
                      <a:pt x="0" y="3510"/>
                      <a:pt x="1013" y="4522"/>
                      <a:pt x="2254" y="4522"/>
                    </a:cubicBezTo>
                    <a:cubicBezTo>
                      <a:pt x="3495" y="4522"/>
                      <a:pt x="4508" y="3510"/>
                      <a:pt x="4508" y="2254"/>
                    </a:cubicBezTo>
                    <a:cubicBezTo>
                      <a:pt x="4508" y="1013"/>
                      <a:pt x="3495" y="0"/>
                      <a:pt x="2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23"/>
              <p:cNvSpPr/>
              <p:nvPr/>
            </p:nvSpPr>
            <p:spPr>
              <a:xfrm>
                <a:off x="4662875" y="3096250"/>
                <a:ext cx="128050" cy="128050"/>
              </a:xfrm>
              <a:custGeom>
                <a:avLst/>
                <a:gdLst/>
                <a:ahLst/>
                <a:cxnLst/>
                <a:rect l="l" t="t" r="r" b="b"/>
                <a:pathLst>
                  <a:path w="5122" h="5122" extrusionOk="0">
                    <a:moveTo>
                      <a:pt x="2568" y="0"/>
                    </a:moveTo>
                    <a:cubicBezTo>
                      <a:pt x="1142" y="0"/>
                      <a:pt x="1" y="1156"/>
                      <a:pt x="1" y="2568"/>
                    </a:cubicBezTo>
                    <a:cubicBezTo>
                      <a:pt x="1" y="3980"/>
                      <a:pt x="1142" y="5121"/>
                      <a:pt x="2568" y="5121"/>
                    </a:cubicBezTo>
                    <a:cubicBezTo>
                      <a:pt x="3981" y="5121"/>
                      <a:pt x="5122" y="3980"/>
                      <a:pt x="5122" y="2568"/>
                    </a:cubicBezTo>
                    <a:cubicBezTo>
                      <a:pt x="5122" y="1156"/>
                      <a:pt x="3981" y="0"/>
                      <a:pt x="25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23"/>
              <p:cNvSpPr/>
              <p:nvPr/>
            </p:nvSpPr>
            <p:spPr>
              <a:xfrm>
                <a:off x="4645050" y="3078400"/>
                <a:ext cx="163725" cy="163725"/>
              </a:xfrm>
              <a:custGeom>
                <a:avLst/>
                <a:gdLst/>
                <a:ahLst/>
                <a:cxnLst/>
                <a:rect l="l" t="t" r="r" b="b"/>
                <a:pathLst>
                  <a:path w="6549" h="6549" extrusionOk="0">
                    <a:moveTo>
                      <a:pt x="3281" y="1427"/>
                    </a:moveTo>
                    <a:cubicBezTo>
                      <a:pt x="4294" y="1427"/>
                      <a:pt x="5122" y="2255"/>
                      <a:pt x="5122" y="3282"/>
                    </a:cubicBezTo>
                    <a:cubicBezTo>
                      <a:pt x="5122" y="4295"/>
                      <a:pt x="4294" y="5122"/>
                      <a:pt x="3281" y="5122"/>
                    </a:cubicBezTo>
                    <a:cubicBezTo>
                      <a:pt x="2254" y="5122"/>
                      <a:pt x="1427" y="4295"/>
                      <a:pt x="1427" y="3282"/>
                    </a:cubicBezTo>
                    <a:cubicBezTo>
                      <a:pt x="1427" y="2255"/>
                      <a:pt x="2254" y="1427"/>
                      <a:pt x="3281" y="1427"/>
                    </a:cubicBezTo>
                    <a:close/>
                    <a:moveTo>
                      <a:pt x="3281" y="1"/>
                    </a:moveTo>
                    <a:cubicBezTo>
                      <a:pt x="1470" y="1"/>
                      <a:pt x="0" y="1470"/>
                      <a:pt x="0" y="3282"/>
                    </a:cubicBezTo>
                    <a:cubicBezTo>
                      <a:pt x="0" y="5079"/>
                      <a:pt x="1470" y="6549"/>
                      <a:pt x="3281" y="6549"/>
                    </a:cubicBezTo>
                    <a:cubicBezTo>
                      <a:pt x="5079" y="6549"/>
                      <a:pt x="6548" y="5079"/>
                      <a:pt x="6548" y="3282"/>
                    </a:cubicBezTo>
                    <a:cubicBezTo>
                      <a:pt x="6548" y="1470"/>
                      <a:pt x="5079" y="1"/>
                      <a:pt x="3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23"/>
              <p:cNvSpPr/>
              <p:nvPr/>
            </p:nvSpPr>
            <p:spPr>
              <a:xfrm>
                <a:off x="4459600" y="1959650"/>
                <a:ext cx="149800" cy="150175"/>
              </a:xfrm>
              <a:custGeom>
                <a:avLst/>
                <a:gdLst/>
                <a:ahLst/>
                <a:cxnLst/>
                <a:rect l="l" t="t" r="r" b="b"/>
                <a:pathLst>
                  <a:path w="5992" h="6007" extrusionOk="0">
                    <a:moveTo>
                      <a:pt x="2996" y="1"/>
                    </a:moveTo>
                    <a:cubicBezTo>
                      <a:pt x="1341" y="1"/>
                      <a:pt x="0" y="1342"/>
                      <a:pt x="0" y="2996"/>
                    </a:cubicBezTo>
                    <a:cubicBezTo>
                      <a:pt x="0" y="4651"/>
                      <a:pt x="1341" y="6006"/>
                      <a:pt x="2996" y="6006"/>
                    </a:cubicBezTo>
                    <a:cubicBezTo>
                      <a:pt x="4651" y="6006"/>
                      <a:pt x="5992" y="4651"/>
                      <a:pt x="5992" y="2996"/>
                    </a:cubicBezTo>
                    <a:cubicBezTo>
                      <a:pt x="5992" y="1342"/>
                      <a:pt x="4651" y="1"/>
                      <a:pt x="29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23"/>
              <p:cNvSpPr/>
              <p:nvPr/>
            </p:nvSpPr>
            <p:spPr>
              <a:xfrm>
                <a:off x="4451750" y="1952175"/>
                <a:ext cx="165500" cy="165125"/>
              </a:xfrm>
              <a:custGeom>
                <a:avLst/>
                <a:gdLst/>
                <a:ahLst/>
                <a:cxnLst/>
                <a:rect l="l" t="t" r="r" b="b"/>
                <a:pathLst>
                  <a:path w="6620" h="6605" extrusionOk="0">
                    <a:moveTo>
                      <a:pt x="3310" y="599"/>
                    </a:moveTo>
                    <a:cubicBezTo>
                      <a:pt x="4794" y="599"/>
                      <a:pt x="6006" y="1812"/>
                      <a:pt x="6006" y="3295"/>
                    </a:cubicBezTo>
                    <a:cubicBezTo>
                      <a:pt x="6006" y="4779"/>
                      <a:pt x="4794" y="5991"/>
                      <a:pt x="3310" y="5991"/>
                    </a:cubicBezTo>
                    <a:cubicBezTo>
                      <a:pt x="1827" y="5991"/>
                      <a:pt x="614" y="4779"/>
                      <a:pt x="614" y="3295"/>
                    </a:cubicBezTo>
                    <a:cubicBezTo>
                      <a:pt x="614" y="1812"/>
                      <a:pt x="1827" y="599"/>
                      <a:pt x="3310" y="599"/>
                    </a:cubicBezTo>
                    <a:close/>
                    <a:moveTo>
                      <a:pt x="3310" y="0"/>
                    </a:moveTo>
                    <a:cubicBezTo>
                      <a:pt x="1484" y="0"/>
                      <a:pt x="1" y="1484"/>
                      <a:pt x="1" y="3295"/>
                    </a:cubicBezTo>
                    <a:cubicBezTo>
                      <a:pt x="1" y="5121"/>
                      <a:pt x="1484" y="6605"/>
                      <a:pt x="3310" y="6605"/>
                    </a:cubicBezTo>
                    <a:cubicBezTo>
                      <a:pt x="5136" y="6605"/>
                      <a:pt x="6620" y="5121"/>
                      <a:pt x="6620" y="3295"/>
                    </a:cubicBezTo>
                    <a:cubicBezTo>
                      <a:pt x="6620" y="1484"/>
                      <a:pt x="5136" y="0"/>
                      <a:pt x="3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23"/>
              <p:cNvSpPr/>
              <p:nvPr/>
            </p:nvSpPr>
            <p:spPr>
              <a:xfrm>
                <a:off x="4498125" y="1998525"/>
                <a:ext cx="72775" cy="72425"/>
              </a:xfrm>
              <a:custGeom>
                <a:avLst/>
                <a:gdLst/>
                <a:ahLst/>
                <a:cxnLst/>
                <a:rect l="l" t="t" r="r" b="b"/>
                <a:pathLst>
                  <a:path w="2911" h="2897" extrusionOk="0">
                    <a:moveTo>
                      <a:pt x="1455" y="0"/>
                    </a:moveTo>
                    <a:cubicBezTo>
                      <a:pt x="656" y="0"/>
                      <a:pt x="0" y="642"/>
                      <a:pt x="0" y="1441"/>
                    </a:cubicBezTo>
                    <a:cubicBezTo>
                      <a:pt x="0" y="2240"/>
                      <a:pt x="656" y="2896"/>
                      <a:pt x="1455" y="2896"/>
                    </a:cubicBezTo>
                    <a:cubicBezTo>
                      <a:pt x="2254" y="2896"/>
                      <a:pt x="2910" y="2240"/>
                      <a:pt x="2910" y="1441"/>
                    </a:cubicBezTo>
                    <a:cubicBezTo>
                      <a:pt x="2910" y="642"/>
                      <a:pt x="2254" y="0"/>
                      <a:pt x="1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23"/>
              <p:cNvSpPr/>
              <p:nvPr/>
            </p:nvSpPr>
            <p:spPr>
              <a:xfrm>
                <a:off x="4490625" y="1990675"/>
                <a:ext cx="87750" cy="87750"/>
              </a:xfrm>
              <a:custGeom>
                <a:avLst/>
                <a:gdLst/>
                <a:ahLst/>
                <a:cxnLst/>
                <a:rect l="l" t="t" r="r" b="b"/>
                <a:pathLst>
                  <a:path w="3510" h="3510" extrusionOk="0">
                    <a:moveTo>
                      <a:pt x="1755" y="614"/>
                    </a:moveTo>
                    <a:cubicBezTo>
                      <a:pt x="2383" y="614"/>
                      <a:pt x="2896" y="1128"/>
                      <a:pt x="2896" y="1755"/>
                    </a:cubicBezTo>
                    <a:cubicBezTo>
                      <a:pt x="2896" y="2383"/>
                      <a:pt x="2383" y="2897"/>
                      <a:pt x="1755" y="2897"/>
                    </a:cubicBezTo>
                    <a:cubicBezTo>
                      <a:pt x="1127" y="2897"/>
                      <a:pt x="614" y="2383"/>
                      <a:pt x="614" y="1755"/>
                    </a:cubicBezTo>
                    <a:cubicBezTo>
                      <a:pt x="614" y="1128"/>
                      <a:pt x="1127" y="614"/>
                      <a:pt x="1755" y="614"/>
                    </a:cubicBezTo>
                    <a:close/>
                    <a:moveTo>
                      <a:pt x="1755" y="1"/>
                    </a:moveTo>
                    <a:cubicBezTo>
                      <a:pt x="785" y="1"/>
                      <a:pt x="1" y="785"/>
                      <a:pt x="1" y="1755"/>
                    </a:cubicBezTo>
                    <a:cubicBezTo>
                      <a:pt x="1" y="2725"/>
                      <a:pt x="785" y="3510"/>
                      <a:pt x="1755" y="3510"/>
                    </a:cubicBezTo>
                    <a:cubicBezTo>
                      <a:pt x="2725" y="3510"/>
                      <a:pt x="3510" y="2725"/>
                      <a:pt x="3510" y="1755"/>
                    </a:cubicBezTo>
                    <a:cubicBezTo>
                      <a:pt x="3510" y="785"/>
                      <a:pt x="2725" y="1"/>
                      <a:pt x="17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23"/>
              <p:cNvSpPr/>
              <p:nvPr/>
            </p:nvSpPr>
            <p:spPr>
              <a:xfrm>
                <a:off x="2921425" y="1760300"/>
                <a:ext cx="152325" cy="152300"/>
              </a:xfrm>
              <a:custGeom>
                <a:avLst/>
                <a:gdLst/>
                <a:ahLst/>
                <a:cxnLst/>
                <a:rect l="l" t="t" r="r" b="b"/>
                <a:pathLst>
                  <a:path w="6093" h="6092" extrusionOk="0">
                    <a:moveTo>
                      <a:pt x="3039" y="0"/>
                    </a:moveTo>
                    <a:cubicBezTo>
                      <a:pt x="1356" y="0"/>
                      <a:pt x="1" y="1355"/>
                      <a:pt x="1" y="3039"/>
                    </a:cubicBezTo>
                    <a:cubicBezTo>
                      <a:pt x="1" y="4722"/>
                      <a:pt x="1356" y="6092"/>
                      <a:pt x="3039" y="6092"/>
                    </a:cubicBezTo>
                    <a:cubicBezTo>
                      <a:pt x="4723" y="6092"/>
                      <a:pt x="6092" y="4722"/>
                      <a:pt x="6092" y="3039"/>
                    </a:cubicBezTo>
                    <a:cubicBezTo>
                      <a:pt x="6092" y="1355"/>
                      <a:pt x="4723" y="0"/>
                      <a:pt x="3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3"/>
              <p:cNvSpPr/>
              <p:nvPr/>
            </p:nvSpPr>
            <p:spPr>
              <a:xfrm>
                <a:off x="2913575" y="1752450"/>
                <a:ext cx="168000" cy="167650"/>
              </a:xfrm>
              <a:custGeom>
                <a:avLst/>
                <a:gdLst/>
                <a:ahLst/>
                <a:cxnLst/>
                <a:rect l="l" t="t" r="r" b="b"/>
                <a:pathLst>
                  <a:path w="6720" h="6706" extrusionOk="0">
                    <a:moveTo>
                      <a:pt x="3353" y="614"/>
                    </a:moveTo>
                    <a:cubicBezTo>
                      <a:pt x="4865" y="614"/>
                      <a:pt x="6107" y="1841"/>
                      <a:pt x="6107" y="3353"/>
                    </a:cubicBezTo>
                    <a:cubicBezTo>
                      <a:pt x="6107" y="4865"/>
                      <a:pt x="4865" y="6092"/>
                      <a:pt x="3353" y="6092"/>
                    </a:cubicBezTo>
                    <a:cubicBezTo>
                      <a:pt x="1841" y="6092"/>
                      <a:pt x="614" y="4865"/>
                      <a:pt x="614" y="3353"/>
                    </a:cubicBezTo>
                    <a:cubicBezTo>
                      <a:pt x="614" y="1841"/>
                      <a:pt x="1841" y="614"/>
                      <a:pt x="3353" y="614"/>
                    </a:cubicBezTo>
                    <a:close/>
                    <a:moveTo>
                      <a:pt x="3353" y="0"/>
                    </a:moveTo>
                    <a:cubicBezTo>
                      <a:pt x="1513" y="0"/>
                      <a:pt x="1" y="1513"/>
                      <a:pt x="1" y="3353"/>
                    </a:cubicBezTo>
                    <a:cubicBezTo>
                      <a:pt x="1" y="5207"/>
                      <a:pt x="1513" y="6705"/>
                      <a:pt x="3353" y="6705"/>
                    </a:cubicBezTo>
                    <a:cubicBezTo>
                      <a:pt x="5208" y="6705"/>
                      <a:pt x="6720" y="5207"/>
                      <a:pt x="6720" y="3353"/>
                    </a:cubicBezTo>
                    <a:cubicBezTo>
                      <a:pt x="6720" y="1513"/>
                      <a:pt x="5208" y="0"/>
                      <a:pt x="33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23"/>
              <p:cNvSpPr/>
              <p:nvPr/>
            </p:nvSpPr>
            <p:spPr>
              <a:xfrm>
                <a:off x="2951400" y="1790250"/>
                <a:ext cx="92375" cy="92400"/>
              </a:xfrm>
              <a:custGeom>
                <a:avLst/>
                <a:gdLst/>
                <a:ahLst/>
                <a:cxnLst/>
                <a:rect l="l" t="t" r="r" b="b"/>
                <a:pathLst>
                  <a:path w="3695" h="3696" extrusionOk="0">
                    <a:moveTo>
                      <a:pt x="1840" y="1013"/>
                    </a:moveTo>
                    <a:cubicBezTo>
                      <a:pt x="2311" y="1013"/>
                      <a:pt x="2682" y="1384"/>
                      <a:pt x="2682" y="1841"/>
                    </a:cubicBezTo>
                    <a:cubicBezTo>
                      <a:pt x="2682" y="2297"/>
                      <a:pt x="2311" y="2668"/>
                      <a:pt x="1840" y="2668"/>
                    </a:cubicBezTo>
                    <a:cubicBezTo>
                      <a:pt x="1384" y="2668"/>
                      <a:pt x="1013" y="2297"/>
                      <a:pt x="1013" y="1841"/>
                    </a:cubicBezTo>
                    <a:cubicBezTo>
                      <a:pt x="1013" y="1384"/>
                      <a:pt x="1384" y="1013"/>
                      <a:pt x="1840" y="1013"/>
                    </a:cubicBezTo>
                    <a:close/>
                    <a:moveTo>
                      <a:pt x="1840" y="1"/>
                    </a:moveTo>
                    <a:cubicBezTo>
                      <a:pt x="827" y="1"/>
                      <a:pt x="0" y="828"/>
                      <a:pt x="0" y="1841"/>
                    </a:cubicBezTo>
                    <a:cubicBezTo>
                      <a:pt x="0" y="2868"/>
                      <a:pt x="827" y="3695"/>
                      <a:pt x="1840" y="3695"/>
                    </a:cubicBezTo>
                    <a:cubicBezTo>
                      <a:pt x="2867" y="3695"/>
                      <a:pt x="3695" y="2868"/>
                      <a:pt x="3695" y="1841"/>
                    </a:cubicBezTo>
                    <a:cubicBezTo>
                      <a:pt x="3695" y="828"/>
                      <a:pt x="2867" y="1"/>
                      <a:pt x="18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23"/>
              <p:cNvSpPr/>
              <p:nvPr/>
            </p:nvSpPr>
            <p:spPr>
              <a:xfrm>
                <a:off x="3576225" y="3411500"/>
                <a:ext cx="105225" cy="105600"/>
              </a:xfrm>
              <a:custGeom>
                <a:avLst/>
                <a:gdLst/>
                <a:ahLst/>
                <a:cxnLst/>
                <a:rect l="l" t="t" r="r" b="b"/>
                <a:pathLst>
                  <a:path w="4209" h="4224" extrusionOk="0">
                    <a:moveTo>
                      <a:pt x="2097" y="1"/>
                    </a:moveTo>
                    <a:cubicBezTo>
                      <a:pt x="942" y="1"/>
                      <a:pt x="0" y="942"/>
                      <a:pt x="0" y="2112"/>
                    </a:cubicBezTo>
                    <a:cubicBezTo>
                      <a:pt x="0" y="3267"/>
                      <a:pt x="942" y="4223"/>
                      <a:pt x="2097" y="4223"/>
                    </a:cubicBezTo>
                    <a:cubicBezTo>
                      <a:pt x="3267" y="4223"/>
                      <a:pt x="4208" y="3267"/>
                      <a:pt x="4208" y="2112"/>
                    </a:cubicBezTo>
                    <a:cubicBezTo>
                      <a:pt x="4208" y="942"/>
                      <a:pt x="3267" y="1"/>
                      <a:pt x="20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23"/>
              <p:cNvSpPr/>
              <p:nvPr/>
            </p:nvSpPr>
            <p:spPr>
              <a:xfrm>
                <a:off x="3563375" y="3398675"/>
                <a:ext cx="130900" cy="130900"/>
              </a:xfrm>
              <a:custGeom>
                <a:avLst/>
                <a:gdLst/>
                <a:ahLst/>
                <a:cxnLst/>
                <a:rect l="l" t="t" r="r" b="b"/>
                <a:pathLst>
                  <a:path w="5236" h="5236" extrusionOk="0">
                    <a:moveTo>
                      <a:pt x="2611" y="1027"/>
                    </a:moveTo>
                    <a:cubicBezTo>
                      <a:pt x="3496" y="1027"/>
                      <a:pt x="4209" y="1740"/>
                      <a:pt x="4209" y="2625"/>
                    </a:cubicBezTo>
                    <a:cubicBezTo>
                      <a:pt x="4209" y="3509"/>
                      <a:pt x="3496" y="4223"/>
                      <a:pt x="2611" y="4223"/>
                    </a:cubicBezTo>
                    <a:cubicBezTo>
                      <a:pt x="1741" y="4223"/>
                      <a:pt x="1013" y="3509"/>
                      <a:pt x="1013" y="2625"/>
                    </a:cubicBezTo>
                    <a:cubicBezTo>
                      <a:pt x="1013" y="1740"/>
                      <a:pt x="1741" y="1027"/>
                      <a:pt x="2611" y="1027"/>
                    </a:cubicBezTo>
                    <a:close/>
                    <a:moveTo>
                      <a:pt x="2611" y="0"/>
                    </a:moveTo>
                    <a:cubicBezTo>
                      <a:pt x="1170" y="0"/>
                      <a:pt x="0" y="1184"/>
                      <a:pt x="0" y="2625"/>
                    </a:cubicBezTo>
                    <a:cubicBezTo>
                      <a:pt x="0" y="4066"/>
                      <a:pt x="1170" y="5235"/>
                      <a:pt x="2611" y="5235"/>
                    </a:cubicBezTo>
                    <a:cubicBezTo>
                      <a:pt x="4066" y="5235"/>
                      <a:pt x="5236" y="4066"/>
                      <a:pt x="5236" y="2625"/>
                    </a:cubicBezTo>
                    <a:cubicBezTo>
                      <a:pt x="5236" y="1184"/>
                      <a:pt x="4066" y="0"/>
                      <a:pt x="26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3"/>
              <p:cNvSpPr/>
              <p:nvPr/>
            </p:nvSpPr>
            <p:spPr>
              <a:xfrm>
                <a:off x="3351525" y="2368350"/>
                <a:ext cx="87050" cy="87400"/>
              </a:xfrm>
              <a:custGeom>
                <a:avLst/>
                <a:gdLst/>
                <a:ahLst/>
                <a:cxnLst/>
                <a:rect l="l" t="t" r="r" b="b"/>
                <a:pathLst>
                  <a:path w="3482" h="3496" extrusionOk="0">
                    <a:moveTo>
                      <a:pt x="1741" y="1"/>
                    </a:moveTo>
                    <a:cubicBezTo>
                      <a:pt x="771" y="1"/>
                      <a:pt x="1" y="785"/>
                      <a:pt x="1" y="1741"/>
                    </a:cubicBezTo>
                    <a:cubicBezTo>
                      <a:pt x="1" y="2711"/>
                      <a:pt x="771" y="3496"/>
                      <a:pt x="1741" y="3496"/>
                    </a:cubicBezTo>
                    <a:cubicBezTo>
                      <a:pt x="2697" y="3496"/>
                      <a:pt x="3482" y="2711"/>
                      <a:pt x="3482" y="1741"/>
                    </a:cubicBezTo>
                    <a:cubicBezTo>
                      <a:pt x="3482" y="785"/>
                      <a:pt x="2697" y="1"/>
                      <a:pt x="17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23"/>
              <p:cNvSpPr/>
              <p:nvPr/>
            </p:nvSpPr>
            <p:spPr>
              <a:xfrm>
                <a:off x="3343700" y="2360875"/>
                <a:ext cx="102725" cy="102375"/>
              </a:xfrm>
              <a:custGeom>
                <a:avLst/>
                <a:gdLst/>
                <a:ahLst/>
                <a:cxnLst/>
                <a:rect l="l" t="t" r="r" b="b"/>
                <a:pathLst>
                  <a:path w="4109" h="4095" extrusionOk="0">
                    <a:moveTo>
                      <a:pt x="2054" y="613"/>
                    </a:moveTo>
                    <a:cubicBezTo>
                      <a:pt x="2853" y="613"/>
                      <a:pt x="3495" y="1255"/>
                      <a:pt x="3495" y="2040"/>
                    </a:cubicBezTo>
                    <a:cubicBezTo>
                      <a:pt x="3495" y="2839"/>
                      <a:pt x="2853" y="3481"/>
                      <a:pt x="2054" y="3481"/>
                    </a:cubicBezTo>
                    <a:cubicBezTo>
                      <a:pt x="1255" y="3481"/>
                      <a:pt x="613" y="2839"/>
                      <a:pt x="613" y="2040"/>
                    </a:cubicBezTo>
                    <a:cubicBezTo>
                      <a:pt x="613" y="1255"/>
                      <a:pt x="1255" y="613"/>
                      <a:pt x="2054" y="613"/>
                    </a:cubicBezTo>
                    <a:close/>
                    <a:moveTo>
                      <a:pt x="2054" y="0"/>
                    </a:moveTo>
                    <a:cubicBezTo>
                      <a:pt x="927" y="0"/>
                      <a:pt x="0" y="913"/>
                      <a:pt x="0" y="2040"/>
                    </a:cubicBezTo>
                    <a:cubicBezTo>
                      <a:pt x="0" y="3181"/>
                      <a:pt x="927" y="4094"/>
                      <a:pt x="2054" y="4094"/>
                    </a:cubicBezTo>
                    <a:cubicBezTo>
                      <a:pt x="3181" y="4094"/>
                      <a:pt x="4108" y="3181"/>
                      <a:pt x="4108" y="2040"/>
                    </a:cubicBezTo>
                    <a:cubicBezTo>
                      <a:pt x="4108" y="913"/>
                      <a:pt x="3181" y="0"/>
                      <a:pt x="2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23"/>
              <p:cNvSpPr/>
              <p:nvPr/>
            </p:nvSpPr>
            <p:spPr>
              <a:xfrm>
                <a:off x="2758450" y="2997450"/>
                <a:ext cx="93100" cy="93100"/>
              </a:xfrm>
              <a:custGeom>
                <a:avLst/>
                <a:gdLst/>
                <a:ahLst/>
                <a:cxnLst/>
                <a:rect l="l" t="t" r="r" b="b"/>
                <a:pathLst>
                  <a:path w="3724" h="3724" extrusionOk="0">
                    <a:moveTo>
                      <a:pt x="1869" y="1"/>
                    </a:moveTo>
                    <a:cubicBezTo>
                      <a:pt x="842" y="1"/>
                      <a:pt x="1" y="828"/>
                      <a:pt x="1" y="1855"/>
                    </a:cubicBezTo>
                    <a:cubicBezTo>
                      <a:pt x="1" y="2896"/>
                      <a:pt x="842" y="3724"/>
                      <a:pt x="1869" y="3724"/>
                    </a:cubicBezTo>
                    <a:cubicBezTo>
                      <a:pt x="2896" y="3724"/>
                      <a:pt x="3724" y="2896"/>
                      <a:pt x="3724" y="1855"/>
                    </a:cubicBezTo>
                    <a:cubicBezTo>
                      <a:pt x="3724" y="828"/>
                      <a:pt x="2896" y="1"/>
                      <a:pt x="1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3"/>
              <p:cNvSpPr/>
              <p:nvPr/>
            </p:nvSpPr>
            <p:spPr>
              <a:xfrm>
                <a:off x="2740625" y="2979625"/>
                <a:ext cx="128775" cy="128775"/>
              </a:xfrm>
              <a:custGeom>
                <a:avLst/>
                <a:gdLst/>
                <a:ahLst/>
                <a:cxnLst/>
                <a:rect l="l" t="t" r="r" b="b"/>
                <a:pathLst>
                  <a:path w="5151" h="5151" extrusionOk="0">
                    <a:moveTo>
                      <a:pt x="2582" y="1427"/>
                    </a:moveTo>
                    <a:cubicBezTo>
                      <a:pt x="3210" y="1427"/>
                      <a:pt x="3724" y="1940"/>
                      <a:pt x="3724" y="2568"/>
                    </a:cubicBezTo>
                    <a:cubicBezTo>
                      <a:pt x="3724" y="3210"/>
                      <a:pt x="3210" y="3724"/>
                      <a:pt x="2582" y="3724"/>
                    </a:cubicBezTo>
                    <a:cubicBezTo>
                      <a:pt x="1955" y="3724"/>
                      <a:pt x="1441" y="3210"/>
                      <a:pt x="1441" y="2568"/>
                    </a:cubicBezTo>
                    <a:cubicBezTo>
                      <a:pt x="1441" y="1940"/>
                      <a:pt x="1955" y="1427"/>
                      <a:pt x="2582" y="1427"/>
                    </a:cubicBezTo>
                    <a:close/>
                    <a:moveTo>
                      <a:pt x="2582" y="0"/>
                    </a:moveTo>
                    <a:cubicBezTo>
                      <a:pt x="1156" y="0"/>
                      <a:pt x="0" y="1156"/>
                      <a:pt x="0" y="2568"/>
                    </a:cubicBezTo>
                    <a:cubicBezTo>
                      <a:pt x="0" y="3995"/>
                      <a:pt x="1156" y="5150"/>
                      <a:pt x="2582" y="5150"/>
                    </a:cubicBezTo>
                    <a:cubicBezTo>
                      <a:pt x="3995" y="5150"/>
                      <a:pt x="5150" y="3995"/>
                      <a:pt x="5150" y="2568"/>
                    </a:cubicBezTo>
                    <a:cubicBezTo>
                      <a:pt x="5150" y="1156"/>
                      <a:pt x="3995" y="0"/>
                      <a:pt x="25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23"/>
              <p:cNvSpPr/>
              <p:nvPr/>
            </p:nvSpPr>
            <p:spPr>
              <a:xfrm>
                <a:off x="2787350" y="3609075"/>
                <a:ext cx="95600" cy="95975"/>
              </a:xfrm>
              <a:custGeom>
                <a:avLst/>
                <a:gdLst/>
                <a:ahLst/>
                <a:cxnLst/>
                <a:rect l="l" t="t" r="r" b="b"/>
                <a:pathLst>
                  <a:path w="3824" h="3839" extrusionOk="0">
                    <a:moveTo>
                      <a:pt x="1912" y="1"/>
                    </a:moveTo>
                    <a:cubicBezTo>
                      <a:pt x="856" y="1"/>
                      <a:pt x="0" y="857"/>
                      <a:pt x="0" y="1926"/>
                    </a:cubicBezTo>
                    <a:cubicBezTo>
                      <a:pt x="0" y="2982"/>
                      <a:pt x="856" y="3838"/>
                      <a:pt x="1912" y="3838"/>
                    </a:cubicBezTo>
                    <a:cubicBezTo>
                      <a:pt x="2967" y="3838"/>
                      <a:pt x="3823" y="2982"/>
                      <a:pt x="3823" y="1926"/>
                    </a:cubicBezTo>
                    <a:cubicBezTo>
                      <a:pt x="3823" y="857"/>
                      <a:pt x="2967" y="1"/>
                      <a:pt x="19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3"/>
              <p:cNvSpPr/>
              <p:nvPr/>
            </p:nvSpPr>
            <p:spPr>
              <a:xfrm>
                <a:off x="2779500" y="3601600"/>
                <a:ext cx="110925" cy="110925"/>
              </a:xfrm>
              <a:custGeom>
                <a:avLst/>
                <a:gdLst/>
                <a:ahLst/>
                <a:cxnLst/>
                <a:rect l="l" t="t" r="r" b="b"/>
                <a:pathLst>
                  <a:path w="4437" h="4437" extrusionOk="0">
                    <a:moveTo>
                      <a:pt x="2226" y="613"/>
                    </a:moveTo>
                    <a:cubicBezTo>
                      <a:pt x="3110" y="613"/>
                      <a:pt x="3823" y="1327"/>
                      <a:pt x="3823" y="2225"/>
                    </a:cubicBezTo>
                    <a:cubicBezTo>
                      <a:pt x="3823" y="3110"/>
                      <a:pt x="3110" y="3823"/>
                      <a:pt x="2226" y="3823"/>
                    </a:cubicBezTo>
                    <a:cubicBezTo>
                      <a:pt x="1341" y="3823"/>
                      <a:pt x="614" y="3110"/>
                      <a:pt x="614" y="2225"/>
                    </a:cubicBezTo>
                    <a:cubicBezTo>
                      <a:pt x="614" y="1327"/>
                      <a:pt x="1341" y="613"/>
                      <a:pt x="2226" y="613"/>
                    </a:cubicBezTo>
                    <a:close/>
                    <a:moveTo>
                      <a:pt x="2226" y="0"/>
                    </a:moveTo>
                    <a:cubicBezTo>
                      <a:pt x="999" y="0"/>
                      <a:pt x="0" y="999"/>
                      <a:pt x="0" y="2225"/>
                    </a:cubicBezTo>
                    <a:cubicBezTo>
                      <a:pt x="0" y="3438"/>
                      <a:pt x="999" y="4437"/>
                      <a:pt x="2226" y="4437"/>
                    </a:cubicBezTo>
                    <a:cubicBezTo>
                      <a:pt x="3438" y="4437"/>
                      <a:pt x="4437" y="3438"/>
                      <a:pt x="4437" y="2225"/>
                    </a:cubicBezTo>
                    <a:cubicBezTo>
                      <a:pt x="4437" y="999"/>
                      <a:pt x="3438" y="0"/>
                      <a:pt x="2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3"/>
              <p:cNvSpPr/>
              <p:nvPr/>
            </p:nvSpPr>
            <p:spPr>
              <a:xfrm>
                <a:off x="4073350" y="1588050"/>
                <a:ext cx="97050" cy="97025"/>
              </a:xfrm>
              <a:custGeom>
                <a:avLst/>
                <a:gdLst/>
                <a:ahLst/>
                <a:cxnLst/>
                <a:rect l="l" t="t" r="r" b="b"/>
                <a:pathLst>
                  <a:path w="3882" h="3881" extrusionOk="0">
                    <a:moveTo>
                      <a:pt x="1941" y="0"/>
                    </a:moveTo>
                    <a:cubicBezTo>
                      <a:pt x="871" y="0"/>
                      <a:pt x="1" y="870"/>
                      <a:pt x="1" y="1940"/>
                    </a:cubicBezTo>
                    <a:cubicBezTo>
                      <a:pt x="1" y="3010"/>
                      <a:pt x="871" y="3880"/>
                      <a:pt x="1941" y="3880"/>
                    </a:cubicBezTo>
                    <a:cubicBezTo>
                      <a:pt x="3011" y="3880"/>
                      <a:pt x="3881" y="3010"/>
                      <a:pt x="3881" y="1940"/>
                    </a:cubicBezTo>
                    <a:cubicBezTo>
                      <a:pt x="3881" y="870"/>
                      <a:pt x="3011" y="0"/>
                      <a:pt x="1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23"/>
              <p:cNvSpPr/>
              <p:nvPr/>
            </p:nvSpPr>
            <p:spPr>
              <a:xfrm>
                <a:off x="3824425" y="2737475"/>
                <a:ext cx="129125" cy="129125"/>
              </a:xfrm>
              <a:custGeom>
                <a:avLst/>
                <a:gdLst/>
                <a:ahLst/>
                <a:cxnLst/>
                <a:rect l="l" t="t" r="r" b="b"/>
                <a:pathLst>
                  <a:path w="5165" h="5165" extrusionOk="0">
                    <a:moveTo>
                      <a:pt x="2583" y="0"/>
                    </a:moveTo>
                    <a:cubicBezTo>
                      <a:pt x="1156" y="0"/>
                      <a:pt x="1" y="1156"/>
                      <a:pt x="1" y="2582"/>
                    </a:cubicBezTo>
                    <a:cubicBezTo>
                      <a:pt x="1" y="4009"/>
                      <a:pt x="1156" y="5164"/>
                      <a:pt x="2583" y="5164"/>
                    </a:cubicBezTo>
                    <a:cubicBezTo>
                      <a:pt x="4009" y="5164"/>
                      <a:pt x="5165" y="4009"/>
                      <a:pt x="5165" y="2582"/>
                    </a:cubicBezTo>
                    <a:cubicBezTo>
                      <a:pt x="5165" y="1156"/>
                      <a:pt x="4009" y="0"/>
                      <a:pt x="2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23"/>
              <p:cNvSpPr/>
              <p:nvPr/>
            </p:nvSpPr>
            <p:spPr>
              <a:xfrm>
                <a:off x="3806600" y="2719625"/>
                <a:ext cx="164800" cy="164800"/>
              </a:xfrm>
              <a:custGeom>
                <a:avLst/>
                <a:gdLst/>
                <a:ahLst/>
                <a:cxnLst/>
                <a:rect l="l" t="t" r="r" b="b"/>
                <a:pathLst>
                  <a:path w="6592" h="6592" extrusionOk="0">
                    <a:moveTo>
                      <a:pt x="3296" y="1427"/>
                    </a:moveTo>
                    <a:cubicBezTo>
                      <a:pt x="4323" y="1427"/>
                      <a:pt x="5165" y="2269"/>
                      <a:pt x="5165" y="3296"/>
                    </a:cubicBezTo>
                    <a:cubicBezTo>
                      <a:pt x="5165" y="4323"/>
                      <a:pt x="4323" y="5165"/>
                      <a:pt x="3296" y="5165"/>
                    </a:cubicBezTo>
                    <a:cubicBezTo>
                      <a:pt x="2269" y="5165"/>
                      <a:pt x="1427" y="4323"/>
                      <a:pt x="1427" y="3296"/>
                    </a:cubicBezTo>
                    <a:cubicBezTo>
                      <a:pt x="1427" y="2269"/>
                      <a:pt x="2269" y="1427"/>
                      <a:pt x="3296" y="1427"/>
                    </a:cubicBezTo>
                    <a:close/>
                    <a:moveTo>
                      <a:pt x="3296" y="1"/>
                    </a:moveTo>
                    <a:cubicBezTo>
                      <a:pt x="1484" y="1"/>
                      <a:pt x="0" y="1485"/>
                      <a:pt x="0" y="3296"/>
                    </a:cubicBezTo>
                    <a:cubicBezTo>
                      <a:pt x="0" y="5122"/>
                      <a:pt x="1484" y="6592"/>
                      <a:pt x="3296" y="6592"/>
                    </a:cubicBezTo>
                    <a:cubicBezTo>
                      <a:pt x="5122" y="6592"/>
                      <a:pt x="6591" y="5122"/>
                      <a:pt x="6591" y="3296"/>
                    </a:cubicBezTo>
                    <a:cubicBezTo>
                      <a:pt x="6591" y="1485"/>
                      <a:pt x="5122" y="1"/>
                      <a:pt x="32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3"/>
              <p:cNvSpPr/>
              <p:nvPr/>
            </p:nvSpPr>
            <p:spPr>
              <a:xfrm>
                <a:off x="3168575" y="2632625"/>
                <a:ext cx="82400" cy="82400"/>
              </a:xfrm>
              <a:custGeom>
                <a:avLst/>
                <a:gdLst/>
                <a:ahLst/>
                <a:cxnLst/>
                <a:rect l="l" t="t" r="r" b="b"/>
                <a:pathLst>
                  <a:path w="3296" h="3296" extrusionOk="0">
                    <a:moveTo>
                      <a:pt x="1641" y="0"/>
                    </a:moveTo>
                    <a:cubicBezTo>
                      <a:pt x="728" y="0"/>
                      <a:pt x="1" y="728"/>
                      <a:pt x="1" y="1641"/>
                    </a:cubicBezTo>
                    <a:cubicBezTo>
                      <a:pt x="1" y="2554"/>
                      <a:pt x="728" y="3296"/>
                      <a:pt x="1641" y="3296"/>
                    </a:cubicBezTo>
                    <a:cubicBezTo>
                      <a:pt x="2554" y="3296"/>
                      <a:pt x="3296" y="2554"/>
                      <a:pt x="3296" y="1641"/>
                    </a:cubicBezTo>
                    <a:cubicBezTo>
                      <a:pt x="3296" y="728"/>
                      <a:pt x="2554" y="0"/>
                      <a:pt x="16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3"/>
              <p:cNvSpPr/>
              <p:nvPr/>
            </p:nvSpPr>
            <p:spPr>
              <a:xfrm>
                <a:off x="3155750" y="2619775"/>
                <a:ext cx="107725" cy="107725"/>
              </a:xfrm>
              <a:custGeom>
                <a:avLst/>
                <a:gdLst/>
                <a:ahLst/>
                <a:cxnLst/>
                <a:rect l="l" t="t" r="r" b="b"/>
                <a:pathLst>
                  <a:path w="4309" h="4309" extrusionOk="0">
                    <a:moveTo>
                      <a:pt x="2154" y="1028"/>
                    </a:moveTo>
                    <a:cubicBezTo>
                      <a:pt x="2782" y="1028"/>
                      <a:pt x="3295" y="1527"/>
                      <a:pt x="3295" y="2155"/>
                    </a:cubicBezTo>
                    <a:cubicBezTo>
                      <a:pt x="3295" y="2782"/>
                      <a:pt x="2782" y="3296"/>
                      <a:pt x="2154" y="3296"/>
                    </a:cubicBezTo>
                    <a:cubicBezTo>
                      <a:pt x="1527" y="3296"/>
                      <a:pt x="1013" y="2782"/>
                      <a:pt x="1013" y="2155"/>
                    </a:cubicBezTo>
                    <a:cubicBezTo>
                      <a:pt x="1013" y="1527"/>
                      <a:pt x="1527" y="1028"/>
                      <a:pt x="2154" y="1028"/>
                    </a:cubicBezTo>
                    <a:close/>
                    <a:moveTo>
                      <a:pt x="2154" y="1"/>
                    </a:moveTo>
                    <a:cubicBezTo>
                      <a:pt x="970" y="1"/>
                      <a:pt x="0" y="971"/>
                      <a:pt x="0" y="2155"/>
                    </a:cubicBezTo>
                    <a:cubicBezTo>
                      <a:pt x="0" y="3353"/>
                      <a:pt x="970" y="4309"/>
                      <a:pt x="2154" y="4309"/>
                    </a:cubicBezTo>
                    <a:cubicBezTo>
                      <a:pt x="3338" y="4309"/>
                      <a:pt x="4308" y="3353"/>
                      <a:pt x="4308" y="2155"/>
                    </a:cubicBezTo>
                    <a:cubicBezTo>
                      <a:pt x="4308" y="971"/>
                      <a:pt x="3338" y="1"/>
                      <a:pt x="2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23"/>
              <p:cNvSpPr/>
              <p:nvPr/>
            </p:nvSpPr>
            <p:spPr>
              <a:xfrm>
                <a:off x="2689275" y="2513850"/>
                <a:ext cx="146950" cy="146975"/>
              </a:xfrm>
              <a:custGeom>
                <a:avLst/>
                <a:gdLst/>
                <a:ahLst/>
                <a:cxnLst/>
                <a:rect l="l" t="t" r="r" b="b"/>
                <a:pathLst>
                  <a:path w="5878" h="5879" extrusionOk="0">
                    <a:moveTo>
                      <a:pt x="2939" y="1"/>
                    </a:moveTo>
                    <a:cubicBezTo>
                      <a:pt x="1312" y="1"/>
                      <a:pt x="0" y="1313"/>
                      <a:pt x="0" y="2940"/>
                    </a:cubicBezTo>
                    <a:cubicBezTo>
                      <a:pt x="0" y="4566"/>
                      <a:pt x="1312" y="5878"/>
                      <a:pt x="2939" y="5878"/>
                    </a:cubicBezTo>
                    <a:cubicBezTo>
                      <a:pt x="4565" y="5878"/>
                      <a:pt x="5877" y="4566"/>
                      <a:pt x="5877" y="2940"/>
                    </a:cubicBezTo>
                    <a:cubicBezTo>
                      <a:pt x="5877" y="1313"/>
                      <a:pt x="4565" y="1"/>
                      <a:pt x="2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3"/>
              <p:cNvSpPr/>
              <p:nvPr/>
            </p:nvSpPr>
            <p:spPr>
              <a:xfrm>
                <a:off x="2681775" y="2506375"/>
                <a:ext cx="161925" cy="161925"/>
              </a:xfrm>
              <a:custGeom>
                <a:avLst/>
                <a:gdLst/>
                <a:ahLst/>
                <a:cxnLst/>
                <a:rect l="l" t="t" r="r" b="b"/>
                <a:pathLst>
                  <a:path w="6477" h="6477" extrusionOk="0">
                    <a:moveTo>
                      <a:pt x="3239" y="614"/>
                    </a:moveTo>
                    <a:cubicBezTo>
                      <a:pt x="4694" y="614"/>
                      <a:pt x="5878" y="1783"/>
                      <a:pt x="5878" y="3239"/>
                    </a:cubicBezTo>
                    <a:cubicBezTo>
                      <a:pt x="5878" y="4694"/>
                      <a:pt x="4694" y="5878"/>
                      <a:pt x="3239" y="5878"/>
                    </a:cubicBezTo>
                    <a:cubicBezTo>
                      <a:pt x="1784" y="5878"/>
                      <a:pt x="614" y="4694"/>
                      <a:pt x="614" y="3239"/>
                    </a:cubicBezTo>
                    <a:cubicBezTo>
                      <a:pt x="614" y="1783"/>
                      <a:pt x="1784" y="614"/>
                      <a:pt x="3239" y="614"/>
                    </a:cubicBezTo>
                    <a:close/>
                    <a:moveTo>
                      <a:pt x="3239" y="0"/>
                    </a:moveTo>
                    <a:cubicBezTo>
                      <a:pt x="1456" y="0"/>
                      <a:pt x="0" y="1455"/>
                      <a:pt x="0" y="3239"/>
                    </a:cubicBezTo>
                    <a:cubicBezTo>
                      <a:pt x="0" y="5036"/>
                      <a:pt x="1456" y="6477"/>
                      <a:pt x="3239" y="6477"/>
                    </a:cubicBezTo>
                    <a:cubicBezTo>
                      <a:pt x="5036" y="6477"/>
                      <a:pt x="6477" y="5036"/>
                      <a:pt x="6477" y="3239"/>
                    </a:cubicBezTo>
                    <a:cubicBezTo>
                      <a:pt x="6477" y="1455"/>
                      <a:pt x="5036" y="0"/>
                      <a:pt x="3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23"/>
              <p:cNvSpPr/>
              <p:nvPr/>
            </p:nvSpPr>
            <p:spPr>
              <a:xfrm>
                <a:off x="2722775" y="2547375"/>
                <a:ext cx="79925" cy="79925"/>
              </a:xfrm>
              <a:custGeom>
                <a:avLst/>
                <a:gdLst/>
                <a:ahLst/>
                <a:cxnLst/>
                <a:rect l="l" t="t" r="r" b="b"/>
                <a:pathLst>
                  <a:path w="3197" h="3197" extrusionOk="0">
                    <a:moveTo>
                      <a:pt x="1599" y="1"/>
                    </a:moveTo>
                    <a:cubicBezTo>
                      <a:pt x="714" y="1"/>
                      <a:pt x="1" y="714"/>
                      <a:pt x="1" y="1599"/>
                    </a:cubicBezTo>
                    <a:cubicBezTo>
                      <a:pt x="1" y="2483"/>
                      <a:pt x="714" y="3196"/>
                      <a:pt x="1599" y="3196"/>
                    </a:cubicBezTo>
                    <a:cubicBezTo>
                      <a:pt x="2483" y="3196"/>
                      <a:pt x="3196" y="2483"/>
                      <a:pt x="3196" y="1599"/>
                    </a:cubicBezTo>
                    <a:cubicBezTo>
                      <a:pt x="3196" y="714"/>
                      <a:pt x="2483" y="1"/>
                      <a:pt x="1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23"/>
              <p:cNvSpPr/>
              <p:nvPr/>
            </p:nvSpPr>
            <p:spPr>
              <a:xfrm>
                <a:off x="3373650" y="1223925"/>
                <a:ext cx="73125" cy="73475"/>
              </a:xfrm>
              <a:custGeom>
                <a:avLst/>
                <a:gdLst/>
                <a:ahLst/>
                <a:cxnLst/>
                <a:rect l="l" t="t" r="r" b="b"/>
                <a:pathLst>
                  <a:path w="2925" h="2939" extrusionOk="0">
                    <a:moveTo>
                      <a:pt x="1455" y="0"/>
                    </a:moveTo>
                    <a:cubicBezTo>
                      <a:pt x="657" y="0"/>
                      <a:pt x="0" y="656"/>
                      <a:pt x="0" y="1470"/>
                    </a:cubicBezTo>
                    <a:cubicBezTo>
                      <a:pt x="0" y="2283"/>
                      <a:pt x="657" y="2939"/>
                      <a:pt x="1455" y="2939"/>
                    </a:cubicBezTo>
                    <a:cubicBezTo>
                      <a:pt x="2269" y="2939"/>
                      <a:pt x="2925" y="2283"/>
                      <a:pt x="2925" y="1470"/>
                    </a:cubicBezTo>
                    <a:cubicBezTo>
                      <a:pt x="2925" y="656"/>
                      <a:pt x="2269" y="0"/>
                      <a:pt x="1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9"/>
            <a:ext cx="6858000" cy="1241822"/>
          </a:xfrm>
        </p:spPr>
        <p:txBody>
          <a:bodyPr/>
          <a:lstStyle>
            <a:lvl1pPr marL="0" indent="0" algn="ctr">
              <a:buNone/>
              <a:defRPr sz="1800">
                <a:latin typeface="Cambria" panose="02040503050406030204"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24/02/2026</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241372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24/02/2026</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791924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24/02/2026</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9477009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24/02/2026</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6449066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3"/>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3"/>
            <a:ext cx="386834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7"/>
            <a:ext cx="386834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3"/>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7"/>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24/02/2026</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959419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0"/>
        <p:cNvGrpSpPr/>
        <p:nvPr/>
      </p:nvGrpSpPr>
      <p:grpSpPr>
        <a:xfrm>
          <a:off x="0" y="0"/>
          <a:ext cx="0" cy="0"/>
          <a:chOff x="0" y="0"/>
          <a:chExt cx="0" cy="0"/>
        </a:xfrm>
      </p:grpSpPr>
      <p:sp>
        <p:nvSpPr>
          <p:cNvPr id="81" name="Google Shape;81;p3"/>
          <p:cNvSpPr txBox="1">
            <a:spLocks noGrp="1"/>
          </p:cNvSpPr>
          <p:nvPr>
            <p:ph type="title"/>
          </p:nvPr>
        </p:nvSpPr>
        <p:spPr>
          <a:xfrm flipH="1">
            <a:off x="5445475" y="2571975"/>
            <a:ext cx="2985300" cy="8418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5000">
                <a:solidFill>
                  <a:schemeClr val="dk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82" name="Google Shape;82;p3"/>
          <p:cNvSpPr txBox="1">
            <a:spLocks noGrp="1"/>
          </p:cNvSpPr>
          <p:nvPr>
            <p:ph type="title" idx="2" hasCustomPrompt="1"/>
          </p:nvPr>
        </p:nvSpPr>
        <p:spPr>
          <a:xfrm flipH="1">
            <a:off x="7141975" y="1730175"/>
            <a:ext cx="1288800" cy="841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grpSp>
        <p:nvGrpSpPr>
          <p:cNvPr id="83" name="Google Shape;83;p3"/>
          <p:cNvGrpSpPr/>
          <p:nvPr/>
        </p:nvGrpSpPr>
        <p:grpSpPr>
          <a:xfrm rot="2700000" flipH="1">
            <a:off x="-1085428" y="958296"/>
            <a:ext cx="3071409" cy="3536907"/>
            <a:chOff x="2166075" y="959650"/>
            <a:chExt cx="3498975" cy="4029275"/>
          </a:xfrm>
        </p:grpSpPr>
        <p:sp>
          <p:nvSpPr>
            <p:cNvPr id="84" name="Google Shape;84;p3"/>
            <p:cNvSpPr/>
            <p:nvPr/>
          </p:nvSpPr>
          <p:spPr>
            <a:xfrm>
              <a:off x="2234900" y="3538475"/>
              <a:ext cx="562100" cy="1450450"/>
            </a:xfrm>
            <a:custGeom>
              <a:avLst/>
              <a:gdLst/>
              <a:ahLst/>
              <a:cxnLst/>
              <a:rect l="l" t="t" r="r" b="b"/>
              <a:pathLst>
                <a:path w="22484" h="58018" extrusionOk="0">
                  <a:moveTo>
                    <a:pt x="771" y="0"/>
                  </a:moveTo>
                  <a:lnTo>
                    <a:pt x="1" y="671"/>
                  </a:lnTo>
                  <a:lnTo>
                    <a:pt x="6763" y="8502"/>
                  </a:lnTo>
                  <a:lnTo>
                    <a:pt x="6763" y="19772"/>
                  </a:lnTo>
                  <a:lnTo>
                    <a:pt x="21456" y="36776"/>
                  </a:lnTo>
                  <a:lnTo>
                    <a:pt x="21456" y="58017"/>
                  </a:lnTo>
                  <a:lnTo>
                    <a:pt x="22483" y="58017"/>
                  </a:lnTo>
                  <a:lnTo>
                    <a:pt x="22483" y="36391"/>
                  </a:lnTo>
                  <a:lnTo>
                    <a:pt x="7790" y="19401"/>
                  </a:lnTo>
                  <a:lnTo>
                    <a:pt x="7790" y="8117"/>
                  </a:lnTo>
                  <a:lnTo>
                    <a:pt x="771"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2671425" y="3032400"/>
              <a:ext cx="271425" cy="1956525"/>
            </a:xfrm>
            <a:custGeom>
              <a:avLst/>
              <a:gdLst/>
              <a:ahLst/>
              <a:cxnLst/>
              <a:rect l="l" t="t" r="r" b="b"/>
              <a:pathLst>
                <a:path w="10857" h="78261" extrusionOk="0">
                  <a:moveTo>
                    <a:pt x="4808" y="1"/>
                  </a:moveTo>
                  <a:lnTo>
                    <a:pt x="1" y="5550"/>
                  </a:lnTo>
                  <a:lnTo>
                    <a:pt x="1" y="37376"/>
                  </a:lnTo>
                  <a:lnTo>
                    <a:pt x="9430" y="48274"/>
                  </a:lnTo>
                  <a:lnTo>
                    <a:pt x="9430" y="78260"/>
                  </a:lnTo>
                  <a:lnTo>
                    <a:pt x="10857" y="78260"/>
                  </a:lnTo>
                  <a:lnTo>
                    <a:pt x="10857" y="47747"/>
                  </a:lnTo>
                  <a:lnTo>
                    <a:pt x="1427" y="36848"/>
                  </a:lnTo>
                  <a:lnTo>
                    <a:pt x="1427" y="6092"/>
                  </a:lnTo>
                  <a:lnTo>
                    <a:pt x="5892" y="928"/>
                  </a:lnTo>
                  <a:lnTo>
                    <a:pt x="4808"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2960650" y="1836250"/>
              <a:ext cx="134500" cy="3152675"/>
            </a:xfrm>
            <a:custGeom>
              <a:avLst/>
              <a:gdLst/>
              <a:ahLst/>
              <a:cxnLst/>
              <a:rect l="l" t="t" r="r" b="b"/>
              <a:pathLst>
                <a:path w="5380" h="126107" extrusionOk="0">
                  <a:moveTo>
                    <a:pt x="1171" y="1"/>
                  </a:moveTo>
                  <a:lnTo>
                    <a:pt x="1171" y="23410"/>
                  </a:lnTo>
                  <a:lnTo>
                    <a:pt x="4766" y="27561"/>
                  </a:lnTo>
                  <a:lnTo>
                    <a:pt x="4766" y="73225"/>
                  </a:lnTo>
                  <a:lnTo>
                    <a:pt x="1" y="78745"/>
                  </a:lnTo>
                  <a:lnTo>
                    <a:pt x="1" y="86149"/>
                  </a:lnTo>
                  <a:lnTo>
                    <a:pt x="3895" y="90671"/>
                  </a:lnTo>
                  <a:lnTo>
                    <a:pt x="3895" y="126106"/>
                  </a:lnTo>
                  <a:lnTo>
                    <a:pt x="4509" y="126106"/>
                  </a:lnTo>
                  <a:lnTo>
                    <a:pt x="4509" y="90443"/>
                  </a:lnTo>
                  <a:lnTo>
                    <a:pt x="600" y="85921"/>
                  </a:lnTo>
                  <a:lnTo>
                    <a:pt x="600" y="78974"/>
                  </a:lnTo>
                  <a:lnTo>
                    <a:pt x="5379" y="73453"/>
                  </a:lnTo>
                  <a:lnTo>
                    <a:pt x="5379" y="27333"/>
                  </a:lnTo>
                  <a:lnTo>
                    <a:pt x="1784" y="23182"/>
                  </a:lnTo>
                  <a:lnTo>
                    <a:pt x="178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3114725" y="2673625"/>
              <a:ext cx="107725" cy="2162300"/>
            </a:xfrm>
            <a:custGeom>
              <a:avLst/>
              <a:gdLst/>
              <a:ahLst/>
              <a:cxnLst/>
              <a:rect l="l" t="t" r="r" b="b"/>
              <a:pathLst>
                <a:path w="4309" h="86492" extrusionOk="0">
                  <a:moveTo>
                    <a:pt x="3282" y="1"/>
                  </a:moveTo>
                  <a:lnTo>
                    <a:pt x="3282" y="26948"/>
                  </a:lnTo>
                  <a:lnTo>
                    <a:pt x="1" y="30757"/>
                  </a:lnTo>
                  <a:lnTo>
                    <a:pt x="1" y="67704"/>
                  </a:lnTo>
                  <a:lnTo>
                    <a:pt x="3168" y="71370"/>
                  </a:lnTo>
                  <a:lnTo>
                    <a:pt x="3168" y="86491"/>
                  </a:lnTo>
                  <a:lnTo>
                    <a:pt x="4180" y="86491"/>
                  </a:lnTo>
                  <a:lnTo>
                    <a:pt x="4180" y="70985"/>
                  </a:lnTo>
                  <a:lnTo>
                    <a:pt x="1013" y="67333"/>
                  </a:lnTo>
                  <a:lnTo>
                    <a:pt x="1013" y="31128"/>
                  </a:lnTo>
                  <a:lnTo>
                    <a:pt x="4309" y="27319"/>
                  </a:lnTo>
                  <a:lnTo>
                    <a:pt x="430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3276650" y="1260650"/>
              <a:ext cx="141250" cy="3575275"/>
            </a:xfrm>
            <a:custGeom>
              <a:avLst/>
              <a:gdLst/>
              <a:ahLst/>
              <a:cxnLst/>
              <a:rect l="l" t="t" r="r" b="b"/>
              <a:pathLst>
                <a:path w="5650" h="143011" extrusionOk="0">
                  <a:moveTo>
                    <a:pt x="5036" y="1"/>
                  </a:moveTo>
                  <a:lnTo>
                    <a:pt x="5036" y="33610"/>
                  </a:lnTo>
                  <a:lnTo>
                    <a:pt x="0" y="39430"/>
                  </a:lnTo>
                  <a:lnTo>
                    <a:pt x="0" y="91641"/>
                  </a:lnTo>
                  <a:lnTo>
                    <a:pt x="2525" y="94551"/>
                  </a:lnTo>
                  <a:lnTo>
                    <a:pt x="2525" y="143010"/>
                  </a:lnTo>
                  <a:lnTo>
                    <a:pt x="3124" y="143010"/>
                  </a:lnTo>
                  <a:lnTo>
                    <a:pt x="3124" y="94323"/>
                  </a:lnTo>
                  <a:lnTo>
                    <a:pt x="614" y="91413"/>
                  </a:lnTo>
                  <a:lnTo>
                    <a:pt x="614" y="39658"/>
                  </a:lnTo>
                  <a:lnTo>
                    <a:pt x="5649" y="33838"/>
                  </a:lnTo>
                  <a:lnTo>
                    <a:pt x="564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3387200" y="2411850"/>
              <a:ext cx="108450" cy="2424075"/>
            </a:xfrm>
            <a:custGeom>
              <a:avLst/>
              <a:gdLst/>
              <a:ahLst/>
              <a:cxnLst/>
              <a:rect l="l" t="t" r="r" b="b"/>
              <a:pathLst>
                <a:path w="4338" h="96963" extrusionOk="0">
                  <a:moveTo>
                    <a:pt x="0" y="1"/>
                  </a:moveTo>
                  <a:lnTo>
                    <a:pt x="0" y="62340"/>
                  </a:lnTo>
                  <a:lnTo>
                    <a:pt x="3724" y="66649"/>
                  </a:lnTo>
                  <a:lnTo>
                    <a:pt x="3724" y="96962"/>
                  </a:lnTo>
                  <a:lnTo>
                    <a:pt x="4337" y="96962"/>
                  </a:lnTo>
                  <a:lnTo>
                    <a:pt x="4337" y="66420"/>
                  </a:lnTo>
                  <a:lnTo>
                    <a:pt x="614" y="62112"/>
                  </a:lnTo>
                  <a:lnTo>
                    <a:pt x="6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3616150" y="3464275"/>
              <a:ext cx="25350" cy="1371650"/>
            </a:xfrm>
            <a:custGeom>
              <a:avLst/>
              <a:gdLst/>
              <a:ahLst/>
              <a:cxnLst/>
              <a:rect l="l" t="t" r="r" b="b"/>
              <a:pathLst>
                <a:path w="1014" h="54866" extrusionOk="0">
                  <a:moveTo>
                    <a:pt x="1" y="1"/>
                  </a:moveTo>
                  <a:lnTo>
                    <a:pt x="1" y="54865"/>
                  </a:lnTo>
                  <a:lnTo>
                    <a:pt x="1014" y="54865"/>
                  </a:lnTo>
                  <a:lnTo>
                    <a:pt x="10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3513100" y="1784200"/>
              <a:ext cx="128400" cy="2074900"/>
            </a:xfrm>
            <a:custGeom>
              <a:avLst/>
              <a:gdLst/>
              <a:ahLst/>
              <a:cxnLst/>
              <a:rect l="l" t="t" r="r" b="b"/>
              <a:pathLst>
                <a:path w="5136" h="82996" extrusionOk="0">
                  <a:moveTo>
                    <a:pt x="4522" y="0"/>
                  </a:moveTo>
                  <a:lnTo>
                    <a:pt x="4522" y="13481"/>
                  </a:lnTo>
                  <a:lnTo>
                    <a:pt x="0" y="18716"/>
                  </a:lnTo>
                  <a:lnTo>
                    <a:pt x="0" y="77917"/>
                  </a:lnTo>
                  <a:lnTo>
                    <a:pt x="4394" y="82996"/>
                  </a:lnTo>
                  <a:lnTo>
                    <a:pt x="4865" y="82596"/>
                  </a:lnTo>
                  <a:lnTo>
                    <a:pt x="613" y="77689"/>
                  </a:lnTo>
                  <a:lnTo>
                    <a:pt x="613" y="18944"/>
                  </a:lnTo>
                  <a:lnTo>
                    <a:pt x="5136" y="13709"/>
                  </a:lnTo>
                  <a:lnTo>
                    <a:pt x="5136"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2683550" y="2582325"/>
              <a:ext cx="256800" cy="997525"/>
            </a:xfrm>
            <a:custGeom>
              <a:avLst/>
              <a:gdLst/>
              <a:ahLst/>
              <a:cxnLst/>
              <a:rect l="l" t="t" r="r" b="b"/>
              <a:pathLst>
                <a:path w="10272" h="39901" extrusionOk="0">
                  <a:moveTo>
                    <a:pt x="3396" y="1"/>
                  </a:moveTo>
                  <a:lnTo>
                    <a:pt x="2939" y="400"/>
                  </a:lnTo>
                  <a:lnTo>
                    <a:pt x="9673" y="8189"/>
                  </a:lnTo>
                  <a:lnTo>
                    <a:pt x="9673" y="28317"/>
                  </a:lnTo>
                  <a:lnTo>
                    <a:pt x="1" y="39501"/>
                  </a:lnTo>
                  <a:lnTo>
                    <a:pt x="472" y="39901"/>
                  </a:lnTo>
                  <a:lnTo>
                    <a:pt x="10272" y="28546"/>
                  </a:lnTo>
                  <a:lnTo>
                    <a:pt x="10272" y="7961"/>
                  </a:lnTo>
                  <a:lnTo>
                    <a:pt x="3396"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2548025" y="2778475"/>
              <a:ext cx="15375" cy="1410525"/>
            </a:xfrm>
            <a:custGeom>
              <a:avLst/>
              <a:gdLst/>
              <a:ahLst/>
              <a:cxnLst/>
              <a:rect l="l" t="t" r="r" b="b"/>
              <a:pathLst>
                <a:path w="615" h="56421" extrusionOk="0">
                  <a:moveTo>
                    <a:pt x="1" y="1"/>
                  </a:moveTo>
                  <a:lnTo>
                    <a:pt x="1" y="56420"/>
                  </a:lnTo>
                  <a:lnTo>
                    <a:pt x="614" y="56420"/>
                  </a:lnTo>
                  <a:lnTo>
                    <a:pt x="6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4734925" y="3305950"/>
              <a:ext cx="562075" cy="1682975"/>
            </a:xfrm>
            <a:custGeom>
              <a:avLst/>
              <a:gdLst/>
              <a:ahLst/>
              <a:cxnLst/>
              <a:rect l="l" t="t" r="r" b="b"/>
              <a:pathLst>
                <a:path w="22483" h="67319" extrusionOk="0">
                  <a:moveTo>
                    <a:pt x="21712" y="0"/>
                  </a:moveTo>
                  <a:lnTo>
                    <a:pt x="14708" y="8117"/>
                  </a:lnTo>
                  <a:lnTo>
                    <a:pt x="14708" y="28702"/>
                  </a:lnTo>
                  <a:lnTo>
                    <a:pt x="0" y="45692"/>
                  </a:lnTo>
                  <a:lnTo>
                    <a:pt x="0" y="67318"/>
                  </a:lnTo>
                  <a:lnTo>
                    <a:pt x="1027" y="67318"/>
                  </a:lnTo>
                  <a:lnTo>
                    <a:pt x="1027" y="46077"/>
                  </a:lnTo>
                  <a:lnTo>
                    <a:pt x="15721" y="29073"/>
                  </a:lnTo>
                  <a:lnTo>
                    <a:pt x="15721" y="8488"/>
                  </a:lnTo>
                  <a:lnTo>
                    <a:pt x="22483" y="671"/>
                  </a:lnTo>
                  <a:lnTo>
                    <a:pt x="21712"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4589050" y="3148675"/>
              <a:ext cx="271425" cy="1840250"/>
            </a:xfrm>
            <a:custGeom>
              <a:avLst/>
              <a:gdLst/>
              <a:ahLst/>
              <a:cxnLst/>
              <a:rect l="l" t="t" r="r" b="b"/>
              <a:pathLst>
                <a:path w="10857" h="73610" extrusionOk="0">
                  <a:moveTo>
                    <a:pt x="6049" y="0"/>
                  </a:moveTo>
                  <a:lnTo>
                    <a:pt x="4979" y="927"/>
                  </a:lnTo>
                  <a:lnTo>
                    <a:pt x="9430" y="6091"/>
                  </a:lnTo>
                  <a:lnTo>
                    <a:pt x="9430" y="32197"/>
                  </a:lnTo>
                  <a:lnTo>
                    <a:pt x="1" y="43096"/>
                  </a:lnTo>
                  <a:lnTo>
                    <a:pt x="1" y="73609"/>
                  </a:lnTo>
                  <a:lnTo>
                    <a:pt x="1442" y="73609"/>
                  </a:lnTo>
                  <a:lnTo>
                    <a:pt x="1442" y="43623"/>
                  </a:lnTo>
                  <a:lnTo>
                    <a:pt x="10857" y="32725"/>
                  </a:lnTo>
                  <a:lnTo>
                    <a:pt x="10857" y="5549"/>
                  </a:lnTo>
                  <a:lnTo>
                    <a:pt x="6049"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4436775" y="2034550"/>
              <a:ext cx="134825" cy="2954375"/>
            </a:xfrm>
            <a:custGeom>
              <a:avLst/>
              <a:gdLst/>
              <a:ahLst/>
              <a:cxnLst/>
              <a:rect l="l" t="t" r="r" b="b"/>
              <a:pathLst>
                <a:path w="5393" h="118175" extrusionOk="0">
                  <a:moveTo>
                    <a:pt x="3610" y="0"/>
                  </a:moveTo>
                  <a:lnTo>
                    <a:pt x="3610" y="25007"/>
                  </a:lnTo>
                  <a:lnTo>
                    <a:pt x="0" y="29173"/>
                  </a:lnTo>
                  <a:lnTo>
                    <a:pt x="0" y="55992"/>
                  </a:lnTo>
                  <a:lnTo>
                    <a:pt x="4779" y="61512"/>
                  </a:lnTo>
                  <a:lnTo>
                    <a:pt x="4779" y="77989"/>
                  </a:lnTo>
                  <a:lnTo>
                    <a:pt x="871" y="82511"/>
                  </a:lnTo>
                  <a:lnTo>
                    <a:pt x="871" y="118174"/>
                  </a:lnTo>
                  <a:lnTo>
                    <a:pt x="1484" y="118174"/>
                  </a:lnTo>
                  <a:lnTo>
                    <a:pt x="1484" y="82739"/>
                  </a:lnTo>
                  <a:lnTo>
                    <a:pt x="5393" y="78217"/>
                  </a:lnTo>
                  <a:lnTo>
                    <a:pt x="5393" y="61284"/>
                  </a:lnTo>
                  <a:lnTo>
                    <a:pt x="614" y="55763"/>
                  </a:lnTo>
                  <a:lnTo>
                    <a:pt x="614" y="29401"/>
                  </a:lnTo>
                  <a:lnTo>
                    <a:pt x="4209" y="25236"/>
                  </a:lnTo>
                  <a:lnTo>
                    <a:pt x="4209"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4314800" y="1700375"/>
              <a:ext cx="1350250" cy="3135550"/>
            </a:xfrm>
            <a:custGeom>
              <a:avLst/>
              <a:gdLst/>
              <a:ahLst/>
              <a:cxnLst/>
              <a:rect l="l" t="t" r="r" b="b"/>
              <a:pathLst>
                <a:path w="54010" h="125422" extrusionOk="0">
                  <a:moveTo>
                    <a:pt x="4594" y="1"/>
                  </a:moveTo>
                  <a:lnTo>
                    <a:pt x="1" y="4594"/>
                  </a:lnTo>
                  <a:lnTo>
                    <a:pt x="1" y="66177"/>
                  </a:lnTo>
                  <a:lnTo>
                    <a:pt x="3296" y="69986"/>
                  </a:lnTo>
                  <a:lnTo>
                    <a:pt x="3296" y="106334"/>
                  </a:lnTo>
                  <a:lnTo>
                    <a:pt x="129" y="110001"/>
                  </a:lnTo>
                  <a:lnTo>
                    <a:pt x="129" y="125421"/>
                  </a:lnTo>
                  <a:lnTo>
                    <a:pt x="742" y="125421"/>
                  </a:lnTo>
                  <a:lnTo>
                    <a:pt x="742" y="110229"/>
                  </a:lnTo>
                  <a:lnTo>
                    <a:pt x="3909" y="106563"/>
                  </a:lnTo>
                  <a:lnTo>
                    <a:pt x="3909" y="69758"/>
                  </a:lnTo>
                  <a:lnTo>
                    <a:pt x="614" y="65949"/>
                  </a:lnTo>
                  <a:lnTo>
                    <a:pt x="614" y="4851"/>
                  </a:lnTo>
                  <a:lnTo>
                    <a:pt x="4851" y="600"/>
                  </a:lnTo>
                  <a:lnTo>
                    <a:pt x="54009" y="600"/>
                  </a:lnTo>
                  <a:lnTo>
                    <a:pt x="5400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4106525" y="1636550"/>
              <a:ext cx="156600" cy="3199375"/>
            </a:xfrm>
            <a:custGeom>
              <a:avLst/>
              <a:gdLst/>
              <a:ahLst/>
              <a:cxnLst/>
              <a:rect l="l" t="t" r="r" b="b"/>
              <a:pathLst>
                <a:path w="6264" h="127975" extrusionOk="0">
                  <a:moveTo>
                    <a:pt x="1" y="0"/>
                  </a:moveTo>
                  <a:lnTo>
                    <a:pt x="1" y="24736"/>
                  </a:lnTo>
                  <a:lnTo>
                    <a:pt x="5036" y="30557"/>
                  </a:lnTo>
                  <a:lnTo>
                    <a:pt x="5036" y="76263"/>
                  </a:lnTo>
                  <a:lnTo>
                    <a:pt x="2526" y="79173"/>
                  </a:lnTo>
                  <a:lnTo>
                    <a:pt x="2526" y="127974"/>
                  </a:lnTo>
                  <a:lnTo>
                    <a:pt x="3738" y="127974"/>
                  </a:lnTo>
                  <a:lnTo>
                    <a:pt x="3738" y="79629"/>
                  </a:lnTo>
                  <a:lnTo>
                    <a:pt x="6263" y="76719"/>
                  </a:lnTo>
                  <a:lnTo>
                    <a:pt x="6263" y="30100"/>
                  </a:lnTo>
                  <a:lnTo>
                    <a:pt x="1228" y="24280"/>
                  </a:lnTo>
                  <a:lnTo>
                    <a:pt x="1228"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4036275" y="2481750"/>
              <a:ext cx="108450" cy="2354175"/>
            </a:xfrm>
            <a:custGeom>
              <a:avLst/>
              <a:gdLst/>
              <a:ahLst/>
              <a:cxnLst/>
              <a:rect l="l" t="t" r="r" b="b"/>
              <a:pathLst>
                <a:path w="4338" h="94167" extrusionOk="0">
                  <a:moveTo>
                    <a:pt x="3724" y="1"/>
                  </a:moveTo>
                  <a:lnTo>
                    <a:pt x="3724" y="59316"/>
                  </a:lnTo>
                  <a:lnTo>
                    <a:pt x="0" y="63624"/>
                  </a:lnTo>
                  <a:lnTo>
                    <a:pt x="0" y="94166"/>
                  </a:lnTo>
                  <a:lnTo>
                    <a:pt x="614" y="94166"/>
                  </a:lnTo>
                  <a:lnTo>
                    <a:pt x="614" y="63853"/>
                  </a:lnTo>
                  <a:lnTo>
                    <a:pt x="4337" y="59544"/>
                  </a:lnTo>
                  <a:lnTo>
                    <a:pt x="4337"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895750" y="3348375"/>
              <a:ext cx="15000" cy="1487550"/>
            </a:xfrm>
            <a:custGeom>
              <a:avLst/>
              <a:gdLst/>
              <a:ahLst/>
              <a:cxnLst/>
              <a:rect l="l" t="t" r="r" b="b"/>
              <a:pathLst>
                <a:path w="600" h="59502" extrusionOk="0">
                  <a:moveTo>
                    <a:pt x="1" y="1"/>
                  </a:moveTo>
                  <a:lnTo>
                    <a:pt x="1" y="59501"/>
                  </a:lnTo>
                  <a:lnTo>
                    <a:pt x="600" y="59501"/>
                  </a:lnTo>
                  <a:lnTo>
                    <a:pt x="600"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3890400" y="959650"/>
              <a:ext cx="128775" cy="2899450"/>
            </a:xfrm>
            <a:custGeom>
              <a:avLst/>
              <a:gdLst/>
              <a:ahLst/>
              <a:cxnLst/>
              <a:rect l="l" t="t" r="r" b="b"/>
              <a:pathLst>
                <a:path w="5151" h="115978" extrusionOk="0">
                  <a:moveTo>
                    <a:pt x="1" y="1"/>
                  </a:moveTo>
                  <a:lnTo>
                    <a:pt x="1" y="46691"/>
                  </a:lnTo>
                  <a:lnTo>
                    <a:pt x="4537" y="51926"/>
                  </a:lnTo>
                  <a:lnTo>
                    <a:pt x="4537" y="110671"/>
                  </a:lnTo>
                  <a:lnTo>
                    <a:pt x="286" y="115578"/>
                  </a:lnTo>
                  <a:lnTo>
                    <a:pt x="743" y="115978"/>
                  </a:lnTo>
                  <a:lnTo>
                    <a:pt x="5151" y="110899"/>
                  </a:lnTo>
                  <a:lnTo>
                    <a:pt x="5151" y="51698"/>
                  </a:lnTo>
                  <a:lnTo>
                    <a:pt x="614" y="46463"/>
                  </a:lnTo>
                  <a:lnTo>
                    <a:pt x="6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4591550" y="2284550"/>
              <a:ext cx="256800" cy="1295300"/>
            </a:xfrm>
            <a:custGeom>
              <a:avLst/>
              <a:gdLst/>
              <a:ahLst/>
              <a:cxnLst/>
              <a:rect l="l" t="t" r="r" b="b"/>
              <a:pathLst>
                <a:path w="10272" h="51812" extrusionOk="0">
                  <a:moveTo>
                    <a:pt x="6092" y="0"/>
                  </a:moveTo>
                  <a:lnTo>
                    <a:pt x="1" y="6077"/>
                  </a:lnTo>
                  <a:lnTo>
                    <a:pt x="1" y="40457"/>
                  </a:lnTo>
                  <a:lnTo>
                    <a:pt x="9815" y="51812"/>
                  </a:lnTo>
                  <a:lnTo>
                    <a:pt x="10272" y="51412"/>
                  </a:lnTo>
                  <a:lnTo>
                    <a:pt x="614" y="40228"/>
                  </a:lnTo>
                  <a:lnTo>
                    <a:pt x="614" y="6334"/>
                  </a:lnTo>
                  <a:lnTo>
                    <a:pt x="6520" y="428"/>
                  </a:lnTo>
                  <a:lnTo>
                    <a:pt x="6092"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4820875" y="2861225"/>
              <a:ext cx="163000" cy="1327775"/>
            </a:xfrm>
            <a:custGeom>
              <a:avLst/>
              <a:gdLst/>
              <a:ahLst/>
              <a:cxnLst/>
              <a:rect l="l" t="t" r="r" b="b"/>
              <a:pathLst>
                <a:path w="6520" h="53111" extrusionOk="0">
                  <a:moveTo>
                    <a:pt x="428" y="0"/>
                  </a:moveTo>
                  <a:lnTo>
                    <a:pt x="0" y="443"/>
                  </a:lnTo>
                  <a:lnTo>
                    <a:pt x="5906" y="6348"/>
                  </a:lnTo>
                  <a:lnTo>
                    <a:pt x="5906" y="53110"/>
                  </a:lnTo>
                  <a:lnTo>
                    <a:pt x="6520" y="53110"/>
                  </a:lnTo>
                  <a:lnTo>
                    <a:pt x="6520" y="6092"/>
                  </a:lnTo>
                  <a:lnTo>
                    <a:pt x="428"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625075" y="959650"/>
              <a:ext cx="158725" cy="3876275"/>
            </a:xfrm>
            <a:custGeom>
              <a:avLst/>
              <a:gdLst/>
              <a:ahLst/>
              <a:cxnLst/>
              <a:rect l="l" t="t" r="r" b="b"/>
              <a:pathLst>
                <a:path w="6349" h="155051" extrusionOk="0">
                  <a:moveTo>
                    <a:pt x="4922" y="1"/>
                  </a:moveTo>
                  <a:lnTo>
                    <a:pt x="4922" y="63396"/>
                  </a:lnTo>
                  <a:lnTo>
                    <a:pt x="0" y="69244"/>
                  </a:lnTo>
                  <a:lnTo>
                    <a:pt x="0" y="86734"/>
                  </a:lnTo>
                  <a:lnTo>
                    <a:pt x="4922" y="92426"/>
                  </a:lnTo>
                  <a:lnTo>
                    <a:pt x="4922" y="155050"/>
                  </a:lnTo>
                  <a:lnTo>
                    <a:pt x="6349" y="155050"/>
                  </a:lnTo>
                  <a:lnTo>
                    <a:pt x="6349" y="91898"/>
                  </a:lnTo>
                  <a:lnTo>
                    <a:pt x="1427" y="86206"/>
                  </a:lnTo>
                  <a:lnTo>
                    <a:pt x="1427" y="69772"/>
                  </a:lnTo>
                  <a:lnTo>
                    <a:pt x="6349" y="63909"/>
                  </a:lnTo>
                  <a:lnTo>
                    <a:pt x="634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748100" y="2802025"/>
              <a:ext cx="158750" cy="2033900"/>
            </a:xfrm>
            <a:custGeom>
              <a:avLst/>
              <a:gdLst/>
              <a:ahLst/>
              <a:cxnLst/>
              <a:rect l="l" t="t" r="r" b="b"/>
              <a:pathLst>
                <a:path w="6350" h="81356" extrusionOk="0">
                  <a:moveTo>
                    <a:pt x="4923" y="0"/>
                  </a:moveTo>
                  <a:lnTo>
                    <a:pt x="4923" y="12511"/>
                  </a:lnTo>
                  <a:lnTo>
                    <a:pt x="1" y="18203"/>
                  </a:lnTo>
                  <a:lnTo>
                    <a:pt x="1" y="81355"/>
                  </a:lnTo>
                  <a:lnTo>
                    <a:pt x="1428" y="81355"/>
                  </a:lnTo>
                  <a:lnTo>
                    <a:pt x="1428" y="18731"/>
                  </a:lnTo>
                  <a:lnTo>
                    <a:pt x="6349" y="13039"/>
                  </a:lnTo>
                  <a:lnTo>
                    <a:pt x="6349"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2829425" y="3651875"/>
              <a:ext cx="144450" cy="160875"/>
            </a:xfrm>
            <a:custGeom>
              <a:avLst/>
              <a:gdLst/>
              <a:ahLst/>
              <a:cxnLst/>
              <a:rect l="l" t="t" r="r" b="b"/>
              <a:pathLst>
                <a:path w="5778" h="6435" extrusionOk="0">
                  <a:moveTo>
                    <a:pt x="457" y="0"/>
                  </a:moveTo>
                  <a:lnTo>
                    <a:pt x="0" y="414"/>
                  </a:lnTo>
                  <a:lnTo>
                    <a:pt x="5321" y="6434"/>
                  </a:lnTo>
                  <a:lnTo>
                    <a:pt x="5778" y="6035"/>
                  </a:lnTo>
                  <a:lnTo>
                    <a:pt x="457"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2178550" y="3481050"/>
              <a:ext cx="132000" cy="131975"/>
            </a:xfrm>
            <a:custGeom>
              <a:avLst/>
              <a:gdLst/>
              <a:ahLst/>
              <a:cxnLst/>
              <a:rect l="l" t="t" r="r" b="b"/>
              <a:pathLst>
                <a:path w="5280" h="5279" extrusionOk="0">
                  <a:moveTo>
                    <a:pt x="2640" y="0"/>
                  </a:moveTo>
                  <a:cubicBezTo>
                    <a:pt x="1185" y="0"/>
                    <a:pt x="1" y="1184"/>
                    <a:pt x="1" y="2639"/>
                  </a:cubicBezTo>
                  <a:cubicBezTo>
                    <a:pt x="1" y="4095"/>
                    <a:pt x="1185" y="5279"/>
                    <a:pt x="2640" y="5279"/>
                  </a:cubicBezTo>
                  <a:cubicBezTo>
                    <a:pt x="4095" y="5279"/>
                    <a:pt x="5279" y="4095"/>
                    <a:pt x="5279" y="2639"/>
                  </a:cubicBezTo>
                  <a:cubicBezTo>
                    <a:pt x="5279" y="1184"/>
                    <a:pt x="4095" y="0"/>
                    <a:pt x="2640"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2166075" y="3468200"/>
              <a:ext cx="157300" cy="157300"/>
            </a:xfrm>
            <a:custGeom>
              <a:avLst/>
              <a:gdLst/>
              <a:ahLst/>
              <a:cxnLst/>
              <a:rect l="l" t="t" r="r" b="b"/>
              <a:pathLst>
                <a:path w="6292" h="6292" extrusionOk="0">
                  <a:moveTo>
                    <a:pt x="3139" y="1028"/>
                  </a:moveTo>
                  <a:cubicBezTo>
                    <a:pt x="4309" y="1028"/>
                    <a:pt x="5265" y="1969"/>
                    <a:pt x="5265" y="3153"/>
                  </a:cubicBezTo>
                  <a:cubicBezTo>
                    <a:pt x="5265" y="4323"/>
                    <a:pt x="4309" y="5279"/>
                    <a:pt x="3139" y="5279"/>
                  </a:cubicBezTo>
                  <a:cubicBezTo>
                    <a:pt x="1969" y="5279"/>
                    <a:pt x="1014" y="4323"/>
                    <a:pt x="1014" y="3153"/>
                  </a:cubicBezTo>
                  <a:cubicBezTo>
                    <a:pt x="1014" y="1969"/>
                    <a:pt x="1969" y="1028"/>
                    <a:pt x="3139" y="1028"/>
                  </a:cubicBezTo>
                  <a:close/>
                  <a:moveTo>
                    <a:pt x="3139" y="1"/>
                  </a:moveTo>
                  <a:cubicBezTo>
                    <a:pt x="1399" y="1"/>
                    <a:pt x="1" y="1413"/>
                    <a:pt x="1" y="3153"/>
                  </a:cubicBezTo>
                  <a:cubicBezTo>
                    <a:pt x="1" y="4880"/>
                    <a:pt x="1399" y="6292"/>
                    <a:pt x="3139" y="6292"/>
                  </a:cubicBezTo>
                  <a:cubicBezTo>
                    <a:pt x="4879" y="6292"/>
                    <a:pt x="6292" y="4880"/>
                    <a:pt x="6292" y="3153"/>
                  </a:cubicBezTo>
                  <a:cubicBezTo>
                    <a:pt x="6292" y="1413"/>
                    <a:pt x="4879" y="1"/>
                    <a:pt x="313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2212450" y="3514925"/>
              <a:ext cx="64200" cy="63875"/>
            </a:xfrm>
            <a:custGeom>
              <a:avLst/>
              <a:gdLst/>
              <a:ahLst/>
              <a:cxnLst/>
              <a:rect l="l" t="t" r="r" b="b"/>
              <a:pathLst>
                <a:path w="2568" h="2555" extrusionOk="0">
                  <a:moveTo>
                    <a:pt x="1284" y="1"/>
                  </a:moveTo>
                  <a:cubicBezTo>
                    <a:pt x="585" y="1"/>
                    <a:pt x="0" y="571"/>
                    <a:pt x="0" y="1284"/>
                  </a:cubicBezTo>
                  <a:cubicBezTo>
                    <a:pt x="0" y="1983"/>
                    <a:pt x="585" y="2554"/>
                    <a:pt x="1284" y="2554"/>
                  </a:cubicBezTo>
                  <a:cubicBezTo>
                    <a:pt x="1997" y="2554"/>
                    <a:pt x="2568" y="1983"/>
                    <a:pt x="2568" y="1284"/>
                  </a:cubicBezTo>
                  <a:cubicBezTo>
                    <a:pt x="2568" y="571"/>
                    <a:pt x="1997" y="1"/>
                    <a:pt x="1284"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514500" y="2737100"/>
              <a:ext cx="82425" cy="82775"/>
            </a:xfrm>
            <a:custGeom>
              <a:avLst/>
              <a:gdLst/>
              <a:ahLst/>
              <a:cxnLst/>
              <a:rect l="l" t="t" r="r" b="b"/>
              <a:pathLst>
                <a:path w="3297" h="3311" extrusionOk="0">
                  <a:moveTo>
                    <a:pt x="1656" y="1"/>
                  </a:moveTo>
                  <a:cubicBezTo>
                    <a:pt x="743" y="1"/>
                    <a:pt x="1" y="743"/>
                    <a:pt x="1" y="1656"/>
                  </a:cubicBezTo>
                  <a:cubicBezTo>
                    <a:pt x="1" y="2569"/>
                    <a:pt x="743" y="3311"/>
                    <a:pt x="1656" y="3311"/>
                  </a:cubicBezTo>
                  <a:cubicBezTo>
                    <a:pt x="2569" y="3311"/>
                    <a:pt x="3296" y="2569"/>
                    <a:pt x="3296" y="1656"/>
                  </a:cubicBezTo>
                  <a:cubicBezTo>
                    <a:pt x="3296" y="743"/>
                    <a:pt x="2569" y="1"/>
                    <a:pt x="1656"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4100100" y="2444675"/>
              <a:ext cx="73850" cy="74200"/>
            </a:xfrm>
            <a:custGeom>
              <a:avLst/>
              <a:gdLst/>
              <a:ahLst/>
              <a:cxnLst/>
              <a:rect l="l" t="t" r="r" b="b"/>
              <a:pathLst>
                <a:path w="2954" h="2968" extrusionOk="0">
                  <a:moveTo>
                    <a:pt x="1470" y="0"/>
                  </a:moveTo>
                  <a:cubicBezTo>
                    <a:pt x="657" y="0"/>
                    <a:pt x="1" y="671"/>
                    <a:pt x="1" y="1484"/>
                  </a:cubicBezTo>
                  <a:cubicBezTo>
                    <a:pt x="1" y="2311"/>
                    <a:pt x="657" y="2968"/>
                    <a:pt x="1470" y="2968"/>
                  </a:cubicBezTo>
                  <a:cubicBezTo>
                    <a:pt x="2298" y="2968"/>
                    <a:pt x="2954" y="2311"/>
                    <a:pt x="2954" y="1484"/>
                  </a:cubicBezTo>
                  <a:cubicBezTo>
                    <a:pt x="2954" y="671"/>
                    <a:pt x="2298" y="0"/>
                    <a:pt x="1470"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3865450" y="3310225"/>
              <a:ext cx="75625" cy="75975"/>
            </a:xfrm>
            <a:custGeom>
              <a:avLst/>
              <a:gdLst/>
              <a:ahLst/>
              <a:cxnLst/>
              <a:rect l="l" t="t" r="r" b="b"/>
              <a:pathLst>
                <a:path w="3025" h="3039" extrusionOk="0">
                  <a:moveTo>
                    <a:pt x="1512" y="0"/>
                  </a:moveTo>
                  <a:cubicBezTo>
                    <a:pt x="671" y="0"/>
                    <a:pt x="0" y="685"/>
                    <a:pt x="0" y="1527"/>
                  </a:cubicBezTo>
                  <a:cubicBezTo>
                    <a:pt x="0" y="2354"/>
                    <a:pt x="671" y="3039"/>
                    <a:pt x="1512" y="3039"/>
                  </a:cubicBezTo>
                  <a:cubicBezTo>
                    <a:pt x="2354" y="3039"/>
                    <a:pt x="3025" y="2354"/>
                    <a:pt x="3025" y="1527"/>
                  </a:cubicBezTo>
                  <a:cubicBezTo>
                    <a:pt x="3025" y="685"/>
                    <a:pt x="2354" y="0"/>
                    <a:pt x="1512"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4774150" y="2814500"/>
              <a:ext cx="104150" cy="104525"/>
            </a:xfrm>
            <a:custGeom>
              <a:avLst/>
              <a:gdLst/>
              <a:ahLst/>
              <a:cxnLst/>
              <a:rect l="l" t="t" r="r" b="b"/>
              <a:pathLst>
                <a:path w="4166" h="4181" extrusionOk="0">
                  <a:moveTo>
                    <a:pt x="2083" y="1"/>
                  </a:moveTo>
                  <a:cubicBezTo>
                    <a:pt x="928" y="1"/>
                    <a:pt x="0" y="942"/>
                    <a:pt x="0" y="2083"/>
                  </a:cubicBezTo>
                  <a:cubicBezTo>
                    <a:pt x="0" y="3239"/>
                    <a:pt x="928" y="4180"/>
                    <a:pt x="2083" y="4180"/>
                  </a:cubicBezTo>
                  <a:cubicBezTo>
                    <a:pt x="3239" y="4180"/>
                    <a:pt x="4166" y="3239"/>
                    <a:pt x="4166" y="2083"/>
                  </a:cubicBezTo>
                  <a:cubicBezTo>
                    <a:pt x="4166" y="942"/>
                    <a:pt x="3239" y="1"/>
                    <a:pt x="2083"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3601900" y="1752100"/>
              <a:ext cx="63850" cy="63850"/>
            </a:xfrm>
            <a:custGeom>
              <a:avLst/>
              <a:gdLst/>
              <a:ahLst/>
              <a:cxnLst/>
              <a:rect l="l" t="t" r="r" b="b"/>
              <a:pathLst>
                <a:path w="2554" h="2554" extrusionOk="0">
                  <a:moveTo>
                    <a:pt x="1284" y="0"/>
                  </a:moveTo>
                  <a:cubicBezTo>
                    <a:pt x="571" y="0"/>
                    <a:pt x="0" y="571"/>
                    <a:pt x="0" y="1284"/>
                  </a:cubicBezTo>
                  <a:cubicBezTo>
                    <a:pt x="0" y="1983"/>
                    <a:pt x="571" y="2554"/>
                    <a:pt x="1284" y="2554"/>
                  </a:cubicBezTo>
                  <a:cubicBezTo>
                    <a:pt x="1983" y="2554"/>
                    <a:pt x="2554" y="1983"/>
                    <a:pt x="2554" y="1284"/>
                  </a:cubicBezTo>
                  <a:cubicBezTo>
                    <a:pt x="2554" y="571"/>
                    <a:pt x="1983" y="0"/>
                    <a:pt x="128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3594050" y="1744250"/>
              <a:ext cx="79550" cy="79550"/>
            </a:xfrm>
            <a:custGeom>
              <a:avLst/>
              <a:gdLst/>
              <a:ahLst/>
              <a:cxnLst/>
              <a:rect l="l" t="t" r="r" b="b"/>
              <a:pathLst>
                <a:path w="3182" h="3182" extrusionOk="0">
                  <a:moveTo>
                    <a:pt x="1598" y="614"/>
                  </a:moveTo>
                  <a:cubicBezTo>
                    <a:pt x="2126" y="614"/>
                    <a:pt x="2568" y="1056"/>
                    <a:pt x="2568" y="1584"/>
                  </a:cubicBezTo>
                  <a:cubicBezTo>
                    <a:pt x="2568" y="2126"/>
                    <a:pt x="2126" y="2568"/>
                    <a:pt x="1598" y="2568"/>
                  </a:cubicBezTo>
                  <a:cubicBezTo>
                    <a:pt x="1056" y="2568"/>
                    <a:pt x="614" y="2126"/>
                    <a:pt x="614" y="1584"/>
                  </a:cubicBezTo>
                  <a:cubicBezTo>
                    <a:pt x="614" y="1056"/>
                    <a:pt x="1056" y="614"/>
                    <a:pt x="1598" y="614"/>
                  </a:cubicBezTo>
                  <a:close/>
                  <a:moveTo>
                    <a:pt x="1598" y="0"/>
                  </a:moveTo>
                  <a:cubicBezTo>
                    <a:pt x="714" y="0"/>
                    <a:pt x="0" y="714"/>
                    <a:pt x="0" y="1584"/>
                  </a:cubicBezTo>
                  <a:cubicBezTo>
                    <a:pt x="0" y="2468"/>
                    <a:pt x="714" y="3181"/>
                    <a:pt x="1598" y="3181"/>
                  </a:cubicBezTo>
                  <a:cubicBezTo>
                    <a:pt x="2468" y="3181"/>
                    <a:pt x="3181" y="2468"/>
                    <a:pt x="3181" y="1584"/>
                  </a:cubicBezTo>
                  <a:cubicBezTo>
                    <a:pt x="3181" y="714"/>
                    <a:pt x="2468" y="0"/>
                    <a:pt x="1598"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4685350" y="2226425"/>
              <a:ext cx="127350" cy="127325"/>
            </a:xfrm>
            <a:custGeom>
              <a:avLst/>
              <a:gdLst/>
              <a:ahLst/>
              <a:cxnLst/>
              <a:rect l="l" t="t" r="r" b="b"/>
              <a:pathLst>
                <a:path w="5094" h="5093" extrusionOk="0">
                  <a:moveTo>
                    <a:pt x="2554" y="0"/>
                  </a:moveTo>
                  <a:cubicBezTo>
                    <a:pt x="1142" y="0"/>
                    <a:pt x="0" y="1141"/>
                    <a:pt x="0" y="2539"/>
                  </a:cubicBezTo>
                  <a:cubicBezTo>
                    <a:pt x="0" y="3952"/>
                    <a:pt x="1142" y="5093"/>
                    <a:pt x="2554" y="5093"/>
                  </a:cubicBezTo>
                  <a:cubicBezTo>
                    <a:pt x="3952" y="5093"/>
                    <a:pt x="5093" y="3952"/>
                    <a:pt x="5093" y="2539"/>
                  </a:cubicBezTo>
                  <a:cubicBezTo>
                    <a:pt x="5093" y="1141"/>
                    <a:pt x="3952" y="0"/>
                    <a:pt x="25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4677850" y="2218575"/>
              <a:ext cx="142675" cy="142675"/>
            </a:xfrm>
            <a:custGeom>
              <a:avLst/>
              <a:gdLst/>
              <a:ahLst/>
              <a:cxnLst/>
              <a:rect l="l" t="t" r="r" b="b"/>
              <a:pathLst>
                <a:path w="5707" h="5707" extrusionOk="0">
                  <a:moveTo>
                    <a:pt x="2854" y="614"/>
                  </a:moveTo>
                  <a:cubicBezTo>
                    <a:pt x="4081" y="614"/>
                    <a:pt x="5094" y="1626"/>
                    <a:pt x="5094" y="2853"/>
                  </a:cubicBezTo>
                  <a:cubicBezTo>
                    <a:pt x="5094" y="4094"/>
                    <a:pt x="4081" y="5093"/>
                    <a:pt x="2854" y="5093"/>
                  </a:cubicBezTo>
                  <a:cubicBezTo>
                    <a:pt x="1613" y="5093"/>
                    <a:pt x="614" y="4094"/>
                    <a:pt x="614" y="2853"/>
                  </a:cubicBezTo>
                  <a:cubicBezTo>
                    <a:pt x="614" y="1626"/>
                    <a:pt x="1613" y="614"/>
                    <a:pt x="2854" y="614"/>
                  </a:cubicBezTo>
                  <a:close/>
                  <a:moveTo>
                    <a:pt x="2854" y="0"/>
                  </a:moveTo>
                  <a:cubicBezTo>
                    <a:pt x="1270" y="0"/>
                    <a:pt x="1" y="1284"/>
                    <a:pt x="1" y="2853"/>
                  </a:cubicBezTo>
                  <a:cubicBezTo>
                    <a:pt x="1" y="4422"/>
                    <a:pt x="1270" y="5706"/>
                    <a:pt x="2854" y="5706"/>
                  </a:cubicBezTo>
                  <a:cubicBezTo>
                    <a:pt x="4423" y="5706"/>
                    <a:pt x="5707" y="4422"/>
                    <a:pt x="5707" y="2853"/>
                  </a:cubicBezTo>
                  <a:cubicBezTo>
                    <a:pt x="5707" y="1284"/>
                    <a:pt x="4423" y="0"/>
                    <a:pt x="28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5243850" y="3270625"/>
              <a:ext cx="87400" cy="87400"/>
            </a:xfrm>
            <a:custGeom>
              <a:avLst/>
              <a:gdLst/>
              <a:ahLst/>
              <a:cxnLst/>
              <a:rect l="l" t="t" r="r" b="b"/>
              <a:pathLst>
                <a:path w="3496" h="3496" extrusionOk="0">
                  <a:moveTo>
                    <a:pt x="1740" y="1"/>
                  </a:moveTo>
                  <a:cubicBezTo>
                    <a:pt x="785" y="1"/>
                    <a:pt x="0" y="785"/>
                    <a:pt x="0" y="1741"/>
                  </a:cubicBezTo>
                  <a:cubicBezTo>
                    <a:pt x="0" y="2711"/>
                    <a:pt x="785" y="3496"/>
                    <a:pt x="1740" y="3496"/>
                  </a:cubicBezTo>
                  <a:cubicBezTo>
                    <a:pt x="2710" y="3496"/>
                    <a:pt x="3495" y="2711"/>
                    <a:pt x="3495" y="1741"/>
                  </a:cubicBezTo>
                  <a:cubicBezTo>
                    <a:pt x="3495" y="785"/>
                    <a:pt x="2710" y="1"/>
                    <a:pt x="1740"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5231000" y="3257800"/>
              <a:ext cx="112725" cy="113075"/>
            </a:xfrm>
            <a:custGeom>
              <a:avLst/>
              <a:gdLst/>
              <a:ahLst/>
              <a:cxnLst/>
              <a:rect l="l" t="t" r="r" b="b"/>
              <a:pathLst>
                <a:path w="4509" h="4523" extrusionOk="0">
                  <a:moveTo>
                    <a:pt x="2254" y="1027"/>
                  </a:moveTo>
                  <a:cubicBezTo>
                    <a:pt x="2939" y="1027"/>
                    <a:pt x="3495" y="1584"/>
                    <a:pt x="3495" y="2254"/>
                  </a:cubicBezTo>
                  <a:cubicBezTo>
                    <a:pt x="3495" y="2939"/>
                    <a:pt x="2939" y="3495"/>
                    <a:pt x="2254" y="3495"/>
                  </a:cubicBezTo>
                  <a:cubicBezTo>
                    <a:pt x="1584" y="3495"/>
                    <a:pt x="1028" y="2939"/>
                    <a:pt x="1028" y="2254"/>
                  </a:cubicBezTo>
                  <a:cubicBezTo>
                    <a:pt x="1028" y="1584"/>
                    <a:pt x="1584" y="1027"/>
                    <a:pt x="2254" y="1027"/>
                  </a:cubicBezTo>
                  <a:close/>
                  <a:moveTo>
                    <a:pt x="2254" y="0"/>
                  </a:moveTo>
                  <a:cubicBezTo>
                    <a:pt x="1013" y="0"/>
                    <a:pt x="0" y="1013"/>
                    <a:pt x="0" y="2254"/>
                  </a:cubicBezTo>
                  <a:cubicBezTo>
                    <a:pt x="0" y="3510"/>
                    <a:pt x="1013" y="4522"/>
                    <a:pt x="2254" y="4522"/>
                  </a:cubicBezTo>
                  <a:cubicBezTo>
                    <a:pt x="3495" y="4522"/>
                    <a:pt x="4508" y="3510"/>
                    <a:pt x="4508" y="2254"/>
                  </a:cubicBezTo>
                  <a:cubicBezTo>
                    <a:pt x="4508" y="1013"/>
                    <a:pt x="3495" y="0"/>
                    <a:pt x="22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4662875" y="3096250"/>
              <a:ext cx="128050" cy="128050"/>
            </a:xfrm>
            <a:custGeom>
              <a:avLst/>
              <a:gdLst/>
              <a:ahLst/>
              <a:cxnLst/>
              <a:rect l="l" t="t" r="r" b="b"/>
              <a:pathLst>
                <a:path w="5122" h="5122" extrusionOk="0">
                  <a:moveTo>
                    <a:pt x="2568" y="0"/>
                  </a:moveTo>
                  <a:cubicBezTo>
                    <a:pt x="1142" y="0"/>
                    <a:pt x="1" y="1156"/>
                    <a:pt x="1" y="2568"/>
                  </a:cubicBezTo>
                  <a:cubicBezTo>
                    <a:pt x="1" y="3980"/>
                    <a:pt x="1142" y="5121"/>
                    <a:pt x="2568" y="5121"/>
                  </a:cubicBezTo>
                  <a:cubicBezTo>
                    <a:pt x="3981" y="5121"/>
                    <a:pt x="5122" y="3980"/>
                    <a:pt x="5122" y="2568"/>
                  </a:cubicBezTo>
                  <a:cubicBezTo>
                    <a:pt x="5122" y="1156"/>
                    <a:pt x="3981" y="0"/>
                    <a:pt x="2568"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4645050" y="3078400"/>
              <a:ext cx="163725" cy="163725"/>
            </a:xfrm>
            <a:custGeom>
              <a:avLst/>
              <a:gdLst/>
              <a:ahLst/>
              <a:cxnLst/>
              <a:rect l="l" t="t" r="r" b="b"/>
              <a:pathLst>
                <a:path w="6549" h="6549" extrusionOk="0">
                  <a:moveTo>
                    <a:pt x="3281" y="1427"/>
                  </a:moveTo>
                  <a:cubicBezTo>
                    <a:pt x="4294" y="1427"/>
                    <a:pt x="5122" y="2255"/>
                    <a:pt x="5122" y="3282"/>
                  </a:cubicBezTo>
                  <a:cubicBezTo>
                    <a:pt x="5122" y="4295"/>
                    <a:pt x="4294" y="5122"/>
                    <a:pt x="3281" y="5122"/>
                  </a:cubicBezTo>
                  <a:cubicBezTo>
                    <a:pt x="2254" y="5122"/>
                    <a:pt x="1427" y="4295"/>
                    <a:pt x="1427" y="3282"/>
                  </a:cubicBezTo>
                  <a:cubicBezTo>
                    <a:pt x="1427" y="2255"/>
                    <a:pt x="2254" y="1427"/>
                    <a:pt x="3281" y="1427"/>
                  </a:cubicBezTo>
                  <a:close/>
                  <a:moveTo>
                    <a:pt x="3281" y="1"/>
                  </a:moveTo>
                  <a:cubicBezTo>
                    <a:pt x="1470" y="1"/>
                    <a:pt x="0" y="1470"/>
                    <a:pt x="0" y="3282"/>
                  </a:cubicBezTo>
                  <a:cubicBezTo>
                    <a:pt x="0" y="5079"/>
                    <a:pt x="1470" y="6549"/>
                    <a:pt x="3281" y="6549"/>
                  </a:cubicBezTo>
                  <a:cubicBezTo>
                    <a:pt x="5079" y="6549"/>
                    <a:pt x="6548" y="5079"/>
                    <a:pt x="6548" y="3282"/>
                  </a:cubicBezTo>
                  <a:cubicBezTo>
                    <a:pt x="6548" y="1470"/>
                    <a:pt x="5079" y="1"/>
                    <a:pt x="3281"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4459600" y="1959650"/>
              <a:ext cx="149800" cy="150175"/>
            </a:xfrm>
            <a:custGeom>
              <a:avLst/>
              <a:gdLst/>
              <a:ahLst/>
              <a:cxnLst/>
              <a:rect l="l" t="t" r="r" b="b"/>
              <a:pathLst>
                <a:path w="5992" h="6007" extrusionOk="0">
                  <a:moveTo>
                    <a:pt x="2996" y="1"/>
                  </a:moveTo>
                  <a:cubicBezTo>
                    <a:pt x="1341" y="1"/>
                    <a:pt x="0" y="1342"/>
                    <a:pt x="0" y="2996"/>
                  </a:cubicBezTo>
                  <a:cubicBezTo>
                    <a:pt x="0" y="4651"/>
                    <a:pt x="1341" y="6006"/>
                    <a:pt x="2996" y="6006"/>
                  </a:cubicBezTo>
                  <a:cubicBezTo>
                    <a:pt x="4651" y="6006"/>
                    <a:pt x="5992" y="4651"/>
                    <a:pt x="5992" y="2996"/>
                  </a:cubicBezTo>
                  <a:cubicBezTo>
                    <a:pt x="5992" y="1342"/>
                    <a:pt x="4651" y="1"/>
                    <a:pt x="2996"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4451750" y="1952175"/>
              <a:ext cx="165500" cy="165125"/>
            </a:xfrm>
            <a:custGeom>
              <a:avLst/>
              <a:gdLst/>
              <a:ahLst/>
              <a:cxnLst/>
              <a:rect l="l" t="t" r="r" b="b"/>
              <a:pathLst>
                <a:path w="6620" h="6605" extrusionOk="0">
                  <a:moveTo>
                    <a:pt x="3310" y="599"/>
                  </a:moveTo>
                  <a:cubicBezTo>
                    <a:pt x="4794" y="599"/>
                    <a:pt x="6006" y="1812"/>
                    <a:pt x="6006" y="3295"/>
                  </a:cubicBezTo>
                  <a:cubicBezTo>
                    <a:pt x="6006" y="4779"/>
                    <a:pt x="4794" y="5991"/>
                    <a:pt x="3310" y="5991"/>
                  </a:cubicBezTo>
                  <a:cubicBezTo>
                    <a:pt x="1827" y="5991"/>
                    <a:pt x="614" y="4779"/>
                    <a:pt x="614" y="3295"/>
                  </a:cubicBezTo>
                  <a:cubicBezTo>
                    <a:pt x="614" y="1812"/>
                    <a:pt x="1827" y="599"/>
                    <a:pt x="3310" y="599"/>
                  </a:cubicBezTo>
                  <a:close/>
                  <a:moveTo>
                    <a:pt x="3310" y="0"/>
                  </a:moveTo>
                  <a:cubicBezTo>
                    <a:pt x="1484" y="0"/>
                    <a:pt x="1" y="1484"/>
                    <a:pt x="1" y="3295"/>
                  </a:cubicBezTo>
                  <a:cubicBezTo>
                    <a:pt x="1" y="5121"/>
                    <a:pt x="1484" y="6605"/>
                    <a:pt x="3310" y="6605"/>
                  </a:cubicBezTo>
                  <a:cubicBezTo>
                    <a:pt x="5136" y="6605"/>
                    <a:pt x="6620" y="5121"/>
                    <a:pt x="6620" y="3295"/>
                  </a:cubicBezTo>
                  <a:cubicBezTo>
                    <a:pt x="6620" y="1484"/>
                    <a:pt x="5136" y="0"/>
                    <a:pt x="3310"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4498125" y="1998525"/>
              <a:ext cx="72775" cy="72425"/>
            </a:xfrm>
            <a:custGeom>
              <a:avLst/>
              <a:gdLst/>
              <a:ahLst/>
              <a:cxnLst/>
              <a:rect l="l" t="t" r="r" b="b"/>
              <a:pathLst>
                <a:path w="2911" h="2897" extrusionOk="0">
                  <a:moveTo>
                    <a:pt x="1455" y="0"/>
                  </a:moveTo>
                  <a:cubicBezTo>
                    <a:pt x="656" y="0"/>
                    <a:pt x="0" y="642"/>
                    <a:pt x="0" y="1441"/>
                  </a:cubicBezTo>
                  <a:cubicBezTo>
                    <a:pt x="0" y="2240"/>
                    <a:pt x="656" y="2896"/>
                    <a:pt x="1455" y="2896"/>
                  </a:cubicBezTo>
                  <a:cubicBezTo>
                    <a:pt x="2254" y="2896"/>
                    <a:pt x="2910" y="2240"/>
                    <a:pt x="2910" y="1441"/>
                  </a:cubicBezTo>
                  <a:cubicBezTo>
                    <a:pt x="2910" y="642"/>
                    <a:pt x="2254" y="0"/>
                    <a:pt x="1455"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4490625" y="1990675"/>
              <a:ext cx="87750" cy="87750"/>
            </a:xfrm>
            <a:custGeom>
              <a:avLst/>
              <a:gdLst/>
              <a:ahLst/>
              <a:cxnLst/>
              <a:rect l="l" t="t" r="r" b="b"/>
              <a:pathLst>
                <a:path w="3510" h="3510" extrusionOk="0">
                  <a:moveTo>
                    <a:pt x="1755" y="614"/>
                  </a:moveTo>
                  <a:cubicBezTo>
                    <a:pt x="2383" y="614"/>
                    <a:pt x="2896" y="1128"/>
                    <a:pt x="2896" y="1755"/>
                  </a:cubicBezTo>
                  <a:cubicBezTo>
                    <a:pt x="2896" y="2383"/>
                    <a:pt x="2383" y="2897"/>
                    <a:pt x="1755" y="2897"/>
                  </a:cubicBezTo>
                  <a:cubicBezTo>
                    <a:pt x="1127" y="2897"/>
                    <a:pt x="614" y="2383"/>
                    <a:pt x="614" y="1755"/>
                  </a:cubicBezTo>
                  <a:cubicBezTo>
                    <a:pt x="614" y="1128"/>
                    <a:pt x="1127" y="614"/>
                    <a:pt x="1755" y="614"/>
                  </a:cubicBezTo>
                  <a:close/>
                  <a:moveTo>
                    <a:pt x="1755" y="1"/>
                  </a:moveTo>
                  <a:cubicBezTo>
                    <a:pt x="785" y="1"/>
                    <a:pt x="1" y="785"/>
                    <a:pt x="1" y="1755"/>
                  </a:cubicBezTo>
                  <a:cubicBezTo>
                    <a:pt x="1" y="2725"/>
                    <a:pt x="785" y="3510"/>
                    <a:pt x="1755" y="3510"/>
                  </a:cubicBezTo>
                  <a:cubicBezTo>
                    <a:pt x="2725" y="3510"/>
                    <a:pt x="3510" y="2725"/>
                    <a:pt x="3510" y="1755"/>
                  </a:cubicBezTo>
                  <a:cubicBezTo>
                    <a:pt x="3510" y="785"/>
                    <a:pt x="2725" y="1"/>
                    <a:pt x="1755"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2921425" y="1760300"/>
              <a:ext cx="152325" cy="152300"/>
            </a:xfrm>
            <a:custGeom>
              <a:avLst/>
              <a:gdLst/>
              <a:ahLst/>
              <a:cxnLst/>
              <a:rect l="l" t="t" r="r" b="b"/>
              <a:pathLst>
                <a:path w="6093" h="6092" extrusionOk="0">
                  <a:moveTo>
                    <a:pt x="3039" y="0"/>
                  </a:moveTo>
                  <a:cubicBezTo>
                    <a:pt x="1356" y="0"/>
                    <a:pt x="1" y="1355"/>
                    <a:pt x="1" y="3039"/>
                  </a:cubicBezTo>
                  <a:cubicBezTo>
                    <a:pt x="1" y="4722"/>
                    <a:pt x="1356" y="6092"/>
                    <a:pt x="3039" y="6092"/>
                  </a:cubicBezTo>
                  <a:cubicBezTo>
                    <a:pt x="4723" y="6092"/>
                    <a:pt x="6092" y="4722"/>
                    <a:pt x="6092" y="3039"/>
                  </a:cubicBezTo>
                  <a:cubicBezTo>
                    <a:pt x="6092" y="1355"/>
                    <a:pt x="4723" y="0"/>
                    <a:pt x="3039"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2913575" y="1752450"/>
              <a:ext cx="168000" cy="167650"/>
            </a:xfrm>
            <a:custGeom>
              <a:avLst/>
              <a:gdLst/>
              <a:ahLst/>
              <a:cxnLst/>
              <a:rect l="l" t="t" r="r" b="b"/>
              <a:pathLst>
                <a:path w="6720" h="6706" extrusionOk="0">
                  <a:moveTo>
                    <a:pt x="3353" y="614"/>
                  </a:moveTo>
                  <a:cubicBezTo>
                    <a:pt x="4865" y="614"/>
                    <a:pt x="6107" y="1841"/>
                    <a:pt x="6107" y="3353"/>
                  </a:cubicBezTo>
                  <a:cubicBezTo>
                    <a:pt x="6107" y="4865"/>
                    <a:pt x="4865" y="6092"/>
                    <a:pt x="3353" y="6092"/>
                  </a:cubicBezTo>
                  <a:cubicBezTo>
                    <a:pt x="1841" y="6092"/>
                    <a:pt x="614" y="4865"/>
                    <a:pt x="614" y="3353"/>
                  </a:cubicBezTo>
                  <a:cubicBezTo>
                    <a:pt x="614" y="1841"/>
                    <a:pt x="1841" y="614"/>
                    <a:pt x="3353" y="614"/>
                  </a:cubicBezTo>
                  <a:close/>
                  <a:moveTo>
                    <a:pt x="3353" y="0"/>
                  </a:moveTo>
                  <a:cubicBezTo>
                    <a:pt x="1513" y="0"/>
                    <a:pt x="1" y="1513"/>
                    <a:pt x="1" y="3353"/>
                  </a:cubicBezTo>
                  <a:cubicBezTo>
                    <a:pt x="1" y="5207"/>
                    <a:pt x="1513" y="6705"/>
                    <a:pt x="3353" y="6705"/>
                  </a:cubicBezTo>
                  <a:cubicBezTo>
                    <a:pt x="5208" y="6705"/>
                    <a:pt x="6720" y="5207"/>
                    <a:pt x="6720" y="3353"/>
                  </a:cubicBezTo>
                  <a:cubicBezTo>
                    <a:pt x="6720" y="1513"/>
                    <a:pt x="5208" y="0"/>
                    <a:pt x="3353"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2951400" y="1790250"/>
              <a:ext cx="92375" cy="92400"/>
            </a:xfrm>
            <a:custGeom>
              <a:avLst/>
              <a:gdLst/>
              <a:ahLst/>
              <a:cxnLst/>
              <a:rect l="l" t="t" r="r" b="b"/>
              <a:pathLst>
                <a:path w="3695" h="3696" extrusionOk="0">
                  <a:moveTo>
                    <a:pt x="1840" y="1013"/>
                  </a:moveTo>
                  <a:cubicBezTo>
                    <a:pt x="2311" y="1013"/>
                    <a:pt x="2682" y="1384"/>
                    <a:pt x="2682" y="1841"/>
                  </a:cubicBezTo>
                  <a:cubicBezTo>
                    <a:pt x="2682" y="2297"/>
                    <a:pt x="2311" y="2668"/>
                    <a:pt x="1840" y="2668"/>
                  </a:cubicBezTo>
                  <a:cubicBezTo>
                    <a:pt x="1384" y="2668"/>
                    <a:pt x="1013" y="2297"/>
                    <a:pt x="1013" y="1841"/>
                  </a:cubicBezTo>
                  <a:cubicBezTo>
                    <a:pt x="1013" y="1384"/>
                    <a:pt x="1384" y="1013"/>
                    <a:pt x="1840" y="1013"/>
                  </a:cubicBezTo>
                  <a:close/>
                  <a:moveTo>
                    <a:pt x="1840" y="1"/>
                  </a:moveTo>
                  <a:cubicBezTo>
                    <a:pt x="827" y="1"/>
                    <a:pt x="0" y="828"/>
                    <a:pt x="0" y="1841"/>
                  </a:cubicBezTo>
                  <a:cubicBezTo>
                    <a:pt x="0" y="2868"/>
                    <a:pt x="827" y="3695"/>
                    <a:pt x="1840" y="3695"/>
                  </a:cubicBezTo>
                  <a:cubicBezTo>
                    <a:pt x="2867" y="3695"/>
                    <a:pt x="3695" y="2868"/>
                    <a:pt x="3695" y="1841"/>
                  </a:cubicBezTo>
                  <a:cubicBezTo>
                    <a:pt x="3695" y="828"/>
                    <a:pt x="2867" y="1"/>
                    <a:pt x="1840"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3576225" y="3411500"/>
              <a:ext cx="105225" cy="105600"/>
            </a:xfrm>
            <a:custGeom>
              <a:avLst/>
              <a:gdLst/>
              <a:ahLst/>
              <a:cxnLst/>
              <a:rect l="l" t="t" r="r" b="b"/>
              <a:pathLst>
                <a:path w="4209" h="4224" extrusionOk="0">
                  <a:moveTo>
                    <a:pt x="2097" y="1"/>
                  </a:moveTo>
                  <a:cubicBezTo>
                    <a:pt x="942" y="1"/>
                    <a:pt x="0" y="942"/>
                    <a:pt x="0" y="2112"/>
                  </a:cubicBezTo>
                  <a:cubicBezTo>
                    <a:pt x="0" y="3267"/>
                    <a:pt x="942" y="4223"/>
                    <a:pt x="2097" y="4223"/>
                  </a:cubicBezTo>
                  <a:cubicBezTo>
                    <a:pt x="3267" y="4223"/>
                    <a:pt x="4208" y="3267"/>
                    <a:pt x="4208" y="2112"/>
                  </a:cubicBezTo>
                  <a:cubicBezTo>
                    <a:pt x="4208" y="942"/>
                    <a:pt x="3267" y="1"/>
                    <a:pt x="2097"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3563375" y="3398675"/>
              <a:ext cx="130900" cy="130900"/>
            </a:xfrm>
            <a:custGeom>
              <a:avLst/>
              <a:gdLst/>
              <a:ahLst/>
              <a:cxnLst/>
              <a:rect l="l" t="t" r="r" b="b"/>
              <a:pathLst>
                <a:path w="5236" h="5236" extrusionOk="0">
                  <a:moveTo>
                    <a:pt x="2611" y="1027"/>
                  </a:moveTo>
                  <a:cubicBezTo>
                    <a:pt x="3496" y="1027"/>
                    <a:pt x="4209" y="1740"/>
                    <a:pt x="4209" y="2625"/>
                  </a:cubicBezTo>
                  <a:cubicBezTo>
                    <a:pt x="4209" y="3509"/>
                    <a:pt x="3496" y="4223"/>
                    <a:pt x="2611" y="4223"/>
                  </a:cubicBezTo>
                  <a:cubicBezTo>
                    <a:pt x="1741" y="4223"/>
                    <a:pt x="1013" y="3509"/>
                    <a:pt x="1013" y="2625"/>
                  </a:cubicBezTo>
                  <a:cubicBezTo>
                    <a:pt x="1013" y="1740"/>
                    <a:pt x="1741" y="1027"/>
                    <a:pt x="2611" y="1027"/>
                  </a:cubicBezTo>
                  <a:close/>
                  <a:moveTo>
                    <a:pt x="2611" y="0"/>
                  </a:moveTo>
                  <a:cubicBezTo>
                    <a:pt x="1170" y="0"/>
                    <a:pt x="0" y="1184"/>
                    <a:pt x="0" y="2625"/>
                  </a:cubicBezTo>
                  <a:cubicBezTo>
                    <a:pt x="0" y="4066"/>
                    <a:pt x="1170" y="5235"/>
                    <a:pt x="2611" y="5235"/>
                  </a:cubicBezTo>
                  <a:cubicBezTo>
                    <a:pt x="4066" y="5235"/>
                    <a:pt x="5236" y="4066"/>
                    <a:pt x="5236" y="2625"/>
                  </a:cubicBezTo>
                  <a:cubicBezTo>
                    <a:pt x="5236" y="1184"/>
                    <a:pt x="4066" y="0"/>
                    <a:pt x="2611"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3351525" y="2368350"/>
              <a:ext cx="87050" cy="87400"/>
            </a:xfrm>
            <a:custGeom>
              <a:avLst/>
              <a:gdLst/>
              <a:ahLst/>
              <a:cxnLst/>
              <a:rect l="l" t="t" r="r" b="b"/>
              <a:pathLst>
                <a:path w="3482" h="3496" extrusionOk="0">
                  <a:moveTo>
                    <a:pt x="1741" y="1"/>
                  </a:moveTo>
                  <a:cubicBezTo>
                    <a:pt x="771" y="1"/>
                    <a:pt x="1" y="785"/>
                    <a:pt x="1" y="1741"/>
                  </a:cubicBezTo>
                  <a:cubicBezTo>
                    <a:pt x="1" y="2711"/>
                    <a:pt x="771" y="3496"/>
                    <a:pt x="1741" y="3496"/>
                  </a:cubicBezTo>
                  <a:cubicBezTo>
                    <a:pt x="2697" y="3496"/>
                    <a:pt x="3482" y="2711"/>
                    <a:pt x="3482" y="1741"/>
                  </a:cubicBezTo>
                  <a:cubicBezTo>
                    <a:pt x="3482" y="785"/>
                    <a:pt x="2697" y="1"/>
                    <a:pt x="1741"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3343700" y="2360875"/>
              <a:ext cx="102725" cy="102375"/>
            </a:xfrm>
            <a:custGeom>
              <a:avLst/>
              <a:gdLst/>
              <a:ahLst/>
              <a:cxnLst/>
              <a:rect l="l" t="t" r="r" b="b"/>
              <a:pathLst>
                <a:path w="4109" h="4095" extrusionOk="0">
                  <a:moveTo>
                    <a:pt x="2054" y="613"/>
                  </a:moveTo>
                  <a:cubicBezTo>
                    <a:pt x="2853" y="613"/>
                    <a:pt x="3495" y="1255"/>
                    <a:pt x="3495" y="2040"/>
                  </a:cubicBezTo>
                  <a:cubicBezTo>
                    <a:pt x="3495" y="2839"/>
                    <a:pt x="2853" y="3481"/>
                    <a:pt x="2054" y="3481"/>
                  </a:cubicBezTo>
                  <a:cubicBezTo>
                    <a:pt x="1255" y="3481"/>
                    <a:pt x="613" y="2839"/>
                    <a:pt x="613" y="2040"/>
                  </a:cubicBezTo>
                  <a:cubicBezTo>
                    <a:pt x="613" y="1255"/>
                    <a:pt x="1255" y="613"/>
                    <a:pt x="2054" y="613"/>
                  </a:cubicBezTo>
                  <a:close/>
                  <a:moveTo>
                    <a:pt x="2054" y="0"/>
                  </a:moveTo>
                  <a:cubicBezTo>
                    <a:pt x="927" y="0"/>
                    <a:pt x="0" y="913"/>
                    <a:pt x="0" y="2040"/>
                  </a:cubicBezTo>
                  <a:cubicBezTo>
                    <a:pt x="0" y="3181"/>
                    <a:pt x="927" y="4094"/>
                    <a:pt x="2054" y="4094"/>
                  </a:cubicBezTo>
                  <a:cubicBezTo>
                    <a:pt x="3181" y="4094"/>
                    <a:pt x="4108" y="3181"/>
                    <a:pt x="4108" y="2040"/>
                  </a:cubicBezTo>
                  <a:cubicBezTo>
                    <a:pt x="4108" y="913"/>
                    <a:pt x="3181" y="0"/>
                    <a:pt x="20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758450" y="2997450"/>
              <a:ext cx="93100" cy="93100"/>
            </a:xfrm>
            <a:custGeom>
              <a:avLst/>
              <a:gdLst/>
              <a:ahLst/>
              <a:cxnLst/>
              <a:rect l="l" t="t" r="r" b="b"/>
              <a:pathLst>
                <a:path w="3724" h="3724" extrusionOk="0">
                  <a:moveTo>
                    <a:pt x="1869" y="1"/>
                  </a:moveTo>
                  <a:cubicBezTo>
                    <a:pt x="842" y="1"/>
                    <a:pt x="1" y="828"/>
                    <a:pt x="1" y="1855"/>
                  </a:cubicBezTo>
                  <a:cubicBezTo>
                    <a:pt x="1" y="2896"/>
                    <a:pt x="842" y="3724"/>
                    <a:pt x="1869" y="3724"/>
                  </a:cubicBezTo>
                  <a:cubicBezTo>
                    <a:pt x="2896" y="3724"/>
                    <a:pt x="3724" y="2896"/>
                    <a:pt x="3724" y="1855"/>
                  </a:cubicBezTo>
                  <a:cubicBezTo>
                    <a:pt x="3724" y="828"/>
                    <a:pt x="2896" y="1"/>
                    <a:pt x="186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740625" y="2979625"/>
              <a:ext cx="128775" cy="128775"/>
            </a:xfrm>
            <a:custGeom>
              <a:avLst/>
              <a:gdLst/>
              <a:ahLst/>
              <a:cxnLst/>
              <a:rect l="l" t="t" r="r" b="b"/>
              <a:pathLst>
                <a:path w="5151" h="5151" extrusionOk="0">
                  <a:moveTo>
                    <a:pt x="2582" y="1427"/>
                  </a:moveTo>
                  <a:cubicBezTo>
                    <a:pt x="3210" y="1427"/>
                    <a:pt x="3724" y="1940"/>
                    <a:pt x="3724" y="2568"/>
                  </a:cubicBezTo>
                  <a:cubicBezTo>
                    <a:pt x="3724" y="3210"/>
                    <a:pt x="3210" y="3724"/>
                    <a:pt x="2582" y="3724"/>
                  </a:cubicBezTo>
                  <a:cubicBezTo>
                    <a:pt x="1955" y="3724"/>
                    <a:pt x="1441" y="3210"/>
                    <a:pt x="1441" y="2568"/>
                  </a:cubicBezTo>
                  <a:cubicBezTo>
                    <a:pt x="1441" y="1940"/>
                    <a:pt x="1955" y="1427"/>
                    <a:pt x="2582" y="1427"/>
                  </a:cubicBezTo>
                  <a:close/>
                  <a:moveTo>
                    <a:pt x="2582" y="0"/>
                  </a:moveTo>
                  <a:cubicBezTo>
                    <a:pt x="1156" y="0"/>
                    <a:pt x="0" y="1156"/>
                    <a:pt x="0" y="2568"/>
                  </a:cubicBezTo>
                  <a:cubicBezTo>
                    <a:pt x="0" y="3995"/>
                    <a:pt x="1156" y="5150"/>
                    <a:pt x="2582" y="5150"/>
                  </a:cubicBezTo>
                  <a:cubicBezTo>
                    <a:pt x="3995" y="5150"/>
                    <a:pt x="5150" y="3995"/>
                    <a:pt x="5150" y="2568"/>
                  </a:cubicBezTo>
                  <a:cubicBezTo>
                    <a:pt x="5150" y="1156"/>
                    <a:pt x="3995" y="0"/>
                    <a:pt x="2582"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787350" y="3609075"/>
              <a:ext cx="95600" cy="95975"/>
            </a:xfrm>
            <a:custGeom>
              <a:avLst/>
              <a:gdLst/>
              <a:ahLst/>
              <a:cxnLst/>
              <a:rect l="l" t="t" r="r" b="b"/>
              <a:pathLst>
                <a:path w="3824" h="3839" extrusionOk="0">
                  <a:moveTo>
                    <a:pt x="1912" y="1"/>
                  </a:moveTo>
                  <a:cubicBezTo>
                    <a:pt x="856" y="1"/>
                    <a:pt x="0" y="857"/>
                    <a:pt x="0" y="1926"/>
                  </a:cubicBezTo>
                  <a:cubicBezTo>
                    <a:pt x="0" y="2982"/>
                    <a:pt x="856" y="3838"/>
                    <a:pt x="1912" y="3838"/>
                  </a:cubicBezTo>
                  <a:cubicBezTo>
                    <a:pt x="2967" y="3838"/>
                    <a:pt x="3823" y="2982"/>
                    <a:pt x="3823" y="1926"/>
                  </a:cubicBezTo>
                  <a:cubicBezTo>
                    <a:pt x="3823" y="857"/>
                    <a:pt x="2967" y="1"/>
                    <a:pt x="1912"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779500" y="3601600"/>
              <a:ext cx="110925" cy="110925"/>
            </a:xfrm>
            <a:custGeom>
              <a:avLst/>
              <a:gdLst/>
              <a:ahLst/>
              <a:cxnLst/>
              <a:rect l="l" t="t" r="r" b="b"/>
              <a:pathLst>
                <a:path w="4437" h="4437" extrusionOk="0">
                  <a:moveTo>
                    <a:pt x="2226" y="613"/>
                  </a:moveTo>
                  <a:cubicBezTo>
                    <a:pt x="3110" y="613"/>
                    <a:pt x="3823" y="1327"/>
                    <a:pt x="3823" y="2225"/>
                  </a:cubicBezTo>
                  <a:cubicBezTo>
                    <a:pt x="3823" y="3110"/>
                    <a:pt x="3110" y="3823"/>
                    <a:pt x="2226" y="3823"/>
                  </a:cubicBezTo>
                  <a:cubicBezTo>
                    <a:pt x="1341" y="3823"/>
                    <a:pt x="614" y="3110"/>
                    <a:pt x="614" y="2225"/>
                  </a:cubicBezTo>
                  <a:cubicBezTo>
                    <a:pt x="614" y="1327"/>
                    <a:pt x="1341" y="613"/>
                    <a:pt x="2226" y="613"/>
                  </a:cubicBezTo>
                  <a:close/>
                  <a:moveTo>
                    <a:pt x="2226" y="0"/>
                  </a:moveTo>
                  <a:cubicBezTo>
                    <a:pt x="999" y="0"/>
                    <a:pt x="0" y="999"/>
                    <a:pt x="0" y="2225"/>
                  </a:cubicBezTo>
                  <a:cubicBezTo>
                    <a:pt x="0" y="3438"/>
                    <a:pt x="999" y="4437"/>
                    <a:pt x="2226" y="4437"/>
                  </a:cubicBezTo>
                  <a:cubicBezTo>
                    <a:pt x="3438" y="4437"/>
                    <a:pt x="4437" y="3438"/>
                    <a:pt x="4437" y="2225"/>
                  </a:cubicBezTo>
                  <a:cubicBezTo>
                    <a:pt x="4437" y="999"/>
                    <a:pt x="3438" y="0"/>
                    <a:pt x="2226"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4073350" y="1588050"/>
              <a:ext cx="97050" cy="97025"/>
            </a:xfrm>
            <a:custGeom>
              <a:avLst/>
              <a:gdLst/>
              <a:ahLst/>
              <a:cxnLst/>
              <a:rect l="l" t="t" r="r" b="b"/>
              <a:pathLst>
                <a:path w="3882" h="3881" extrusionOk="0">
                  <a:moveTo>
                    <a:pt x="1941" y="0"/>
                  </a:moveTo>
                  <a:cubicBezTo>
                    <a:pt x="871" y="0"/>
                    <a:pt x="1" y="870"/>
                    <a:pt x="1" y="1940"/>
                  </a:cubicBezTo>
                  <a:cubicBezTo>
                    <a:pt x="1" y="3010"/>
                    <a:pt x="871" y="3880"/>
                    <a:pt x="1941" y="3880"/>
                  </a:cubicBezTo>
                  <a:cubicBezTo>
                    <a:pt x="3011" y="3880"/>
                    <a:pt x="3881" y="3010"/>
                    <a:pt x="3881" y="1940"/>
                  </a:cubicBezTo>
                  <a:cubicBezTo>
                    <a:pt x="3881" y="870"/>
                    <a:pt x="3011" y="0"/>
                    <a:pt x="1941"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3824425" y="2737475"/>
              <a:ext cx="129125" cy="129125"/>
            </a:xfrm>
            <a:custGeom>
              <a:avLst/>
              <a:gdLst/>
              <a:ahLst/>
              <a:cxnLst/>
              <a:rect l="l" t="t" r="r" b="b"/>
              <a:pathLst>
                <a:path w="5165" h="5165" extrusionOk="0">
                  <a:moveTo>
                    <a:pt x="2583" y="0"/>
                  </a:moveTo>
                  <a:cubicBezTo>
                    <a:pt x="1156" y="0"/>
                    <a:pt x="1" y="1156"/>
                    <a:pt x="1" y="2582"/>
                  </a:cubicBezTo>
                  <a:cubicBezTo>
                    <a:pt x="1" y="4009"/>
                    <a:pt x="1156" y="5164"/>
                    <a:pt x="2583" y="5164"/>
                  </a:cubicBezTo>
                  <a:cubicBezTo>
                    <a:pt x="4009" y="5164"/>
                    <a:pt x="5165" y="4009"/>
                    <a:pt x="5165" y="2582"/>
                  </a:cubicBezTo>
                  <a:cubicBezTo>
                    <a:pt x="5165" y="1156"/>
                    <a:pt x="4009" y="0"/>
                    <a:pt x="2583"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3806600" y="2719625"/>
              <a:ext cx="164800" cy="164800"/>
            </a:xfrm>
            <a:custGeom>
              <a:avLst/>
              <a:gdLst/>
              <a:ahLst/>
              <a:cxnLst/>
              <a:rect l="l" t="t" r="r" b="b"/>
              <a:pathLst>
                <a:path w="6592" h="6592" extrusionOk="0">
                  <a:moveTo>
                    <a:pt x="3296" y="1427"/>
                  </a:moveTo>
                  <a:cubicBezTo>
                    <a:pt x="4323" y="1427"/>
                    <a:pt x="5165" y="2269"/>
                    <a:pt x="5165" y="3296"/>
                  </a:cubicBezTo>
                  <a:cubicBezTo>
                    <a:pt x="5165" y="4323"/>
                    <a:pt x="4323" y="5165"/>
                    <a:pt x="3296" y="5165"/>
                  </a:cubicBezTo>
                  <a:cubicBezTo>
                    <a:pt x="2269" y="5165"/>
                    <a:pt x="1427" y="4323"/>
                    <a:pt x="1427" y="3296"/>
                  </a:cubicBezTo>
                  <a:cubicBezTo>
                    <a:pt x="1427" y="2269"/>
                    <a:pt x="2269" y="1427"/>
                    <a:pt x="3296" y="1427"/>
                  </a:cubicBezTo>
                  <a:close/>
                  <a:moveTo>
                    <a:pt x="3296" y="1"/>
                  </a:moveTo>
                  <a:cubicBezTo>
                    <a:pt x="1484" y="1"/>
                    <a:pt x="0" y="1485"/>
                    <a:pt x="0" y="3296"/>
                  </a:cubicBezTo>
                  <a:cubicBezTo>
                    <a:pt x="0" y="5122"/>
                    <a:pt x="1484" y="6592"/>
                    <a:pt x="3296" y="6592"/>
                  </a:cubicBezTo>
                  <a:cubicBezTo>
                    <a:pt x="5122" y="6592"/>
                    <a:pt x="6591" y="5122"/>
                    <a:pt x="6591" y="3296"/>
                  </a:cubicBezTo>
                  <a:cubicBezTo>
                    <a:pt x="6591" y="1485"/>
                    <a:pt x="5122" y="1"/>
                    <a:pt x="3296"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3168575" y="2632625"/>
              <a:ext cx="82400" cy="82400"/>
            </a:xfrm>
            <a:custGeom>
              <a:avLst/>
              <a:gdLst/>
              <a:ahLst/>
              <a:cxnLst/>
              <a:rect l="l" t="t" r="r" b="b"/>
              <a:pathLst>
                <a:path w="3296" h="3296" extrusionOk="0">
                  <a:moveTo>
                    <a:pt x="1641" y="0"/>
                  </a:moveTo>
                  <a:cubicBezTo>
                    <a:pt x="728" y="0"/>
                    <a:pt x="1" y="728"/>
                    <a:pt x="1" y="1641"/>
                  </a:cubicBezTo>
                  <a:cubicBezTo>
                    <a:pt x="1" y="2554"/>
                    <a:pt x="728" y="3296"/>
                    <a:pt x="1641" y="3296"/>
                  </a:cubicBezTo>
                  <a:cubicBezTo>
                    <a:pt x="2554" y="3296"/>
                    <a:pt x="3296" y="2554"/>
                    <a:pt x="3296" y="1641"/>
                  </a:cubicBezTo>
                  <a:cubicBezTo>
                    <a:pt x="3296" y="728"/>
                    <a:pt x="2554" y="0"/>
                    <a:pt x="1641"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3155750" y="2619775"/>
              <a:ext cx="107725" cy="107725"/>
            </a:xfrm>
            <a:custGeom>
              <a:avLst/>
              <a:gdLst/>
              <a:ahLst/>
              <a:cxnLst/>
              <a:rect l="l" t="t" r="r" b="b"/>
              <a:pathLst>
                <a:path w="4309" h="4309" extrusionOk="0">
                  <a:moveTo>
                    <a:pt x="2154" y="1028"/>
                  </a:moveTo>
                  <a:cubicBezTo>
                    <a:pt x="2782" y="1028"/>
                    <a:pt x="3295" y="1527"/>
                    <a:pt x="3295" y="2155"/>
                  </a:cubicBezTo>
                  <a:cubicBezTo>
                    <a:pt x="3295" y="2782"/>
                    <a:pt x="2782" y="3296"/>
                    <a:pt x="2154" y="3296"/>
                  </a:cubicBezTo>
                  <a:cubicBezTo>
                    <a:pt x="1527" y="3296"/>
                    <a:pt x="1013" y="2782"/>
                    <a:pt x="1013" y="2155"/>
                  </a:cubicBezTo>
                  <a:cubicBezTo>
                    <a:pt x="1013" y="1527"/>
                    <a:pt x="1527" y="1028"/>
                    <a:pt x="2154" y="1028"/>
                  </a:cubicBezTo>
                  <a:close/>
                  <a:moveTo>
                    <a:pt x="2154" y="1"/>
                  </a:moveTo>
                  <a:cubicBezTo>
                    <a:pt x="970" y="1"/>
                    <a:pt x="0" y="971"/>
                    <a:pt x="0" y="2155"/>
                  </a:cubicBezTo>
                  <a:cubicBezTo>
                    <a:pt x="0" y="3353"/>
                    <a:pt x="970" y="4309"/>
                    <a:pt x="2154" y="4309"/>
                  </a:cubicBezTo>
                  <a:cubicBezTo>
                    <a:pt x="3338" y="4309"/>
                    <a:pt x="4308" y="3353"/>
                    <a:pt x="4308" y="2155"/>
                  </a:cubicBezTo>
                  <a:cubicBezTo>
                    <a:pt x="4308" y="971"/>
                    <a:pt x="3338" y="1"/>
                    <a:pt x="2154"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2689275" y="2513850"/>
              <a:ext cx="146950" cy="146975"/>
            </a:xfrm>
            <a:custGeom>
              <a:avLst/>
              <a:gdLst/>
              <a:ahLst/>
              <a:cxnLst/>
              <a:rect l="l" t="t" r="r" b="b"/>
              <a:pathLst>
                <a:path w="5878" h="5879" extrusionOk="0">
                  <a:moveTo>
                    <a:pt x="2939" y="1"/>
                  </a:moveTo>
                  <a:cubicBezTo>
                    <a:pt x="1312" y="1"/>
                    <a:pt x="0" y="1313"/>
                    <a:pt x="0" y="2940"/>
                  </a:cubicBezTo>
                  <a:cubicBezTo>
                    <a:pt x="0" y="4566"/>
                    <a:pt x="1312" y="5878"/>
                    <a:pt x="2939" y="5878"/>
                  </a:cubicBezTo>
                  <a:cubicBezTo>
                    <a:pt x="4565" y="5878"/>
                    <a:pt x="5877" y="4566"/>
                    <a:pt x="5877" y="2940"/>
                  </a:cubicBezTo>
                  <a:cubicBezTo>
                    <a:pt x="5877" y="1313"/>
                    <a:pt x="4565" y="1"/>
                    <a:pt x="293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2681775" y="2506375"/>
              <a:ext cx="161925" cy="161925"/>
            </a:xfrm>
            <a:custGeom>
              <a:avLst/>
              <a:gdLst/>
              <a:ahLst/>
              <a:cxnLst/>
              <a:rect l="l" t="t" r="r" b="b"/>
              <a:pathLst>
                <a:path w="6477" h="6477" extrusionOk="0">
                  <a:moveTo>
                    <a:pt x="3239" y="614"/>
                  </a:moveTo>
                  <a:cubicBezTo>
                    <a:pt x="4694" y="614"/>
                    <a:pt x="5878" y="1783"/>
                    <a:pt x="5878" y="3239"/>
                  </a:cubicBezTo>
                  <a:cubicBezTo>
                    <a:pt x="5878" y="4694"/>
                    <a:pt x="4694" y="5878"/>
                    <a:pt x="3239" y="5878"/>
                  </a:cubicBezTo>
                  <a:cubicBezTo>
                    <a:pt x="1784" y="5878"/>
                    <a:pt x="614" y="4694"/>
                    <a:pt x="614" y="3239"/>
                  </a:cubicBezTo>
                  <a:cubicBezTo>
                    <a:pt x="614" y="1783"/>
                    <a:pt x="1784" y="614"/>
                    <a:pt x="3239" y="614"/>
                  </a:cubicBezTo>
                  <a:close/>
                  <a:moveTo>
                    <a:pt x="3239" y="0"/>
                  </a:moveTo>
                  <a:cubicBezTo>
                    <a:pt x="1456" y="0"/>
                    <a:pt x="0" y="1455"/>
                    <a:pt x="0" y="3239"/>
                  </a:cubicBezTo>
                  <a:cubicBezTo>
                    <a:pt x="0" y="5036"/>
                    <a:pt x="1456" y="6477"/>
                    <a:pt x="3239" y="6477"/>
                  </a:cubicBezTo>
                  <a:cubicBezTo>
                    <a:pt x="5036" y="6477"/>
                    <a:pt x="6477" y="5036"/>
                    <a:pt x="6477" y="3239"/>
                  </a:cubicBezTo>
                  <a:cubicBezTo>
                    <a:pt x="6477" y="1455"/>
                    <a:pt x="5036" y="0"/>
                    <a:pt x="3239"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2722775" y="2547375"/>
              <a:ext cx="79925" cy="79925"/>
            </a:xfrm>
            <a:custGeom>
              <a:avLst/>
              <a:gdLst/>
              <a:ahLst/>
              <a:cxnLst/>
              <a:rect l="l" t="t" r="r" b="b"/>
              <a:pathLst>
                <a:path w="3197" h="3197" extrusionOk="0">
                  <a:moveTo>
                    <a:pt x="1599" y="1"/>
                  </a:moveTo>
                  <a:cubicBezTo>
                    <a:pt x="714" y="1"/>
                    <a:pt x="1" y="714"/>
                    <a:pt x="1" y="1599"/>
                  </a:cubicBezTo>
                  <a:cubicBezTo>
                    <a:pt x="1" y="2483"/>
                    <a:pt x="714" y="3196"/>
                    <a:pt x="1599" y="3196"/>
                  </a:cubicBezTo>
                  <a:cubicBezTo>
                    <a:pt x="2483" y="3196"/>
                    <a:pt x="3196" y="2483"/>
                    <a:pt x="3196" y="1599"/>
                  </a:cubicBezTo>
                  <a:cubicBezTo>
                    <a:pt x="3196" y="714"/>
                    <a:pt x="2483" y="1"/>
                    <a:pt x="159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3373650" y="1223925"/>
              <a:ext cx="73125" cy="73475"/>
            </a:xfrm>
            <a:custGeom>
              <a:avLst/>
              <a:gdLst/>
              <a:ahLst/>
              <a:cxnLst/>
              <a:rect l="l" t="t" r="r" b="b"/>
              <a:pathLst>
                <a:path w="2925" h="2939" extrusionOk="0">
                  <a:moveTo>
                    <a:pt x="1455" y="0"/>
                  </a:moveTo>
                  <a:cubicBezTo>
                    <a:pt x="657" y="0"/>
                    <a:pt x="0" y="656"/>
                    <a:pt x="0" y="1470"/>
                  </a:cubicBezTo>
                  <a:cubicBezTo>
                    <a:pt x="0" y="2283"/>
                    <a:pt x="657" y="2939"/>
                    <a:pt x="1455" y="2939"/>
                  </a:cubicBezTo>
                  <a:cubicBezTo>
                    <a:pt x="2269" y="2939"/>
                    <a:pt x="2925" y="2283"/>
                    <a:pt x="2925" y="1470"/>
                  </a:cubicBezTo>
                  <a:cubicBezTo>
                    <a:pt x="2925" y="656"/>
                    <a:pt x="2269" y="0"/>
                    <a:pt x="1455"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 name="Google Shape;146;p3"/>
          <p:cNvGrpSpPr/>
          <p:nvPr/>
        </p:nvGrpSpPr>
        <p:grpSpPr>
          <a:xfrm>
            <a:off x="-153687" y="218725"/>
            <a:ext cx="9326825" cy="185600"/>
            <a:chOff x="-124" y="218725"/>
            <a:chExt cx="9326825" cy="185600"/>
          </a:xfrm>
        </p:grpSpPr>
        <p:sp>
          <p:nvSpPr>
            <p:cNvPr id="147" name="Google Shape;147;p3"/>
            <p:cNvSpPr/>
            <p:nvPr/>
          </p:nvSpPr>
          <p:spPr>
            <a:xfrm>
              <a:off x="-124" y="229166"/>
              <a:ext cx="9264083" cy="175159"/>
            </a:xfrm>
            <a:custGeom>
              <a:avLst/>
              <a:gdLst/>
              <a:ahLst/>
              <a:cxnLst/>
              <a:rect l="l" t="t" r="r" b="b"/>
              <a:pathLst>
                <a:path w="134868" h="2550" extrusionOk="0">
                  <a:moveTo>
                    <a:pt x="18262" y="0"/>
                  </a:moveTo>
                  <a:cubicBezTo>
                    <a:pt x="13811" y="0"/>
                    <a:pt x="2284" y="1370"/>
                    <a:pt x="1" y="1636"/>
                  </a:cubicBezTo>
                  <a:lnTo>
                    <a:pt x="1" y="1941"/>
                  </a:lnTo>
                  <a:cubicBezTo>
                    <a:pt x="2169" y="1674"/>
                    <a:pt x="13811" y="305"/>
                    <a:pt x="18262" y="305"/>
                  </a:cubicBezTo>
                  <a:cubicBezTo>
                    <a:pt x="20431" y="305"/>
                    <a:pt x="25376" y="723"/>
                    <a:pt x="31083" y="1218"/>
                  </a:cubicBezTo>
                  <a:cubicBezTo>
                    <a:pt x="38502" y="1826"/>
                    <a:pt x="46909" y="2549"/>
                    <a:pt x="51703" y="2549"/>
                  </a:cubicBezTo>
                  <a:cubicBezTo>
                    <a:pt x="56268" y="2549"/>
                    <a:pt x="61404" y="1941"/>
                    <a:pt x="66388" y="1370"/>
                  </a:cubicBezTo>
                  <a:cubicBezTo>
                    <a:pt x="70459" y="913"/>
                    <a:pt x="74301" y="495"/>
                    <a:pt x="77231" y="457"/>
                  </a:cubicBezTo>
                  <a:cubicBezTo>
                    <a:pt x="80464" y="457"/>
                    <a:pt x="85524" y="989"/>
                    <a:pt x="90432" y="1522"/>
                  </a:cubicBezTo>
                  <a:cubicBezTo>
                    <a:pt x="95111" y="2055"/>
                    <a:pt x="99487" y="2549"/>
                    <a:pt x="102302" y="2549"/>
                  </a:cubicBezTo>
                  <a:cubicBezTo>
                    <a:pt x="108046" y="2549"/>
                    <a:pt x="134601" y="495"/>
                    <a:pt x="134868" y="457"/>
                  </a:cubicBezTo>
                  <a:lnTo>
                    <a:pt x="134868" y="152"/>
                  </a:lnTo>
                  <a:cubicBezTo>
                    <a:pt x="134563" y="191"/>
                    <a:pt x="108046" y="2245"/>
                    <a:pt x="102302" y="2245"/>
                  </a:cubicBezTo>
                  <a:cubicBezTo>
                    <a:pt x="99525" y="2245"/>
                    <a:pt x="95111" y="1750"/>
                    <a:pt x="90470" y="1256"/>
                  </a:cubicBezTo>
                  <a:cubicBezTo>
                    <a:pt x="85562" y="685"/>
                    <a:pt x="80502" y="152"/>
                    <a:pt x="77231" y="152"/>
                  </a:cubicBezTo>
                  <a:cubicBezTo>
                    <a:pt x="74301" y="191"/>
                    <a:pt x="70421" y="609"/>
                    <a:pt x="66350" y="1104"/>
                  </a:cubicBezTo>
                  <a:cubicBezTo>
                    <a:pt x="61404" y="1674"/>
                    <a:pt x="56268" y="2245"/>
                    <a:pt x="51703" y="2245"/>
                  </a:cubicBezTo>
                  <a:cubicBezTo>
                    <a:pt x="46909" y="2245"/>
                    <a:pt x="38540" y="1522"/>
                    <a:pt x="31121" y="913"/>
                  </a:cubicBezTo>
                  <a:cubicBezTo>
                    <a:pt x="25376" y="419"/>
                    <a:pt x="20469" y="0"/>
                    <a:pt x="18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124" y="244827"/>
              <a:ext cx="9326797" cy="73224"/>
            </a:xfrm>
            <a:custGeom>
              <a:avLst/>
              <a:gdLst/>
              <a:ahLst/>
              <a:cxnLst/>
              <a:rect l="l" t="t" r="r" b="b"/>
              <a:pathLst>
                <a:path w="135781" h="1066" extrusionOk="0">
                  <a:moveTo>
                    <a:pt x="1" y="1"/>
                  </a:moveTo>
                  <a:lnTo>
                    <a:pt x="1" y="305"/>
                  </a:lnTo>
                  <a:lnTo>
                    <a:pt x="18072" y="305"/>
                  </a:lnTo>
                  <a:cubicBezTo>
                    <a:pt x="18186" y="305"/>
                    <a:pt x="30322" y="1066"/>
                    <a:pt x="34165" y="1066"/>
                  </a:cubicBezTo>
                  <a:cubicBezTo>
                    <a:pt x="44893" y="1066"/>
                    <a:pt x="76774" y="305"/>
                    <a:pt x="77078" y="305"/>
                  </a:cubicBezTo>
                  <a:cubicBezTo>
                    <a:pt x="77231" y="305"/>
                    <a:pt x="90736" y="1066"/>
                    <a:pt x="94769" y="1066"/>
                  </a:cubicBezTo>
                  <a:cubicBezTo>
                    <a:pt x="105231" y="1066"/>
                    <a:pt x="135476" y="305"/>
                    <a:pt x="135781" y="305"/>
                  </a:cubicBezTo>
                  <a:lnTo>
                    <a:pt x="135781" y="1"/>
                  </a:lnTo>
                  <a:cubicBezTo>
                    <a:pt x="135476" y="1"/>
                    <a:pt x="105231" y="761"/>
                    <a:pt x="94769" y="761"/>
                  </a:cubicBezTo>
                  <a:cubicBezTo>
                    <a:pt x="90736" y="761"/>
                    <a:pt x="77231" y="1"/>
                    <a:pt x="77078" y="1"/>
                  </a:cubicBezTo>
                  <a:cubicBezTo>
                    <a:pt x="76774" y="1"/>
                    <a:pt x="44893" y="761"/>
                    <a:pt x="34165" y="761"/>
                  </a:cubicBezTo>
                  <a:cubicBezTo>
                    <a:pt x="30322" y="761"/>
                    <a:pt x="18224" y="1"/>
                    <a:pt x="18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5242107"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175852"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9201204"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 name="Google Shape;152;p3"/>
          <p:cNvSpPr>
            <a:spLocks noGrp="1"/>
          </p:cNvSpPr>
          <p:nvPr>
            <p:ph type="pic" idx="3"/>
          </p:nvPr>
        </p:nvSpPr>
        <p:spPr>
          <a:xfrm>
            <a:off x="713225" y="717900"/>
            <a:ext cx="3707700" cy="3707700"/>
          </a:xfrm>
          <a:prstGeom prst="rect">
            <a:avLst/>
          </a:prstGeom>
          <a:noFill/>
          <a:ln>
            <a:noFill/>
          </a:ln>
        </p:spPr>
      </p:sp>
      <p:grpSp>
        <p:nvGrpSpPr>
          <p:cNvPr id="153" name="Google Shape;153;p3"/>
          <p:cNvGrpSpPr/>
          <p:nvPr/>
        </p:nvGrpSpPr>
        <p:grpSpPr>
          <a:xfrm rot="-2700000">
            <a:off x="8020690" y="3330630"/>
            <a:ext cx="2632000" cy="3030902"/>
            <a:chOff x="2166075" y="959650"/>
            <a:chExt cx="3498975" cy="4029275"/>
          </a:xfrm>
        </p:grpSpPr>
        <p:sp>
          <p:nvSpPr>
            <p:cNvPr id="154" name="Google Shape;154;p3"/>
            <p:cNvSpPr/>
            <p:nvPr/>
          </p:nvSpPr>
          <p:spPr>
            <a:xfrm>
              <a:off x="2234900" y="3538475"/>
              <a:ext cx="562100" cy="1450450"/>
            </a:xfrm>
            <a:custGeom>
              <a:avLst/>
              <a:gdLst/>
              <a:ahLst/>
              <a:cxnLst/>
              <a:rect l="l" t="t" r="r" b="b"/>
              <a:pathLst>
                <a:path w="22484" h="58018" extrusionOk="0">
                  <a:moveTo>
                    <a:pt x="771" y="0"/>
                  </a:moveTo>
                  <a:lnTo>
                    <a:pt x="1" y="671"/>
                  </a:lnTo>
                  <a:lnTo>
                    <a:pt x="6763" y="8502"/>
                  </a:lnTo>
                  <a:lnTo>
                    <a:pt x="6763" y="19772"/>
                  </a:lnTo>
                  <a:lnTo>
                    <a:pt x="21456" y="36776"/>
                  </a:lnTo>
                  <a:lnTo>
                    <a:pt x="21456" y="58017"/>
                  </a:lnTo>
                  <a:lnTo>
                    <a:pt x="22483" y="58017"/>
                  </a:lnTo>
                  <a:lnTo>
                    <a:pt x="22483" y="36391"/>
                  </a:lnTo>
                  <a:lnTo>
                    <a:pt x="7790" y="19401"/>
                  </a:lnTo>
                  <a:lnTo>
                    <a:pt x="7790" y="8117"/>
                  </a:lnTo>
                  <a:lnTo>
                    <a:pt x="771"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671425" y="3032400"/>
              <a:ext cx="271425" cy="1956525"/>
            </a:xfrm>
            <a:custGeom>
              <a:avLst/>
              <a:gdLst/>
              <a:ahLst/>
              <a:cxnLst/>
              <a:rect l="l" t="t" r="r" b="b"/>
              <a:pathLst>
                <a:path w="10857" h="78261" extrusionOk="0">
                  <a:moveTo>
                    <a:pt x="4808" y="1"/>
                  </a:moveTo>
                  <a:lnTo>
                    <a:pt x="1" y="5550"/>
                  </a:lnTo>
                  <a:lnTo>
                    <a:pt x="1" y="37376"/>
                  </a:lnTo>
                  <a:lnTo>
                    <a:pt x="9430" y="48274"/>
                  </a:lnTo>
                  <a:lnTo>
                    <a:pt x="9430" y="78260"/>
                  </a:lnTo>
                  <a:lnTo>
                    <a:pt x="10857" y="78260"/>
                  </a:lnTo>
                  <a:lnTo>
                    <a:pt x="10857" y="47747"/>
                  </a:lnTo>
                  <a:lnTo>
                    <a:pt x="1427" y="36848"/>
                  </a:lnTo>
                  <a:lnTo>
                    <a:pt x="1427" y="6092"/>
                  </a:lnTo>
                  <a:lnTo>
                    <a:pt x="5892" y="928"/>
                  </a:lnTo>
                  <a:lnTo>
                    <a:pt x="4808"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960650" y="1836250"/>
              <a:ext cx="134500" cy="3152675"/>
            </a:xfrm>
            <a:custGeom>
              <a:avLst/>
              <a:gdLst/>
              <a:ahLst/>
              <a:cxnLst/>
              <a:rect l="l" t="t" r="r" b="b"/>
              <a:pathLst>
                <a:path w="5380" h="126107" extrusionOk="0">
                  <a:moveTo>
                    <a:pt x="1171" y="1"/>
                  </a:moveTo>
                  <a:lnTo>
                    <a:pt x="1171" y="23410"/>
                  </a:lnTo>
                  <a:lnTo>
                    <a:pt x="4766" y="27561"/>
                  </a:lnTo>
                  <a:lnTo>
                    <a:pt x="4766" y="73225"/>
                  </a:lnTo>
                  <a:lnTo>
                    <a:pt x="1" y="78745"/>
                  </a:lnTo>
                  <a:lnTo>
                    <a:pt x="1" y="86149"/>
                  </a:lnTo>
                  <a:lnTo>
                    <a:pt x="3895" y="90671"/>
                  </a:lnTo>
                  <a:lnTo>
                    <a:pt x="3895" y="126106"/>
                  </a:lnTo>
                  <a:lnTo>
                    <a:pt x="4509" y="126106"/>
                  </a:lnTo>
                  <a:lnTo>
                    <a:pt x="4509" y="90443"/>
                  </a:lnTo>
                  <a:lnTo>
                    <a:pt x="600" y="85921"/>
                  </a:lnTo>
                  <a:lnTo>
                    <a:pt x="600" y="78974"/>
                  </a:lnTo>
                  <a:lnTo>
                    <a:pt x="5379" y="73453"/>
                  </a:lnTo>
                  <a:lnTo>
                    <a:pt x="5379" y="27333"/>
                  </a:lnTo>
                  <a:lnTo>
                    <a:pt x="1784" y="23182"/>
                  </a:lnTo>
                  <a:lnTo>
                    <a:pt x="178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3114725" y="2673625"/>
              <a:ext cx="107725" cy="2162300"/>
            </a:xfrm>
            <a:custGeom>
              <a:avLst/>
              <a:gdLst/>
              <a:ahLst/>
              <a:cxnLst/>
              <a:rect l="l" t="t" r="r" b="b"/>
              <a:pathLst>
                <a:path w="4309" h="86492" extrusionOk="0">
                  <a:moveTo>
                    <a:pt x="3282" y="1"/>
                  </a:moveTo>
                  <a:lnTo>
                    <a:pt x="3282" y="26948"/>
                  </a:lnTo>
                  <a:lnTo>
                    <a:pt x="1" y="30757"/>
                  </a:lnTo>
                  <a:lnTo>
                    <a:pt x="1" y="67704"/>
                  </a:lnTo>
                  <a:lnTo>
                    <a:pt x="3168" y="71370"/>
                  </a:lnTo>
                  <a:lnTo>
                    <a:pt x="3168" y="86491"/>
                  </a:lnTo>
                  <a:lnTo>
                    <a:pt x="4180" y="86491"/>
                  </a:lnTo>
                  <a:lnTo>
                    <a:pt x="4180" y="70985"/>
                  </a:lnTo>
                  <a:lnTo>
                    <a:pt x="1013" y="67333"/>
                  </a:lnTo>
                  <a:lnTo>
                    <a:pt x="1013" y="31128"/>
                  </a:lnTo>
                  <a:lnTo>
                    <a:pt x="4309" y="27319"/>
                  </a:lnTo>
                  <a:lnTo>
                    <a:pt x="430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3276650" y="1260650"/>
              <a:ext cx="141250" cy="3575275"/>
            </a:xfrm>
            <a:custGeom>
              <a:avLst/>
              <a:gdLst/>
              <a:ahLst/>
              <a:cxnLst/>
              <a:rect l="l" t="t" r="r" b="b"/>
              <a:pathLst>
                <a:path w="5650" h="143011" extrusionOk="0">
                  <a:moveTo>
                    <a:pt x="5036" y="1"/>
                  </a:moveTo>
                  <a:lnTo>
                    <a:pt x="5036" y="33610"/>
                  </a:lnTo>
                  <a:lnTo>
                    <a:pt x="0" y="39430"/>
                  </a:lnTo>
                  <a:lnTo>
                    <a:pt x="0" y="91641"/>
                  </a:lnTo>
                  <a:lnTo>
                    <a:pt x="2525" y="94551"/>
                  </a:lnTo>
                  <a:lnTo>
                    <a:pt x="2525" y="143010"/>
                  </a:lnTo>
                  <a:lnTo>
                    <a:pt x="3124" y="143010"/>
                  </a:lnTo>
                  <a:lnTo>
                    <a:pt x="3124" y="94323"/>
                  </a:lnTo>
                  <a:lnTo>
                    <a:pt x="614" y="91413"/>
                  </a:lnTo>
                  <a:lnTo>
                    <a:pt x="614" y="39658"/>
                  </a:lnTo>
                  <a:lnTo>
                    <a:pt x="5649" y="33838"/>
                  </a:lnTo>
                  <a:lnTo>
                    <a:pt x="564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387200" y="2411850"/>
              <a:ext cx="108450" cy="2424075"/>
            </a:xfrm>
            <a:custGeom>
              <a:avLst/>
              <a:gdLst/>
              <a:ahLst/>
              <a:cxnLst/>
              <a:rect l="l" t="t" r="r" b="b"/>
              <a:pathLst>
                <a:path w="4338" h="96963" extrusionOk="0">
                  <a:moveTo>
                    <a:pt x="0" y="1"/>
                  </a:moveTo>
                  <a:lnTo>
                    <a:pt x="0" y="62340"/>
                  </a:lnTo>
                  <a:lnTo>
                    <a:pt x="3724" y="66649"/>
                  </a:lnTo>
                  <a:lnTo>
                    <a:pt x="3724" y="96962"/>
                  </a:lnTo>
                  <a:lnTo>
                    <a:pt x="4337" y="96962"/>
                  </a:lnTo>
                  <a:lnTo>
                    <a:pt x="4337" y="66420"/>
                  </a:lnTo>
                  <a:lnTo>
                    <a:pt x="614" y="62112"/>
                  </a:lnTo>
                  <a:lnTo>
                    <a:pt x="6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616150" y="3464275"/>
              <a:ext cx="25350" cy="1371650"/>
            </a:xfrm>
            <a:custGeom>
              <a:avLst/>
              <a:gdLst/>
              <a:ahLst/>
              <a:cxnLst/>
              <a:rect l="l" t="t" r="r" b="b"/>
              <a:pathLst>
                <a:path w="1014" h="54866" extrusionOk="0">
                  <a:moveTo>
                    <a:pt x="1" y="1"/>
                  </a:moveTo>
                  <a:lnTo>
                    <a:pt x="1" y="54865"/>
                  </a:lnTo>
                  <a:lnTo>
                    <a:pt x="1014" y="54865"/>
                  </a:lnTo>
                  <a:lnTo>
                    <a:pt x="10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3513100" y="1784200"/>
              <a:ext cx="128400" cy="2074900"/>
            </a:xfrm>
            <a:custGeom>
              <a:avLst/>
              <a:gdLst/>
              <a:ahLst/>
              <a:cxnLst/>
              <a:rect l="l" t="t" r="r" b="b"/>
              <a:pathLst>
                <a:path w="5136" h="82996" extrusionOk="0">
                  <a:moveTo>
                    <a:pt x="4522" y="0"/>
                  </a:moveTo>
                  <a:lnTo>
                    <a:pt x="4522" y="13481"/>
                  </a:lnTo>
                  <a:lnTo>
                    <a:pt x="0" y="18716"/>
                  </a:lnTo>
                  <a:lnTo>
                    <a:pt x="0" y="77917"/>
                  </a:lnTo>
                  <a:lnTo>
                    <a:pt x="4394" y="82996"/>
                  </a:lnTo>
                  <a:lnTo>
                    <a:pt x="4865" y="82596"/>
                  </a:lnTo>
                  <a:lnTo>
                    <a:pt x="613" y="77689"/>
                  </a:lnTo>
                  <a:lnTo>
                    <a:pt x="613" y="18944"/>
                  </a:lnTo>
                  <a:lnTo>
                    <a:pt x="5136" y="13709"/>
                  </a:lnTo>
                  <a:lnTo>
                    <a:pt x="5136"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2683550" y="2582325"/>
              <a:ext cx="256800" cy="997525"/>
            </a:xfrm>
            <a:custGeom>
              <a:avLst/>
              <a:gdLst/>
              <a:ahLst/>
              <a:cxnLst/>
              <a:rect l="l" t="t" r="r" b="b"/>
              <a:pathLst>
                <a:path w="10272" h="39901" extrusionOk="0">
                  <a:moveTo>
                    <a:pt x="3396" y="1"/>
                  </a:moveTo>
                  <a:lnTo>
                    <a:pt x="2939" y="400"/>
                  </a:lnTo>
                  <a:lnTo>
                    <a:pt x="9673" y="8189"/>
                  </a:lnTo>
                  <a:lnTo>
                    <a:pt x="9673" y="28317"/>
                  </a:lnTo>
                  <a:lnTo>
                    <a:pt x="1" y="39501"/>
                  </a:lnTo>
                  <a:lnTo>
                    <a:pt x="472" y="39901"/>
                  </a:lnTo>
                  <a:lnTo>
                    <a:pt x="10272" y="28546"/>
                  </a:lnTo>
                  <a:lnTo>
                    <a:pt x="10272" y="7961"/>
                  </a:lnTo>
                  <a:lnTo>
                    <a:pt x="3396"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2548025" y="2778475"/>
              <a:ext cx="15375" cy="1410525"/>
            </a:xfrm>
            <a:custGeom>
              <a:avLst/>
              <a:gdLst/>
              <a:ahLst/>
              <a:cxnLst/>
              <a:rect l="l" t="t" r="r" b="b"/>
              <a:pathLst>
                <a:path w="615" h="56421" extrusionOk="0">
                  <a:moveTo>
                    <a:pt x="1" y="1"/>
                  </a:moveTo>
                  <a:lnTo>
                    <a:pt x="1" y="56420"/>
                  </a:lnTo>
                  <a:lnTo>
                    <a:pt x="614" y="56420"/>
                  </a:lnTo>
                  <a:lnTo>
                    <a:pt x="6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4734925" y="3305950"/>
              <a:ext cx="562075" cy="1682975"/>
            </a:xfrm>
            <a:custGeom>
              <a:avLst/>
              <a:gdLst/>
              <a:ahLst/>
              <a:cxnLst/>
              <a:rect l="l" t="t" r="r" b="b"/>
              <a:pathLst>
                <a:path w="22483" h="67319" extrusionOk="0">
                  <a:moveTo>
                    <a:pt x="21712" y="0"/>
                  </a:moveTo>
                  <a:lnTo>
                    <a:pt x="14708" y="8117"/>
                  </a:lnTo>
                  <a:lnTo>
                    <a:pt x="14708" y="28702"/>
                  </a:lnTo>
                  <a:lnTo>
                    <a:pt x="0" y="45692"/>
                  </a:lnTo>
                  <a:lnTo>
                    <a:pt x="0" y="67318"/>
                  </a:lnTo>
                  <a:lnTo>
                    <a:pt x="1027" y="67318"/>
                  </a:lnTo>
                  <a:lnTo>
                    <a:pt x="1027" y="46077"/>
                  </a:lnTo>
                  <a:lnTo>
                    <a:pt x="15721" y="29073"/>
                  </a:lnTo>
                  <a:lnTo>
                    <a:pt x="15721" y="8488"/>
                  </a:lnTo>
                  <a:lnTo>
                    <a:pt x="22483" y="671"/>
                  </a:lnTo>
                  <a:lnTo>
                    <a:pt x="21712"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4589050" y="3148675"/>
              <a:ext cx="271425" cy="1840250"/>
            </a:xfrm>
            <a:custGeom>
              <a:avLst/>
              <a:gdLst/>
              <a:ahLst/>
              <a:cxnLst/>
              <a:rect l="l" t="t" r="r" b="b"/>
              <a:pathLst>
                <a:path w="10857" h="73610" extrusionOk="0">
                  <a:moveTo>
                    <a:pt x="6049" y="0"/>
                  </a:moveTo>
                  <a:lnTo>
                    <a:pt x="4979" y="927"/>
                  </a:lnTo>
                  <a:lnTo>
                    <a:pt x="9430" y="6091"/>
                  </a:lnTo>
                  <a:lnTo>
                    <a:pt x="9430" y="32197"/>
                  </a:lnTo>
                  <a:lnTo>
                    <a:pt x="1" y="43096"/>
                  </a:lnTo>
                  <a:lnTo>
                    <a:pt x="1" y="73609"/>
                  </a:lnTo>
                  <a:lnTo>
                    <a:pt x="1442" y="73609"/>
                  </a:lnTo>
                  <a:lnTo>
                    <a:pt x="1442" y="43623"/>
                  </a:lnTo>
                  <a:lnTo>
                    <a:pt x="10857" y="32725"/>
                  </a:lnTo>
                  <a:lnTo>
                    <a:pt x="10857" y="5549"/>
                  </a:lnTo>
                  <a:lnTo>
                    <a:pt x="6049"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4436775" y="2034550"/>
              <a:ext cx="134825" cy="2954375"/>
            </a:xfrm>
            <a:custGeom>
              <a:avLst/>
              <a:gdLst/>
              <a:ahLst/>
              <a:cxnLst/>
              <a:rect l="l" t="t" r="r" b="b"/>
              <a:pathLst>
                <a:path w="5393" h="118175" extrusionOk="0">
                  <a:moveTo>
                    <a:pt x="3610" y="0"/>
                  </a:moveTo>
                  <a:lnTo>
                    <a:pt x="3610" y="25007"/>
                  </a:lnTo>
                  <a:lnTo>
                    <a:pt x="0" y="29173"/>
                  </a:lnTo>
                  <a:lnTo>
                    <a:pt x="0" y="55992"/>
                  </a:lnTo>
                  <a:lnTo>
                    <a:pt x="4779" y="61512"/>
                  </a:lnTo>
                  <a:lnTo>
                    <a:pt x="4779" y="77989"/>
                  </a:lnTo>
                  <a:lnTo>
                    <a:pt x="871" y="82511"/>
                  </a:lnTo>
                  <a:lnTo>
                    <a:pt x="871" y="118174"/>
                  </a:lnTo>
                  <a:lnTo>
                    <a:pt x="1484" y="118174"/>
                  </a:lnTo>
                  <a:lnTo>
                    <a:pt x="1484" y="82739"/>
                  </a:lnTo>
                  <a:lnTo>
                    <a:pt x="5393" y="78217"/>
                  </a:lnTo>
                  <a:lnTo>
                    <a:pt x="5393" y="61284"/>
                  </a:lnTo>
                  <a:lnTo>
                    <a:pt x="614" y="55763"/>
                  </a:lnTo>
                  <a:lnTo>
                    <a:pt x="614" y="29401"/>
                  </a:lnTo>
                  <a:lnTo>
                    <a:pt x="4209" y="25236"/>
                  </a:lnTo>
                  <a:lnTo>
                    <a:pt x="4209"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4314800" y="1700375"/>
              <a:ext cx="1350250" cy="3135550"/>
            </a:xfrm>
            <a:custGeom>
              <a:avLst/>
              <a:gdLst/>
              <a:ahLst/>
              <a:cxnLst/>
              <a:rect l="l" t="t" r="r" b="b"/>
              <a:pathLst>
                <a:path w="54010" h="125422" extrusionOk="0">
                  <a:moveTo>
                    <a:pt x="4594" y="1"/>
                  </a:moveTo>
                  <a:lnTo>
                    <a:pt x="1" y="4594"/>
                  </a:lnTo>
                  <a:lnTo>
                    <a:pt x="1" y="66177"/>
                  </a:lnTo>
                  <a:lnTo>
                    <a:pt x="3296" y="69986"/>
                  </a:lnTo>
                  <a:lnTo>
                    <a:pt x="3296" y="106334"/>
                  </a:lnTo>
                  <a:lnTo>
                    <a:pt x="129" y="110001"/>
                  </a:lnTo>
                  <a:lnTo>
                    <a:pt x="129" y="125421"/>
                  </a:lnTo>
                  <a:lnTo>
                    <a:pt x="742" y="125421"/>
                  </a:lnTo>
                  <a:lnTo>
                    <a:pt x="742" y="110229"/>
                  </a:lnTo>
                  <a:lnTo>
                    <a:pt x="3909" y="106563"/>
                  </a:lnTo>
                  <a:lnTo>
                    <a:pt x="3909" y="69758"/>
                  </a:lnTo>
                  <a:lnTo>
                    <a:pt x="614" y="65949"/>
                  </a:lnTo>
                  <a:lnTo>
                    <a:pt x="614" y="4851"/>
                  </a:lnTo>
                  <a:lnTo>
                    <a:pt x="4851" y="600"/>
                  </a:lnTo>
                  <a:lnTo>
                    <a:pt x="54009" y="600"/>
                  </a:lnTo>
                  <a:lnTo>
                    <a:pt x="5400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4106525" y="1636550"/>
              <a:ext cx="156600" cy="3199375"/>
            </a:xfrm>
            <a:custGeom>
              <a:avLst/>
              <a:gdLst/>
              <a:ahLst/>
              <a:cxnLst/>
              <a:rect l="l" t="t" r="r" b="b"/>
              <a:pathLst>
                <a:path w="6264" h="127975" extrusionOk="0">
                  <a:moveTo>
                    <a:pt x="1" y="0"/>
                  </a:moveTo>
                  <a:lnTo>
                    <a:pt x="1" y="24736"/>
                  </a:lnTo>
                  <a:lnTo>
                    <a:pt x="5036" y="30557"/>
                  </a:lnTo>
                  <a:lnTo>
                    <a:pt x="5036" y="76263"/>
                  </a:lnTo>
                  <a:lnTo>
                    <a:pt x="2526" y="79173"/>
                  </a:lnTo>
                  <a:lnTo>
                    <a:pt x="2526" y="127974"/>
                  </a:lnTo>
                  <a:lnTo>
                    <a:pt x="3738" y="127974"/>
                  </a:lnTo>
                  <a:lnTo>
                    <a:pt x="3738" y="79629"/>
                  </a:lnTo>
                  <a:lnTo>
                    <a:pt x="6263" y="76719"/>
                  </a:lnTo>
                  <a:lnTo>
                    <a:pt x="6263" y="30100"/>
                  </a:lnTo>
                  <a:lnTo>
                    <a:pt x="1228" y="24280"/>
                  </a:lnTo>
                  <a:lnTo>
                    <a:pt x="1228"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4036275" y="2481750"/>
              <a:ext cx="108450" cy="2354175"/>
            </a:xfrm>
            <a:custGeom>
              <a:avLst/>
              <a:gdLst/>
              <a:ahLst/>
              <a:cxnLst/>
              <a:rect l="l" t="t" r="r" b="b"/>
              <a:pathLst>
                <a:path w="4338" h="94167" extrusionOk="0">
                  <a:moveTo>
                    <a:pt x="3724" y="1"/>
                  </a:moveTo>
                  <a:lnTo>
                    <a:pt x="3724" y="59316"/>
                  </a:lnTo>
                  <a:lnTo>
                    <a:pt x="0" y="63624"/>
                  </a:lnTo>
                  <a:lnTo>
                    <a:pt x="0" y="94166"/>
                  </a:lnTo>
                  <a:lnTo>
                    <a:pt x="614" y="94166"/>
                  </a:lnTo>
                  <a:lnTo>
                    <a:pt x="614" y="63853"/>
                  </a:lnTo>
                  <a:lnTo>
                    <a:pt x="4337" y="59544"/>
                  </a:lnTo>
                  <a:lnTo>
                    <a:pt x="4337"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3895750" y="3348375"/>
              <a:ext cx="15000" cy="1487550"/>
            </a:xfrm>
            <a:custGeom>
              <a:avLst/>
              <a:gdLst/>
              <a:ahLst/>
              <a:cxnLst/>
              <a:rect l="l" t="t" r="r" b="b"/>
              <a:pathLst>
                <a:path w="600" h="59502" extrusionOk="0">
                  <a:moveTo>
                    <a:pt x="1" y="1"/>
                  </a:moveTo>
                  <a:lnTo>
                    <a:pt x="1" y="59501"/>
                  </a:lnTo>
                  <a:lnTo>
                    <a:pt x="600" y="59501"/>
                  </a:lnTo>
                  <a:lnTo>
                    <a:pt x="600"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3890400" y="959650"/>
              <a:ext cx="128775" cy="2899450"/>
            </a:xfrm>
            <a:custGeom>
              <a:avLst/>
              <a:gdLst/>
              <a:ahLst/>
              <a:cxnLst/>
              <a:rect l="l" t="t" r="r" b="b"/>
              <a:pathLst>
                <a:path w="5151" h="115978" extrusionOk="0">
                  <a:moveTo>
                    <a:pt x="1" y="1"/>
                  </a:moveTo>
                  <a:lnTo>
                    <a:pt x="1" y="46691"/>
                  </a:lnTo>
                  <a:lnTo>
                    <a:pt x="4537" y="51926"/>
                  </a:lnTo>
                  <a:lnTo>
                    <a:pt x="4537" y="110671"/>
                  </a:lnTo>
                  <a:lnTo>
                    <a:pt x="286" y="115578"/>
                  </a:lnTo>
                  <a:lnTo>
                    <a:pt x="743" y="115978"/>
                  </a:lnTo>
                  <a:lnTo>
                    <a:pt x="5151" y="110899"/>
                  </a:lnTo>
                  <a:lnTo>
                    <a:pt x="5151" y="51698"/>
                  </a:lnTo>
                  <a:lnTo>
                    <a:pt x="614" y="46463"/>
                  </a:lnTo>
                  <a:lnTo>
                    <a:pt x="6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4591550" y="2284550"/>
              <a:ext cx="256800" cy="1295300"/>
            </a:xfrm>
            <a:custGeom>
              <a:avLst/>
              <a:gdLst/>
              <a:ahLst/>
              <a:cxnLst/>
              <a:rect l="l" t="t" r="r" b="b"/>
              <a:pathLst>
                <a:path w="10272" h="51812" extrusionOk="0">
                  <a:moveTo>
                    <a:pt x="6092" y="0"/>
                  </a:moveTo>
                  <a:lnTo>
                    <a:pt x="1" y="6077"/>
                  </a:lnTo>
                  <a:lnTo>
                    <a:pt x="1" y="40457"/>
                  </a:lnTo>
                  <a:lnTo>
                    <a:pt x="9815" y="51812"/>
                  </a:lnTo>
                  <a:lnTo>
                    <a:pt x="10272" y="51412"/>
                  </a:lnTo>
                  <a:lnTo>
                    <a:pt x="614" y="40228"/>
                  </a:lnTo>
                  <a:lnTo>
                    <a:pt x="614" y="6334"/>
                  </a:lnTo>
                  <a:lnTo>
                    <a:pt x="6520" y="428"/>
                  </a:lnTo>
                  <a:lnTo>
                    <a:pt x="6092"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4820875" y="2861225"/>
              <a:ext cx="163000" cy="1327775"/>
            </a:xfrm>
            <a:custGeom>
              <a:avLst/>
              <a:gdLst/>
              <a:ahLst/>
              <a:cxnLst/>
              <a:rect l="l" t="t" r="r" b="b"/>
              <a:pathLst>
                <a:path w="6520" h="53111" extrusionOk="0">
                  <a:moveTo>
                    <a:pt x="428" y="0"/>
                  </a:moveTo>
                  <a:lnTo>
                    <a:pt x="0" y="443"/>
                  </a:lnTo>
                  <a:lnTo>
                    <a:pt x="5906" y="6348"/>
                  </a:lnTo>
                  <a:lnTo>
                    <a:pt x="5906" y="53110"/>
                  </a:lnTo>
                  <a:lnTo>
                    <a:pt x="6520" y="53110"/>
                  </a:lnTo>
                  <a:lnTo>
                    <a:pt x="6520" y="6092"/>
                  </a:lnTo>
                  <a:lnTo>
                    <a:pt x="428"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3625075" y="959650"/>
              <a:ext cx="158725" cy="3876275"/>
            </a:xfrm>
            <a:custGeom>
              <a:avLst/>
              <a:gdLst/>
              <a:ahLst/>
              <a:cxnLst/>
              <a:rect l="l" t="t" r="r" b="b"/>
              <a:pathLst>
                <a:path w="6349" h="155051" extrusionOk="0">
                  <a:moveTo>
                    <a:pt x="4922" y="1"/>
                  </a:moveTo>
                  <a:lnTo>
                    <a:pt x="4922" y="63396"/>
                  </a:lnTo>
                  <a:lnTo>
                    <a:pt x="0" y="69244"/>
                  </a:lnTo>
                  <a:lnTo>
                    <a:pt x="0" y="86734"/>
                  </a:lnTo>
                  <a:lnTo>
                    <a:pt x="4922" y="92426"/>
                  </a:lnTo>
                  <a:lnTo>
                    <a:pt x="4922" y="155050"/>
                  </a:lnTo>
                  <a:lnTo>
                    <a:pt x="6349" y="155050"/>
                  </a:lnTo>
                  <a:lnTo>
                    <a:pt x="6349" y="91898"/>
                  </a:lnTo>
                  <a:lnTo>
                    <a:pt x="1427" y="86206"/>
                  </a:lnTo>
                  <a:lnTo>
                    <a:pt x="1427" y="69772"/>
                  </a:lnTo>
                  <a:lnTo>
                    <a:pt x="6349" y="63909"/>
                  </a:lnTo>
                  <a:lnTo>
                    <a:pt x="634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3748100" y="2802025"/>
              <a:ext cx="158750" cy="2033900"/>
            </a:xfrm>
            <a:custGeom>
              <a:avLst/>
              <a:gdLst/>
              <a:ahLst/>
              <a:cxnLst/>
              <a:rect l="l" t="t" r="r" b="b"/>
              <a:pathLst>
                <a:path w="6350" h="81356" extrusionOk="0">
                  <a:moveTo>
                    <a:pt x="4923" y="0"/>
                  </a:moveTo>
                  <a:lnTo>
                    <a:pt x="4923" y="12511"/>
                  </a:lnTo>
                  <a:lnTo>
                    <a:pt x="1" y="18203"/>
                  </a:lnTo>
                  <a:lnTo>
                    <a:pt x="1" y="81355"/>
                  </a:lnTo>
                  <a:lnTo>
                    <a:pt x="1428" y="81355"/>
                  </a:lnTo>
                  <a:lnTo>
                    <a:pt x="1428" y="18731"/>
                  </a:lnTo>
                  <a:lnTo>
                    <a:pt x="6349" y="13039"/>
                  </a:lnTo>
                  <a:lnTo>
                    <a:pt x="6349"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2829425" y="3651875"/>
              <a:ext cx="144450" cy="160875"/>
            </a:xfrm>
            <a:custGeom>
              <a:avLst/>
              <a:gdLst/>
              <a:ahLst/>
              <a:cxnLst/>
              <a:rect l="l" t="t" r="r" b="b"/>
              <a:pathLst>
                <a:path w="5778" h="6435" extrusionOk="0">
                  <a:moveTo>
                    <a:pt x="457" y="0"/>
                  </a:moveTo>
                  <a:lnTo>
                    <a:pt x="0" y="414"/>
                  </a:lnTo>
                  <a:lnTo>
                    <a:pt x="5321" y="6434"/>
                  </a:lnTo>
                  <a:lnTo>
                    <a:pt x="5778" y="6035"/>
                  </a:lnTo>
                  <a:lnTo>
                    <a:pt x="457"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2178550" y="3481050"/>
              <a:ext cx="132000" cy="131975"/>
            </a:xfrm>
            <a:custGeom>
              <a:avLst/>
              <a:gdLst/>
              <a:ahLst/>
              <a:cxnLst/>
              <a:rect l="l" t="t" r="r" b="b"/>
              <a:pathLst>
                <a:path w="5280" h="5279" extrusionOk="0">
                  <a:moveTo>
                    <a:pt x="2640" y="0"/>
                  </a:moveTo>
                  <a:cubicBezTo>
                    <a:pt x="1185" y="0"/>
                    <a:pt x="1" y="1184"/>
                    <a:pt x="1" y="2639"/>
                  </a:cubicBezTo>
                  <a:cubicBezTo>
                    <a:pt x="1" y="4095"/>
                    <a:pt x="1185" y="5279"/>
                    <a:pt x="2640" y="5279"/>
                  </a:cubicBezTo>
                  <a:cubicBezTo>
                    <a:pt x="4095" y="5279"/>
                    <a:pt x="5279" y="4095"/>
                    <a:pt x="5279" y="2639"/>
                  </a:cubicBezTo>
                  <a:cubicBezTo>
                    <a:pt x="5279" y="1184"/>
                    <a:pt x="4095" y="0"/>
                    <a:pt x="2640"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2166075" y="3468200"/>
              <a:ext cx="157300" cy="157300"/>
            </a:xfrm>
            <a:custGeom>
              <a:avLst/>
              <a:gdLst/>
              <a:ahLst/>
              <a:cxnLst/>
              <a:rect l="l" t="t" r="r" b="b"/>
              <a:pathLst>
                <a:path w="6292" h="6292" extrusionOk="0">
                  <a:moveTo>
                    <a:pt x="3139" y="1028"/>
                  </a:moveTo>
                  <a:cubicBezTo>
                    <a:pt x="4309" y="1028"/>
                    <a:pt x="5265" y="1969"/>
                    <a:pt x="5265" y="3153"/>
                  </a:cubicBezTo>
                  <a:cubicBezTo>
                    <a:pt x="5265" y="4323"/>
                    <a:pt x="4309" y="5279"/>
                    <a:pt x="3139" y="5279"/>
                  </a:cubicBezTo>
                  <a:cubicBezTo>
                    <a:pt x="1969" y="5279"/>
                    <a:pt x="1014" y="4323"/>
                    <a:pt x="1014" y="3153"/>
                  </a:cubicBezTo>
                  <a:cubicBezTo>
                    <a:pt x="1014" y="1969"/>
                    <a:pt x="1969" y="1028"/>
                    <a:pt x="3139" y="1028"/>
                  </a:cubicBezTo>
                  <a:close/>
                  <a:moveTo>
                    <a:pt x="3139" y="1"/>
                  </a:moveTo>
                  <a:cubicBezTo>
                    <a:pt x="1399" y="1"/>
                    <a:pt x="1" y="1413"/>
                    <a:pt x="1" y="3153"/>
                  </a:cubicBezTo>
                  <a:cubicBezTo>
                    <a:pt x="1" y="4880"/>
                    <a:pt x="1399" y="6292"/>
                    <a:pt x="3139" y="6292"/>
                  </a:cubicBezTo>
                  <a:cubicBezTo>
                    <a:pt x="4879" y="6292"/>
                    <a:pt x="6292" y="4880"/>
                    <a:pt x="6292" y="3153"/>
                  </a:cubicBezTo>
                  <a:cubicBezTo>
                    <a:pt x="6292" y="1413"/>
                    <a:pt x="4879" y="1"/>
                    <a:pt x="313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2212450" y="3514925"/>
              <a:ext cx="64200" cy="63875"/>
            </a:xfrm>
            <a:custGeom>
              <a:avLst/>
              <a:gdLst/>
              <a:ahLst/>
              <a:cxnLst/>
              <a:rect l="l" t="t" r="r" b="b"/>
              <a:pathLst>
                <a:path w="2568" h="2555" extrusionOk="0">
                  <a:moveTo>
                    <a:pt x="1284" y="1"/>
                  </a:moveTo>
                  <a:cubicBezTo>
                    <a:pt x="585" y="1"/>
                    <a:pt x="0" y="571"/>
                    <a:pt x="0" y="1284"/>
                  </a:cubicBezTo>
                  <a:cubicBezTo>
                    <a:pt x="0" y="1983"/>
                    <a:pt x="585" y="2554"/>
                    <a:pt x="1284" y="2554"/>
                  </a:cubicBezTo>
                  <a:cubicBezTo>
                    <a:pt x="1997" y="2554"/>
                    <a:pt x="2568" y="1983"/>
                    <a:pt x="2568" y="1284"/>
                  </a:cubicBezTo>
                  <a:cubicBezTo>
                    <a:pt x="2568" y="571"/>
                    <a:pt x="1997" y="1"/>
                    <a:pt x="1284"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2514500" y="2737100"/>
              <a:ext cx="82425" cy="82775"/>
            </a:xfrm>
            <a:custGeom>
              <a:avLst/>
              <a:gdLst/>
              <a:ahLst/>
              <a:cxnLst/>
              <a:rect l="l" t="t" r="r" b="b"/>
              <a:pathLst>
                <a:path w="3297" h="3311" extrusionOk="0">
                  <a:moveTo>
                    <a:pt x="1656" y="1"/>
                  </a:moveTo>
                  <a:cubicBezTo>
                    <a:pt x="743" y="1"/>
                    <a:pt x="1" y="743"/>
                    <a:pt x="1" y="1656"/>
                  </a:cubicBezTo>
                  <a:cubicBezTo>
                    <a:pt x="1" y="2569"/>
                    <a:pt x="743" y="3311"/>
                    <a:pt x="1656" y="3311"/>
                  </a:cubicBezTo>
                  <a:cubicBezTo>
                    <a:pt x="2569" y="3311"/>
                    <a:pt x="3296" y="2569"/>
                    <a:pt x="3296" y="1656"/>
                  </a:cubicBezTo>
                  <a:cubicBezTo>
                    <a:pt x="3296" y="743"/>
                    <a:pt x="2569" y="1"/>
                    <a:pt x="1656"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4100100" y="2444675"/>
              <a:ext cx="73850" cy="74200"/>
            </a:xfrm>
            <a:custGeom>
              <a:avLst/>
              <a:gdLst/>
              <a:ahLst/>
              <a:cxnLst/>
              <a:rect l="l" t="t" r="r" b="b"/>
              <a:pathLst>
                <a:path w="2954" h="2968" extrusionOk="0">
                  <a:moveTo>
                    <a:pt x="1470" y="0"/>
                  </a:moveTo>
                  <a:cubicBezTo>
                    <a:pt x="657" y="0"/>
                    <a:pt x="1" y="671"/>
                    <a:pt x="1" y="1484"/>
                  </a:cubicBezTo>
                  <a:cubicBezTo>
                    <a:pt x="1" y="2311"/>
                    <a:pt x="657" y="2968"/>
                    <a:pt x="1470" y="2968"/>
                  </a:cubicBezTo>
                  <a:cubicBezTo>
                    <a:pt x="2298" y="2968"/>
                    <a:pt x="2954" y="2311"/>
                    <a:pt x="2954" y="1484"/>
                  </a:cubicBezTo>
                  <a:cubicBezTo>
                    <a:pt x="2954" y="671"/>
                    <a:pt x="2298" y="0"/>
                    <a:pt x="1470"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3865450" y="3310225"/>
              <a:ext cx="75625" cy="75975"/>
            </a:xfrm>
            <a:custGeom>
              <a:avLst/>
              <a:gdLst/>
              <a:ahLst/>
              <a:cxnLst/>
              <a:rect l="l" t="t" r="r" b="b"/>
              <a:pathLst>
                <a:path w="3025" h="3039" extrusionOk="0">
                  <a:moveTo>
                    <a:pt x="1512" y="0"/>
                  </a:moveTo>
                  <a:cubicBezTo>
                    <a:pt x="671" y="0"/>
                    <a:pt x="0" y="685"/>
                    <a:pt x="0" y="1527"/>
                  </a:cubicBezTo>
                  <a:cubicBezTo>
                    <a:pt x="0" y="2354"/>
                    <a:pt x="671" y="3039"/>
                    <a:pt x="1512" y="3039"/>
                  </a:cubicBezTo>
                  <a:cubicBezTo>
                    <a:pt x="2354" y="3039"/>
                    <a:pt x="3025" y="2354"/>
                    <a:pt x="3025" y="1527"/>
                  </a:cubicBezTo>
                  <a:cubicBezTo>
                    <a:pt x="3025" y="685"/>
                    <a:pt x="2354" y="0"/>
                    <a:pt x="1512"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4774150" y="2814500"/>
              <a:ext cx="104150" cy="104525"/>
            </a:xfrm>
            <a:custGeom>
              <a:avLst/>
              <a:gdLst/>
              <a:ahLst/>
              <a:cxnLst/>
              <a:rect l="l" t="t" r="r" b="b"/>
              <a:pathLst>
                <a:path w="4166" h="4181" extrusionOk="0">
                  <a:moveTo>
                    <a:pt x="2083" y="1"/>
                  </a:moveTo>
                  <a:cubicBezTo>
                    <a:pt x="928" y="1"/>
                    <a:pt x="0" y="942"/>
                    <a:pt x="0" y="2083"/>
                  </a:cubicBezTo>
                  <a:cubicBezTo>
                    <a:pt x="0" y="3239"/>
                    <a:pt x="928" y="4180"/>
                    <a:pt x="2083" y="4180"/>
                  </a:cubicBezTo>
                  <a:cubicBezTo>
                    <a:pt x="3239" y="4180"/>
                    <a:pt x="4166" y="3239"/>
                    <a:pt x="4166" y="2083"/>
                  </a:cubicBezTo>
                  <a:cubicBezTo>
                    <a:pt x="4166" y="942"/>
                    <a:pt x="3239" y="1"/>
                    <a:pt x="2083"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3601900" y="1752100"/>
              <a:ext cx="63850" cy="63850"/>
            </a:xfrm>
            <a:custGeom>
              <a:avLst/>
              <a:gdLst/>
              <a:ahLst/>
              <a:cxnLst/>
              <a:rect l="l" t="t" r="r" b="b"/>
              <a:pathLst>
                <a:path w="2554" h="2554" extrusionOk="0">
                  <a:moveTo>
                    <a:pt x="1284" y="0"/>
                  </a:moveTo>
                  <a:cubicBezTo>
                    <a:pt x="571" y="0"/>
                    <a:pt x="0" y="571"/>
                    <a:pt x="0" y="1284"/>
                  </a:cubicBezTo>
                  <a:cubicBezTo>
                    <a:pt x="0" y="1983"/>
                    <a:pt x="571" y="2554"/>
                    <a:pt x="1284" y="2554"/>
                  </a:cubicBezTo>
                  <a:cubicBezTo>
                    <a:pt x="1983" y="2554"/>
                    <a:pt x="2554" y="1983"/>
                    <a:pt x="2554" y="1284"/>
                  </a:cubicBezTo>
                  <a:cubicBezTo>
                    <a:pt x="2554" y="571"/>
                    <a:pt x="1983" y="0"/>
                    <a:pt x="128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3594050" y="1744250"/>
              <a:ext cx="79550" cy="79550"/>
            </a:xfrm>
            <a:custGeom>
              <a:avLst/>
              <a:gdLst/>
              <a:ahLst/>
              <a:cxnLst/>
              <a:rect l="l" t="t" r="r" b="b"/>
              <a:pathLst>
                <a:path w="3182" h="3182" extrusionOk="0">
                  <a:moveTo>
                    <a:pt x="1598" y="614"/>
                  </a:moveTo>
                  <a:cubicBezTo>
                    <a:pt x="2126" y="614"/>
                    <a:pt x="2568" y="1056"/>
                    <a:pt x="2568" y="1584"/>
                  </a:cubicBezTo>
                  <a:cubicBezTo>
                    <a:pt x="2568" y="2126"/>
                    <a:pt x="2126" y="2568"/>
                    <a:pt x="1598" y="2568"/>
                  </a:cubicBezTo>
                  <a:cubicBezTo>
                    <a:pt x="1056" y="2568"/>
                    <a:pt x="614" y="2126"/>
                    <a:pt x="614" y="1584"/>
                  </a:cubicBezTo>
                  <a:cubicBezTo>
                    <a:pt x="614" y="1056"/>
                    <a:pt x="1056" y="614"/>
                    <a:pt x="1598" y="614"/>
                  </a:cubicBezTo>
                  <a:close/>
                  <a:moveTo>
                    <a:pt x="1598" y="0"/>
                  </a:moveTo>
                  <a:cubicBezTo>
                    <a:pt x="714" y="0"/>
                    <a:pt x="0" y="714"/>
                    <a:pt x="0" y="1584"/>
                  </a:cubicBezTo>
                  <a:cubicBezTo>
                    <a:pt x="0" y="2468"/>
                    <a:pt x="714" y="3181"/>
                    <a:pt x="1598" y="3181"/>
                  </a:cubicBezTo>
                  <a:cubicBezTo>
                    <a:pt x="2468" y="3181"/>
                    <a:pt x="3181" y="2468"/>
                    <a:pt x="3181" y="1584"/>
                  </a:cubicBezTo>
                  <a:cubicBezTo>
                    <a:pt x="3181" y="714"/>
                    <a:pt x="2468" y="0"/>
                    <a:pt x="1598"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4685350" y="2226425"/>
              <a:ext cx="127350" cy="127325"/>
            </a:xfrm>
            <a:custGeom>
              <a:avLst/>
              <a:gdLst/>
              <a:ahLst/>
              <a:cxnLst/>
              <a:rect l="l" t="t" r="r" b="b"/>
              <a:pathLst>
                <a:path w="5094" h="5093" extrusionOk="0">
                  <a:moveTo>
                    <a:pt x="2554" y="0"/>
                  </a:moveTo>
                  <a:cubicBezTo>
                    <a:pt x="1142" y="0"/>
                    <a:pt x="0" y="1141"/>
                    <a:pt x="0" y="2539"/>
                  </a:cubicBezTo>
                  <a:cubicBezTo>
                    <a:pt x="0" y="3952"/>
                    <a:pt x="1142" y="5093"/>
                    <a:pt x="2554" y="5093"/>
                  </a:cubicBezTo>
                  <a:cubicBezTo>
                    <a:pt x="3952" y="5093"/>
                    <a:pt x="5093" y="3952"/>
                    <a:pt x="5093" y="2539"/>
                  </a:cubicBezTo>
                  <a:cubicBezTo>
                    <a:pt x="5093" y="1141"/>
                    <a:pt x="3952" y="0"/>
                    <a:pt x="25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4677850" y="2218575"/>
              <a:ext cx="142675" cy="142675"/>
            </a:xfrm>
            <a:custGeom>
              <a:avLst/>
              <a:gdLst/>
              <a:ahLst/>
              <a:cxnLst/>
              <a:rect l="l" t="t" r="r" b="b"/>
              <a:pathLst>
                <a:path w="5707" h="5707" extrusionOk="0">
                  <a:moveTo>
                    <a:pt x="2854" y="614"/>
                  </a:moveTo>
                  <a:cubicBezTo>
                    <a:pt x="4081" y="614"/>
                    <a:pt x="5094" y="1626"/>
                    <a:pt x="5094" y="2853"/>
                  </a:cubicBezTo>
                  <a:cubicBezTo>
                    <a:pt x="5094" y="4094"/>
                    <a:pt x="4081" y="5093"/>
                    <a:pt x="2854" y="5093"/>
                  </a:cubicBezTo>
                  <a:cubicBezTo>
                    <a:pt x="1613" y="5093"/>
                    <a:pt x="614" y="4094"/>
                    <a:pt x="614" y="2853"/>
                  </a:cubicBezTo>
                  <a:cubicBezTo>
                    <a:pt x="614" y="1626"/>
                    <a:pt x="1613" y="614"/>
                    <a:pt x="2854" y="614"/>
                  </a:cubicBezTo>
                  <a:close/>
                  <a:moveTo>
                    <a:pt x="2854" y="0"/>
                  </a:moveTo>
                  <a:cubicBezTo>
                    <a:pt x="1270" y="0"/>
                    <a:pt x="1" y="1284"/>
                    <a:pt x="1" y="2853"/>
                  </a:cubicBezTo>
                  <a:cubicBezTo>
                    <a:pt x="1" y="4422"/>
                    <a:pt x="1270" y="5706"/>
                    <a:pt x="2854" y="5706"/>
                  </a:cubicBezTo>
                  <a:cubicBezTo>
                    <a:pt x="4423" y="5706"/>
                    <a:pt x="5707" y="4422"/>
                    <a:pt x="5707" y="2853"/>
                  </a:cubicBezTo>
                  <a:cubicBezTo>
                    <a:pt x="5707" y="1284"/>
                    <a:pt x="4423" y="0"/>
                    <a:pt x="28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5243850" y="3270625"/>
              <a:ext cx="87400" cy="87400"/>
            </a:xfrm>
            <a:custGeom>
              <a:avLst/>
              <a:gdLst/>
              <a:ahLst/>
              <a:cxnLst/>
              <a:rect l="l" t="t" r="r" b="b"/>
              <a:pathLst>
                <a:path w="3496" h="3496" extrusionOk="0">
                  <a:moveTo>
                    <a:pt x="1740" y="1"/>
                  </a:moveTo>
                  <a:cubicBezTo>
                    <a:pt x="785" y="1"/>
                    <a:pt x="0" y="785"/>
                    <a:pt x="0" y="1741"/>
                  </a:cubicBezTo>
                  <a:cubicBezTo>
                    <a:pt x="0" y="2711"/>
                    <a:pt x="785" y="3496"/>
                    <a:pt x="1740" y="3496"/>
                  </a:cubicBezTo>
                  <a:cubicBezTo>
                    <a:pt x="2710" y="3496"/>
                    <a:pt x="3495" y="2711"/>
                    <a:pt x="3495" y="1741"/>
                  </a:cubicBezTo>
                  <a:cubicBezTo>
                    <a:pt x="3495" y="785"/>
                    <a:pt x="2710" y="1"/>
                    <a:pt x="1740"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5231000" y="3257800"/>
              <a:ext cx="112725" cy="113075"/>
            </a:xfrm>
            <a:custGeom>
              <a:avLst/>
              <a:gdLst/>
              <a:ahLst/>
              <a:cxnLst/>
              <a:rect l="l" t="t" r="r" b="b"/>
              <a:pathLst>
                <a:path w="4509" h="4523" extrusionOk="0">
                  <a:moveTo>
                    <a:pt x="2254" y="1027"/>
                  </a:moveTo>
                  <a:cubicBezTo>
                    <a:pt x="2939" y="1027"/>
                    <a:pt x="3495" y="1584"/>
                    <a:pt x="3495" y="2254"/>
                  </a:cubicBezTo>
                  <a:cubicBezTo>
                    <a:pt x="3495" y="2939"/>
                    <a:pt x="2939" y="3495"/>
                    <a:pt x="2254" y="3495"/>
                  </a:cubicBezTo>
                  <a:cubicBezTo>
                    <a:pt x="1584" y="3495"/>
                    <a:pt x="1028" y="2939"/>
                    <a:pt x="1028" y="2254"/>
                  </a:cubicBezTo>
                  <a:cubicBezTo>
                    <a:pt x="1028" y="1584"/>
                    <a:pt x="1584" y="1027"/>
                    <a:pt x="2254" y="1027"/>
                  </a:cubicBezTo>
                  <a:close/>
                  <a:moveTo>
                    <a:pt x="2254" y="0"/>
                  </a:moveTo>
                  <a:cubicBezTo>
                    <a:pt x="1013" y="0"/>
                    <a:pt x="0" y="1013"/>
                    <a:pt x="0" y="2254"/>
                  </a:cubicBezTo>
                  <a:cubicBezTo>
                    <a:pt x="0" y="3510"/>
                    <a:pt x="1013" y="4522"/>
                    <a:pt x="2254" y="4522"/>
                  </a:cubicBezTo>
                  <a:cubicBezTo>
                    <a:pt x="3495" y="4522"/>
                    <a:pt x="4508" y="3510"/>
                    <a:pt x="4508" y="2254"/>
                  </a:cubicBezTo>
                  <a:cubicBezTo>
                    <a:pt x="4508" y="1013"/>
                    <a:pt x="3495" y="0"/>
                    <a:pt x="22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4662875" y="3096250"/>
              <a:ext cx="128050" cy="128050"/>
            </a:xfrm>
            <a:custGeom>
              <a:avLst/>
              <a:gdLst/>
              <a:ahLst/>
              <a:cxnLst/>
              <a:rect l="l" t="t" r="r" b="b"/>
              <a:pathLst>
                <a:path w="5122" h="5122" extrusionOk="0">
                  <a:moveTo>
                    <a:pt x="2568" y="0"/>
                  </a:moveTo>
                  <a:cubicBezTo>
                    <a:pt x="1142" y="0"/>
                    <a:pt x="1" y="1156"/>
                    <a:pt x="1" y="2568"/>
                  </a:cubicBezTo>
                  <a:cubicBezTo>
                    <a:pt x="1" y="3980"/>
                    <a:pt x="1142" y="5121"/>
                    <a:pt x="2568" y="5121"/>
                  </a:cubicBezTo>
                  <a:cubicBezTo>
                    <a:pt x="3981" y="5121"/>
                    <a:pt x="5122" y="3980"/>
                    <a:pt x="5122" y="2568"/>
                  </a:cubicBezTo>
                  <a:cubicBezTo>
                    <a:pt x="5122" y="1156"/>
                    <a:pt x="3981" y="0"/>
                    <a:pt x="2568"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4645050" y="3078400"/>
              <a:ext cx="163725" cy="163725"/>
            </a:xfrm>
            <a:custGeom>
              <a:avLst/>
              <a:gdLst/>
              <a:ahLst/>
              <a:cxnLst/>
              <a:rect l="l" t="t" r="r" b="b"/>
              <a:pathLst>
                <a:path w="6549" h="6549" extrusionOk="0">
                  <a:moveTo>
                    <a:pt x="3281" y="1427"/>
                  </a:moveTo>
                  <a:cubicBezTo>
                    <a:pt x="4294" y="1427"/>
                    <a:pt x="5122" y="2255"/>
                    <a:pt x="5122" y="3282"/>
                  </a:cubicBezTo>
                  <a:cubicBezTo>
                    <a:pt x="5122" y="4295"/>
                    <a:pt x="4294" y="5122"/>
                    <a:pt x="3281" y="5122"/>
                  </a:cubicBezTo>
                  <a:cubicBezTo>
                    <a:pt x="2254" y="5122"/>
                    <a:pt x="1427" y="4295"/>
                    <a:pt x="1427" y="3282"/>
                  </a:cubicBezTo>
                  <a:cubicBezTo>
                    <a:pt x="1427" y="2255"/>
                    <a:pt x="2254" y="1427"/>
                    <a:pt x="3281" y="1427"/>
                  </a:cubicBezTo>
                  <a:close/>
                  <a:moveTo>
                    <a:pt x="3281" y="1"/>
                  </a:moveTo>
                  <a:cubicBezTo>
                    <a:pt x="1470" y="1"/>
                    <a:pt x="0" y="1470"/>
                    <a:pt x="0" y="3282"/>
                  </a:cubicBezTo>
                  <a:cubicBezTo>
                    <a:pt x="0" y="5079"/>
                    <a:pt x="1470" y="6549"/>
                    <a:pt x="3281" y="6549"/>
                  </a:cubicBezTo>
                  <a:cubicBezTo>
                    <a:pt x="5079" y="6549"/>
                    <a:pt x="6548" y="5079"/>
                    <a:pt x="6548" y="3282"/>
                  </a:cubicBezTo>
                  <a:cubicBezTo>
                    <a:pt x="6548" y="1470"/>
                    <a:pt x="5079" y="1"/>
                    <a:pt x="3281"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4459600" y="1959650"/>
              <a:ext cx="149800" cy="150175"/>
            </a:xfrm>
            <a:custGeom>
              <a:avLst/>
              <a:gdLst/>
              <a:ahLst/>
              <a:cxnLst/>
              <a:rect l="l" t="t" r="r" b="b"/>
              <a:pathLst>
                <a:path w="5992" h="6007" extrusionOk="0">
                  <a:moveTo>
                    <a:pt x="2996" y="1"/>
                  </a:moveTo>
                  <a:cubicBezTo>
                    <a:pt x="1341" y="1"/>
                    <a:pt x="0" y="1342"/>
                    <a:pt x="0" y="2996"/>
                  </a:cubicBezTo>
                  <a:cubicBezTo>
                    <a:pt x="0" y="4651"/>
                    <a:pt x="1341" y="6006"/>
                    <a:pt x="2996" y="6006"/>
                  </a:cubicBezTo>
                  <a:cubicBezTo>
                    <a:pt x="4651" y="6006"/>
                    <a:pt x="5992" y="4651"/>
                    <a:pt x="5992" y="2996"/>
                  </a:cubicBezTo>
                  <a:cubicBezTo>
                    <a:pt x="5992" y="1342"/>
                    <a:pt x="4651" y="1"/>
                    <a:pt x="2996"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4451750" y="1952175"/>
              <a:ext cx="165500" cy="165125"/>
            </a:xfrm>
            <a:custGeom>
              <a:avLst/>
              <a:gdLst/>
              <a:ahLst/>
              <a:cxnLst/>
              <a:rect l="l" t="t" r="r" b="b"/>
              <a:pathLst>
                <a:path w="6620" h="6605" extrusionOk="0">
                  <a:moveTo>
                    <a:pt x="3310" y="599"/>
                  </a:moveTo>
                  <a:cubicBezTo>
                    <a:pt x="4794" y="599"/>
                    <a:pt x="6006" y="1812"/>
                    <a:pt x="6006" y="3295"/>
                  </a:cubicBezTo>
                  <a:cubicBezTo>
                    <a:pt x="6006" y="4779"/>
                    <a:pt x="4794" y="5991"/>
                    <a:pt x="3310" y="5991"/>
                  </a:cubicBezTo>
                  <a:cubicBezTo>
                    <a:pt x="1827" y="5991"/>
                    <a:pt x="614" y="4779"/>
                    <a:pt x="614" y="3295"/>
                  </a:cubicBezTo>
                  <a:cubicBezTo>
                    <a:pt x="614" y="1812"/>
                    <a:pt x="1827" y="599"/>
                    <a:pt x="3310" y="599"/>
                  </a:cubicBezTo>
                  <a:close/>
                  <a:moveTo>
                    <a:pt x="3310" y="0"/>
                  </a:moveTo>
                  <a:cubicBezTo>
                    <a:pt x="1484" y="0"/>
                    <a:pt x="1" y="1484"/>
                    <a:pt x="1" y="3295"/>
                  </a:cubicBezTo>
                  <a:cubicBezTo>
                    <a:pt x="1" y="5121"/>
                    <a:pt x="1484" y="6605"/>
                    <a:pt x="3310" y="6605"/>
                  </a:cubicBezTo>
                  <a:cubicBezTo>
                    <a:pt x="5136" y="6605"/>
                    <a:pt x="6620" y="5121"/>
                    <a:pt x="6620" y="3295"/>
                  </a:cubicBezTo>
                  <a:cubicBezTo>
                    <a:pt x="6620" y="1484"/>
                    <a:pt x="5136" y="0"/>
                    <a:pt x="3310"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4498125" y="1998525"/>
              <a:ext cx="72775" cy="72425"/>
            </a:xfrm>
            <a:custGeom>
              <a:avLst/>
              <a:gdLst/>
              <a:ahLst/>
              <a:cxnLst/>
              <a:rect l="l" t="t" r="r" b="b"/>
              <a:pathLst>
                <a:path w="2911" h="2897" extrusionOk="0">
                  <a:moveTo>
                    <a:pt x="1455" y="0"/>
                  </a:moveTo>
                  <a:cubicBezTo>
                    <a:pt x="656" y="0"/>
                    <a:pt x="0" y="642"/>
                    <a:pt x="0" y="1441"/>
                  </a:cubicBezTo>
                  <a:cubicBezTo>
                    <a:pt x="0" y="2240"/>
                    <a:pt x="656" y="2896"/>
                    <a:pt x="1455" y="2896"/>
                  </a:cubicBezTo>
                  <a:cubicBezTo>
                    <a:pt x="2254" y="2896"/>
                    <a:pt x="2910" y="2240"/>
                    <a:pt x="2910" y="1441"/>
                  </a:cubicBezTo>
                  <a:cubicBezTo>
                    <a:pt x="2910" y="642"/>
                    <a:pt x="2254" y="0"/>
                    <a:pt x="1455"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4490625" y="1990675"/>
              <a:ext cx="87750" cy="87750"/>
            </a:xfrm>
            <a:custGeom>
              <a:avLst/>
              <a:gdLst/>
              <a:ahLst/>
              <a:cxnLst/>
              <a:rect l="l" t="t" r="r" b="b"/>
              <a:pathLst>
                <a:path w="3510" h="3510" extrusionOk="0">
                  <a:moveTo>
                    <a:pt x="1755" y="614"/>
                  </a:moveTo>
                  <a:cubicBezTo>
                    <a:pt x="2383" y="614"/>
                    <a:pt x="2896" y="1128"/>
                    <a:pt x="2896" y="1755"/>
                  </a:cubicBezTo>
                  <a:cubicBezTo>
                    <a:pt x="2896" y="2383"/>
                    <a:pt x="2383" y="2897"/>
                    <a:pt x="1755" y="2897"/>
                  </a:cubicBezTo>
                  <a:cubicBezTo>
                    <a:pt x="1127" y="2897"/>
                    <a:pt x="614" y="2383"/>
                    <a:pt x="614" y="1755"/>
                  </a:cubicBezTo>
                  <a:cubicBezTo>
                    <a:pt x="614" y="1128"/>
                    <a:pt x="1127" y="614"/>
                    <a:pt x="1755" y="614"/>
                  </a:cubicBezTo>
                  <a:close/>
                  <a:moveTo>
                    <a:pt x="1755" y="1"/>
                  </a:moveTo>
                  <a:cubicBezTo>
                    <a:pt x="785" y="1"/>
                    <a:pt x="1" y="785"/>
                    <a:pt x="1" y="1755"/>
                  </a:cubicBezTo>
                  <a:cubicBezTo>
                    <a:pt x="1" y="2725"/>
                    <a:pt x="785" y="3510"/>
                    <a:pt x="1755" y="3510"/>
                  </a:cubicBezTo>
                  <a:cubicBezTo>
                    <a:pt x="2725" y="3510"/>
                    <a:pt x="3510" y="2725"/>
                    <a:pt x="3510" y="1755"/>
                  </a:cubicBezTo>
                  <a:cubicBezTo>
                    <a:pt x="3510" y="785"/>
                    <a:pt x="2725" y="1"/>
                    <a:pt x="1755"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2921425" y="1760300"/>
              <a:ext cx="152325" cy="152300"/>
            </a:xfrm>
            <a:custGeom>
              <a:avLst/>
              <a:gdLst/>
              <a:ahLst/>
              <a:cxnLst/>
              <a:rect l="l" t="t" r="r" b="b"/>
              <a:pathLst>
                <a:path w="6093" h="6092" extrusionOk="0">
                  <a:moveTo>
                    <a:pt x="3039" y="0"/>
                  </a:moveTo>
                  <a:cubicBezTo>
                    <a:pt x="1356" y="0"/>
                    <a:pt x="1" y="1355"/>
                    <a:pt x="1" y="3039"/>
                  </a:cubicBezTo>
                  <a:cubicBezTo>
                    <a:pt x="1" y="4722"/>
                    <a:pt x="1356" y="6092"/>
                    <a:pt x="3039" y="6092"/>
                  </a:cubicBezTo>
                  <a:cubicBezTo>
                    <a:pt x="4723" y="6092"/>
                    <a:pt x="6092" y="4722"/>
                    <a:pt x="6092" y="3039"/>
                  </a:cubicBezTo>
                  <a:cubicBezTo>
                    <a:pt x="6092" y="1355"/>
                    <a:pt x="4723" y="0"/>
                    <a:pt x="3039"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2913575" y="1752450"/>
              <a:ext cx="168000" cy="167650"/>
            </a:xfrm>
            <a:custGeom>
              <a:avLst/>
              <a:gdLst/>
              <a:ahLst/>
              <a:cxnLst/>
              <a:rect l="l" t="t" r="r" b="b"/>
              <a:pathLst>
                <a:path w="6720" h="6706" extrusionOk="0">
                  <a:moveTo>
                    <a:pt x="3353" y="614"/>
                  </a:moveTo>
                  <a:cubicBezTo>
                    <a:pt x="4865" y="614"/>
                    <a:pt x="6107" y="1841"/>
                    <a:pt x="6107" y="3353"/>
                  </a:cubicBezTo>
                  <a:cubicBezTo>
                    <a:pt x="6107" y="4865"/>
                    <a:pt x="4865" y="6092"/>
                    <a:pt x="3353" y="6092"/>
                  </a:cubicBezTo>
                  <a:cubicBezTo>
                    <a:pt x="1841" y="6092"/>
                    <a:pt x="614" y="4865"/>
                    <a:pt x="614" y="3353"/>
                  </a:cubicBezTo>
                  <a:cubicBezTo>
                    <a:pt x="614" y="1841"/>
                    <a:pt x="1841" y="614"/>
                    <a:pt x="3353" y="614"/>
                  </a:cubicBezTo>
                  <a:close/>
                  <a:moveTo>
                    <a:pt x="3353" y="0"/>
                  </a:moveTo>
                  <a:cubicBezTo>
                    <a:pt x="1513" y="0"/>
                    <a:pt x="1" y="1513"/>
                    <a:pt x="1" y="3353"/>
                  </a:cubicBezTo>
                  <a:cubicBezTo>
                    <a:pt x="1" y="5207"/>
                    <a:pt x="1513" y="6705"/>
                    <a:pt x="3353" y="6705"/>
                  </a:cubicBezTo>
                  <a:cubicBezTo>
                    <a:pt x="5208" y="6705"/>
                    <a:pt x="6720" y="5207"/>
                    <a:pt x="6720" y="3353"/>
                  </a:cubicBezTo>
                  <a:cubicBezTo>
                    <a:pt x="6720" y="1513"/>
                    <a:pt x="5208" y="0"/>
                    <a:pt x="3353"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2951400" y="1790250"/>
              <a:ext cx="92375" cy="92400"/>
            </a:xfrm>
            <a:custGeom>
              <a:avLst/>
              <a:gdLst/>
              <a:ahLst/>
              <a:cxnLst/>
              <a:rect l="l" t="t" r="r" b="b"/>
              <a:pathLst>
                <a:path w="3695" h="3696" extrusionOk="0">
                  <a:moveTo>
                    <a:pt x="1840" y="1013"/>
                  </a:moveTo>
                  <a:cubicBezTo>
                    <a:pt x="2311" y="1013"/>
                    <a:pt x="2682" y="1384"/>
                    <a:pt x="2682" y="1841"/>
                  </a:cubicBezTo>
                  <a:cubicBezTo>
                    <a:pt x="2682" y="2297"/>
                    <a:pt x="2311" y="2668"/>
                    <a:pt x="1840" y="2668"/>
                  </a:cubicBezTo>
                  <a:cubicBezTo>
                    <a:pt x="1384" y="2668"/>
                    <a:pt x="1013" y="2297"/>
                    <a:pt x="1013" y="1841"/>
                  </a:cubicBezTo>
                  <a:cubicBezTo>
                    <a:pt x="1013" y="1384"/>
                    <a:pt x="1384" y="1013"/>
                    <a:pt x="1840" y="1013"/>
                  </a:cubicBezTo>
                  <a:close/>
                  <a:moveTo>
                    <a:pt x="1840" y="1"/>
                  </a:moveTo>
                  <a:cubicBezTo>
                    <a:pt x="827" y="1"/>
                    <a:pt x="0" y="828"/>
                    <a:pt x="0" y="1841"/>
                  </a:cubicBezTo>
                  <a:cubicBezTo>
                    <a:pt x="0" y="2868"/>
                    <a:pt x="827" y="3695"/>
                    <a:pt x="1840" y="3695"/>
                  </a:cubicBezTo>
                  <a:cubicBezTo>
                    <a:pt x="2867" y="3695"/>
                    <a:pt x="3695" y="2868"/>
                    <a:pt x="3695" y="1841"/>
                  </a:cubicBezTo>
                  <a:cubicBezTo>
                    <a:pt x="3695" y="828"/>
                    <a:pt x="2867" y="1"/>
                    <a:pt x="1840"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3576225" y="3411500"/>
              <a:ext cx="105225" cy="105600"/>
            </a:xfrm>
            <a:custGeom>
              <a:avLst/>
              <a:gdLst/>
              <a:ahLst/>
              <a:cxnLst/>
              <a:rect l="l" t="t" r="r" b="b"/>
              <a:pathLst>
                <a:path w="4209" h="4224" extrusionOk="0">
                  <a:moveTo>
                    <a:pt x="2097" y="1"/>
                  </a:moveTo>
                  <a:cubicBezTo>
                    <a:pt x="942" y="1"/>
                    <a:pt x="0" y="942"/>
                    <a:pt x="0" y="2112"/>
                  </a:cubicBezTo>
                  <a:cubicBezTo>
                    <a:pt x="0" y="3267"/>
                    <a:pt x="942" y="4223"/>
                    <a:pt x="2097" y="4223"/>
                  </a:cubicBezTo>
                  <a:cubicBezTo>
                    <a:pt x="3267" y="4223"/>
                    <a:pt x="4208" y="3267"/>
                    <a:pt x="4208" y="2112"/>
                  </a:cubicBezTo>
                  <a:cubicBezTo>
                    <a:pt x="4208" y="942"/>
                    <a:pt x="3267" y="1"/>
                    <a:pt x="2097"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3563375" y="3398675"/>
              <a:ext cx="130900" cy="130900"/>
            </a:xfrm>
            <a:custGeom>
              <a:avLst/>
              <a:gdLst/>
              <a:ahLst/>
              <a:cxnLst/>
              <a:rect l="l" t="t" r="r" b="b"/>
              <a:pathLst>
                <a:path w="5236" h="5236" extrusionOk="0">
                  <a:moveTo>
                    <a:pt x="2611" y="1027"/>
                  </a:moveTo>
                  <a:cubicBezTo>
                    <a:pt x="3496" y="1027"/>
                    <a:pt x="4209" y="1740"/>
                    <a:pt x="4209" y="2625"/>
                  </a:cubicBezTo>
                  <a:cubicBezTo>
                    <a:pt x="4209" y="3509"/>
                    <a:pt x="3496" y="4223"/>
                    <a:pt x="2611" y="4223"/>
                  </a:cubicBezTo>
                  <a:cubicBezTo>
                    <a:pt x="1741" y="4223"/>
                    <a:pt x="1013" y="3509"/>
                    <a:pt x="1013" y="2625"/>
                  </a:cubicBezTo>
                  <a:cubicBezTo>
                    <a:pt x="1013" y="1740"/>
                    <a:pt x="1741" y="1027"/>
                    <a:pt x="2611" y="1027"/>
                  </a:cubicBezTo>
                  <a:close/>
                  <a:moveTo>
                    <a:pt x="2611" y="0"/>
                  </a:moveTo>
                  <a:cubicBezTo>
                    <a:pt x="1170" y="0"/>
                    <a:pt x="0" y="1184"/>
                    <a:pt x="0" y="2625"/>
                  </a:cubicBezTo>
                  <a:cubicBezTo>
                    <a:pt x="0" y="4066"/>
                    <a:pt x="1170" y="5235"/>
                    <a:pt x="2611" y="5235"/>
                  </a:cubicBezTo>
                  <a:cubicBezTo>
                    <a:pt x="4066" y="5235"/>
                    <a:pt x="5236" y="4066"/>
                    <a:pt x="5236" y="2625"/>
                  </a:cubicBezTo>
                  <a:cubicBezTo>
                    <a:pt x="5236" y="1184"/>
                    <a:pt x="4066" y="0"/>
                    <a:pt x="2611"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3351525" y="2368350"/>
              <a:ext cx="87050" cy="87400"/>
            </a:xfrm>
            <a:custGeom>
              <a:avLst/>
              <a:gdLst/>
              <a:ahLst/>
              <a:cxnLst/>
              <a:rect l="l" t="t" r="r" b="b"/>
              <a:pathLst>
                <a:path w="3482" h="3496" extrusionOk="0">
                  <a:moveTo>
                    <a:pt x="1741" y="1"/>
                  </a:moveTo>
                  <a:cubicBezTo>
                    <a:pt x="771" y="1"/>
                    <a:pt x="1" y="785"/>
                    <a:pt x="1" y="1741"/>
                  </a:cubicBezTo>
                  <a:cubicBezTo>
                    <a:pt x="1" y="2711"/>
                    <a:pt x="771" y="3496"/>
                    <a:pt x="1741" y="3496"/>
                  </a:cubicBezTo>
                  <a:cubicBezTo>
                    <a:pt x="2697" y="3496"/>
                    <a:pt x="3482" y="2711"/>
                    <a:pt x="3482" y="1741"/>
                  </a:cubicBezTo>
                  <a:cubicBezTo>
                    <a:pt x="3482" y="785"/>
                    <a:pt x="2697" y="1"/>
                    <a:pt x="1741"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3343700" y="2360875"/>
              <a:ext cx="102725" cy="102375"/>
            </a:xfrm>
            <a:custGeom>
              <a:avLst/>
              <a:gdLst/>
              <a:ahLst/>
              <a:cxnLst/>
              <a:rect l="l" t="t" r="r" b="b"/>
              <a:pathLst>
                <a:path w="4109" h="4095" extrusionOk="0">
                  <a:moveTo>
                    <a:pt x="2054" y="613"/>
                  </a:moveTo>
                  <a:cubicBezTo>
                    <a:pt x="2853" y="613"/>
                    <a:pt x="3495" y="1255"/>
                    <a:pt x="3495" y="2040"/>
                  </a:cubicBezTo>
                  <a:cubicBezTo>
                    <a:pt x="3495" y="2839"/>
                    <a:pt x="2853" y="3481"/>
                    <a:pt x="2054" y="3481"/>
                  </a:cubicBezTo>
                  <a:cubicBezTo>
                    <a:pt x="1255" y="3481"/>
                    <a:pt x="613" y="2839"/>
                    <a:pt x="613" y="2040"/>
                  </a:cubicBezTo>
                  <a:cubicBezTo>
                    <a:pt x="613" y="1255"/>
                    <a:pt x="1255" y="613"/>
                    <a:pt x="2054" y="613"/>
                  </a:cubicBezTo>
                  <a:close/>
                  <a:moveTo>
                    <a:pt x="2054" y="0"/>
                  </a:moveTo>
                  <a:cubicBezTo>
                    <a:pt x="927" y="0"/>
                    <a:pt x="0" y="913"/>
                    <a:pt x="0" y="2040"/>
                  </a:cubicBezTo>
                  <a:cubicBezTo>
                    <a:pt x="0" y="3181"/>
                    <a:pt x="927" y="4094"/>
                    <a:pt x="2054" y="4094"/>
                  </a:cubicBezTo>
                  <a:cubicBezTo>
                    <a:pt x="3181" y="4094"/>
                    <a:pt x="4108" y="3181"/>
                    <a:pt x="4108" y="2040"/>
                  </a:cubicBezTo>
                  <a:cubicBezTo>
                    <a:pt x="4108" y="913"/>
                    <a:pt x="3181" y="0"/>
                    <a:pt x="20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2758450" y="2997450"/>
              <a:ext cx="93100" cy="93100"/>
            </a:xfrm>
            <a:custGeom>
              <a:avLst/>
              <a:gdLst/>
              <a:ahLst/>
              <a:cxnLst/>
              <a:rect l="l" t="t" r="r" b="b"/>
              <a:pathLst>
                <a:path w="3724" h="3724" extrusionOk="0">
                  <a:moveTo>
                    <a:pt x="1869" y="1"/>
                  </a:moveTo>
                  <a:cubicBezTo>
                    <a:pt x="842" y="1"/>
                    <a:pt x="1" y="828"/>
                    <a:pt x="1" y="1855"/>
                  </a:cubicBezTo>
                  <a:cubicBezTo>
                    <a:pt x="1" y="2896"/>
                    <a:pt x="842" y="3724"/>
                    <a:pt x="1869" y="3724"/>
                  </a:cubicBezTo>
                  <a:cubicBezTo>
                    <a:pt x="2896" y="3724"/>
                    <a:pt x="3724" y="2896"/>
                    <a:pt x="3724" y="1855"/>
                  </a:cubicBezTo>
                  <a:cubicBezTo>
                    <a:pt x="3724" y="828"/>
                    <a:pt x="2896" y="1"/>
                    <a:pt x="186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2740625" y="2979625"/>
              <a:ext cx="128775" cy="128775"/>
            </a:xfrm>
            <a:custGeom>
              <a:avLst/>
              <a:gdLst/>
              <a:ahLst/>
              <a:cxnLst/>
              <a:rect l="l" t="t" r="r" b="b"/>
              <a:pathLst>
                <a:path w="5151" h="5151" extrusionOk="0">
                  <a:moveTo>
                    <a:pt x="2582" y="1427"/>
                  </a:moveTo>
                  <a:cubicBezTo>
                    <a:pt x="3210" y="1427"/>
                    <a:pt x="3724" y="1940"/>
                    <a:pt x="3724" y="2568"/>
                  </a:cubicBezTo>
                  <a:cubicBezTo>
                    <a:pt x="3724" y="3210"/>
                    <a:pt x="3210" y="3724"/>
                    <a:pt x="2582" y="3724"/>
                  </a:cubicBezTo>
                  <a:cubicBezTo>
                    <a:pt x="1955" y="3724"/>
                    <a:pt x="1441" y="3210"/>
                    <a:pt x="1441" y="2568"/>
                  </a:cubicBezTo>
                  <a:cubicBezTo>
                    <a:pt x="1441" y="1940"/>
                    <a:pt x="1955" y="1427"/>
                    <a:pt x="2582" y="1427"/>
                  </a:cubicBezTo>
                  <a:close/>
                  <a:moveTo>
                    <a:pt x="2582" y="0"/>
                  </a:moveTo>
                  <a:cubicBezTo>
                    <a:pt x="1156" y="0"/>
                    <a:pt x="0" y="1156"/>
                    <a:pt x="0" y="2568"/>
                  </a:cubicBezTo>
                  <a:cubicBezTo>
                    <a:pt x="0" y="3995"/>
                    <a:pt x="1156" y="5150"/>
                    <a:pt x="2582" y="5150"/>
                  </a:cubicBezTo>
                  <a:cubicBezTo>
                    <a:pt x="3995" y="5150"/>
                    <a:pt x="5150" y="3995"/>
                    <a:pt x="5150" y="2568"/>
                  </a:cubicBezTo>
                  <a:cubicBezTo>
                    <a:pt x="5150" y="1156"/>
                    <a:pt x="3995" y="0"/>
                    <a:pt x="2582"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2787350" y="3609075"/>
              <a:ext cx="95600" cy="95975"/>
            </a:xfrm>
            <a:custGeom>
              <a:avLst/>
              <a:gdLst/>
              <a:ahLst/>
              <a:cxnLst/>
              <a:rect l="l" t="t" r="r" b="b"/>
              <a:pathLst>
                <a:path w="3824" h="3839" extrusionOk="0">
                  <a:moveTo>
                    <a:pt x="1912" y="1"/>
                  </a:moveTo>
                  <a:cubicBezTo>
                    <a:pt x="856" y="1"/>
                    <a:pt x="0" y="857"/>
                    <a:pt x="0" y="1926"/>
                  </a:cubicBezTo>
                  <a:cubicBezTo>
                    <a:pt x="0" y="2982"/>
                    <a:pt x="856" y="3838"/>
                    <a:pt x="1912" y="3838"/>
                  </a:cubicBezTo>
                  <a:cubicBezTo>
                    <a:pt x="2967" y="3838"/>
                    <a:pt x="3823" y="2982"/>
                    <a:pt x="3823" y="1926"/>
                  </a:cubicBezTo>
                  <a:cubicBezTo>
                    <a:pt x="3823" y="857"/>
                    <a:pt x="2967" y="1"/>
                    <a:pt x="1912"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2779500" y="3601600"/>
              <a:ext cx="110925" cy="110925"/>
            </a:xfrm>
            <a:custGeom>
              <a:avLst/>
              <a:gdLst/>
              <a:ahLst/>
              <a:cxnLst/>
              <a:rect l="l" t="t" r="r" b="b"/>
              <a:pathLst>
                <a:path w="4437" h="4437" extrusionOk="0">
                  <a:moveTo>
                    <a:pt x="2226" y="613"/>
                  </a:moveTo>
                  <a:cubicBezTo>
                    <a:pt x="3110" y="613"/>
                    <a:pt x="3823" y="1327"/>
                    <a:pt x="3823" y="2225"/>
                  </a:cubicBezTo>
                  <a:cubicBezTo>
                    <a:pt x="3823" y="3110"/>
                    <a:pt x="3110" y="3823"/>
                    <a:pt x="2226" y="3823"/>
                  </a:cubicBezTo>
                  <a:cubicBezTo>
                    <a:pt x="1341" y="3823"/>
                    <a:pt x="614" y="3110"/>
                    <a:pt x="614" y="2225"/>
                  </a:cubicBezTo>
                  <a:cubicBezTo>
                    <a:pt x="614" y="1327"/>
                    <a:pt x="1341" y="613"/>
                    <a:pt x="2226" y="613"/>
                  </a:cubicBezTo>
                  <a:close/>
                  <a:moveTo>
                    <a:pt x="2226" y="0"/>
                  </a:moveTo>
                  <a:cubicBezTo>
                    <a:pt x="999" y="0"/>
                    <a:pt x="0" y="999"/>
                    <a:pt x="0" y="2225"/>
                  </a:cubicBezTo>
                  <a:cubicBezTo>
                    <a:pt x="0" y="3438"/>
                    <a:pt x="999" y="4437"/>
                    <a:pt x="2226" y="4437"/>
                  </a:cubicBezTo>
                  <a:cubicBezTo>
                    <a:pt x="3438" y="4437"/>
                    <a:pt x="4437" y="3438"/>
                    <a:pt x="4437" y="2225"/>
                  </a:cubicBezTo>
                  <a:cubicBezTo>
                    <a:pt x="4437" y="999"/>
                    <a:pt x="3438" y="0"/>
                    <a:pt x="2226"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4073350" y="1588050"/>
              <a:ext cx="97050" cy="97025"/>
            </a:xfrm>
            <a:custGeom>
              <a:avLst/>
              <a:gdLst/>
              <a:ahLst/>
              <a:cxnLst/>
              <a:rect l="l" t="t" r="r" b="b"/>
              <a:pathLst>
                <a:path w="3882" h="3881" extrusionOk="0">
                  <a:moveTo>
                    <a:pt x="1941" y="0"/>
                  </a:moveTo>
                  <a:cubicBezTo>
                    <a:pt x="871" y="0"/>
                    <a:pt x="1" y="870"/>
                    <a:pt x="1" y="1940"/>
                  </a:cubicBezTo>
                  <a:cubicBezTo>
                    <a:pt x="1" y="3010"/>
                    <a:pt x="871" y="3880"/>
                    <a:pt x="1941" y="3880"/>
                  </a:cubicBezTo>
                  <a:cubicBezTo>
                    <a:pt x="3011" y="3880"/>
                    <a:pt x="3881" y="3010"/>
                    <a:pt x="3881" y="1940"/>
                  </a:cubicBezTo>
                  <a:cubicBezTo>
                    <a:pt x="3881" y="870"/>
                    <a:pt x="3011" y="0"/>
                    <a:pt x="1941"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3824425" y="2737475"/>
              <a:ext cx="129125" cy="129125"/>
            </a:xfrm>
            <a:custGeom>
              <a:avLst/>
              <a:gdLst/>
              <a:ahLst/>
              <a:cxnLst/>
              <a:rect l="l" t="t" r="r" b="b"/>
              <a:pathLst>
                <a:path w="5165" h="5165" extrusionOk="0">
                  <a:moveTo>
                    <a:pt x="2583" y="0"/>
                  </a:moveTo>
                  <a:cubicBezTo>
                    <a:pt x="1156" y="0"/>
                    <a:pt x="1" y="1156"/>
                    <a:pt x="1" y="2582"/>
                  </a:cubicBezTo>
                  <a:cubicBezTo>
                    <a:pt x="1" y="4009"/>
                    <a:pt x="1156" y="5164"/>
                    <a:pt x="2583" y="5164"/>
                  </a:cubicBezTo>
                  <a:cubicBezTo>
                    <a:pt x="4009" y="5164"/>
                    <a:pt x="5165" y="4009"/>
                    <a:pt x="5165" y="2582"/>
                  </a:cubicBezTo>
                  <a:cubicBezTo>
                    <a:pt x="5165" y="1156"/>
                    <a:pt x="4009" y="0"/>
                    <a:pt x="2583"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3806600" y="2719625"/>
              <a:ext cx="164800" cy="164800"/>
            </a:xfrm>
            <a:custGeom>
              <a:avLst/>
              <a:gdLst/>
              <a:ahLst/>
              <a:cxnLst/>
              <a:rect l="l" t="t" r="r" b="b"/>
              <a:pathLst>
                <a:path w="6592" h="6592" extrusionOk="0">
                  <a:moveTo>
                    <a:pt x="3296" y="1427"/>
                  </a:moveTo>
                  <a:cubicBezTo>
                    <a:pt x="4323" y="1427"/>
                    <a:pt x="5165" y="2269"/>
                    <a:pt x="5165" y="3296"/>
                  </a:cubicBezTo>
                  <a:cubicBezTo>
                    <a:pt x="5165" y="4323"/>
                    <a:pt x="4323" y="5165"/>
                    <a:pt x="3296" y="5165"/>
                  </a:cubicBezTo>
                  <a:cubicBezTo>
                    <a:pt x="2269" y="5165"/>
                    <a:pt x="1427" y="4323"/>
                    <a:pt x="1427" y="3296"/>
                  </a:cubicBezTo>
                  <a:cubicBezTo>
                    <a:pt x="1427" y="2269"/>
                    <a:pt x="2269" y="1427"/>
                    <a:pt x="3296" y="1427"/>
                  </a:cubicBezTo>
                  <a:close/>
                  <a:moveTo>
                    <a:pt x="3296" y="1"/>
                  </a:moveTo>
                  <a:cubicBezTo>
                    <a:pt x="1484" y="1"/>
                    <a:pt x="0" y="1485"/>
                    <a:pt x="0" y="3296"/>
                  </a:cubicBezTo>
                  <a:cubicBezTo>
                    <a:pt x="0" y="5122"/>
                    <a:pt x="1484" y="6592"/>
                    <a:pt x="3296" y="6592"/>
                  </a:cubicBezTo>
                  <a:cubicBezTo>
                    <a:pt x="5122" y="6592"/>
                    <a:pt x="6591" y="5122"/>
                    <a:pt x="6591" y="3296"/>
                  </a:cubicBezTo>
                  <a:cubicBezTo>
                    <a:pt x="6591" y="1485"/>
                    <a:pt x="5122" y="1"/>
                    <a:pt x="3296"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3168575" y="2632625"/>
              <a:ext cx="82400" cy="82400"/>
            </a:xfrm>
            <a:custGeom>
              <a:avLst/>
              <a:gdLst/>
              <a:ahLst/>
              <a:cxnLst/>
              <a:rect l="l" t="t" r="r" b="b"/>
              <a:pathLst>
                <a:path w="3296" h="3296" extrusionOk="0">
                  <a:moveTo>
                    <a:pt x="1641" y="0"/>
                  </a:moveTo>
                  <a:cubicBezTo>
                    <a:pt x="728" y="0"/>
                    <a:pt x="1" y="728"/>
                    <a:pt x="1" y="1641"/>
                  </a:cubicBezTo>
                  <a:cubicBezTo>
                    <a:pt x="1" y="2554"/>
                    <a:pt x="728" y="3296"/>
                    <a:pt x="1641" y="3296"/>
                  </a:cubicBezTo>
                  <a:cubicBezTo>
                    <a:pt x="2554" y="3296"/>
                    <a:pt x="3296" y="2554"/>
                    <a:pt x="3296" y="1641"/>
                  </a:cubicBezTo>
                  <a:cubicBezTo>
                    <a:pt x="3296" y="728"/>
                    <a:pt x="2554" y="0"/>
                    <a:pt x="1641"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3155750" y="2619775"/>
              <a:ext cx="107725" cy="107725"/>
            </a:xfrm>
            <a:custGeom>
              <a:avLst/>
              <a:gdLst/>
              <a:ahLst/>
              <a:cxnLst/>
              <a:rect l="l" t="t" r="r" b="b"/>
              <a:pathLst>
                <a:path w="4309" h="4309" extrusionOk="0">
                  <a:moveTo>
                    <a:pt x="2154" y="1028"/>
                  </a:moveTo>
                  <a:cubicBezTo>
                    <a:pt x="2782" y="1028"/>
                    <a:pt x="3295" y="1527"/>
                    <a:pt x="3295" y="2155"/>
                  </a:cubicBezTo>
                  <a:cubicBezTo>
                    <a:pt x="3295" y="2782"/>
                    <a:pt x="2782" y="3296"/>
                    <a:pt x="2154" y="3296"/>
                  </a:cubicBezTo>
                  <a:cubicBezTo>
                    <a:pt x="1527" y="3296"/>
                    <a:pt x="1013" y="2782"/>
                    <a:pt x="1013" y="2155"/>
                  </a:cubicBezTo>
                  <a:cubicBezTo>
                    <a:pt x="1013" y="1527"/>
                    <a:pt x="1527" y="1028"/>
                    <a:pt x="2154" y="1028"/>
                  </a:cubicBezTo>
                  <a:close/>
                  <a:moveTo>
                    <a:pt x="2154" y="1"/>
                  </a:moveTo>
                  <a:cubicBezTo>
                    <a:pt x="970" y="1"/>
                    <a:pt x="0" y="971"/>
                    <a:pt x="0" y="2155"/>
                  </a:cubicBezTo>
                  <a:cubicBezTo>
                    <a:pt x="0" y="3353"/>
                    <a:pt x="970" y="4309"/>
                    <a:pt x="2154" y="4309"/>
                  </a:cubicBezTo>
                  <a:cubicBezTo>
                    <a:pt x="3338" y="4309"/>
                    <a:pt x="4308" y="3353"/>
                    <a:pt x="4308" y="2155"/>
                  </a:cubicBezTo>
                  <a:cubicBezTo>
                    <a:pt x="4308" y="971"/>
                    <a:pt x="3338" y="1"/>
                    <a:pt x="2154"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2689275" y="2513850"/>
              <a:ext cx="146950" cy="146975"/>
            </a:xfrm>
            <a:custGeom>
              <a:avLst/>
              <a:gdLst/>
              <a:ahLst/>
              <a:cxnLst/>
              <a:rect l="l" t="t" r="r" b="b"/>
              <a:pathLst>
                <a:path w="5878" h="5879" extrusionOk="0">
                  <a:moveTo>
                    <a:pt x="2939" y="1"/>
                  </a:moveTo>
                  <a:cubicBezTo>
                    <a:pt x="1312" y="1"/>
                    <a:pt x="0" y="1313"/>
                    <a:pt x="0" y="2940"/>
                  </a:cubicBezTo>
                  <a:cubicBezTo>
                    <a:pt x="0" y="4566"/>
                    <a:pt x="1312" y="5878"/>
                    <a:pt x="2939" y="5878"/>
                  </a:cubicBezTo>
                  <a:cubicBezTo>
                    <a:pt x="4565" y="5878"/>
                    <a:pt x="5877" y="4566"/>
                    <a:pt x="5877" y="2940"/>
                  </a:cubicBezTo>
                  <a:cubicBezTo>
                    <a:pt x="5877" y="1313"/>
                    <a:pt x="4565" y="1"/>
                    <a:pt x="293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2681775" y="2506375"/>
              <a:ext cx="161925" cy="161925"/>
            </a:xfrm>
            <a:custGeom>
              <a:avLst/>
              <a:gdLst/>
              <a:ahLst/>
              <a:cxnLst/>
              <a:rect l="l" t="t" r="r" b="b"/>
              <a:pathLst>
                <a:path w="6477" h="6477" extrusionOk="0">
                  <a:moveTo>
                    <a:pt x="3239" y="614"/>
                  </a:moveTo>
                  <a:cubicBezTo>
                    <a:pt x="4694" y="614"/>
                    <a:pt x="5878" y="1783"/>
                    <a:pt x="5878" y="3239"/>
                  </a:cubicBezTo>
                  <a:cubicBezTo>
                    <a:pt x="5878" y="4694"/>
                    <a:pt x="4694" y="5878"/>
                    <a:pt x="3239" y="5878"/>
                  </a:cubicBezTo>
                  <a:cubicBezTo>
                    <a:pt x="1784" y="5878"/>
                    <a:pt x="614" y="4694"/>
                    <a:pt x="614" y="3239"/>
                  </a:cubicBezTo>
                  <a:cubicBezTo>
                    <a:pt x="614" y="1783"/>
                    <a:pt x="1784" y="614"/>
                    <a:pt x="3239" y="614"/>
                  </a:cubicBezTo>
                  <a:close/>
                  <a:moveTo>
                    <a:pt x="3239" y="0"/>
                  </a:moveTo>
                  <a:cubicBezTo>
                    <a:pt x="1456" y="0"/>
                    <a:pt x="0" y="1455"/>
                    <a:pt x="0" y="3239"/>
                  </a:cubicBezTo>
                  <a:cubicBezTo>
                    <a:pt x="0" y="5036"/>
                    <a:pt x="1456" y="6477"/>
                    <a:pt x="3239" y="6477"/>
                  </a:cubicBezTo>
                  <a:cubicBezTo>
                    <a:pt x="5036" y="6477"/>
                    <a:pt x="6477" y="5036"/>
                    <a:pt x="6477" y="3239"/>
                  </a:cubicBezTo>
                  <a:cubicBezTo>
                    <a:pt x="6477" y="1455"/>
                    <a:pt x="5036" y="0"/>
                    <a:pt x="3239"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2722775" y="2547375"/>
              <a:ext cx="79925" cy="79925"/>
            </a:xfrm>
            <a:custGeom>
              <a:avLst/>
              <a:gdLst/>
              <a:ahLst/>
              <a:cxnLst/>
              <a:rect l="l" t="t" r="r" b="b"/>
              <a:pathLst>
                <a:path w="3197" h="3197" extrusionOk="0">
                  <a:moveTo>
                    <a:pt x="1599" y="1"/>
                  </a:moveTo>
                  <a:cubicBezTo>
                    <a:pt x="714" y="1"/>
                    <a:pt x="1" y="714"/>
                    <a:pt x="1" y="1599"/>
                  </a:cubicBezTo>
                  <a:cubicBezTo>
                    <a:pt x="1" y="2483"/>
                    <a:pt x="714" y="3196"/>
                    <a:pt x="1599" y="3196"/>
                  </a:cubicBezTo>
                  <a:cubicBezTo>
                    <a:pt x="2483" y="3196"/>
                    <a:pt x="3196" y="2483"/>
                    <a:pt x="3196" y="1599"/>
                  </a:cubicBezTo>
                  <a:cubicBezTo>
                    <a:pt x="3196" y="714"/>
                    <a:pt x="2483" y="1"/>
                    <a:pt x="159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3373650" y="1223925"/>
              <a:ext cx="73125" cy="73475"/>
            </a:xfrm>
            <a:custGeom>
              <a:avLst/>
              <a:gdLst/>
              <a:ahLst/>
              <a:cxnLst/>
              <a:rect l="l" t="t" r="r" b="b"/>
              <a:pathLst>
                <a:path w="2925" h="2939" extrusionOk="0">
                  <a:moveTo>
                    <a:pt x="1455" y="0"/>
                  </a:moveTo>
                  <a:cubicBezTo>
                    <a:pt x="657" y="0"/>
                    <a:pt x="0" y="656"/>
                    <a:pt x="0" y="1470"/>
                  </a:cubicBezTo>
                  <a:cubicBezTo>
                    <a:pt x="0" y="2283"/>
                    <a:pt x="657" y="2939"/>
                    <a:pt x="1455" y="2939"/>
                  </a:cubicBezTo>
                  <a:cubicBezTo>
                    <a:pt x="2269" y="2939"/>
                    <a:pt x="2925" y="2283"/>
                    <a:pt x="2925" y="1470"/>
                  </a:cubicBezTo>
                  <a:cubicBezTo>
                    <a:pt x="2925" y="656"/>
                    <a:pt x="2269" y="0"/>
                    <a:pt x="1455"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24/02/2026</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248554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24/02/2026</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044927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24/02/2026</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451011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atin typeface="Cambria" panose="02040503050406030204" pitchFamily="18"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24/02/2026</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5035798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24/02/2026</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4755942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24/02/2026</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804380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9"/>
            <a:ext cx="6858000" cy="1241822"/>
          </a:xfrm>
        </p:spPr>
        <p:txBody>
          <a:bodyPr/>
          <a:lstStyle>
            <a:lvl1pPr marL="0" indent="0" algn="ctr">
              <a:buNone/>
              <a:defRPr sz="1800">
                <a:latin typeface="Cambria" panose="02040503050406030204"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24/02/2026</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8972961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24/02/2026</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6299782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24/02/2026</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696302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24/02/2026</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752352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85"/>
        <p:cNvGrpSpPr/>
        <p:nvPr/>
      </p:nvGrpSpPr>
      <p:grpSpPr>
        <a:xfrm>
          <a:off x="0" y="0"/>
          <a:ext cx="0" cy="0"/>
          <a:chOff x="0" y="0"/>
          <a:chExt cx="0" cy="0"/>
        </a:xfrm>
      </p:grpSpPr>
      <p:sp>
        <p:nvSpPr>
          <p:cNvPr id="486" name="Google Shape;486;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87" name="Google Shape;487;p6"/>
          <p:cNvGrpSpPr/>
          <p:nvPr/>
        </p:nvGrpSpPr>
        <p:grpSpPr>
          <a:xfrm rot="-8100000" flipH="1">
            <a:off x="8573484" y="364095"/>
            <a:ext cx="2200508" cy="2534014"/>
            <a:chOff x="2166075" y="959650"/>
            <a:chExt cx="3498975" cy="4029275"/>
          </a:xfrm>
        </p:grpSpPr>
        <p:sp>
          <p:nvSpPr>
            <p:cNvPr id="488" name="Google Shape;488;p6"/>
            <p:cNvSpPr/>
            <p:nvPr/>
          </p:nvSpPr>
          <p:spPr>
            <a:xfrm>
              <a:off x="2234900" y="3538475"/>
              <a:ext cx="562100" cy="1450450"/>
            </a:xfrm>
            <a:custGeom>
              <a:avLst/>
              <a:gdLst/>
              <a:ahLst/>
              <a:cxnLst/>
              <a:rect l="l" t="t" r="r" b="b"/>
              <a:pathLst>
                <a:path w="22484" h="58018" extrusionOk="0">
                  <a:moveTo>
                    <a:pt x="771" y="0"/>
                  </a:moveTo>
                  <a:lnTo>
                    <a:pt x="1" y="671"/>
                  </a:lnTo>
                  <a:lnTo>
                    <a:pt x="6763" y="8502"/>
                  </a:lnTo>
                  <a:lnTo>
                    <a:pt x="6763" y="19772"/>
                  </a:lnTo>
                  <a:lnTo>
                    <a:pt x="21456" y="36776"/>
                  </a:lnTo>
                  <a:lnTo>
                    <a:pt x="21456" y="58017"/>
                  </a:lnTo>
                  <a:lnTo>
                    <a:pt x="22483" y="58017"/>
                  </a:lnTo>
                  <a:lnTo>
                    <a:pt x="22483" y="36391"/>
                  </a:lnTo>
                  <a:lnTo>
                    <a:pt x="7790" y="19401"/>
                  </a:lnTo>
                  <a:lnTo>
                    <a:pt x="7790" y="8117"/>
                  </a:lnTo>
                  <a:lnTo>
                    <a:pt x="7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2671425" y="3032400"/>
              <a:ext cx="271425" cy="1956525"/>
            </a:xfrm>
            <a:custGeom>
              <a:avLst/>
              <a:gdLst/>
              <a:ahLst/>
              <a:cxnLst/>
              <a:rect l="l" t="t" r="r" b="b"/>
              <a:pathLst>
                <a:path w="10857" h="78261" extrusionOk="0">
                  <a:moveTo>
                    <a:pt x="4808" y="1"/>
                  </a:moveTo>
                  <a:lnTo>
                    <a:pt x="1" y="5550"/>
                  </a:lnTo>
                  <a:lnTo>
                    <a:pt x="1" y="37376"/>
                  </a:lnTo>
                  <a:lnTo>
                    <a:pt x="9430" y="48274"/>
                  </a:lnTo>
                  <a:lnTo>
                    <a:pt x="9430" y="78260"/>
                  </a:lnTo>
                  <a:lnTo>
                    <a:pt x="10857" y="78260"/>
                  </a:lnTo>
                  <a:lnTo>
                    <a:pt x="10857" y="47747"/>
                  </a:lnTo>
                  <a:lnTo>
                    <a:pt x="1427" y="36848"/>
                  </a:lnTo>
                  <a:lnTo>
                    <a:pt x="1427" y="6092"/>
                  </a:lnTo>
                  <a:lnTo>
                    <a:pt x="5892" y="928"/>
                  </a:lnTo>
                  <a:lnTo>
                    <a:pt x="48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2960650" y="1836250"/>
              <a:ext cx="134500" cy="3152675"/>
            </a:xfrm>
            <a:custGeom>
              <a:avLst/>
              <a:gdLst/>
              <a:ahLst/>
              <a:cxnLst/>
              <a:rect l="l" t="t" r="r" b="b"/>
              <a:pathLst>
                <a:path w="5380" h="126107" extrusionOk="0">
                  <a:moveTo>
                    <a:pt x="1171" y="1"/>
                  </a:moveTo>
                  <a:lnTo>
                    <a:pt x="1171" y="23410"/>
                  </a:lnTo>
                  <a:lnTo>
                    <a:pt x="4766" y="27561"/>
                  </a:lnTo>
                  <a:lnTo>
                    <a:pt x="4766" y="73225"/>
                  </a:lnTo>
                  <a:lnTo>
                    <a:pt x="1" y="78745"/>
                  </a:lnTo>
                  <a:lnTo>
                    <a:pt x="1" y="86149"/>
                  </a:lnTo>
                  <a:lnTo>
                    <a:pt x="3895" y="90671"/>
                  </a:lnTo>
                  <a:lnTo>
                    <a:pt x="3895" y="126106"/>
                  </a:lnTo>
                  <a:lnTo>
                    <a:pt x="4509" y="126106"/>
                  </a:lnTo>
                  <a:lnTo>
                    <a:pt x="4509" y="90443"/>
                  </a:lnTo>
                  <a:lnTo>
                    <a:pt x="600" y="85921"/>
                  </a:lnTo>
                  <a:lnTo>
                    <a:pt x="600" y="78974"/>
                  </a:lnTo>
                  <a:lnTo>
                    <a:pt x="5379" y="73453"/>
                  </a:lnTo>
                  <a:lnTo>
                    <a:pt x="5379" y="27333"/>
                  </a:lnTo>
                  <a:lnTo>
                    <a:pt x="1784" y="23182"/>
                  </a:lnTo>
                  <a:lnTo>
                    <a:pt x="17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114725" y="2673625"/>
              <a:ext cx="107725" cy="2162300"/>
            </a:xfrm>
            <a:custGeom>
              <a:avLst/>
              <a:gdLst/>
              <a:ahLst/>
              <a:cxnLst/>
              <a:rect l="l" t="t" r="r" b="b"/>
              <a:pathLst>
                <a:path w="4309" h="86492" extrusionOk="0">
                  <a:moveTo>
                    <a:pt x="3282" y="1"/>
                  </a:moveTo>
                  <a:lnTo>
                    <a:pt x="3282" y="26948"/>
                  </a:lnTo>
                  <a:lnTo>
                    <a:pt x="1" y="30757"/>
                  </a:lnTo>
                  <a:lnTo>
                    <a:pt x="1" y="67704"/>
                  </a:lnTo>
                  <a:lnTo>
                    <a:pt x="3168" y="71370"/>
                  </a:lnTo>
                  <a:lnTo>
                    <a:pt x="3168" y="86491"/>
                  </a:lnTo>
                  <a:lnTo>
                    <a:pt x="4180" y="86491"/>
                  </a:lnTo>
                  <a:lnTo>
                    <a:pt x="4180" y="70985"/>
                  </a:lnTo>
                  <a:lnTo>
                    <a:pt x="1013" y="67333"/>
                  </a:lnTo>
                  <a:lnTo>
                    <a:pt x="1013" y="31128"/>
                  </a:lnTo>
                  <a:lnTo>
                    <a:pt x="4309" y="27319"/>
                  </a:lnTo>
                  <a:lnTo>
                    <a:pt x="43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6"/>
            <p:cNvSpPr/>
            <p:nvPr/>
          </p:nvSpPr>
          <p:spPr>
            <a:xfrm>
              <a:off x="3276650" y="1260650"/>
              <a:ext cx="141250" cy="3575275"/>
            </a:xfrm>
            <a:custGeom>
              <a:avLst/>
              <a:gdLst/>
              <a:ahLst/>
              <a:cxnLst/>
              <a:rect l="l" t="t" r="r" b="b"/>
              <a:pathLst>
                <a:path w="5650" h="143011" extrusionOk="0">
                  <a:moveTo>
                    <a:pt x="5036" y="1"/>
                  </a:moveTo>
                  <a:lnTo>
                    <a:pt x="5036" y="33610"/>
                  </a:lnTo>
                  <a:lnTo>
                    <a:pt x="0" y="39430"/>
                  </a:lnTo>
                  <a:lnTo>
                    <a:pt x="0" y="91641"/>
                  </a:lnTo>
                  <a:lnTo>
                    <a:pt x="2525" y="94551"/>
                  </a:lnTo>
                  <a:lnTo>
                    <a:pt x="2525" y="143010"/>
                  </a:lnTo>
                  <a:lnTo>
                    <a:pt x="3124" y="143010"/>
                  </a:lnTo>
                  <a:lnTo>
                    <a:pt x="3124" y="94323"/>
                  </a:lnTo>
                  <a:lnTo>
                    <a:pt x="614" y="91413"/>
                  </a:lnTo>
                  <a:lnTo>
                    <a:pt x="614" y="39658"/>
                  </a:lnTo>
                  <a:lnTo>
                    <a:pt x="5649" y="33838"/>
                  </a:lnTo>
                  <a:lnTo>
                    <a:pt x="56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6"/>
            <p:cNvSpPr/>
            <p:nvPr/>
          </p:nvSpPr>
          <p:spPr>
            <a:xfrm>
              <a:off x="3387200" y="2411850"/>
              <a:ext cx="108450" cy="2424075"/>
            </a:xfrm>
            <a:custGeom>
              <a:avLst/>
              <a:gdLst/>
              <a:ahLst/>
              <a:cxnLst/>
              <a:rect l="l" t="t" r="r" b="b"/>
              <a:pathLst>
                <a:path w="4338" h="96963" extrusionOk="0">
                  <a:moveTo>
                    <a:pt x="0" y="1"/>
                  </a:moveTo>
                  <a:lnTo>
                    <a:pt x="0" y="62340"/>
                  </a:lnTo>
                  <a:lnTo>
                    <a:pt x="3724" y="66649"/>
                  </a:lnTo>
                  <a:lnTo>
                    <a:pt x="3724" y="96962"/>
                  </a:lnTo>
                  <a:lnTo>
                    <a:pt x="4337" y="96962"/>
                  </a:lnTo>
                  <a:lnTo>
                    <a:pt x="4337" y="66420"/>
                  </a:lnTo>
                  <a:lnTo>
                    <a:pt x="614" y="62112"/>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6"/>
            <p:cNvSpPr/>
            <p:nvPr/>
          </p:nvSpPr>
          <p:spPr>
            <a:xfrm>
              <a:off x="3616150" y="3464275"/>
              <a:ext cx="25350" cy="1371650"/>
            </a:xfrm>
            <a:custGeom>
              <a:avLst/>
              <a:gdLst/>
              <a:ahLst/>
              <a:cxnLst/>
              <a:rect l="l" t="t" r="r" b="b"/>
              <a:pathLst>
                <a:path w="1014" h="54866" extrusionOk="0">
                  <a:moveTo>
                    <a:pt x="1" y="1"/>
                  </a:moveTo>
                  <a:lnTo>
                    <a:pt x="1" y="54865"/>
                  </a:lnTo>
                  <a:lnTo>
                    <a:pt x="1014" y="54865"/>
                  </a:lnTo>
                  <a:lnTo>
                    <a:pt x="10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3513100" y="1784200"/>
              <a:ext cx="128400" cy="2074900"/>
            </a:xfrm>
            <a:custGeom>
              <a:avLst/>
              <a:gdLst/>
              <a:ahLst/>
              <a:cxnLst/>
              <a:rect l="l" t="t" r="r" b="b"/>
              <a:pathLst>
                <a:path w="5136" h="82996" extrusionOk="0">
                  <a:moveTo>
                    <a:pt x="4522" y="0"/>
                  </a:moveTo>
                  <a:lnTo>
                    <a:pt x="4522" y="13481"/>
                  </a:lnTo>
                  <a:lnTo>
                    <a:pt x="0" y="18716"/>
                  </a:lnTo>
                  <a:lnTo>
                    <a:pt x="0" y="77917"/>
                  </a:lnTo>
                  <a:lnTo>
                    <a:pt x="4394" y="82996"/>
                  </a:lnTo>
                  <a:lnTo>
                    <a:pt x="4865" y="82596"/>
                  </a:lnTo>
                  <a:lnTo>
                    <a:pt x="613" y="77689"/>
                  </a:lnTo>
                  <a:lnTo>
                    <a:pt x="613" y="18944"/>
                  </a:lnTo>
                  <a:lnTo>
                    <a:pt x="5136" y="13709"/>
                  </a:lnTo>
                  <a:lnTo>
                    <a:pt x="51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6"/>
            <p:cNvSpPr/>
            <p:nvPr/>
          </p:nvSpPr>
          <p:spPr>
            <a:xfrm>
              <a:off x="2683550" y="2582325"/>
              <a:ext cx="256800" cy="997525"/>
            </a:xfrm>
            <a:custGeom>
              <a:avLst/>
              <a:gdLst/>
              <a:ahLst/>
              <a:cxnLst/>
              <a:rect l="l" t="t" r="r" b="b"/>
              <a:pathLst>
                <a:path w="10272" h="39901" extrusionOk="0">
                  <a:moveTo>
                    <a:pt x="3396" y="1"/>
                  </a:moveTo>
                  <a:lnTo>
                    <a:pt x="2939" y="400"/>
                  </a:lnTo>
                  <a:lnTo>
                    <a:pt x="9673" y="8189"/>
                  </a:lnTo>
                  <a:lnTo>
                    <a:pt x="9673" y="28317"/>
                  </a:lnTo>
                  <a:lnTo>
                    <a:pt x="1" y="39501"/>
                  </a:lnTo>
                  <a:lnTo>
                    <a:pt x="472" y="39901"/>
                  </a:lnTo>
                  <a:lnTo>
                    <a:pt x="10272" y="28546"/>
                  </a:lnTo>
                  <a:lnTo>
                    <a:pt x="10272" y="7961"/>
                  </a:lnTo>
                  <a:lnTo>
                    <a:pt x="33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6"/>
            <p:cNvSpPr/>
            <p:nvPr/>
          </p:nvSpPr>
          <p:spPr>
            <a:xfrm>
              <a:off x="2548025" y="2778475"/>
              <a:ext cx="15375" cy="1410525"/>
            </a:xfrm>
            <a:custGeom>
              <a:avLst/>
              <a:gdLst/>
              <a:ahLst/>
              <a:cxnLst/>
              <a:rect l="l" t="t" r="r" b="b"/>
              <a:pathLst>
                <a:path w="615" h="56421" extrusionOk="0">
                  <a:moveTo>
                    <a:pt x="1" y="1"/>
                  </a:moveTo>
                  <a:lnTo>
                    <a:pt x="1" y="56420"/>
                  </a:lnTo>
                  <a:lnTo>
                    <a:pt x="614" y="56420"/>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6"/>
            <p:cNvSpPr/>
            <p:nvPr/>
          </p:nvSpPr>
          <p:spPr>
            <a:xfrm>
              <a:off x="4734925" y="3305950"/>
              <a:ext cx="562075" cy="1682975"/>
            </a:xfrm>
            <a:custGeom>
              <a:avLst/>
              <a:gdLst/>
              <a:ahLst/>
              <a:cxnLst/>
              <a:rect l="l" t="t" r="r" b="b"/>
              <a:pathLst>
                <a:path w="22483" h="67319" extrusionOk="0">
                  <a:moveTo>
                    <a:pt x="21712" y="0"/>
                  </a:moveTo>
                  <a:lnTo>
                    <a:pt x="14708" y="8117"/>
                  </a:lnTo>
                  <a:lnTo>
                    <a:pt x="14708" y="28702"/>
                  </a:lnTo>
                  <a:lnTo>
                    <a:pt x="0" y="45692"/>
                  </a:lnTo>
                  <a:lnTo>
                    <a:pt x="0" y="67318"/>
                  </a:lnTo>
                  <a:lnTo>
                    <a:pt x="1027" y="67318"/>
                  </a:lnTo>
                  <a:lnTo>
                    <a:pt x="1027" y="46077"/>
                  </a:lnTo>
                  <a:lnTo>
                    <a:pt x="15721" y="29073"/>
                  </a:lnTo>
                  <a:lnTo>
                    <a:pt x="15721" y="8488"/>
                  </a:lnTo>
                  <a:lnTo>
                    <a:pt x="22483" y="671"/>
                  </a:lnTo>
                  <a:lnTo>
                    <a:pt x="217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6"/>
            <p:cNvSpPr/>
            <p:nvPr/>
          </p:nvSpPr>
          <p:spPr>
            <a:xfrm>
              <a:off x="4589050" y="3148675"/>
              <a:ext cx="271425" cy="1840250"/>
            </a:xfrm>
            <a:custGeom>
              <a:avLst/>
              <a:gdLst/>
              <a:ahLst/>
              <a:cxnLst/>
              <a:rect l="l" t="t" r="r" b="b"/>
              <a:pathLst>
                <a:path w="10857" h="73610" extrusionOk="0">
                  <a:moveTo>
                    <a:pt x="6049" y="0"/>
                  </a:moveTo>
                  <a:lnTo>
                    <a:pt x="4979" y="927"/>
                  </a:lnTo>
                  <a:lnTo>
                    <a:pt x="9430" y="6091"/>
                  </a:lnTo>
                  <a:lnTo>
                    <a:pt x="9430" y="32197"/>
                  </a:lnTo>
                  <a:lnTo>
                    <a:pt x="1" y="43096"/>
                  </a:lnTo>
                  <a:lnTo>
                    <a:pt x="1" y="73609"/>
                  </a:lnTo>
                  <a:lnTo>
                    <a:pt x="1442" y="73609"/>
                  </a:lnTo>
                  <a:lnTo>
                    <a:pt x="1442" y="43623"/>
                  </a:lnTo>
                  <a:lnTo>
                    <a:pt x="10857" y="32725"/>
                  </a:lnTo>
                  <a:lnTo>
                    <a:pt x="10857" y="5549"/>
                  </a:lnTo>
                  <a:lnTo>
                    <a:pt x="60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6"/>
            <p:cNvSpPr/>
            <p:nvPr/>
          </p:nvSpPr>
          <p:spPr>
            <a:xfrm>
              <a:off x="4436775" y="2034550"/>
              <a:ext cx="134825" cy="2954375"/>
            </a:xfrm>
            <a:custGeom>
              <a:avLst/>
              <a:gdLst/>
              <a:ahLst/>
              <a:cxnLst/>
              <a:rect l="l" t="t" r="r" b="b"/>
              <a:pathLst>
                <a:path w="5393" h="118175" extrusionOk="0">
                  <a:moveTo>
                    <a:pt x="3610" y="0"/>
                  </a:moveTo>
                  <a:lnTo>
                    <a:pt x="3610" y="25007"/>
                  </a:lnTo>
                  <a:lnTo>
                    <a:pt x="0" y="29173"/>
                  </a:lnTo>
                  <a:lnTo>
                    <a:pt x="0" y="55992"/>
                  </a:lnTo>
                  <a:lnTo>
                    <a:pt x="4779" y="61512"/>
                  </a:lnTo>
                  <a:lnTo>
                    <a:pt x="4779" y="77989"/>
                  </a:lnTo>
                  <a:lnTo>
                    <a:pt x="871" y="82511"/>
                  </a:lnTo>
                  <a:lnTo>
                    <a:pt x="871" y="118174"/>
                  </a:lnTo>
                  <a:lnTo>
                    <a:pt x="1484" y="118174"/>
                  </a:lnTo>
                  <a:lnTo>
                    <a:pt x="1484" y="82739"/>
                  </a:lnTo>
                  <a:lnTo>
                    <a:pt x="5393" y="78217"/>
                  </a:lnTo>
                  <a:lnTo>
                    <a:pt x="5393" y="61284"/>
                  </a:lnTo>
                  <a:lnTo>
                    <a:pt x="614" y="55763"/>
                  </a:lnTo>
                  <a:lnTo>
                    <a:pt x="614" y="29401"/>
                  </a:lnTo>
                  <a:lnTo>
                    <a:pt x="4209" y="25236"/>
                  </a:lnTo>
                  <a:lnTo>
                    <a:pt x="42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6"/>
            <p:cNvSpPr/>
            <p:nvPr/>
          </p:nvSpPr>
          <p:spPr>
            <a:xfrm>
              <a:off x="4314800" y="1700375"/>
              <a:ext cx="1350250" cy="3135550"/>
            </a:xfrm>
            <a:custGeom>
              <a:avLst/>
              <a:gdLst/>
              <a:ahLst/>
              <a:cxnLst/>
              <a:rect l="l" t="t" r="r" b="b"/>
              <a:pathLst>
                <a:path w="54010" h="125422" extrusionOk="0">
                  <a:moveTo>
                    <a:pt x="4594" y="1"/>
                  </a:moveTo>
                  <a:lnTo>
                    <a:pt x="1" y="4594"/>
                  </a:lnTo>
                  <a:lnTo>
                    <a:pt x="1" y="66177"/>
                  </a:lnTo>
                  <a:lnTo>
                    <a:pt x="3296" y="69986"/>
                  </a:lnTo>
                  <a:lnTo>
                    <a:pt x="3296" y="106334"/>
                  </a:lnTo>
                  <a:lnTo>
                    <a:pt x="129" y="110001"/>
                  </a:lnTo>
                  <a:lnTo>
                    <a:pt x="129" y="125421"/>
                  </a:lnTo>
                  <a:lnTo>
                    <a:pt x="742" y="125421"/>
                  </a:lnTo>
                  <a:lnTo>
                    <a:pt x="742" y="110229"/>
                  </a:lnTo>
                  <a:lnTo>
                    <a:pt x="3909" y="106563"/>
                  </a:lnTo>
                  <a:lnTo>
                    <a:pt x="3909" y="69758"/>
                  </a:lnTo>
                  <a:lnTo>
                    <a:pt x="614" y="65949"/>
                  </a:lnTo>
                  <a:lnTo>
                    <a:pt x="614" y="4851"/>
                  </a:lnTo>
                  <a:lnTo>
                    <a:pt x="4851" y="600"/>
                  </a:lnTo>
                  <a:lnTo>
                    <a:pt x="54009" y="600"/>
                  </a:lnTo>
                  <a:lnTo>
                    <a:pt x="540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6"/>
            <p:cNvSpPr/>
            <p:nvPr/>
          </p:nvSpPr>
          <p:spPr>
            <a:xfrm>
              <a:off x="4106525" y="1636550"/>
              <a:ext cx="156600" cy="3199375"/>
            </a:xfrm>
            <a:custGeom>
              <a:avLst/>
              <a:gdLst/>
              <a:ahLst/>
              <a:cxnLst/>
              <a:rect l="l" t="t" r="r" b="b"/>
              <a:pathLst>
                <a:path w="6264" h="127975" extrusionOk="0">
                  <a:moveTo>
                    <a:pt x="1" y="0"/>
                  </a:moveTo>
                  <a:lnTo>
                    <a:pt x="1" y="24736"/>
                  </a:lnTo>
                  <a:lnTo>
                    <a:pt x="5036" y="30557"/>
                  </a:lnTo>
                  <a:lnTo>
                    <a:pt x="5036" y="76263"/>
                  </a:lnTo>
                  <a:lnTo>
                    <a:pt x="2526" y="79173"/>
                  </a:lnTo>
                  <a:lnTo>
                    <a:pt x="2526" y="127974"/>
                  </a:lnTo>
                  <a:lnTo>
                    <a:pt x="3738" y="127974"/>
                  </a:lnTo>
                  <a:lnTo>
                    <a:pt x="3738" y="79629"/>
                  </a:lnTo>
                  <a:lnTo>
                    <a:pt x="6263" y="76719"/>
                  </a:lnTo>
                  <a:lnTo>
                    <a:pt x="6263" y="30100"/>
                  </a:lnTo>
                  <a:lnTo>
                    <a:pt x="1228" y="24280"/>
                  </a:lnTo>
                  <a:lnTo>
                    <a:pt x="12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6"/>
            <p:cNvSpPr/>
            <p:nvPr/>
          </p:nvSpPr>
          <p:spPr>
            <a:xfrm>
              <a:off x="4036275" y="2481750"/>
              <a:ext cx="108450" cy="2354175"/>
            </a:xfrm>
            <a:custGeom>
              <a:avLst/>
              <a:gdLst/>
              <a:ahLst/>
              <a:cxnLst/>
              <a:rect l="l" t="t" r="r" b="b"/>
              <a:pathLst>
                <a:path w="4338" h="94167" extrusionOk="0">
                  <a:moveTo>
                    <a:pt x="3724" y="1"/>
                  </a:moveTo>
                  <a:lnTo>
                    <a:pt x="3724" y="59316"/>
                  </a:lnTo>
                  <a:lnTo>
                    <a:pt x="0" y="63624"/>
                  </a:lnTo>
                  <a:lnTo>
                    <a:pt x="0" y="94166"/>
                  </a:lnTo>
                  <a:lnTo>
                    <a:pt x="614" y="94166"/>
                  </a:lnTo>
                  <a:lnTo>
                    <a:pt x="614" y="63853"/>
                  </a:lnTo>
                  <a:lnTo>
                    <a:pt x="4337" y="59544"/>
                  </a:lnTo>
                  <a:lnTo>
                    <a:pt x="43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6"/>
            <p:cNvSpPr/>
            <p:nvPr/>
          </p:nvSpPr>
          <p:spPr>
            <a:xfrm>
              <a:off x="3895750" y="3348375"/>
              <a:ext cx="15000" cy="1487550"/>
            </a:xfrm>
            <a:custGeom>
              <a:avLst/>
              <a:gdLst/>
              <a:ahLst/>
              <a:cxnLst/>
              <a:rect l="l" t="t" r="r" b="b"/>
              <a:pathLst>
                <a:path w="600" h="59502" extrusionOk="0">
                  <a:moveTo>
                    <a:pt x="1" y="1"/>
                  </a:moveTo>
                  <a:lnTo>
                    <a:pt x="1" y="59501"/>
                  </a:lnTo>
                  <a:lnTo>
                    <a:pt x="600" y="59501"/>
                  </a:lnTo>
                  <a:lnTo>
                    <a:pt x="6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6"/>
            <p:cNvSpPr/>
            <p:nvPr/>
          </p:nvSpPr>
          <p:spPr>
            <a:xfrm>
              <a:off x="3890400" y="959650"/>
              <a:ext cx="128775" cy="2899450"/>
            </a:xfrm>
            <a:custGeom>
              <a:avLst/>
              <a:gdLst/>
              <a:ahLst/>
              <a:cxnLst/>
              <a:rect l="l" t="t" r="r" b="b"/>
              <a:pathLst>
                <a:path w="5151" h="115978" extrusionOk="0">
                  <a:moveTo>
                    <a:pt x="1" y="1"/>
                  </a:moveTo>
                  <a:lnTo>
                    <a:pt x="1" y="46691"/>
                  </a:lnTo>
                  <a:lnTo>
                    <a:pt x="4537" y="51926"/>
                  </a:lnTo>
                  <a:lnTo>
                    <a:pt x="4537" y="110671"/>
                  </a:lnTo>
                  <a:lnTo>
                    <a:pt x="286" y="115578"/>
                  </a:lnTo>
                  <a:lnTo>
                    <a:pt x="743" y="115978"/>
                  </a:lnTo>
                  <a:lnTo>
                    <a:pt x="5151" y="110899"/>
                  </a:lnTo>
                  <a:lnTo>
                    <a:pt x="5151" y="51698"/>
                  </a:lnTo>
                  <a:lnTo>
                    <a:pt x="614" y="46463"/>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6"/>
            <p:cNvSpPr/>
            <p:nvPr/>
          </p:nvSpPr>
          <p:spPr>
            <a:xfrm>
              <a:off x="4591550" y="2284550"/>
              <a:ext cx="256800" cy="1295300"/>
            </a:xfrm>
            <a:custGeom>
              <a:avLst/>
              <a:gdLst/>
              <a:ahLst/>
              <a:cxnLst/>
              <a:rect l="l" t="t" r="r" b="b"/>
              <a:pathLst>
                <a:path w="10272" h="51812" extrusionOk="0">
                  <a:moveTo>
                    <a:pt x="6092" y="0"/>
                  </a:moveTo>
                  <a:lnTo>
                    <a:pt x="1" y="6077"/>
                  </a:lnTo>
                  <a:lnTo>
                    <a:pt x="1" y="40457"/>
                  </a:lnTo>
                  <a:lnTo>
                    <a:pt x="9815" y="51812"/>
                  </a:lnTo>
                  <a:lnTo>
                    <a:pt x="10272" y="51412"/>
                  </a:lnTo>
                  <a:lnTo>
                    <a:pt x="614" y="40228"/>
                  </a:lnTo>
                  <a:lnTo>
                    <a:pt x="614" y="6334"/>
                  </a:lnTo>
                  <a:lnTo>
                    <a:pt x="6520" y="428"/>
                  </a:lnTo>
                  <a:lnTo>
                    <a:pt x="60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6"/>
            <p:cNvSpPr/>
            <p:nvPr/>
          </p:nvSpPr>
          <p:spPr>
            <a:xfrm>
              <a:off x="4820875" y="2861225"/>
              <a:ext cx="163000" cy="1327775"/>
            </a:xfrm>
            <a:custGeom>
              <a:avLst/>
              <a:gdLst/>
              <a:ahLst/>
              <a:cxnLst/>
              <a:rect l="l" t="t" r="r" b="b"/>
              <a:pathLst>
                <a:path w="6520" h="53111" extrusionOk="0">
                  <a:moveTo>
                    <a:pt x="428" y="0"/>
                  </a:moveTo>
                  <a:lnTo>
                    <a:pt x="0" y="443"/>
                  </a:lnTo>
                  <a:lnTo>
                    <a:pt x="5906" y="6348"/>
                  </a:lnTo>
                  <a:lnTo>
                    <a:pt x="5906" y="53110"/>
                  </a:lnTo>
                  <a:lnTo>
                    <a:pt x="6520" y="53110"/>
                  </a:lnTo>
                  <a:lnTo>
                    <a:pt x="6520" y="6092"/>
                  </a:lnTo>
                  <a:lnTo>
                    <a:pt x="4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6"/>
            <p:cNvSpPr/>
            <p:nvPr/>
          </p:nvSpPr>
          <p:spPr>
            <a:xfrm>
              <a:off x="3625075" y="959650"/>
              <a:ext cx="158725" cy="3876275"/>
            </a:xfrm>
            <a:custGeom>
              <a:avLst/>
              <a:gdLst/>
              <a:ahLst/>
              <a:cxnLst/>
              <a:rect l="l" t="t" r="r" b="b"/>
              <a:pathLst>
                <a:path w="6349" h="155051" extrusionOk="0">
                  <a:moveTo>
                    <a:pt x="4922" y="1"/>
                  </a:moveTo>
                  <a:lnTo>
                    <a:pt x="4922" y="63396"/>
                  </a:lnTo>
                  <a:lnTo>
                    <a:pt x="0" y="69244"/>
                  </a:lnTo>
                  <a:lnTo>
                    <a:pt x="0" y="86734"/>
                  </a:lnTo>
                  <a:lnTo>
                    <a:pt x="4922" y="92426"/>
                  </a:lnTo>
                  <a:lnTo>
                    <a:pt x="4922" y="155050"/>
                  </a:lnTo>
                  <a:lnTo>
                    <a:pt x="6349" y="155050"/>
                  </a:lnTo>
                  <a:lnTo>
                    <a:pt x="6349" y="91898"/>
                  </a:lnTo>
                  <a:lnTo>
                    <a:pt x="1427" y="86206"/>
                  </a:lnTo>
                  <a:lnTo>
                    <a:pt x="1427" y="69772"/>
                  </a:lnTo>
                  <a:lnTo>
                    <a:pt x="6349" y="63909"/>
                  </a:lnTo>
                  <a:lnTo>
                    <a:pt x="63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6"/>
            <p:cNvSpPr/>
            <p:nvPr/>
          </p:nvSpPr>
          <p:spPr>
            <a:xfrm>
              <a:off x="3748100" y="2802025"/>
              <a:ext cx="158750" cy="2033900"/>
            </a:xfrm>
            <a:custGeom>
              <a:avLst/>
              <a:gdLst/>
              <a:ahLst/>
              <a:cxnLst/>
              <a:rect l="l" t="t" r="r" b="b"/>
              <a:pathLst>
                <a:path w="6350" h="81356" extrusionOk="0">
                  <a:moveTo>
                    <a:pt x="4923" y="0"/>
                  </a:moveTo>
                  <a:lnTo>
                    <a:pt x="4923" y="12511"/>
                  </a:lnTo>
                  <a:lnTo>
                    <a:pt x="1" y="18203"/>
                  </a:lnTo>
                  <a:lnTo>
                    <a:pt x="1" y="81355"/>
                  </a:lnTo>
                  <a:lnTo>
                    <a:pt x="1428" y="81355"/>
                  </a:lnTo>
                  <a:lnTo>
                    <a:pt x="1428" y="18731"/>
                  </a:lnTo>
                  <a:lnTo>
                    <a:pt x="6349" y="13039"/>
                  </a:lnTo>
                  <a:lnTo>
                    <a:pt x="63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6"/>
            <p:cNvSpPr/>
            <p:nvPr/>
          </p:nvSpPr>
          <p:spPr>
            <a:xfrm>
              <a:off x="2829425" y="3651875"/>
              <a:ext cx="144450" cy="160875"/>
            </a:xfrm>
            <a:custGeom>
              <a:avLst/>
              <a:gdLst/>
              <a:ahLst/>
              <a:cxnLst/>
              <a:rect l="l" t="t" r="r" b="b"/>
              <a:pathLst>
                <a:path w="5778" h="6435" extrusionOk="0">
                  <a:moveTo>
                    <a:pt x="457" y="0"/>
                  </a:moveTo>
                  <a:lnTo>
                    <a:pt x="0" y="414"/>
                  </a:lnTo>
                  <a:lnTo>
                    <a:pt x="5321" y="6434"/>
                  </a:lnTo>
                  <a:lnTo>
                    <a:pt x="5778" y="6035"/>
                  </a:lnTo>
                  <a:lnTo>
                    <a:pt x="45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6"/>
            <p:cNvSpPr/>
            <p:nvPr/>
          </p:nvSpPr>
          <p:spPr>
            <a:xfrm>
              <a:off x="2178550" y="3481050"/>
              <a:ext cx="132000" cy="131975"/>
            </a:xfrm>
            <a:custGeom>
              <a:avLst/>
              <a:gdLst/>
              <a:ahLst/>
              <a:cxnLst/>
              <a:rect l="l" t="t" r="r" b="b"/>
              <a:pathLst>
                <a:path w="5280" h="5279" extrusionOk="0">
                  <a:moveTo>
                    <a:pt x="2640" y="0"/>
                  </a:moveTo>
                  <a:cubicBezTo>
                    <a:pt x="1185" y="0"/>
                    <a:pt x="1" y="1184"/>
                    <a:pt x="1" y="2639"/>
                  </a:cubicBezTo>
                  <a:cubicBezTo>
                    <a:pt x="1" y="4095"/>
                    <a:pt x="1185" y="5279"/>
                    <a:pt x="2640" y="5279"/>
                  </a:cubicBezTo>
                  <a:cubicBezTo>
                    <a:pt x="4095" y="5279"/>
                    <a:pt x="5279" y="4095"/>
                    <a:pt x="5279" y="2639"/>
                  </a:cubicBezTo>
                  <a:cubicBezTo>
                    <a:pt x="5279" y="1184"/>
                    <a:pt x="4095" y="0"/>
                    <a:pt x="26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6"/>
            <p:cNvSpPr/>
            <p:nvPr/>
          </p:nvSpPr>
          <p:spPr>
            <a:xfrm>
              <a:off x="2166075" y="3468200"/>
              <a:ext cx="157300" cy="157300"/>
            </a:xfrm>
            <a:custGeom>
              <a:avLst/>
              <a:gdLst/>
              <a:ahLst/>
              <a:cxnLst/>
              <a:rect l="l" t="t" r="r" b="b"/>
              <a:pathLst>
                <a:path w="6292" h="6292" extrusionOk="0">
                  <a:moveTo>
                    <a:pt x="3139" y="1028"/>
                  </a:moveTo>
                  <a:cubicBezTo>
                    <a:pt x="4309" y="1028"/>
                    <a:pt x="5265" y="1969"/>
                    <a:pt x="5265" y="3153"/>
                  </a:cubicBezTo>
                  <a:cubicBezTo>
                    <a:pt x="5265" y="4323"/>
                    <a:pt x="4309" y="5279"/>
                    <a:pt x="3139" y="5279"/>
                  </a:cubicBezTo>
                  <a:cubicBezTo>
                    <a:pt x="1969" y="5279"/>
                    <a:pt x="1014" y="4323"/>
                    <a:pt x="1014" y="3153"/>
                  </a:cubicBezTo>
                  <a:cubicBezTo>
                    <a:pt x="1014" y="1969"/>
                    <a:pt x="1969" y="1028"/>
                    <a:pt x="3139" y="1028"/>
                  </a:cubicBezTo>
                  <a:close/>
                  <a:moveTo>
                    <a:pt x="3139" y="1"/>
                  </a:moveTo>
                  <a:cubicBezTo>
                    <a:pt x="1399" y="1"/>
                    <a:pt x="1" y="1413"/>
                    <a:pt x="1" y="3153"/>
                  </a:cubicBezTo>
                  <a:cubicBezTo>
                    <a:pt x="1" y="4880"/>
                    <a:pt x="1399" y="6292"/>
                    <a:pt x="3139" y="6292"/>
                  </a:cubicBezTo>
                  <a:cubicBezTo>
                    <a:pt x="4879" y="6292"/>
                    <a:pt x="6292" y="4880"/>
                    <a:pt x="6292" y="3153"/>
                  </a:cubicBezTo>
                  <a:cubicBezTo>
                    <a:pt x="6292" y="1413"/>
                    <a:pt x="4879" y="1"/>
                    <a:pt x="3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6"/>
            <p:cNvSpPr/>
            <p:nvPr/>
          </p:nvSpPr>
          <p:spPr>
            <a:xfrm>
              <a:off x="2212450" y="3514925"/>
              <a:ext cx="64200" cy="63875"/>
            </a:xfrm>
            <a:custGeom>
              <a:avLst/>
              <a:gdLst/>
              <a:ahLst/>
              <a:cxnLst/>
              <a:rect l="l" t="t" r="r" b="b"/>
              <a:pathLst>
                <a:path w="2568" h="2555" extrusionOk="0">
                  <a:moveTo>
                    <a:pt x="1284" y="1"/>
                  </a:moveTo>
                  <a:cubicBezTo>
                    <a:pt x="585" y="1"/>
                    <a:pt x="0" y="571"/>
                    <a:pt x="0" y="1284"/>
                  </a:cubicBezTo>
                  <a:cubicBezTo>
                    <a:pt x="0" y="1983"/>
                    <a:pt x="585" y="2554"/>
                    <a:pt x="1284" y="2554"/>
                  </a:cubicBezTo>
                  <a:cubicBezTo>
                    <a:pt x="1997" y="2554"/>
                    <a:pt x="2568" y="1983"/>
                    <a:pt x="2568" y="1284"/>
                  </a:cubicBezTo>
                  <a:cubicBezTo>
                    <a:pt x="2568" y="571"/>
                    <a:pt x="1997" y="1"/>
                    <a:pt x="1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6"/>
            <p:cNvSpPr/>
            <p:nvPr/>
          </p:nvSpPr>
          <p:spPr>
            <a:xfrm>
              <a:off x="2514500" y="2737100"/>
              <a:ext cx="82425" cy="82775"/>
            </a:xfrm>
            <a:custGeom>
              <a:avLst/>
              <a:gdLst/>
              <a:ahLst/>
              <a:cxnLst/>
              <a:rect l="l" t="t" r="r" b="b"/>
              <a:pathLst>
                <a:path w="3297" h="3311" extrusionOk="0">
                  <a:moveTo>
                    <a:pt x="1656" y="1"/>
                  </a:moveTo>
                  <a:cubicBezTo>
                    <a:pt x="743" y="1"/>
                    <a:pt x="1" y="743"/>
                    <a:pt x="1" y="1656"/>
                  </a:cubicBezTo>
                  <a:cubicBezTo>
                    <a:pt x="1" y="2569"/>
                    <a:pt x="743" y="3311"/>
                    <a:pt x="1656" y="3311"/>
                  </a:cubicBezTo>
                  <a:cubicBezTo>
                    <a:pt x="2569" y="3311"/>
                    <a:pt x="3296" y="2569"/>
                    <a:pt x="3296" y="1656"/>
                  </a:cubicBezTo>
                  <a:cubicBezTo>
                    <a:pt x="3296" y="743"/>
                    <a:pt x="2569" y="1"/>
                    <a:pt x="1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6"/>
            <p:cNvSpPr/>
            <p:nvPr/>
          </p:nvSpPr>
          <p:spPr>
            <a:xfrm>
              <a:off x="4100100" y="2444675"/>
              <a:ext cx="73850" cy="74200"/>
            </a:xfrm>
            <a:custGeom>
              <a:avLst/>
              <a:gdLst/>
              <a:ahLst/>
              <a:cxnLst/>
              <a:rect l="l" t="t" r="r" b="b"/>
              <a:pathLst>
                <a:path w="2954" h="2968" extrusionOk="0">
                  <a:moveTo>
                    <a:pt x="1470" y="0"/>
                  </a:moveTo>
                  <a:cubicBezTo>
                    <a:pt x="657" y="0"/>
                    <a:pt x="1" y="671"/>
                    <a:pt x="1" y="1484"/>
                  </a:cubicBezTo>
                  <a:cubicBezTo>
                    <a:pt x="1" y="2311"/>
                    <a:pt x="657" y="2968"/>
                    <a:pt x="1470" y="2968"/>
                  </a:cubicBezTo>
                  <a:cubicBezTo>
                    <a:pt x="2298" y="2968"/>
                    <a:pt x="2954" y="2311"/>
                    <a:pt x="2954" y="1484"/>
                  </a:cubicBezTo>
                  <a:cubicBezTo>
                    <a:pt x="2954" y="671"/>
                    <a:pt x="2298" y="0"/>
                    <a:pt x="1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6"/>
            <p:cNvSpPr/>
            <p:nvPr/>
          </p:nvSpPr>
          <p:spPr>
            <a:xfrm>
              <a:off x="3865450" y="3310225"/>
              <a:ext cx="75625" cy="75975"/>
            </a:xfrm>
            <a:custGeom>
              <a:avLst/>
              <a:gdLst/>
              <a:ahLst/>
              <a:cxnLst/>
              <a:rect l="l" t="t" r="r" b="b"/>
              <a:pathLst>
                <a:path w="3025" h="3039" extrusionOk="0">
                  <a:moveTo>
                    <a:pt x="1512" y="0"/>
                  </a:moveTo>
                  <a:cubicBezTo>
                    <a:pt x="671" y="0"/>
                    <a:pt x="0" y="685"/>
                    <a:pt x="0" y="1527"/>
                  </a:cubicBezTo>
                  <a:cubicBezTo>
                    <a:pt x="0" y="2354"/>
                    <a:pt x="671" y="3039"/>
                    <a:pt x="1512" y="3039"/>
                  </a:cubicBezTo>
                  <a:cubicBezTo>
                    <a:pt x="2354" y="3039"/>
                    <a:pt x="3025" y="2354"/>
                    <a:pt x="3025" y="1527"/>
                  </a:cubicBezTo>
                  <a:cubicBezTo>
                    <a:pt x="3025" y="685"/>
                    <a:pt x="2354" y="0"/>
                    <a:pt x="15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6"/>
            <p:cNvSpPr/>
            <p:nvPr/>
          </p:nvSpPr>
          <p:spPr>
            <a:xfrm>
              <a:off x="4774150" y="2814500"/>
              <a:ext cx="104150" cy="104525"/>
            </a:xfrm>
            <a:custGeom>
              <a:avLst/>
              <a:gdLst/>
              <a:ahLst/>
              <a:cxnLst/>
              <a:rect l="l" t="t" r="r" b="b"/>
              <a:pathLst>
                <a:path w="4166" h="4181" extrusionOk="0">
                  <a:moveTo>
                    <a:pt x="2083" y="1"/>
                  </a:moveTo>
                  <a:cubicBezTo>
                    <a:pt x="928" y="1"/>
                    <a:pt x="0" y="942"/>
                    <a:pt x="0" y="2083"/>
                  </a:cubicBezTo>
                  <a:cubicBezTo>
                    <a:pt x="0" y="3239"/>
                    <a:pt x="928" y="4180"/>
                    <a:pt x="2083" y="4180"/>
                  </a:cubicBezTo>
                  <a:cubicBezTo>
                    <a:pt x="3239" y="4180"/>
                    <a:pt x="4166" y="3239"/>
                    <a:pt x="4166" y="2083"/>
                  </a:cubicBezTo>
                  <a:cubicBezTo>
                    <a:pt x="4166" y="942"/>
                    <a:pt x="3239" y="1"/>
                    <a:pt x="2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6"/>
            <p:cNvSpPr/>
            <p:nvPr/>
          </p:nvSpPr>
          <p:spPr>
            <a:xfrm>
              <a:off x="3601900" y="1752100"/>
              <a:ext cx="63850" cy="63850"/>
            </a:xfrm>
            <a:custGeom>
              <a:avLst/>
              <a:gdLst/>
              <a:ahLst/>
              <a:cxnLst/>
              <a:rect l="l" t="t" r="r" b="b"/>
              <a:pathLst>
                <a:path w="2554" h="2554" extrusionOk="0">
                  <a:moveTo>
                    <a:pt x="1284" y="0"/>
                  </a:moveTo>
                  <a:cubicBezTo>
                    <a:pt x="571" y="0"/>
                    <a:pt x="0" y="571"/>
                    <a:pt x="0" y="1284"/>
                  </a:cubicBezTo>
                  <a:cubicBezTo>
                    <a:pt x="0" y="1983"/>
                    <a:pt x="571" y="2554"/>
                    <a:pt x="1284" y="2554"/>
                  </a:cubicBezTo>
                  <a:cubicBezTo>
                    <a:pt x="1983" y="2554"/>
                    <a:pt x="2554" y="1983"/>
                    <a:pt x="2554" y="1284"/>
                  </a:cubicBezTo>
                  <a:cubicBezTo>
                    <a:pt x="2554" y="571"/>
                    <a:pt x="1983" y="0"/>
                    <a:pt x="12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6"/>
            <p:cNvSpPr/>
            <p:nvPr/>
          </p:nvSpPr>
          <p:spPr>
            <a:xfrm>
              <a:off x="3594050" y="1744250"/>
              <a:ext cx="79550" cy="79550"/>
            </a:xfrm>
            <a:custGeom>
              <a:avLst/>
              <a:gdLst/>
              <a:ahLst/>
              <a:cxnLst/>
              <a:rect l="l" t="t" r="r" b="b"/>
              <a:pathLst>
                <a:path w="3182" h="3182" extrusionOk="0">
                  <a:moveTo>
                    <a:pt x="1598" y="614"/>
                  </a:moveTo>
                  <a:cubicBezTo>
                    <a:pt x="2126" y="614"/>
                    <a:pt x="2568" y="1056"/>
                    <a:pt x="2568" y="1584"/>
                  </a:cubicBezTo>
                  <a:cubicBezTo>
                    <a:pt x="2568" y="2126"/>
                    <a:pt x="2126" y="2568"/>
                    <a:pt x="1598" y="2568"/>
                  </a:cubicBezTo>
                  <a:cubicBezTo>
                    <a:pt x="1056" y="2568"/>
                    <a:pt x="614" y="2126"/>
                    <a:pt x="614" y="1584"/>
                  </a:cubicBezTo>
                  <a:cubicBezTo>
                    <a:pt x="614" y="1056"/>
                    <a:pt x="1056" y="614"/>
                    <a:pt x="1598" y="614"/>
                  </a:cubicBezTo>
                  <a:close/>
                  <a:moveTo>
                    <a:pt x="1598" y="0"/>
                  </a:moveTo>
                  <a:cubicBezTo>
                    <a:pt x="714" y="0"/>
                    <a:pt x="0" y="714"/>
                    <a:pt x="0" y="1584"/>
                  </a:cubicBezTo>
                  <a:cubicBezTo>
                    <a:pt x="0" y="2468"/>
                    <a:pt x="714" y="3181"/>
                    <a:pt x="1598" y="3181"/>
                  </a:cubicBezTo>
                  <a:cubicBezTo>
                    <a:pt x="2468" y="3181"/>
                    <a:pt x="3181" y="2468"/>
                    <a:pt x="3181" y="1584"/>
                  </a:cubicBezTo>
                  <a:cubicBezTo>
                    <a:pt x="3181" y="714"/>
                    <a:pt x="2468" y="0"/>
                    <a:pt x="1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6"/>
            <p:cNvSpPr/>
            <p:nvPr/>
          </p:nvSpPr>
          <p:spPr>
            <a:xfrm>
              <a:off x="4685350" y="2226425"/>
              <a:ext cx="127350" cy="127325"/>
            </a:xfrm>
            <a:custGeom>
              <a:avLst/>
              <a:gdLst/>
              <a:ahLst/>
              <a:cxnLst/>
              <a:rect l="l" t="t" r="r" b="b"/>
              <a:pathLst>
                <a:path w="5094" h="5093" extrusionOk="0">
                  <a:moveTo>
                    <a:pt x="2554" y="0"/>
                  </a:moveTo>
                  <a:cubicBezTo>
                    <a:pt x="1142" y="0"/>
                    <a:pt x="0" y="1141"/>
                    <a:pt x="0" y="2539"/>
                  </a:cubicBezTo>
                  <a:cubicBezTo>
                    <a:pt x="0" y="3952"/>
                    <a:pt x="1142" y="5093"/>
                    <a:pt x="2554" y="5093"/>
                  </a:cubicBezTo>
                  <a:cubicBezTo>
                    <a:pt x="3952" y="5093"/>
                    <a:pt x="5093" y="3952"/>
                    <a:pt x="5093" y="2539"/>
                  </a:cubicBezTo>
                  <a:cubicBezTo>
                    <a:pt x="5093" y="1141"/>
                    <a:pt x="3952" y="0"/>
                    <a:pt x="25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6"/>
            <p:cNvSpPr/>
            <p:nvPr/>
          </p:nvSpPr>
          <p:spPr>
            <a:xfrm>
              <a:off x="4677850" y="2218575"/>
              <a:ext cx="142675" cy="142675"/>
            </a:xfrm>
            <a:custGeom>
              <a:avLst/>
              <a:gdLst/>
              <a:ahLst/>
              <a:cxnLst/>
              <a:rect l="l" t="t" r="r" b="b"/>
              <a:pathLst>
                <a:path w="5707" h="5707" extrusionOk="0">
                  <a:moveTo>
                    <a:pt x="2854" y="614"/>
                  </a:moveTo>
                  <a:cubicBezTo>
                    <a:pt x="4081" y="614"/>
                    <a:pt x="5094" y="1626"/>
                    <a:pt x="5094" y="2853"/>
                  </a:cubicBezTo>
                  <a:cubicBezTo>
                    <a:pt x="5094" y="4094"/>
                    <a:pt x="4081" y="5093"/>
                    <a:pt x="2854" y="5093"/>
                  </a:cubicBezTo>
                  <a:cubicBezTo>
                    <a:pt x="1613" y="5093"/>
                    <a:pt x="614" y="4094"/>
                    <a:pt x="614" y="2853"/>
                  </a:cubicBezTo>
                  <a:cubicBezTo>
                    <a:pt x="614" y="1626"/>
                    <a:pt x="1613" y="614"/>
                    <a:pt x="2854" y="614"/>
                  </a:cubicBezTo>
                  <a:close/>
                  <a:moveTo>
                    <a:pt x="2854" y="0"/>
                  </a:moveTo>
                  <a:cubicBezTo>
                    <a:pt x="1270" y="0"/>
                    <a:pt x="1" y="1284"/>
                    <a:pt x="1" y="2853"/>
                  </a:cubicBezTo>
                  <a:cubicBezTo>
                    <a:pt x="1" y="4422"/>
                    <a:pt x="1270" y="5706"/>
                    <a:pt x="2854" y="5706"/>
                  </a:cubicBezTo>
                  <a:cubicBezTo>
                    <a:pt x="4423" y="5706"/>
                    <a:pt x="5707" y="4422"/>
                    <a:pt x="5707" y="2853"/>
                  </a:cubicBezTo>
                  <a:cubicBezTo>
                    <a:pt x="5707" y="1284"/>
                    <a:pt x="4423" y="0"/>
                    <a:pt x="2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6"/>
            <p:cNvSpPr/>
            <p:nvPr/>
          </p:nvSpPr>
          <p:spPr>
            <a:xfrm>
              <a:off x="5243850" y="3270625"/>
              <a:ext cx="87400" cy="87400"/>
            </a:xfrm>
            <a:custGeom>
              <a:avLst/>
              <a:gdLst/>
              <a:ahLst/>
              <a:cxnLst/>
              <a:rect l="l" t="t" r="r" b="b"/>
              <a:pathLst>
                <a:path w="3496" h="3496" extrusionOk="0">
                  <a:moveTo>
                    <a:pt x="1740" y="1"/>
                  </a:moveTo>
                  <a:cubicBezTo>
                    <a:pt x="785" y="1"/>
                    <a:pt x="0" y="785"/>
                    <a:pt x="0" y="1741"/>
                  </a:cubicBezTo>
                  <a:cubicBezTo>
                    <a:pt x="0" y="2711"/>
                    <a:pt x="785" y="3496"/>
                    <a:pt x="1740" y="3496"/>
                  </a:cubicBezTo>
                  <a:cubicBezTo>
                    <a:pt x="2710" y="3496"/>
                    <a:pt x="3495" y="2711"/>
                    <a:pt x="3495" y="1741"/>
                  </a:cubicBezTo>
                  <a:cubicBezTo>
                    <a:pt x="3495" y="785"/>
                    <a:pt x="2710" y="1"/>
                    <a:pt x="17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6"/>
            <p:cNvSpPr/>
            <p:nvPr/>
          </p:nvSpPr>
          <p:spPr>
            <a:xfrm>
              <a:off x="5231000" y="3257800"/>
              <a:ext cx="112725" cy="113075"/>
            </a:xfrm>
            <a:custGeom>
              <a:avLst/>
              <a:gdLst/>
              <a:ahLst/>
              <a:cxnLst/>
              <a:rect l="l" t="t" r="r" b="b"/>
              <a:pathLst>
                <a:path w="4509" h="4523" extrusionOk="0">
                  <a:moveTo>
                    <a:pt x="2254" y="1027"/>
                  </a:moveTo>
                  <a:cubicBezTo>
                    <a:pt x="2939" y="1027"/>
                    <a:pt x="3495" y="1584"/>
                    <a:pt x="3495" y="2254"/>
                  </a:cubicBezTo>
                  <a:cubicBezTo>
                    <a:pt x="3495" y="2939"/>
                    <a:pt x="2939" y="3495"/>
                    <a:pt x="2254" y="3495"/>
                  </a:cubicBezTo>
                  <a:cubicBezTo>
                    <a:pt x="1584" y="3495"/>
                    <a:pt x="1028" y="2939"/>
                    <a:pt x="1028" y="2254"/>
                  </a:cubicBezTo>
                  <a:cubicBezTo>
                    <a:pt x="1028" y="1584"/>
                    <a:pt x="1584" y="1027"/>
                    <a:pt x="2254" y="1027"/>
                  </a:cubicBezTo>
                  <a:close/>
                  <a:moveTo>
                    <a:pt x="2254" y="0"/>
                  </a:moveTo>
                  <a:cubicBezTo>
                    <a:pt x="1013" y="0"/>
                    <a:pt x="0" y="1013"/>
                    <a:pt x="0" y="2254"/>
                  </a:cubicBezTo>
                  <a:cubicBezTo>
                    <a:pt x="0" y="3510"/>
                    <a:pt x="1013" y="4522"/>
                    <a:pt x="2254" y="4522"/>
                  </a:cubicBezTo>
                  <a:cubicBezTo>
                    <a:pt x="3495" y="4522"/>
                    <a:pt x="4508" y="3510"/>
                    <a:pt x="4508" y="2254"/>
                  </a:cubicBezTo>
                  <a:cubicBezTo>
                    <a:pt x="4508" y="1013"/>
                    <a:pt x="3495" y="0"/>
                    <a:pt x="2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6"/>
            <p:cNvSpPr/>
            <p:nvPr/>
          </p:nvSpPr>
          <p:spPr>
            <a:xfrm>
              <a:off x="4662875" y="3096250"/>
              <a:ext cx="128050" cy="128050"/>
            </a:xfrm>
            <a:custGeom>
              <a:avLst/>
              <a:gdLst/>
              <a:ahLst/>
              <a:cxnLst/>
              <a:rect l="l" t="t" r="r" b="b"/>
              <a:pathLst>
                <a:path w="5122" h="5122" extrusionOk="0">
                  <a:moveTo>
                    <a:pt x="2568" y="0"/>
                  </a:moveTo>
                  <a:cubicBezTo>
                    <a:pt x="1142" y="0"/>
                    <a:pt x="1" y="1156"/>
                    <a:pt x="1" y="2568"/>
                  </a:cubicBezTo>
                  <a:cubicBezTo>
                    <a:pt x="1" y="3980"/>
                    <a:pt x="1142" y="5121"/>
                    <a:pt x="2568" y="5121"/>
                  </a:cubicBezTo>
                  <a:cubicBezTo>
                    <a:pt x="3981" y="5121"/>
                    <a:pt x="5122" y="3980"/>
                    <a:pt x="5122" y="2568"/>
                  </a:cubicBezTo>
                  <a:cubicBezTo>
                    <a:pt x="5122" y="1156"/>
                    <a:pt x="3981" y="0"/>
                    <a:pt x="25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6"/>
            <p:cNvSpPr/>
            <p:nvPr/>
          </p:nvSpPr>
          <p:spPr>
            <a:xfrm>
              <a:off x="4645050" y="3078400"/>
              <a:ext cx="163725" cy="163725"/>
            </a:xfrm>
            <a:custGeom>
              <a:avLst/>
              <a:gdLst/>
              <a:ahLst/>
              <a:cxnLst/>
              <a:rect l="l" t="t" r="r" b="b"/>
              <a:pathLst>
                <a:path w="6549" h="6549" extrusionOk="0">
                  <a:moveTo>
                    <a:pt x="3281" y="1427"/>
                  </a:moveTo>
                  <a:cubicBezTo>
                    <a:pt x="4294" y="1427"/>
                    <a:pt x="5122" y="2255"/>
                    <a:pt x="5122" y="3282"/>
                  </a:cubicBezTo>
                  <a:cubicBezTo>
                    <a:pt x="5122" y="4295"/>
                    <a:pt x="4294" y="5122"/>
                    <a:pt x="3281" y="5122"/>
                  </a:cubicBezTo>
                  <a:cubicBezTo>
                    <a:pt x="2254" y="5122"/>
                    <a:pt x="1427" y="4295"/>
                    <a:pt x="1427" y="3282"/>
                  </a:cubicBezTo>
                  <a:cubicBezTo>
                    <a:pt x="1427" y="2255"/>
                    <a:pt x="2254" y="1427"/>
                    <a:pt x="3281" y="1427"/>
                  </a:cubicBezTo>
                  <a:close/>
                  <a:moveTo>
                    <a:pt x="3281" y="1"/>
                  </a:moveTo>
                  <a:cubicBezTo>
                    <a:pt x="1470" y="1"/>
                    <a:pt x="0" y="1470"/>
                    <a:pt x="0" y="3282"/>
                  </a:cubicBezTo>
                  <a:cubicBezTo>
                    <a:pt x="0" y="5079"/>
                    <a:pt x="1470" y="6549"/>
                    <a:pt x="3281" y="6549"/>
                  </a:cubicBezTo>
                  <a:cubicBezTo>
                    <a:pt x="5079" y="6549"/>
                    <a:pt x="6548" y="5079"/>
                    <a:pt x="6548" y="3282"/>
                  </a:cubicBezTo>
                  <a:cubicBezTo>
                    <a:pt x="6548" y="1470"/>
                    <a:pt x="5079" y="1"/>
                    <a:pt x="3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6"/>
            <p:cNvSpPr/>
            <p:nvPr/>
          </p:nvSpPr>
          <p:spPr>
            <a:xfrm>
              <a:off x="4459600" y="1959650"/>
              <a:ext cx="149800" cy="150175"/>
            </a:xfrm>
            <a:custGeom>
              <a:avLst/>
              <a:gdLst/>
              <a:ahLst/>
              <a:cxnLst/>
              <a:rect l="l" t="t" r="r" b="b"/>
              <a:pathLst>
                <a:path w="5992" h="6007" extrusionOk="0">
                  <a:moveTo>
                    <a:pt x="2996" y="1"/>
                  </a:moveTo>
                  <a:cubicBezTo>
                    <a:pt x="1341" y="1"/>
                    <a:pt x="0" y="1342"/>
                    <a:pt x="0" y="2996"/>
                  </a:cubicBezTo>
                  <a:cubicBezTo>
                    <a:pt x="0" y="4651"/>
                    <a:pt x="1341" y="6006"/>
                    <a:pt x="2996" y="6006"/>
                  </a:cubicBezTo>
                  <a:cubicBezTo>
                    <a:pt x="4651" y="6006"/>
                    <a:pt x="5992" y="4651"/>
                    <a:pt x="5992" y="2996"/>
                  </a:cubicBezTo>
                  <a:cubicBezTo>
                    <a:pt x="5992" y="1342"/>
                    <a:pt x="4651" y="1"/>
                    <a:pt x="29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6"/>
            <p:cNvSpPr/>
            <p:nvPr/>
          </p:nvSpPr>
          <p:spPr>
            <a:xfrm>
              <a:off x="4451750" y="1952175"/>
              <a:ext cx="165500" cy="165125"/>
            </a:xfrm>
            <a:custGeom>
              <a:avLst/>
              <a:gdLst/>
              <a:ahLst/>
              <a:cxnLst/>
              <a:rect l="l" t="t" r="r" b="b"/>
              <a:pathLst>
                <a:path w="6620" h="6605" extrusionOk="0">
                  <a:moveTo>
                    <a:pt x="3310" y="599"/>
                  </a:moveTo>
                  <a:cubicBezTo>
                    <a:pt x="4794" y="599"/>
                    <a:pt x="6006" y="1812"/>
                    <a:pt x="6006" y="3295"/>
                  </a:cubicBezTo>
                  <a:cubicBezTo>
                    <a:pt x="6006" y="4779"/>
                    <a:pt x="4794" y="5991"/>
                    <a:pt x="3310" y="5991"/>
                  </a:cubicBezTo>
                  <a:cubicBezTo>
                    <a:pt x="1827" y="5991"/>
                    <a:pt x="614" y="4779"/>
                    <a:pt x="614" y="3295"/>
                  </a:cubicBezTo>
                  <a:cubicBezTo>
                    <a:pt x="614" y="1812"/>
                    <a:pt x="1827" y="599"/>
                    <a:pt x="3310" y="599"/>
                  </a:cubicBezTo>
                  <a:close/>
                  <a:moveTo>
                    <a:pt x="3310" y="0"/>
                  </a:moveTo>
                  <a:cubicBezTo>
                    <a:pt x="1484" y="0"/>
                    <a:pt x="1" y="1484"/>
                    <a:pt x="1" y="3295"/>
                  </a:cubicBezTo>
                  <a:cubicBezTo>
                    <a:pt x="1" y="5121"/>
                    <a:pt x="1484" y="6605"/>
                    <a:pt x="3310" y="6605"/>
                  </a:cubicBezTo>
                  <a:cubicBezTo>
                    <a:pt x="5136" y="6605"/>
                    <a:pt x="6620" y="5121"/>
                    <a:pt x="6620" y="3295"/>
                  </a:cubicBezTo>
                  <a:cubicBezTo>
                    <a:pt x="6620" y="1484"/>
                    <a:pt x="5136" y="0"/>
                    <a:pt x="3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6"/>
            <p:cNvSpPr/>
            <p:nvPr/>
          </p:nvSpPr>
          <p:spPr>
            <a:xfrm>
              <a:off x="4498125" y="1998525"/>
              <a:ext cx="72775" cy="72425"/>
            </a:xfrm>
            <a:custGeom>
              <a:avLst/>
              <a:gdLst/>
              <a:ahLst/>
              <a:cxnLst/>
              <a:rect l="l" t="t" r="r" b="b"/>
              <a:pathLst>
                <a:path w="2911" h="2897" extrusionOk="0">
                  <a:moveTo>
                    <a:pt x="1455" y="0"/>
                  </a:moveTo>
                  <a:cubicBezTo>
                    <a:pt x="656" y="0"/>
                    <a:pt x="0" y="642"/>
                    <a:pt x="0" y="1441"/>
                  </a:cubicBezTo>
                  <a:cubicBezTo>
                    <a:pt x="0" y="2240"/>
                    <a:pt x="656" y="2896"/>
                    <a:pt x="1455" y="2896"/>
                  </a:cubicBezTo>
                  <a:cubicBezTo>
                    <a:pt x="2254" y="2896"/>
                    <a:pt x="2910" y="2240"/>
                    <a:pt x="2910" y="1441"/>
                  </a:cubicBezTo>
                  <a:cubicBezTo>
                    <a:pt x="2910" y="642"/>
                    <a:pt x="2254" y="0"/>
                    <a:pt x="1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6"/>
            <p:cNvSpPr/>
            <p:nvPr/>
          </p:nvSpPr>
          <p:spPr>
            <a:xfrm>
              <a:off x="4490625" y="1990675"/>
              <a:ext cx="87750" cy="87750"/>
            </a:xfrm>
            <a:custGeom>
              <a:avLst/>
              <a:gdLst/>
              <a:ahLst/>
              <a:cxnLst/>
              <a:rect l="l" t="t" r="r" b="b"/>
              <a:pathLst>
                <a:path w="3510" h="3510" extrusionOk="0">
                  <a:moveTo>
                    <a:pt x="1755" y="614"/>
                  </a:moveTo>
                  <a:cubicBezTo>
                    <a:pt x="2383" y="614"/>
                    <a:pt x="2896" y="1128"/>
                    <a:pt x="2896" y="1755"/>
                  </a:cubicBezTo>
                  <a:cubicBezTo>
                    <a:pt x="2896" y="2383"/>
                    <a:pt x="2383" y="2897"/>
                    <a:pt x="1755" y="2897"/>
                  </a:cubicBezTo>
                  <a:cubicBezTo>
                    <a:pt x="1127" y="2897"/>
                    <a:pt x="614" y="2383"/>
                    <a:pt x="614" y="1755"/>
                  </a:cubicBezTo>
                  <a:cubicBezTo>
                    <a:pt x="614" y="1128"/>
                    <a:pt x="1127" y="614"/>
                    <a:pt x="1755" y="614"/>
                  </a:cubicBezTo>
                  <a:close/>
                  <a:moveTo>
                    <a:pt x="1755" y="1"/>
                  </a:moveTo>
                  <a:cubicBezTo>
                    <a:pt x="785" y="1"/>
                    <a:pt x="1" y="785"/>
                    <a:pt x="1" y="1755"/>
                  </a:cubicBezTo>
                  <a:cubicBezTo>
                    <a:pt x="1" y="2725"/>
                    <a:pt x="785" y="3510"/>
                    <a:pt x="1755" y="3510"/>
                  </a:cubicBezTo>
                  <a:cubicBezTo>
                    <a:pt x="2725" y="3510"/>
                    <a:pt x="3510" y="2725"/>
                    <a:pt x="3510" y="1755"/>
                  </a:cubicBezTo>
                  <a:cubicBezTo>
                    <a:pt x="3510" y="785"/>
                    <a:pt x="2725" y="1"/>
                    <a:pt x="17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6"/>
            <p:cNvSpPr/>
            <p:nvPr/>
          </p:nvSpPr>
          <p:spPr>
            <a:xfrm>
              <a:off x="2921425" y="1760300"/>
              <a:ext cx="152325" cy="152300"/>
            </a:xfrm>
            <a:custGeom>
              <a:avLst/>
              <a:gdLst/>
              <a:ahLst/>
              <a:cxnLst/>
              <a:rect l="l" t="t" r="r" b="b"/>
              <a:pathLst>
                <a:path w="6093" h="6092" extrusionOk="0">
                  <a:moveTo>
                    <a:pt x="3039" y="0"/>
                  </a:moveTo>
                  <a:cubicBezTo>
                    <a:pt x="1356" y="0"/>
                    <a:pt x="1" y="1355"/>
                    <a:pt x="1" y="3039"/>
                  </a:cubicBezTo>
                  <a:cubicBezTo>
                    <a:pt x="1" y="4722"/>
                    <a:pt x="1356" y="6092"/>
                    <a:pt x="3039" y="6092"/>
                  </a:cubicBezTo>
                  <a:cubicBezTo>
                    <a:pt x="4723" y="6092"/>
                    <a:pt x="6092" y="4722"/>
                    <a:pt x="6092" y="3039"/>
                  </a:cubicBezTo>
                  <a:cubicBezTo>
                    <a:pt x="6092" y="1355"/>
                    <a:pt x="4723" y="0"/>
                    <a:pt x="3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6"/>
            <p:cNvSpPr/>
            <p:nvPr/>
          </p:nvSpPr>
          <p:spPr>
            <a:xfrm>
              <a:off x="2913575" y="1752450"/>
              <a:ext cx="168000" cy="167650"/>
            </a:xfrm>
            <a:custGeom>
              <a:avLst/>
              <a:gdLst/>
              <a:ahLst/>
              <a:cxnLst/>
              <a:rect l="l" t="t" r="r" b="b"/>
              <a:pathLst>
                <a:path w="6720" h="6706" extrusionOk="0">
                  <a:moveTo>
                    <a:pt x="3353" y="614"/>
                  </a:moveTo>
                  <a:cubicBezTo>
                    <a:pt x="4865" y="614"/>
                    <a:pt x="6107" y="1841"/>
                    <a:pt x="6107" y="3353"/>
                  </a:cubicBezTo>
                  <a:cubicBezTo>
                    <a:pt x="6107" y="4865"/>
                    <a:pt x="4865" y="6092"/>
                    <a:pt x="3353" y="6092"/>
                  </a:cubicBezTo>
                  <a:cubicBezTo>
                    <a:pt x="1841" y="6092"/>
                    <a:pt x="614" y="4865"/>
                    <a:pt x="614" y="3353"/>
                  </a:cubicBezTo>
                  <a:cubicBezTo>
                    <a:pt x="614" y="1841"/>
                    <a:pt x="1841" y="614"/>
                    <a:pt x="3353" y="614"/>
                  </a:cubicBezTo>
                  <a:close/>
                  <a:moveTo>
                    <a:pt x="3353" y="0"/>
                  </a:moveTo>
                  <a:cubicBezTo>
                    <a:pt x="1513" y="0"/>
                    <a:pt x="1" y="1513"/>
                    <a:pt x="1" y="3353"/>
                  </a:cubicBezTo>
                  <a:cubicBezTo>
                    <a:pt x="1" y="5207"/>
                    <a:pt x="1513" y="6705"/>
                    <a:pt x="3353" y="6705"/>
                  </a:cubicBezTo>
                  <a:cubicBezTo>
                    <a:pt x="5208" y="6705"/>
                    <a:pt x="6720" y="5207"/>
                    <a:pt x="6720" y="3353"/>
                  </a:cubicBezTo>
                  <a:cubicBezTo>
                    <a:pt x="6720" y="1513"/>
                    <a:pt x="5208" y="0"/>
                    <a:pt x="33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6"/>
            <p:cNvSpPr/>
            <p:nvPr/>
          </p:nvSpPr>
          <p:spPr>
            <a:xfrm>
              <a:off x="2951400" y="1790250"/>
              <a:ext cx="92375" cy="92400"/>
            </a:xfrm>
            <a:custGeom>
              <a:avLst/>
              <a:gdLst/>
              <a:ahLst/>
              <a:cxnLst/>
              <a:rect l="l" t="t" r="r" b="b"/>
              <a:pathLst>
                <a:path w="3695" h="3696" extrusionOk="0">
                  <a:moveTo>
                    <a:pt x="1840" y="1013"/>
                  </a:moveTo>
                  <a:cubicBezTo>
                    <a:pt x="2311" y="1013"/>
                    <a:pt x="2682" y="1384"/>
                    <a:pt x="2682" y="1841"/>
                  </a:cubicBezTo>
                  <a:cubicBezTo>
                    <a:pt x="2682" y="2297"/>
                    <a:pt x="2311" y="2668"/>
                    <a:pt x="1840" y="2668"/>
                  </a:cubicBezTo>
                  <a:cubicBezTo>
                    <a:pt x="1384" y="2668"/>
                    <a:pt x="1013" y="2297"/>
                    <a:pt x="1013" y="1841"/>
                  </a:cubicBezTo>
                  <a:cubicBezTo>
                    <a:pt x="1013" y="1384"/>
                    <a:pt x="1384" y="1013"/>
                    <a:pt x="1840" y="1013"/>
                  </a:cubicBezTo>
                  <a:close/>
                  <a:moveTo>
                    <a:pt x="1840" y="1"/>
                  </a:moveTo>
                  <a:cubicBezTo>
                    <a:pt x="827" y="1"/>
                    <a:pt x="0" y="828"/>
                    <a:pt x="0" y="1841"/>
                  </a:cubicBezTo>
                  <a:cubicBezTo>
                    <a:pt x="0" y="2868"/>
                    <a:pt x="827" y="3695"/>
                    <a:pt x="1840" y="3695"/>
                  </a:cubicBezTo>
                  <a:cubicBezTo>
                    <a:pt x="2867" y="3695"/>
                    <a:pt x="3695" y="2868"/>
                    <a:pt x="3695" y="1841"/>
                  </a:cubicBezTo>
                  <a:cubicBezTo>
                    <a:pt x="3695" y="828"/>
                    <a:pt x="2867" y="1"/>
                    <a:pt x="18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6"/>
            <p:cNvSpPr/>
            <p:nvPr/>
          </p:nvSpPr>
          <p:spPr>
            <a:xfrm>
              <a:off x="3576225" y="3411500"/>
              <a:ext cx="105225" cy="105600"/>
            </a:xfrm>
            <a:custGeom>
              <a:avLst/>
              <a:gdLst/>
              <a:ahLst/>
              <a:cxnLst/>
              <a:rect l="l" t="t" r="r" b="b"/>
              <a:pathLst>
                <a:path w="4209" h="4224" extrusionOk="0">
                  <a:moveTo>
                    <a:pt x="2097" y="1"/>
                  </a:moveTo>
                  <a:cubicBezTo>
                    <a:pt x="942" y="1"/>
                    <a:pt x="0" y="942"/>
                    <a:pt x="0" y="2112"/>
                  </a:cubicBezTo>
                  <a:cubicBezTo>
                    <a:pt x="0" y="3267"/>
                    <a:pt x="942" y="4223"/>
                    <a:pt x="2097" y="4223"/>
                  </a:cubicBezTo>
                  <a:cubicBezTo>
                    <a:pt x="3267" y="4223"/>
                    <a:pt x="4208" y="3267"/>
                    <a:pt x="4208" y="2112"/>
                  </a:cubicBezTo>
                  <a:cubicBezTo>
                    <a:pt x="4208" y="942"/>
                    <a:pt x="3267" y="1"/>
                    <a:pt x="20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6"/>
            <p:cNvSpPr/>
            <p:nvPr/>
          </p:nvSpPr>
          <p:spPr>
            <a:xfrm>
              <a:off x="3563375" y="3398675"/>
              <a:ext cx="130900" cy="130900"/>
            </a:xfrm>
            <a:custGeom>
              <a:avLst/>
              <a:gdLst/>
              <a:ahLst/>
              <a:cxnLst/>
              <a:rect l="l" t="t" r="r" b="b"/>
              <a:pathLst>
                <a:path w="5236" h="5236" extrusionOk="0">
                  <a:moveTo>
                    <a:pt x="2611" y="1027"/>
                  </a:moveTo>
                  <a:cubicBezTo>
                    <a:pt x="3496" y="1027"/>
                    <a:pt x="4209" y="1740"/>
                    <a:pt x="4209" y="2625"/>
                  </a:cubicBezTo>
                  <a:cubicBezTo>
                    <a:pt x="4209" y="3509"/>
                    <a:pt x="3496" y="4223"/>
                    <a:pt x="2611" y="4223"/>
                  </a:cubicBezTo>
                  <a:cubicBezTo>
                    <a:pt x="1741" y="4223"/>
                    <a:pt x="1013" y="3509"/>
                    <a:pt x="1013" y="2625"/>
                  </a:cubicBezTo>
                  <a:cubicBezTo>
                    <a:pt x="1013" y="1740"/>
                    <a:pt x="1741" y="1027"/>
                    <a:pt x="2611" y="1027"/>
                  </a:cubicBezTo>
                  <a:close/>
                  <a:moveTo>
                    <a:pt x="2611" y="0"/>
                  </a:moveTo>
                  <a:cubicBezTo>
                    <a:pt x="1170" y="0"/>
                    <a:pt x="0" y="1184"/>
                    <a:pt x="0" y="2625"/>
                  </a:cubicBezTo>
                  <a:cubicBezTo>
                    <a:pt x="0" y="4066"/>
                    <a:pt x="1170" y="5235"/>
                    <a:pt x="2611" y="5235"/>
                  </a:cubicBezTo>
                  <a:cubicBezTo>
                    <a:pt x="4066" y="5235"/>
                    <a:pt x="5236" y="4066"/>
                    <a:pt x="5236" y="2625"/>
                  </a:cubicBezTo>
                  <a:cubicBezTo>
                    <a:pt x="5236" y="1184"/>
                    <a:pt x="4066" y="0"/>
                    <a:pt x="26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6"/>
            <p:cNvSpPr/>
            <p:nvPr/>
          </p:nvSpPr>
          <p:spPr>
            <a:xfrm>
              <a:off x="3351525" y="2368350"/>
              <a:ext cx="87050" cy="87400"/>
            </a:xfrm>
            <a:custGeom>
              <a:avLst/>
              <a:gdLst/>
              <a:ahLst/>
              <a:cxnLst/>
              <a:rect l="l" t="t" r="r" b="b"/>
              <a:pathLst>
                <a:path w="3482" h="3496" extrusionOk="0">
                  <a:moveTo>
                    <a:pt x="1741" y="1"/>
                  </a:moveTo>
                  <a:cubicBezTo>
                    <a:pt x="771" y="1"/>
                    <a:pt x="1" y="785"/>
                    <a:pt x="1" y="1741"/>
                  </a:cubicBezTo>
                  <a:cubicBezTo>
                    <a:pt x="1" y="2711"/>
                    <a:pt x="771" y="3496"/>
                    <a:pt x="1741" y="3496"/>
                  </a:cubicBezTo>
                  <a:cubicBezTo>
                    <a:pt x="2697" y="3496"/>
                    <a:pt x="3482" y="2711"/>
                    <a:pt x="3482" y="1741"/>
                  </a:cubicBezTo>
                  <a:cubicBezTo>
                    <a:pt x="3482" y="785"/>
                    <a:pt x="2697" y="1"/>
                    <a:pt x="17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6"/>
            <p:cNvSpPr/>
            <p:nvPr/>
          </p:nvSpPr>
          <p:spPr>
            <a:xfrm>
              <a:off x="3343700" y="2360875"/>
              <a:ext cx="102725" cy="102375"/>
            </a:xfrm>
            <a:custGeom>
              <a:avLst/>
              <a:gdLst/>
              <a:ahLst/>
              <a:cxnLst/>
              <a:rect l="l" t="t" r="r" b="b"/>
              <a:pathLst>
                <a:path w="4109" h="4095" extrusionOk="0">
                  <a:moveTo>
                    <a:pt x="2054" y="613"/>
                  </a:moveTo>
                  <a:cubicBezTo>
                    <a:pt x="2853" y="613"/>
                    <a:pt x="3495" y="1255"/>
                    <a:pt x="3495" y="2040"/>
                  </a:cubicBezTo>
                  <a:cubicBezTo>
                    <a:pt x="3495" y="2839"/>
                    <a:pt x="2853" y="3481"/>
                    <a:pt x="2054" y="3481"/>
                  </a:cubicBezTo>
                  <a:cubicBezTo>
                    <a:pt x="1255" y="3481"/>
                    <a:pt x="613" y="2839"/>
                    <a:pt x="613" y="2040"/>
                  </a:cubicBezTo>
                  <a:cubicBezTo>
                    <a:pt x="613" y="1255"/>
                    <a:pt x="1255" y="613"/>
                    <a:pt x="2054" y="613"/>
                  </a:cubicBezTo>
                  <a:close/>
                  <a:moveTo>
                    <a:pt x="2054" y="0"/>
                  </a:moveTo>
                  <a:cubicBezTo>
                    <a:pt x="927" y="0"/>
                    <a:pt x="0" y="913"/>
                    <a:pt x="0" y="2040"/>
                  </a:cubicBezTo>
                  <a:cubicBezTo>
                    <a:pt x="0" y="3181"/>
                    <a:pt x="927" y="4094"/>
                    <a:pt x="2054" y="4094"/>
                  </a:cubicBezTo>
                  <a:cubicBezTo>
                    <a:pt x="3181" y="4094"/>
                    <a:pt x="4108" y="3181"/>
                    <a:pt x="4108" y="2040"/>
                  </a:cubicBezTo>
                  <a:cubicBezTo>
                    <a:pt x="4108" y="913"/>
                    <a:pt x="3181" y="0"/>
                    <a:pt x="2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6"/>
            <p:cNvSpPr/>
            <p:nvPr/>
          </p:nvSpPr>
          <p:spPr>
            <a:xfrm>
              <a:off x="2758450" y="2997450"/>
              <a:ext cx="93100" cy="93100"/>
            </a:xfrm>
            <a:custGeom>
              <a:avLst/>
              <a:gdLst/>
              <a:ahLst/>
              <a:cxnLst/>
              <a:rect l="l" t="t" r="r" b="b"/>
              <a:pathLst>
                <a:path w="3724" h="3724" extrusionOk="0">
                  <a:moveTo>
                    <a:pt x="1869" y="1"/>
                  </a:moveTo>
                  <a:cubicBezTo>
                    <a:pt x="842" y="1"/>
                    <a:pt x="1" y="828"/>
                    <a:pt x="1" y="1855"/>
                  </a:cubicBezTo>
                  <a:cubicBezTo>
                    <a:pt x="1" y="2896"/>
                    <a:pt x="842" y="3724"/>
                    <a:pt x="1869" y="3724"/>
                  </a:cubicBezTo>
                  <a:cubicBezTo>
                    <a:pt x="2896" y="3724"/>
                    <a:pt x="3724" y="2896"/>
                    <a:pt x="3724" y="1855"/>
                  </a:cubicBezTo>
                  <a:cubicBezTo>
                    <a:pt x="3724" y="828"/>
                    <a:pt x="2896" y="1"/>
                    <a:pt x="1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6"/>
            <p:cNvSpPr/>
            <p:nvPr/>
          </p:nvSpPr>
          <p:spPr>
            <a:xfrm>
              <a:off x="2740625" y="2979625"/>
              <a:ext cx="128775" cy="128775"/>
            </a:xfrm>
            <a:custGeom>
              <a:avLst/>
              <a:gdLst/>
              <a:ahLst/>
              <a:cxnLst/>
              <a:rect l="l" t="t" r="r" b="b"/>
              <a:pathLst>
                <a:path w="5151" h="5151" extrusionOk="0">
                  <a:moveTo>
                    <a:pt x="2582" y="1427"/>
                  </a:moveTo>
                  <a:cubicBezTo>
                    <a:pt x="3210" y="1427"/>
                    <a:pt x="3724" y="1940"/>
                    <a:pt x="3724" y="2568"/>
                  </a:cubicBezTo>
                  <a:cubicBezTo>
                    <a:pt x="3724" y="3210"/>
                    <a:pt x="3210" y="3724"/>
                    <a:pt x="2582" y="3724"/>
                  </a:cubicBezTo>
                  <a:cubicBezTo>
                    <a:pt x="1955" y="3724"/>
                    <a:pt x="1441" y="3210"/>
                    <a:pt x="1441" y="2568"/>
                  </a:cubicBezTo>
                  <a:cubicBezTo>
                    <a:pt x="1441" y="1940"/>
                    <a:pt x="1955" y="1427"/>
                    <a:pt x="2582" y="1427"/>
                  </a:cubicBezTo>
                  <a:close/>
                  <a:moveTo>
                    <a:pt x="2582" y="0"/>
                  </a:moveTo>
                  <a:cubicBezTo>
                    <a:pt x="1156" y="0"/>
                    <a:pt x="0" y="1156"/>
                    <a:pt x="0" y="2568"/>
                  </a:cubicBezTo>
                  <a:cubicBezTo>
                    <a:pt x="0" y="3995"/>
                    <a:pt x="1156" y="5150"/>
                    <a:pt x="2582" y="5150"/>
                  </a:cubicBezTo>
                  <a:cubicBezTo>
                    <a:pt x="3995" y="5150"/>
                    <a:pt x="5150" y="3995"/>
                    <a:pt x="5150" y="2568"/>
                  </a:cubicBezTo>
                  <a:cubicBezTo>
                    <a:pt x="5150" y="1156"/>
                    <a:pt x="3995" y="0"/>
                    <a:pt x="25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6"/>
            <p:cNvSpPr/>
            <p:nvPr/>
          </p:nvSpPr>
          <p:spPr>
            <a:xfrm>
              <a:off x="2787350" y="3609075"/>
              <a:ext cx="95600" cy="95975"/>
            </a:xfrm>
            <a:custGeom>
              <a:avLst/>
              <a:gdLst/>
              <a:ahLst/>
              <a:cxnLst/>
              <a:rect l="l" t="t" r="r" b="b"/>
              <a:pathLst>
                <a:path w="3824" h="3839" extrusionOk="0">
                  <a:moveTo>
                    <a:pt x="1912" y="1"/>
                  </a:moveTo>
                  <a:cubicBezTo>
                    <a:pt x="856" y="1"/>
                    <a:pt x="0" y="857"/>
                    <a:pt x="0" y="1926"/>
                  </a:cubicBezTo>
                  <a:cubicBezTo>
                    <a:pt x="0" y="2982"/>
                    <a:pt x="856" y="3838"/>
                    <a:pt x="1912" y="3838"/>
                  </a:cubicBezTo>
                  <a:cubicBezTo>
                    <a:pt x="2967" y="3838"/>
                    <a:pt x="3823" y="2982"/>
                    <a:pt x="3823" y="1926"/>
                  </a:cubicBezTo>
                  <a:cubicBezTo>
                    <a:pt x="3823" y="857"/>
                    <a:pt x="2967" y="1"/>
                    <a:pt x="19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6"/>
            <p:cNvSpPr/>
            <p:nvPr/>
          </p:nvSpPr>
          <p:spPr>
            <a:xfrm>
              <a:off x="2779500" y="3601600"/>
              <a:ext cx="110925" cy="110925"/>
            </a:xfrm>
            <a:custGeom>
              <a:avLst/>
              <a:gdLst/>
              <a:ahLst/>
              <a:cxnLst/>
              <a:rect l="l" t="t" r="r" b="b"/>
              <a:pathLst>
                <a:path w="4437" h="4437" extrusionOk="0">
                  <a:moveTo>
                    <a:pt x="2226" y="613"/>
                  </a:moveTo>
                  <a:cubicBezTo>
                    <a:pt x="3110" y="613"/>
                    <a:pt x="3823" y="1327"/>
                    <a:pt x="3823" y="2225"/>
                  </a:cubicBezTo>
                  <a:cubicBezTo>
                    <a:pt x="3823" y="3110"/>
                    <a:pt x="3110" y="3823"/>
                    <a:pt x="2226" y="3823"/>
                  </a:cubicBezTo>
                  <a:cubicBezTo>
                    <a:pt x="1341" y="3823"/>
                    <a:pt x="614" y="3110"/>
                    <a:pt x="614" y="2225"/>
                  </a:cubicBezTo>
                  <a:cubicBezTo>
                    <a:pt x="614" y="1327"/>
                    <a:pt x="1341" y="613"/>
                    <a:pt x="2226" y="613"/>
                  </a:cubicBezTo>
                  <a:close/>
                  <a:moveTo>
                    <a:pt x="2226" y="0"/>
                  </a:moveTo>
                  <a:cubicBezTo>
                    <a:pt x="999" y="0"/>
                    <a:pt x="0" y="999"/>
                    <a:pt x="0" y="2225"/>
                  </a:cubicBezTo>
                  <a:cubicBezTo>
                    <a:pt x="0" y="3438"/>
                    <a:pt x="999" y="4437"/>
                    <a:pt x="2226" y="4437"/>
                  </a:cubicBezTo>
                  <a:cubicBezTo>
                    <a:pt x="3438" y="4437"/>
                    <a:pt x="4437" y="3438"/>
                    <a:pt x="4437" y="2225"/>
                  </a:cubicBezTo>
                  <a:cubicBezTo>
                    <a:pt x="4437" y="999"/>
                    <a:pt x="3438" y="0"/>
                    <a:pt x="2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6"/>
            <p:cNvSpPr/>
            <p:nvPr/>
          </p:nvSpPr>
          <p:spPr>
            <a:xfrm>
              <a:off x="4073350" y="1588050"/>
              <a:ext cx="97050" cy="97025"/>
            </a:xfrm>
            <a:custGeom>
              <a:avLst/>
              <a:gdLst/>
              <a:ahLst/>
              <a:cxnLst/>
              <a:rect l="l" t="t" r="r" b="b"/>
              <a:pathLst>
                <a:path w="3882" h="3881" extrusionOk="0">
                  <a:moveTo>
                    <a:pt x="1941" y="0"/>
                  </a:moveTo>
                  <a:cubicBezTo>
                    <a:pt x="871" y="0"/>
                    <a:pt x="1" y="870"/>
                    <a:pt x="1" y="1940"/>
                  </a:cubicBezTo>
                  <a:cubicBezTo>
                    <a:pt x="1" y="3010"/>
                    <a:pt x="871" y="3880"/>
                    <a:pt x="1941" y="3880"/>
                  </a:cubicBezTo>
                  <a:cubicBezTo>
                    <a:pt x="3011" y="3880"/>
                    <a:pt x="3881" y="3010"/>
                    <a:pt x="3881" y="1940"/>
                  </a:cubicBezTo>
                  <a:cubicBezTo>
                    <a:pt x="3881" y="870"/>
                    <a:pt x="3011" y="0"/>
                    <a:pt x="1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6"/>
            <p:cNvSpPr/>
            <p:nvPr/>
          </p:nvSpPr>
          <p:spPr>
            <a:xfrm>
              <a:off x="3824425" y="2737475"/>
              <a:ext cx="129125" cy="129125"/>
            </a:xfrm>
            <a:custGeom>
              <a:avLst/>
              <a:gdLst/>
              <a:ahLst/>
              <a:cxnLst/>
              <a:rect l="l" t="t" r="r" b="b"/>
              <a:pathLst>
                <a:path w="5165" h="5165" extrusionOk="0">
                  <a:moveTo>
                    <a:pt x="2583" y="0"/>
                  </a:moveTo>
                  <a:cubicBezTo>
                    <a:pt x="1156" y="0"/>
                    <a:pt x="1" y="1156"/>
                    <a:pt x="1" y="2582"/>
                  </a:cubicBezTo>
                  <a:cubicBezTo>
                    <a:pt x="1" y="4009"/>
                    <a:pt x="1156" y="5164"/>
                    <a:pt x="2583" y="5164"/>
                  </a:cubicBezTo>
                  <a:cubicBezTo>
                    <a:pt x="4009" y="5164"/>
                    <a:pt x="5165" y="4009"/>
                    <a:pt x="5165" y="2582"/>
                  </a:cubicBezTo>
                  <a:cubicBezTo>
                    <a:pt x="5165" y="1156"/>
                    <a:pt x="4009" y="0"/>
                    <a:pt x="2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6"/>
            <p:cNvSpPr/>
            <p:nvPr/>
          </p:nvSpPr>
          <p:spPr>
            <a:xfrm>
              <a:off x="3806600" y="2719625"/>
              <a:ext cx="164800" cy="164800"/>
            </a:xfrm>
            <a:custGeom>
              <a:avLst/>
              <a:gdLst/>
              <a:ahLst/>
              <a:cxnLst/>
              <a:rect l="l" t="t" r="r" b="b"/>
              <a:pathLst>
                <a:path w="6592" h="6592" extrusionOk="0">
                  <a:moveTo>
                    <a:pt x="3296" y="1427"/>
                  </a:moveTo>
                  <a:cubicBezTo>
                    <a:pt x="4323" y="1427"/>
                    <a:pt x="5165" y="2269"/>
                    <a:pt x="5165" y="3296"/>
                  </a:cubicBezTo>
                  <a:cubicBezTo>
                    <a:pt x="5165" y="4323"/>
                    <a:pt x="4323" y="5165"/>
                    <a:pt x="3296" y="5165"/>
                  </a:cubicBezTo>
                  <a:cubicBezTo>
                    <a:pt x="2269" y="5165"/>
                    <a:pt x="1427" y="4323"/>
                    <a:pt x="1427" y="3296"/>
                  </a:cubicBezTo>
                  <a:cubicBezTo>
                    <a:pt x="1427" y="2269"/>
                    <a:pt x="2269" y="1427"/>
                    <a:pt x="3296" y="1427"/>
                  </a:cubicBezTo>
                  <a:close/>
                  <a:moveTo>
                    <a:pt x="3296" y="1"/>
                  </a:moveTo>
                  <a:cubicBezTo>
                    <a:pt x="1484" y="1"/>
                    <a:pt x="0" y="1485"/>
                    <a:pt x="0" y="3296"/>
                  </a:cubicBezTo>
                  <a:cubicBezTo>
                    <a:pt x="0" y="5122"/>
                    <a:pt x="1484" y="6592"/>
                    <a:pt x="3296" y="6592"/>
                  </a:cubicBezTo>
                  <a:cubicBezTo>
                    <a:pt x="5122" y="6592"/>
                    <a:pt x="6591" y="5122"/>
                    <a:pt x="6591" y="3296"/>
                  </a:cubicBezTo>
                  <a:cubicBezTo>
                    <a:pt x="6591" y="1485"/>
                    <a:pt x="5122" y="1"/>
                    <a:pt x="32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6"/>
            <p:cNvSpPr/>
            <p:nvPr/>
          </p:nvSpPr>
          <p:spPr>
            <a:xfrm>
              <a:off x="3168575" y="2632625"/>
              <a:ext cx="82400" cy="82400"/>
            </a:xfrm>
            <a:custGeom>
              <a:avLst/>
              <a:gdLst/>
              <a:ahLst/>
              <a:cxnLst/>
              <a:rect l="l" t="t" r="r" b="b"/>
              <a:pathLst>
                <a:path w="3296" h="3296" extrusionOk="0">
                  <a:moveTo>
                    <a:pt x="1641" y="0"/>
                  </a:moveTo>
                  <a:cubicBezTo>
                    <a:pt x="728" y="0"/>
                    <a:pt x="1" y="728"/>
                    <a:pt x="1" y="1641"/>
                  </a:cubicBezTo>
                  <a:cubicBezTo>
                    <a:pt x="1" y="2554"/>
                    <a:pt x="728" y="3296"/>
                    <a:pt x="1641" y="3296"/>
                  </a:cubicBezTo>
                  <a:cubicBezTo>
                    <a:pt x="2554" y="3296"/>
                    <a:pt x="3296" y="2554"/>
                    <a:pt x="3296" y="1641"/>
                  </a:cubicBezTo>
                  <a:cubicBezTo>
                    <a:pt x="3296" y="728"/>
                    <a:pt x="2554" y="0"/>
                    <a:pt x="16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6"/>
            <p:cNvSpPr/>
            <p:nvPr/>
          </p:nvSpPr>
          <p:spPr>
            <a:xfrm>
              <a:off x="3155750" y="2619775"/>
              <a:ext cx="107725" cy="107725"/>
            </a:xfrm>
            <a:custGeom>
              <a:avLst/>
              <a:gdLst/>
              <a:ahLst/>
              <a:cxnLst/>
              <a:rect l="l" t="t" r="r" b="b"/>
              <a:pathLst>
                <a:path w="4309" h="4309" extrusionOk="0">
                  <a:moveTo>
                    <a:pt x="2154" y="1028"/>
                  </a:moveTo>
                  <a:cubicBezTo>
                    <a:pt x="2782" y="1028"/>
                    <a:pt x="3295" y="1527"/>
                    <a:pt x="3295" y="2155"/>
                  </a:cubicBezTo>
                  <a:cubicBezTo>
                    <a:pt x="3295" y="2782"/>
                    <a:pt x="2782" y="3296"/>
                    <a:pt x="2154" y="3296"/>
                  </a:cubicBezTo>
                  <a:cubicBezTo>
                    <a:pt x="1527" y="3296"/>
                    <a:pt x="1013" y="2782"/>
                    <a:pt x="1013" y="2155"/>
                  </a:cubicBezTo>
                  <a:cubicBezTo>
                    <a:pt x="1013" y="1527"/>
                    <a:pt x="1527" y="1028"/>
                    <a:pt x="2154" y="1028"/>
                  </a:cubicBezTo>
                  <a:close/>
                  <a:moveTo>
                    <a:pt x="2154" y="1"/>
                  </a:moveTo>
                  <a:cubicBezTo>
                    <a:pt x="970" y="1"/>
                    <a:pt x="0" y="971"/>
                    <a:pt x="0" y="2155"/>
                  </a:cubicBezTo>
                  <a:cubicBezTo>
                    <a:pt x="0" y="3353"/>
                    <a:pt x="970" y="4309"/>
                    <a:pt x="2154" y="4309"/>
                  </a:cubicBezTo>
                  <a:cubicBezTo>
                    <a:pt x="3338" y="4309"/>
                    <a:pt x="4308" y="3353"/>
                    <a:pt x="4308" y="2155"/>
                  </a:cubicBezTo>
                  <a:cubicBezTo>
                    <a:pt x="4308" y="971"/>
                    <a:pt x="3338" y="1"/>
                    <a:pt x="2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6"/>
            <p:cNvSpPr/>
            <p:nvPr/>
          </p:nvSpPr>
          <p:spPr>
            <a:xfrm>
              <a:off x="2689275" y="2513850"/>
              <a:ext cx="146950" cy="146975"/>
            </a:xfrm>
            <a:custGeom>
              <a:avLst/>
              <a:gdLst/>
              <a:ahLst/>
              <a:cxnLst/>
              <a:rect l="l" t="t" r="r" b="b"/>
              <a:pathLst>
                <a:path w="5878" h="5879" extrusionOk="0">
                  <a:moveTo>
                    <a:pt x="2939" y="1"/>
                  </a:moveTo>
                  <a:cubicBezTo>
                    <a:pt x="1312" y="1"/>
                    <a:pt x="0" y="1313"/>
                    <a:pt x="0" y="2940"/>
                  </a:cubicBezTo>
                  <a:cubicBezTo>
                    <a:pt x="0" y="4566"/>
                    <a:pt x="1312" y="5878"/>
                    <a:pt x="2939" y="5878"/>
                  </a:cubicBezTo>
                  <a:cubicBezTo>
                    <a:pt x="4565" y="5878"/>
                    <a:pt x="5877" y="4566"/>
                    <a:pt x="5877" y="2940"/>
                  </a:cubicBezTo>
                  <a:cubicBezTo>
                    <a:pt x="5877" y="1313"/>
                    <a:pt x="4565" y="1"/>
                    <a:pt x="2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6"/>
            <p:cNvSpPr/>
            <p:nvPr/>
          </p:nvSpPr>
          <p:spPr>
            <a:xfrm>
              <a:off x="2681775" y="2506375"/>
              <a:ext cx="161925" cy="161925"/>
            </a:xfrm>
            <a:custGeom>
              <a:avLst/>
              <a:gdLst/>
              <a:ahLst/>
              <a:cxnLst/>
              <a:rect l="l" t="t" r="r" b="b"/>
              <a:pathLst>
                <a:path w="6477" h="6477" extrusionOk="0">
                  <a:moveTo>
                    <a:pt x="3239" y="614"/>
                  </a:moveTo>
                  <a:cubicBezTo>
                    <a:pt x="4694" y="614"/>
                    <a:pt x="5878" y="1783"/>
                    <a:pt x="5878" y="3239"/>
                  </a:cubicBezTo>
                  <a:cubicBezTo>
                    <a:pt x="5878" y="4694"/>
                    <a:pt x="4694" y="5878"/>
                    <a:pt x="3239" y="5878"/>
                  </a:cubicBezTo>
                  <a:cubicBezTo>
                    <a:pt x="1784" y="5878"/>
                    <a:pt x="614" y="4694"/>
                    <a:pt x="614" y="3239"/>
                  </a:cubicBezTo>
                  <a:cubicBezTo>
                    <a:pt x="614" y="1783"/>
                    <a:pt x="1784" y="614"/>
                    <a:pt x="3239" y="614"/>
                  </a:cubicBezTo>
                  <a:close/>
                  <a:moveTo>
                    <a:pt x="3239" y="0"/>
                  </a:moveTo>
                  <a:cubicBezTo>
                    <a:pt x="1456" y="0"/>
                    <a:pt x="0" y="1455"/>
                    <a:pt x="0" y="3239"/>
                  </a:cubicBezTo>
                  <a:cubicBezTo>
                    <a:pt x="0" y="5036"/>
                    <a:pt x="1456" y="6477"/>
                    <a:pt x="3239" y="6477"/>
                  </a:cubicBezTo>
                  <a:cubicBezTo>
                    <a:pt x="5036" y="6477"/>
                    <a:pt x="6477" y="5036"/>
                    <a:pt x="6477" y="3239"/>
                  </a:cubicBezTo>
                  <a:cubicBezTo>
                    <a:pt x="6477" y="1455"/>
                    <a:pt x="5036" y="0"/>
                    <a:pt x="3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6"/>
            <p:cNvSpPr/>
            <p:nvPr/>
          </p:nvSpPr>
          <p:spPr>
            <a:xfrm>
              <a:off x="2722775" y="2547375"/>
              <a:ext cx="79925" cy="79925"/>
            </a:xfrm>
            <a:custGeom>
              <a:avLst/>
              <a:gdLst/>
              <a:ahLst/>
              <a:cxnLst/>
              <a:rect l="l" t="t" r="r" b="b"/>
              <a:pathLst>
                <a:path w="3197" h="3197" extrusionOk="0">
                  <a:moveTo>
                    <a:pt x="1599" y="1"/>
                  </a:moveTo>
                  <a:cubicBezTo>
                    <a:pt x="714" y="1"/>
                    <a:pt x="1" y="714"/>
                    <a:pt x="1" y="1599"/>
                  </a:cubicBezTo>
                  <a:cubicBezTo>
                    <a:pt x="1" y="2483"/>
                    <a:pt x="714" y="3196"/>
                    <a:pt x="1599" y="3196"/>
                  </a:cubicBezTo>
                  <a:cubicBezTo>
                    <a:pt x="2483" y="3196"/>
                    <a:pt x="3196" y="2483"/>
                    <a:pt x="3196" y="1599"/>
                  </a:cubicBezTo>
                  <a:cubicBezTo>
                    <a:pt x="3196" y="714"/>
                    <a:pt x="2483" y="1"/>
                    <a:pt x="1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6"/>
            <p:cNvSpPr/>
            <p:nvPr/>
          </p:nvSpPr>
          <p:spPr>
            <a:xfrm>
              <a:off x="3373650" y="1223925"/>
              <a:ext cx="73125" cy="73475"/>
            </a:xfrm>
            <a:custGeom>
              <a:avLst/>
              <a:gdLst/>
              <a:ahLst/>
              <a:cxnLst/>
              <a:rect l="l" t="t" r="r" b="b"/>
              <a:pathLst>
                <a:path w="2925" h="2939" extrusionOk="0">
                  <a:moveTo>
                    <a:pt x="1455" y="0"/>
                  </a:moveTo>
                  <a:cubicBezTo>
                    <a:pt x="657" y="0"/>
                    <a:pt x="0" y="656"/>
                    <a:pt x="0" y="1470"/>
                  </a:cubicBezTo>
                  <a:cubicBezTo>
                    <a:pt x="0" y="2283"/>
                    <a:pt x="657" y="2939"/>
                    <a:pt x="1455" y="2939"/>
                  </a:cubicBezTo>
                  <a:cubicBezTo>
                    <a:pt x="2269" y="2939"/>
                    <a:pt x="2925" y="2283"/>
                    <a:pt x="2925" y="1470"/>
                  </a:cubicBezTo>
                  <a:cubicBezTo>
                    <a:pt x="2925" y="656"/>
                    <a:pt x="2269" y="0"/>
                    <a:pt x="1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0" name="Google Shape;550;p6"/>
          <p:cNvGrpSpPr/>
          <p:nvPr/>
        </p:nvGrpSpPr>
        <p:grpSpPr>
          <a:xfrm>
            <a:off x="-153687" y="218725"/>
            <a:ext cx="9326825" cy="185600"/>
            <a:chOff x="-124" y="218725"/>
            <a:chExt cx="9326825" cy="185600"/>
          </a:xfrm>
        </p:grpSpPr>
        <p:sp>
          <p:nvSpPr>
            <p:cNvPr id="551" name="Google Shape;551;p6"/>
            <p:cNvSpPr/>
            <p:nvPr/>
          </p:nvSpPr>
          <p:spPr>
            <a:xfrm>
              <a:off x="-124" y="229166"/>
              <a:ext cx="9264083" cy="175159"/>
            </a:xfrm>
            <a:custGeom>
              <a:avLst/>
              <a:gdLst/>
              <a:ahLst/>
              <a:cxnLst/>
              <a:rect l="l" t="t" r="r" b="b"/>
              <a:pathLst>
                <a:path w="134868" h="2550" extrusionOk="0">
                  <a:moveTo>
                    <a:pt x="18262" y="0"/>
                  </a:moveTo>
                  <a:cubicBezTo>
                    <a:pt x="13811" y="0"/>
                    <a:pt x="2284" y="1370"/>
                    <a:pt x="1" y="1636"/>
                  </a:cubicBezTo>
                  <a:lnTo>
                    <a:pt x="1" y="1941"/>
                  </a:lnTo>
                  <a:cubicBezTo>
                    <a:pt x="2169" y="1674"/>
                    <a:pt x="13811" y="305"/>
                    <a:pt x="18262" y="305"/>
                  </a:cubicBezTo>
                  <a:cubicBezTo>
                    <a:pt x="20431" y="305"/>
                    <a:pt x="25376" y="723"/>
                    <a:pt x="31083" y="1218"/>
                  </a:cubicBezTo>
                  <a:cubicBezTo>
                    <a:pt x="38502" y="1826"/>
                    <a:pt x="46909" y="2549"/>
                    <a:pt x="51703" y="2549"/>
                  </a:cubicBezTo>
                  <a:cubicBezTo>
                    <a:pt x="56268" y="2549"/>
                    <a:pt x="61404" y="1941"/>
                    <a:pt x="66388" y="1370"/>
                  </a:cubicBezTo>
                  <a:cubicBezTo>
                    <a:pt x="70459" y="913"/>
                    <a:pt x="74301" y="495"/>
                    <a:pt x="77231" y="457"/>
                  </a:cubicBezTo>
                  <a:cubicBezTo>
                    <a:pt x="80464" y="457"/>
                    <a:pt x="85524" y="989"/>
                    <a:pt x="90432" y="1522"/>
                  </a:cubicBezTo>
                  <a:cubicBezTo>
                    <a:pt x="95111" y="2055"/>
                    <a:pt x="99487" y="2549"/>
                    <a:pt x="102302" y="2549"/>
                  </a:cubicBezTo>
                  <a:cubicBezTo>
                    <a:pt x="108046" y="2549"/>
                    <a:pt x="134601" y="495"/>
                    <a:pt x="134868" y="457"/>
                  </a:cubicBezTo>
                  <a:lnTo>
                    <a:pt x="134868" y="152"/>
                  </a:lnTo>
                  <a:cubicBezTo>
                    <a:pt x="134563" y="191"/>
                    <a:pt x="108046" y="2245"/>
                    <a:pt x="102302" y="2245"/>
                  </a:cubicBezTo>
                  <a:cubicBezTo>
                    <a:pt x="99525" y="2245"/>
                    <a:pt x="95111" y="1750"/>
                    <a:pt x="90470" y="1256"/>
                  </a:cubicBezTo>
                  <a:cubicBezTo>
                    <a:pt x="85562" y="685"/>
                    <a:pt x="80502" y="152"/>
                    <a:pt x="77231" y="152"/>
                  </a:cubicBezTo>
                  <a:cubicBezTo>
                    <a:pt x="74301" y="191"/>
                    <a:pt x="70421" y="609"/>
                    <a:pt x="66350" y="1104"/>
                  </a:cubicBezTo>
                  <a:cubicBezTo>
                    <a:pt x="61404" y="1674"/>
                    <a:pt x="56268" y="2245"/>
                    <a:pt x="51703" y="2245"/>
                  </a:cubicBezTo>
                  <a:cubicBezTo>
                    <a:pt x="46909" y="2245"/>
                    <a:pt x="38540" y="1522"/>
                    <a:pt x="31121" y="913"/>
                  </a:cubicBezTo>
                  <a:cubicBezTo>
                    <a:pt x="25376" y="419"/>
                    <a:pt x="20469" y="0"/>
                    <a:pt x="18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6"/>
            <p:cNvSpPr/>
            <p:nvPr/>
          </p:nvSpPr>
          <p:spPr>
            <a:xfrm>
              <a:off x="-124" y="244827"/>
              <a:ext cx="9326797" cy="73224"/>
            </a:xfrm>
            <a:custGeom>
              <a:avLst/>
              <a:gdLst/>
              <a:ahLst/>
              <a:cxnLst/>
              <a:rect l="l" t="t" r="r" b="b"/>
              <a:pathLst>
                <a:path w="135781" h="1066" extrusionOk="0">
                  <a:moveTo>
                    <a:pt x="1" y="1"/>
                  </a:moveTo>
                  <a:lnTo>
                    <a:pt x="1" y="305"/>
                  </a:lnTo>
                  <a:lnTo>
                    <a:pt x="18072" y="305"/>
                  </a:lnTo>
                  <a:cubicBezTo>
                    <a:pt x="18186" y="305"/>
                    <a:pt x="30322" y="1066"/>
                    <a:pt x="34165" y="1066"/>
                  </a:cubicBezTo>
                  <a:cubicBezTo>
                    <a:pt x="44893" y="1066"/>
                    <a:pt x="76774" y="305"/>
                    <a:pt x="77078" y="305"/>
                  </a:cubicBezTo>
                  <a:cubicBezTo>
                    <a:pt x="77231" y="305"/>
                    <a:pt x="90736" y="1066"/>
                    <a:pt x="94769" y="1066"/>
                  </a:cubicBezTo>
                  <a:cubicBezTo>
                    <a:pt x="105231" y="1066"/>
                    <a:pt x="135476" y="305"/>
                    <a:pt x="135781" y="305"/>
                  </a:cubicBezTo>
                  <a:lnTo>
                    <a:pt x="135781" y="1"/>
                  </a:lnTo>
                  <a:cubicBezTo>
                    <a:pt x="135476" y="1"/>
                    <a:pt x="105231" y="761"/>
                    <a:pt x="94769" y="761"/>
                  </a:cubicBezTo>
                  <a:cubicBezTo>
                    <a:pt x="90736" y="761"/>
                    <a:pt x="77231" y="1"/>
                    <a:pt x="77078" y="1"/>
                  </a:cubicBezTo>
                  <a:cubicBezTo>
                    <a:pt x="76774" y="1"/>
                    <a:pt x="44893" y="761"/>
                    <a:pt x="34165" y="761"/>
                  </a:cubicBezTo>
                  <a:cubicBezTo>
                    <a:pt x="30322" y="761"/>
                    <a:pt x="18224" y="1"/>
                    <a:pt x="18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6"/>
            <p:cNvSpPr/>
            <p:nvPr/>
          </p:nvSpPr>
          <p:spPr>
            <a:xfrm>
              <a:off x="5242107"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6"/>
            <p:cNvSpPr/>
            <p:nvPr/>
          </p:nvSpPr>
          <p:spPr>
            <a:xfrm>
              <a:off x="1175852"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6"/>
            <p:cNvSpPr/>
            <p:nvPr/>
          </p:nvSpPr>
          <p:spPr>
            <a:xfrm>
              <a:off x="9201204"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 name="Google Shape;556;p6"/>
          <p:cNvGrpSpPr/>
          <p:nvPr/>
        </p:nvGrpSpPr>
        <p:grpSpPr>
          <a:xfrm rot="2700000" flipH="1">
            <a:off x="-1368416" y="3364508"/>
            <a:ext cx="2200508" cy="2534014"/>
            <a:chOff x="2166075" y="959650"/>
            <a:chExt cx="3498975" cy="4029275"/>
          </a:xfrm>
        </p:grpSpPr>
        <p:sp>
          <p:nvSpPr>
            <p:cNvPr id="557" name="Google Shape;557;p6"/>
            <p:cNvSpPr/>
            <p:nvPr/>
          </p:nvSpPr>
          <p:spPr>
            <a:xfrm>
              <a:off x="2234900" y="3538475"/>
              <a:ext cx="562100" cy="1450450"/>
            </a:xfrm>
            <a:custGeom>
              <a:avLst/>
              <a:gdLst/>
              <a:ahLst/>
              <a:cxnLst/>
              <a:rect l="l" t="t" r="r" b="b"/>
              <a:pathLst>
                <a:path w="22484" h="58018" extrusionOk="0">
                  <a:moveTo>
                    <a:pt x="771" y="0"/>
                  </a:moveTo>
                  <a:lnTo>
                    <a:pt x="1" y="671"/>
                  </a:lnTo>
                  <a:lnTo>
                    <a:pt x="6763" y="8502"/>
                  </a:lnTo>
                  <a:lnTo>
                    <a:pt x="6763" y="19772"/>
                  </a:lnTo>
                  <a:lnTo>
                    <a:pt x="21456" y="36776"/>
                  </a:lnTo>
                  <a:lnTo>
                    <a:pt x="21456" y="58017"/>
                  </a:lnTo>
                  <a:lnTo>
                    <a:pt x="22483" y="58017"/>
                  </a:lnTo>
                  <a:lnTo>
                    <a:pt x="22483" y="36391"/>
                  </a:lnTo>
                  <a:lnTo>
                    <a:pt x="7790" y="19401"/>
                  </a:lnTo>
                  <a:lnTo>
                    <a:pt x="7790" y="8117"/>
                  </a:lnTo>
                  <a:lnTo>
                    <a:pt x="7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6"/>
            <p:cNvSpPr/>
            <p:nvPr/>
          </p:nvSpPr>
          <p:spPr>
            <a:xfrm>
              <a:off x="2671425" y="3032400"/>
              <a:ext cx="271425" cy="1956525"/>
            </a:xfrm>
            <a:custGeom>
              <a:avLst/>
              <a:gdLst/>
              <a:ahLst/>
              <a:cxnLst/>
              <a:rect l="l" t="t" r="r" b="b"/>
              <a:pathLst>
                <a:path w="10857" h="78261" extrusionOk="0">
                  <a:moveTo>
                    <a:pt x="4808" y="1"/>
                  </a:moveTo>
                  <a:lnTo>
                    <a:pt x="1" y="5550"/>
                  </a:lnTo>
                  <a:lnTo>
                    <a:pt x="1" y="37376"/>
                  </a:lnTo>
                  <a:lnTo>
                    <a:pt x="9430" y="48274"/>
                  </a:lnTo>
                  <a:lnTo>
                    <a:pt x="9430" y="78260"/>
                  </a:lnTo>
                  <a:lnTo>
                    <a:pt x="10857" y="78260"/>
                  </a:lnTo>
                  <a:lnTo>
                    <a:pt x="10857" y="47747"/>
                  </a:lnTo>
                  <a:lnTo>
                    <a:pt x="1427" y="36848"/>
                  </a:lnTo>
                  <a:lnTo>
                    <a:pt x="1427" y="6092"/>
                  </a:lnTo>
                  <a:lnTo>
                    <a:pt x="5892" y="928"/>
                  </a:lnTo>
                  <a:lnTo>
                    <a:pt x="48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6"/>
            <p:cNvSpPr/>
            <p:nvPr/>
          </p:nvSpPr>
          <p:spPr>
            <a:xfrm>
              <a:off x="2960650" y="1836250"/>
              <a:ext cx="134500" cy="3152675"/>
            </a:xfrm>
            <a:custGeom>
              <a:avLst/>
              <a:gdLst/>
              <a:ahLst/>
              <a:cxnLst/>
              <a:rect l="l" t="t" r="r" b="b"/>
              <a:pathLst>
                <a:path w="5380" h="126107" extrusionOk="0">
                  <a:moveTo>
                    <a:pt x="1171" y="1"/>
                  </a:moveTo>
                  <a:lnTo>
                    <a:pt x="1171" y="23410"/>
                  </a:lnTo>
                  <a:lnTo>
                    <a:pt x="4766" y="27561"/>
                  </a:lnTo>
                  <a:lnTo>
                    <a:pt x="4766" y="73225"/>
                  </a:lnTo>
                  <a:lnTo>
                    <a:pt x="1" y="78745"/>
                  </a:lnTo>
                  <a:lnTo>
                    <a:pt x="1" y="86149"/>
                  </a:lnTo>
                  <a:lnTo>
                    <a:pt x="3895" y="90671"/>
                  </a:lnTo>
                  <a:lnTo>
                    <a:pt x="3895" y="126106"/>
                  </a:lnTo>
                  <a:lnTo>
                    <a:pt x="4509" y="126106"/>
                  </a:lnTo>
                  <a:lnTo>
                    <a:pt x="4509" y="90443"/>
                  </a:lnTo>
                  <a:lnTo>
                    <a:pt x="600" y="85921"/>
                  </a:lnTo>
                  <a:lnTo>
                    <a:pt x="600" y="78974"/>
                  </a:lnTo>
                  <a:lnTo>
                    <a:pt x="5379" y="73453"/>
                  </a:lnTo>
                  <a:lnTo>
                    <a:pt x="5379" y="27333"/>
                  </a:lnTo>
                  <a:lnTo>
                    <a:pt x="1784" y="23182"/>
                  </a:lnTo>
                  <a:lnTo>
                    <a:pt x="17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6"/>
            <p:cNvSpPr/>
            <p:nvPr/>
          </p:nvSpPr>
          <p:spPr>
            <a:xfrm>
              <a:off x="3114725" y="2673625"/>
              <a:ext cx="107725" cy="2162300"/>
            </a:xfrm>
            <a:custGeom>
              <a:avLst/>
              <a:gdLst/>
              <a:ahLst/>
              <a:cxnLst/>
              <a:rect l="l" t="t" r="r" b="b"/>
              <a:pathLst>
                <a:path w="4309" h="86492" extrusionOk="0">
                  <a:moveTo>
                    <a:pt x="3282" y="1"/>
                  </a:moveTo>
                  <a:lnTo>
                    <a:pt x="3282" y="26948"/>
                  </a:lnTo>
                  <a:lnTo>
                    <a:pt x="1" y="30757"/>
                  </a:lnTo>
                  <a:lnTo>
                    <a:pt x="1" y="67704"/>
                  </a:lnTo>
                  <a:lnTo>
                    <a:pt x="3168" y="71370"/>
                  </a:lnTo>
                  <a:lnTo>
                    <a:pt x="3168" y="86491"/>
                  </a:lnTo>
                  <a:lnTo>
                    <a:pt x="4180" y="86491"/>
                  </a:lnTo>
                  <a:lnTo>
                    <a:pt x="4180" y="70985"/>
                  </a:lnTo>
                  <a:lnTo>
                    <a:pt x="1013" y="67333"/>
                  </a:lnTo>
                  <a:lnTo>
                    <a:pt x="1013" y="31128"/>
                  </a:lnTo>
                  <a:lnTo>
                    <a:pt x="4309" y="27319"/>
                  </a:lnTo>
                  <a:lnTo>
                    <a:pt x="43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6"/>
            <p:cNvSpPr/>
            <p:nvPr/>
          </p:nvSpPr>
          <p:spPr>
            <a:xfrm>
              <a:off x="3276650" y="1260650"/>
              <a:ext cx="141250" cy="3575275"/>
            </a:xfrm>
            <a:custGeom>
              <a:avLst/>
              <a:gdLst/>
              <a:ahLst/>
              <a:cxnLst/>
              <a:rect l="l" t="t" r="r" b="b"/>
              <a:pathLst>
                <a:path w="5650" h="143011" extrusionOk="0">
                  <a:moveTo>
                    <a:pt x="5036" y="1"/>
                  </a:moveTo>
                  <a:lnTo>
                    <a:pt x="5036" y="33610"/>
                  </a:lnTo>
                  <a:lnTo>
                    <a:pt x="0" y="39430"/>
                  </a:lnTo>
                  <a:lnTo>
                    <a:pt x="0" y="91641"/>
                  </a:lnTo>
                  <a:lnTo>
                    <a:pt x="2525" y="94551"/>
                  </a:lnTo>
                  <a:lnTo>
                    <a:pt x="2525" y="143010"/>
                  </a:lnTo>
                  <a:lnTo>
                    <a:pt x="3124" y="143010"/>
                  </a:lnTo>
                  <a:lnTo>
                    <a:pt x="3124" y="94323"/>
                  </a:lnTo>
                  <a:lnTo>
                    <a:pt x="614" y="91413"/>
                  </a:lnTo>
                  <a:lnTo>
                    <a:pt x="614" y="39658"/>
                  </a:lnTo>
                  <a:lnTo>
                    <a:pt x="5649" y="33838"/>
                  </a:lnTo>
                  <a:lnTo>
                    <a:pt x="56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6"/>
            <p:cNvSpPr/>
            <p:nvPr/>
          </p:nvSpPr>
          <p:spPr>
            <a:xfrm>
              <a:off x="3387200" y="2411850"/>
              <a:ext cx="108450" cy="2424075"/>
            </a:xfrm>
            <a:custGeom>
              <a:avLst/>
              <a:gdLst/>
              <a:ahLst/>
              <a:cxnLst/>
              <a:rect l="l" t="t" r="r" b="b"/>
              <a:pathLst>
                <a:path w="4338" h="96963" extrusionOk="0">
                  <a:moveTo>
                    <a:pt x="0" y="1"/>
                  </a:moveTo>
                  <a:lnTo>
                    <a:pt x="0" y="62340"/>
                  </a:lnTo>
                  <a:lnTo>
                    <a:pt x="3724" y="66649"/>
                  </a:lnTo>
                  <a:lnTo>
                    <a:pt x="3724" y="96962"/>
                  </a:lnTo>
                  <a:lnTo>
                    <a:pt x="4337" y="96962"/>
                  </a:lnTo>
                  <a:lnTo>
                    <a:pt x="4337" y="66420"/>
                  </a:lnTo>
                  <a:lnTo>
                    <a:pt x="614" y="62112"/>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6"/>
            <p:cNvSpPr/>
            <p:nvPr/>
          </p:nvSpPr>
          <p:spPr>
            <a:xfrm>
              <a:off x="3616150" y="3464275"/>
              <a:ext cx="25350" cy="1371650"/>
            </a:xfrm>
            <a:custGeom>
              <a:avLst/>
              <a:gdLst/>
              <a:ahLst/>
              <a:cxnLst/>
              <a:rect l="l" t="t" r="r" b="b"/>
              <a:pathLst>
                <a:path w="1014" h="54866" extrusionOk="0">
                  <a:moveTo>
                    <a:pt x="1" y="1"/>
                  </a:moveTo>
                  <a:lnTo>
                    <a:pt x="1" y="54865"/>
                  </a:lnTo>
                  <a:lnTo>
                    <a:pt x="1014" y="54865"/>
                  </a:lnTo>
                  <a:lnTo>
                    <a:pt x="10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6"/>
            <p:cNvSpPr/>
            <p:nvPr/>
          </p:nvSpPr>
          <p:spPr>
            <a:xfrm>
              <a:off x="3513100" y="1784200"/>
              <a:ext cx="128400" cy="2074900"/>
            </a:xfrm>
            <a:custGeom>
              <a:avLst/>
              <a:gdLst/>
              <a:ahLst/>
              <a:cxnLst/>
              <a:rect l="l" t="t" r="r" b="b"/>
              <a:pathLst>
                <a:path w="5136" h="82996" extrusionOk="0">
                  <a:moveTo>
                    <a:pt x="4522" y="0"/>
                  </a:moveTo>
                  <a:lnTo>
                    <a:pt x="4522" y="13481"/>
                  </a:lnTo>
                  <a:lnTo>
                    <a:pt x="0" y="18716"/>
                  </a:lnTo>
                  <a:lnTo>
                    <a:pt x="0" y="77917"/>
                  </a:lnTo>
                  <a:lnTo>
                    <a:pt x="4394" y="82996"/>
                  </a:lnTo>
                  <a:lnTo>
                    <a:pt x="4865" y="82596"/>
                  </a:lnTo>
                  <a:lnTo>
                    <a:pt x="613" y="77689"/>
                  </a:lnTo>
                  <a:lnTo>
                    <a:pt x="613" y="18944"/>
                  </a:lnTo>
                  <a:lnTo>
                    <a:pt x="5136" y="13709"/>
                  </a:lnTo>
                  <a:lnTo>
                    <a:pt x="51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6"/>
            <p:cNvSpPr/>
            <p:nvPr/>
          </p:nvSpPr>
          <p:spPr>
            <a:xfrm>
              <a:off x="2683550" y="2582325"/>
              <a:ext cx="256800" cy="997525"/>
            </a:xfrm>
            <a:custGeom>
              <a:avLst/>
              <a:gdLst/>
              <a:ahLst/>
              <a:cxnLst/>
              <a:rect l="l" t="t" r="r" b="b"/>
              <a:pathLst>
                <a:path w="10272" h="39901" extrusionOk="0">
                  <a:moveTo>
                    <a:pt x="3396" y="1"/>
                  </a:moveTo>
                  <a:lnTo>
                    <a:pt x="2939" y="400"/>
                  </a:lnTo>
                  <a:lnTo>
                    <a:pt x="9673" y="8189"/>
                  </a:lnTo>
                  <a:lnTo>
                    <a:pt x="9673" y="28317"/>
                  </a:lnTo>
                  <a:lnTo>
                    <a:pt x="1" y="39501"/>
                  </a:lnTo>
                  <a:lnTo>
                    <a:pt x="472" y="39901"/>
                  </a:lnTo>
                  <a:lnTo>
                    <a:pt x="10272" y="28546"/>
                  </a:lnTo>
                  <a:lnTo>
                    <a:pt x="10272" y="7961"/>
                  </a:lnTo>
                  <a:lnTo>
                    <a:pt x="33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6"/>
            <p:cNvSpPr/>
            <p:nvPr/>
          </p:nvSpPr>
          <p:spPr>
            <a:xfrm>
              <a:off x="2548025" y="2778475"/>
              <a:ext cx="15375" cy="1410525"/>
            </a:xfrm>
            <a:custGeom>
              <a:avLst/>
              <a:gdLst/>
              <a:ahLst/>
              <a:cxnLst/>
              <a:rect l="l" t="t" r="r" b="b"/>
              <a:pathLst>
                <a:path w="615" h="56421" extrusionOk="0">
                  <a:moveTo>
                    <a:pt x="1" y="1"/>
                  </a:moveTo>
                  <a:lnTo>
                    <a:pt x="1" y="56420"/>
                  </a:lnTo>
                  <a:lnTo>
                    <a:pt x="614" y="56420"/>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6"/>
            <p:cNvSpPr/>
            <p:nvPr/>
          </p:nvSpPr>
          <p:spPr>
            <a:xfrm>
              <a:off x="4734925" y="3305950"/>
              <a:ext cx="562075" cy="1682975"/>
            </a:xfrm>
            <a:custGeom>
              <a:avLst/>
              <a:gdLst/>
              <a:ahLst/>
              <a:cxnLst/>
              <a:rect l="l" t="t" r="r" b="b"/>
              <a:pathLst>
                <a:path w="22483" h="67319" extrusionOk="0">
                  <a:moveTo>
                    <a:pt x="21712" y="0"/>
                  </a:moveTo>
                  <a:lnTo>
                    <a:pt x="14708" y="8117"/>
                  </a:lnTo>
                  <a:lnTo>
                    <a:pt x="14708" y="28702"/>
                  </a:lnTo>
                  <a:lnTo>
                    <a:pt x="0" y="45692"/>
                  </a:lnTo>
                  <a:lnTo>
                    <a:pt x="0" y="67318"/>
                  </a:lnTo>
                  <a:lnTo>
                    <a:pt x="1027" y="67318"/>
                  </a:lnTo>
                  <a:lnTo>
                    <a:pt x="1027" y="46077"/>
                  </a:lnTo>
                  <a:lnTo>
                    <a:pt x="15721" y="29073"/>
                  </a:lnTo>
                  <a:lnTo>
                    <a:pt x="15721" y="8488"/>
                  </a:lnTo>
                  <a:lnTo>
                    <a:pt x="22483" y="671"/>
                  </a:lnTo>
                  <a:lnTo>
                    <a:pt x="217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6"/>
            <p:cNvSpPr/>
            <p:nvPr/>
          </p:nvSpPr>
          <p:spPr>
            <a:xfrm>
              <a:off x="4589050" y="3148675"/>
              <a:ext cx="271425" cy="1840250"/>
            </a:xfrm>
            <a:custGeom>
              <a:avLst/>
              <a:gdLst/>
              <a:ahLst/>
              <a:cxnLst/>
              <a:rect l="l" t="t" r="r" b="b"/>
              <a:pathLst>
                <a:path w="10857" h="73610" extrusionOk="0">
                  <a:moveTo>
                    <a:pt x="6049" y="0"/>
                  </a:moveTo>
                  <a:lnTo>
                    <a:pt x="4979" y="927"/>
                  </a:lnTo>
                  <a:lnTo>
                    <a:pt x="9430" y="6091"/>
                  </a:lnTo>
                  <a:lnTo>
                    <a:pt x="9430" y="32197"/>
                  </a:lnTo>
                  <a:lnTo>
                    <a:pt x="1" y="43096"/>
                  </a:lnTo>
                  <a:lnTo>
                    <a:pt x="1" y="73609"/>
                  </a:lnTo>
                  <a:lnTo>
                    <a:pt x="1442" y="73609"/>
                  </a:lnTo>
                  <a:lnTo>
                    <a:pt x="1442" y="43623"/>
                  </a:lnTo>
                  <a:lnTo>
                    <a:pt x="10857" y="32725"/>
                  </a:lnTo>
                  <a:lnTo>
                    <a:pt x="10857" y="5549"/>
                  </a:lnTo>
                  <a:lnTo>
                    <a:pt x="60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6"/>
            <p:cNvSpPr/>
            <p:nvPr/>
          </p:nvSpPr>
          <p:spPr>
            <a:xfrm>
              <a:off x="4436775" y="2034550"/>
              <a:ext cx="134825" cy="2954375"/>
            </a:xfrm>
            <a:custGeom>
              <a:avLst/>
              <a:gdLst/>
              <a:ahLst/>
              <a:cxnLst/>
              <a:rect l="l" t="t" r="r" b="b"/>
              <a:pathLst>
                <a:path w="5393" h="118175" extrusionOk="0">
                  <a:moveTo>
                    <a:pt x="3610" y="0"/>
                  </a:moveTo>
                  <a:lnTo>
                    <a:pt x="3610" y="25007"/>
                  </a:lnTo>
                  <a:lnTo>
                    <a:pt x="0" y="29173"/>
                  </a:lnTo>
                  <a:lnTo>
                    <a:pt x="0" y="55992"/>
                  </a:lnTo>
                  <a:lnTo>
                    <a:pt x="4779" y="61512"/>
                  </a:lnTo>
                  <a:lnTo>
                    <a:pt x="4779" y="77989"/>
                  </a:lnTo>
                  <a:lnTo>
                    <a:pt x="871" y="82511"/>
                  </a:lnTo>
                  <a:lnTo>
                    <a:pt x="871" y="118174"/>
                  </a:lnTo>
                  <a:lnTo>
                    <a:pt x="1484" y="118174"/>
                  </a:lnTo>
                  <a:lnTo>
                    <a:pt x="1484" y="82739"/>
                  </a:lnTo>
                  <a:lnTo>
                    <a:pt x="5393" y="78217"/>
                  </a:lnTo>
                  <a:lnTo>
                    <a:pt x="5393" y="61284"/>
                  </a:lnTo>
                  <a:lnTo>
                    <a:pt x="614" y="55763"/>
                  </a:lnTo>
                  <a:lnTo>
                    <a:pt x="614" y="29401"/>
                  </a:lnTo>
                  <a:lnTo>
                    <a:pt x="4209" y="25236"/>
                  </a:lnTo>
                  <a:lnTo>
                    <a:pt x="42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6"/>
            <p:cNvSpPr/>
            <p:nvPr/>
          </p:nvSpPr>
          <p:spPr>
            <a:xfrm>
              <a:off x="4314800" y="1700375"/>
              <a:ext cx="1350250" cy="3135550"/>
            </a:xfrm>
            <a:custGeom>
              <a:avLst/>
              <a:gdLst/>
              <a:ahLst/>
              <a:cxnLst/>
              <a:rect l="l" t="t" r="r" b="b"/>
              <a:pathLst>
                <a:path w="54010" h="125422" extrusionOk="0">
                  <a:moveTo>
                    <a:pt x="4594" y="1"/>
                  </a:moveTo>
                  <a:lnTo>
                    <a:pt x="1" y="4594"/>
                  </a:lnTo>
                  <a:lnTo>
                    <a:pt x="1" y="66177"/>
                  </a:lnTo>
                  <a:lnTo>
                    <a:pt x="3296" y="69986"/>
                  </a:lnTo>
                  <a:lnTo>
                    <a:pt x="3296" y="106334"/>
                  </a:lnTo>
                  <a:lnTo>
                    <a:pt x="129" y="110001"/>
                  </a:lnTo>
                  <a:lnTo>
                    <a:pt x="129" y="125421"/>
                  </a:lnTo>
                  <a:lnTo>
                    <a:pt x="742" y="125421"/>
                  </a:lnTo>
                  <a:lnTo>
                    <a:pt x="742" y="110229"/>
                  </a:lnTo>
                  <a:lnTo>
                    <a:pt x="3909" y="106563"/>
                  </a:lnTo>
                  <a:lnTo>
                    <a:pt x="3909" y="69758"/>
                  </a:lnTo>
                  <a:lnTo>
                    <a:pt x="614" y="65949"/>
                  </a:lnTo>
                  <a:lnTo>
                    <a:pt x="614" y="4851"/>
                  </a:lnTo>
                  <a:lnTo>
                    <a:pt x="4851" y="600"/>
                  </a:lnTo>
                  <a:lnTo>
                    <a:pt x="54009" y="600"/>
                  </a:lnTo>
                  <a:lnTo>
                    <a:pt x="540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6"/>
            <p:cNvSpPr/>
            <p:nvPr/>
          </p:nvSpPr>
          <p:spPr>
            <a:xfrm>
              <a:off x="4106525" y="1636550"/>
              <a:ext cx="156600" cy="3199375"/>
            </a:xfrm>
            <a:custGeom>
              <a:avLst/>
              <a:gdLst/>
              <a:ahLst/>
              <a:cxnLst/>
              <a:rect l="l" t="t" r="r" b="b"/>
              <a:pathLst>
                <a:path w="6264" h="127975" extrusionOk="0">
                  <a:moveTo>
                    <a:pt x="1" y="0"/>
                  </a:moveTo>
                  <a:lnTo>
                    <a:pt x="1" y="24736"/>
                  </a:lnTo>
                  <a:lnTo>
                    <a:pt x="5036" y="30557"/>
                  </a:lnTo>
                  <a:lnTo>
                    <a:pt x="5036" y="76263"/>
                  </a:lnTo>
                  <a:lnTo>
                    <a:pt x="2526" y="79173"/>
                  </a:lnTo>
                  <a:lnTo>
                    <a:pt x="2526" y="127974"/>
                  </a:lnTo>
                  <a:lnTo>
                    <a:pt x="3738" y="127974"/>
                  </a:lnTo>
                  <a:lnTo>
                    <a:pt x="3738" y="79629"/>
                  </a:lnTo>
                  <a:lnTo>
                    <a:pt x="6263" y="76719"/>
                  </a:lnTo>
                  <a:lnTo>
                    <a:pt x="6263" y="30100"/>
                  </a:lnTo>
                  <a:lnTo>
                    <a:pt x="1228" y="24280"/>
                  </a:lnTo>
                  <a:lnTo>
                    <a:pt x="12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6"/>
            <p:cNvSpPr/>
            <p:nvPr/>
          </p:nvSpPr>
          <p:spPr>
            <a:xfrm>
              <a:off x="4036275" y="2481750"/>
              <a:ext cx="108450" cy="2354175"/>
            </a:xfrm>
            <a:custGeom>
              <a:avLst/>
              <a:gdLst/>
              <a:ahLst/>
              <a:cxnLst/>
              <a:rect l="l" t="t" r="r" b="b"/>
              <a:pathLst>
                <a:path w="4338" h="94167" extrusionOk="0">
                  <a:moveTo>
                    <a:pt x="3724" y="1"/>
                  </a:moveTo>
                  <a:lnTo>
                    <a:pt x="3724" y="59316"/>
                  </a:lnTo>
                  <a:lnTo>
                    <a:pt x="0" y="63624"/>
                  </a:lnTo>
                  <a:lnTo>
                    <a:pt x="0" y="94166"/>
                  </a:lnTo>
                  <a:lnTo>
                    <a:pt x="614" y="94166"/>
                  </a:lnTo>
                  <a:lnTo>
                    <a:pt x="614" y="63853"/>
                  </a:lnTo>
                  <a:lnTo>
                    <a:pt x="4337" y="59544"/>
                  </a:lnTo>
                  <a:lnTo>
                    <a:pt x="43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6"/>
            <p:cNvSpPr/>
            <p:nvPr/>
          </p:nvSpPr>
          <p:spPr>
            <a:xfrm>
              <a:off x="3895750" y="3348375"/>
              <a:ext cx="15000" cy="1487550"/>
            </a:xfrm>
            <a:custGeom>
              <a:avLst/>
              <a:gdLst/>
              <a:ahLst/>
              <a:cxnLst/>
              <a:rect l="l" t="t" r="r" b="b"/>
              <a:pathLst>
                <a:path w="600" h="59502" extrusionOk="0">
                  <a:moveTo>
                    <a:pt x="1" y="1"/>
                  </a:moveTo>
                  <a:lnTo>
                    <a:pt x="1" y="59501"/>
                  </a:lnTo>
                  <a:lnTo>
                    <a:pt x="600" y="59501"/>
                  </a:lnTo>
                  <a:lnTo>
                    <a:pt x="6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6"/>
            <p:cNvSpPr/>
            <p:nvPr/>
          </p:nvSpPr>
          <p:spPr>
            <a:xfrm>
              <a:off x="3890400" y="959650"/>
              <a:ext cx="128775" cy="2899450"/>
            </a:xfrm>
            <a:custGeom>
              <a:avLst/>
              <a:gdLst/>
              <a:ahLst/>
              <a:cxnLst/>
              <a:rect l="l" t="t" r="r" b="b"/>
              <a:pathLst>
                <a:path w="5151" h="115978" extrusionOk="0">
                  <a:moveTo>
                    <a:pt x="1" y="1"/>
                  </a:moveTo>
                  <a:lnTo>
                    <a:pt x="1" y="46691"/>
                  </a:lnTo>
                  <a:lnTo>
                    <a:pt x="4537" y="51926"/>
                  </a:lnTo>
                  <a:lnTo>
                    <a:pt x="4537" y="110671"/>
                  </a:lnTo>
                  <a:lnTo>
                    <a:pt x="286" y="115578"/>
                  </a:lnTo>
                  <a:lnTo>
                    <a:pt x="743" y="115978"/>
                  </a:lnTo>
                  <a:lnTo>
                    <a:pt x="5151" y="110899"/>
                  </a:lnTo>
                  <a:lnTo>
                    <a:pt x="5151" y="51698"/>
                  </a:lnTo>
                  <a:lnTo>
                    <a:pt x="614" y="46463"/>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6"/>
            <p:cNvSpPr/>
            <p:nvPr/>
          </p:nvSpPr>
          <p:spPr>
            <a:xfrm>
              <a:off x="4591550" y="2284550"/>
              <a:ext cx="256800" cy="1295300"/>
            </a:xfrm>
            <a:custGeom>
              <a:avLst/>
              <a:gdLst/>
              <a:ahLst/>
              <a:cxnLst/>
              <a:rect l="l" t="t" r="r" b="b"/>
              <a:pathLst>
                <a:path w="10272" h="51812" extrusionOk="0">
                  <a:moveTo>
                    <a:pt x="6092" y="0"/>
                  </a:moveTo>
                  <a:lnTo>
                    <a:pt x="1" y="6077"/>
                  </a:lnTo>
                  <a:lnTo>
                    <a:pt x="1" y="40457"/>
                  </a:lnTo>
                  <a:lnTo>
                    <a:pt x="9815" y="51812"/>
                  </a:lnTo>
                  <a:lnTo>
                    <a:pt x="10272" y="51412"/>
                  </a:lnTo>
                  <a:lnTo>
                    <a:pt x="614" y="40228"/>
                  </a:lnTo>
                  <a:lnTo>
                    <a:pt x="614" y="6334"/>
                  </a:lnTo>
                  <a:lnTo>
                    <a:pt x="6520" y="428"/>
                  </a:lnTo>
                  <a:lnTo>
                    <a:pt x="60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6"/>
            <p:cNvSpPr/>
            <p:nvPr/>
          </p:nvSpPr>
          <p:spPr>
            <a:xfrm>
              <a:off x="4820875" y="2861225"/>
              <a:ext cx="163000" cy="1327775"/>
            </a:xfrm>
            <a:custGeom>
              <a:avLst/>
              <a:gdLst/>
              <a:ahLst/>
              <a:cxnLst/>
              <a:rect l="l" t="t" r="r" b="b"/>
              <a:pathLst>
                <a:path w="6520" h="53111" extrusionOk="0">
                  <a:moveTo>
                    <a:pt x="428" y="0"/>
                  </a:moveTo>
                  <a:lnTo>
                    <a:pt x="0" y="443"/>
                  </a:lnTo>
                  <a:lnTo>
                    <a:pt x="5906" y="6348"/>
                  </a:lnTo>
                  <a:lnTo>
                    <a:pt x="5906" y="53110"/>
                  </a:lnTo>
                  <a:lnTo>
                    <a:pt x="6520" y="53110"/>
                  </a:lnTo>
                  <a:lnTo>
                    <a:pt x="6520" y="6092"/>
                  </a:lnTo>
                  <a:lnTo>
                    <a:pt x="4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6"/>
            <p:cNvSpPr/>
            <p:nvPr/>
          </p:nvSpPr>
          <p:spPr>
            <a:xfrm>
              <a:off x="3625075" y="959650"/>
              <a:ext cx="158725" cy="3876275"/>
            </a:xfrm>
            <a:custGeom>
              <a:avLst/>
              <a:gdLst/>
              <a:ahLst/>
              <a:cxnLst/>
              <a:rect l="l" t="t" r="r" b="b"/>
              <a:pathLst>
                <a:path w="6349" h="155051" extrusionOk="0">
                  <a:moveTo>
                    <a:pt x="4922" y="1"/>
                  </a:moveTo>
                  <a:lnTo>
                    <a:pt x="4922" y="63396"/>
                  </a:lnTo>
                  <a:lnTo>
                    <a:pt x="0" y="69244"/>
                  </a:lnTo>
                  <a:lnTo>
                    <a:pt x="0" y="86734"/>
                  </a:lnTo>
                  <a:lnTo>
                    <a:pt x="4922" y="92426"/>
                  </a:lnTo>
                  <a:lnTo>
                    <a:pt x="4922" y="155050"/>
                  </a:lnTo>
                  <a:lnTo>
                    <a:pt x="6349" y="155050"/>
                  </a:lnTo>
                  <a:lnTo>
                    <a:pt x="6349" y="91898"/>
                  </a:lnTo>
                  <a:lnTo>
                    <a:pt x="1427" y="86206"/>
                  </a:lnTo>
                  <a:lnTo>
                    <a:pt x="1427" y="69772"/>
                  </a:lnTo>
                  <a:lnTo>
                    <a:pt x="6349" y="63909"/>
                  </a:lnTo>
                  <a:lnTo>
                    <a:pt x="63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6"/>
            <p:cNvSpPr/>
            <p:nvPr/>
          </p:nvSpPr>
          <p:spPr>
            <a:xfrm>
              <a:off x="3748100" y="2802025"/>
              <a:ext cx="158750" cy="2033900"/>
            </a:xfrm>
            <a:custGeom>
              <a:avLst/>
              <a:gdLst/>
              <a:ahLst/>
              <a:cxnLst/>
              <a:rect l="l" t="t" r="r" b="b"/>
              <a:pathLst>
                <a:path w="6350" h="81356" extrusionOk="0">
                  <a:moveTo>
                    <a:pt x="4923" y="0"/>
                  </a:moveTo>
                  <a:lnTo>
                    <a:pt x="4923" y="12511"/>
                  </a:lnTo>
                  <a:lnTo>
                    <a:pt x="1" y="18203"/>
                  </a:lnTo>
                  <a:lnTo>
                    <a:pt x="1" y="81355"/>
                  </a:lnTo>
                  <a:lnTo>
                    <a:pt x="1428" y="81355"/>
                  </a:lnTo>
                  <a:lnTo>
                    <a:pt x="1428" y="18731"/>
                  </a:lnTo>
                  <a:lnTo>
                    <a:pt x="6349" y="13039"/>
                  </a:lnTo>
                  <a:lnTo>
                    <a:pt x="63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6"/>
            <p:cNvSpPr/>
            <p:nvPr/>
          </p:nvSpPr>
          <p:spPr>
            <a:xfrm>
              <a:off x="2829425" y="3651875"/>
              <a:ext cx="144450" cy="160875"/>
            </a:xfrm>
            <a:custGeom>
              <a:avLst/>
              <a:gdLst/>
              <a:ahLst/>
              <a:cxnLst/>
              <a:rect l="l" t="t" r="r" b="b"/>
              <a:pathLst>
                <a:path w="5778" h="6435" extrusionOk="0">
                  <a:moveTo>
                    <a:pt x="457" y="0"/>
                  </a:moveTo>
                  <a:lnTo>
                    <a:pt x="0" y="414"/>
                  </a:lnTo>
                  <a:lnTo>
                    <a:pt x="5321" y="6434"/>
                  </a:lnTo>
                  <a:lnTo>
                    <a:pt x="5778" y="6035"/>
                  </a:lnTo>
                  <a:lnTo>
                    <a:pt x="45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6"/>
            <p:cNvSpPr/>
            <p:nvPr/>
          </p:nvSpPr>
          <p:spPr>
            <a:xfrm>
              <a:off x="2178550" y="3481050"/>
              <a:ext cx="132000" cy="131975"/>
            </a:xfrm>
            <a:custGeom>
              <a:avLst/>
              <a:gdLst/>
              <a:ahLst/>
              <a:cxnLst/>
              <a:rect l="l" t="t" r="r" b="b"/>
              <a:pathLst>
                <a:path w="5280" h="5279" extrusionOk="0">
                  <a:moveTo>
                    <a:pt x="2640" y="0"/>
                  </a:moveTo>
                  <a:cubicBezTo>
                    <a:pt x="1185" y="0"/>
                    <a:pt x="1" y="1184"/>
                    <a:pt x="1" y="2639"/>
                  </a:cubicBezTo>
                  <a:cubicBezTo>
                    <a:pt x="1" y="4095"/>
                    <a:pt x="1185" y="5279"/>
                    <a:pt x="2640" y="5279"/>
                  </a:cubicBezTo>
                  <a:cubicBezTo>
                    <a:pt x="4095" y="5279"/>
                    <a:pt x="5279" y="4095"/>
                    <a:pt x="5279" y="2639"/>
                  </a:cubicBezTo>
                  <a:cubicBezTo>
                    <a:pt x="5279" y="1184"/>
                    <a:pt x="4095" y="0"/>
                    <a:pt x="26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6"/>
            <p:cNvSpPr/>
            <p:nvPr/>
          </p:nvSpPr>
          <p:spPr>
            <a:xfrm>
              <a:off x="2166075" y="3468200"/>
              <a:ext cx="157300" cy="157300"/>
            </a:xfrm>
            <a:custGeom>
              <a:avLst/>
              <a:gdLst/>
              <a:ahLst/>
              <a:cxnLst/>
              <a:rect l="l" t="t" r="r" b="b"/>
              <a:pathLst>
                <a:path w="6292" h="6292" extrusionOk="0">
                  <a:moveTo>
                    <a:pt x="3139" y="1028"/>
                  </a:moveTo>
                  <a:cubicBezTo>
                    <a:pt x="4309" y="1028"/>
                    <a:pt x="5265" y="1969"/>
                    <a:pt x="5265" y="3153"/>
                  </a:cubicBezTo>
                  <a:cubicBezTo>
                    <a:pt x="5265" y="4323"/>
                    <a:pt x="4309" y="5279"/>
                    <a:pt x="3139" y="5279"/>
                  </a:cubicBezTo>
                  <a:cubicBezTo>
                    <a:pt x="1969" y="5279"/>
                    <a:pt x="1014" y="4323"/>
                    <a:pt x="1014" y="3153"/>
                  </a:cubicBezTo>
                  <a:cubicBezTo>
                    <a:pt x="1014" y="1969"/>
                    <a:pt x="1969" y="1028"/>
                    <a:pt x="3139" y="1028"/>
                  </a:cubicBezTo>
                  <a:close/>
                  <a:moveTo>
                    <a:pt x="3139" y="1"/>
                  </a:moveTo>
                  <a:cubicBezTo>
                    <a:pt x="1399" y="1"/>
                    <a:pt x="1" y="1413"/>
                    <a:pt x="1" y="3153"/>
                  </a:cubicBezTo>
                  <a:cubicBezTo>
                    <a:pt x="1" y="4880"/>
                    <a:pt x="1399" y="6292"/>
                    <a:pt x="3139" y="6292"/>
                  </a:cubicBezTo>
                  <a:cubicBezTo>
                    <a:pt x="4879" y="6292"/>
                    <a:pt x="6292" y="4880"/>
                    <a:pt x="6292" y="3153"/>
                  </a:cubicBezTo>
                  <a:cubicBezTo>
                    <a:pt x="6292" y="1413"/>
                    <a:pt x="4879" y="1"/>
                    <a:pt x="3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6"/>
            <p:cNvSpPr/>
            <p:nvPr/>
          </p:nvSpPr>
          <p:spPr>
            <a:xfrm>
              <a:off x="2212450" y="3514925"/>
              <a:ext cx="64200" cy="63875"/>
            </a:xfrm>
            <a:custGeom>
              <a:avLst/>
              <a:gdLst/>
              <a:ahLst/>
              <a:cxnLst/>
              <a:rect l="l" t="t" r="r" b="b"/>
              <a:pathLst>
                <a:path w="2568" h="2555" extrusionOk="0">
                  <a:moveTo>
                    <a:pt x="1284" y="1"/>
                  </a:moveTo>
                  <a:cubicBezTo>
                    <a:pt x="585" y="1"/>
                    <a:pt x="0" y="571"/>
                    <a:pt x="0" y="1284"/>
                  </a:cubicBezTo>
                  <a:cubicBezTo>
                    <a:pt x="0" y="1983"/>
                    <a:pt x="585" y="2554"/>
                    <a:pt x="1284" y="2554"/>
                  </a:cubicBezTo>
                  <a:cubicBezTo>
                    <a:pt x="1997" y="2554"/>
                    <a:pt x="2568" y="1983"/>
                    <a:pt x="2568" y="1284"/>
                  </a:cubicBezTo>
                  <a:cubicBezTo>
                    <a:pt x="2568" y="571"/>
                    <a:pt x="1997" y="1"/>
                    <a:pt x="1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
            <p:cNvSpPr/>
            <p:nvPr/>
          </p:nvSpPr>
          <p:spPr>
            <a:xfrm>
              <a:off x="2514500" y="2737100"/>
              <a:ext cx="82425" cy="82775"/>
            </a:xfrm>
            <a:custGeom>
              <a:avLst/>
              <a:gdLst/>
              <a:ahLst/>
              <a:cxnLst/>
              <a:rect l="l" t="t" r="r" b="b"/>
              <a:pathLst>
                <a:path w="3297" h="3311" extrusionOk="0">
                  <a:moveTo>
                    <a:pt x="1656" y="1"/>
                  </a:moveTo>
                  <a:cubicBezTo>
                    <a:pt x="743" y="1"/>
                    <a:pt x="1" y="743"/>
                    <a:pt x="1" y="1656"/>
                  </a:cubicBezTo>
                  <a:cubicBezTo>
                    <a:pt x="1" y="2569"/>
                    <a:pt x="743" y="3311"/>
                    <a:pt x="1656" y="3311"/>
                  </a:cubicBezTo>
                  <a:cubicBezTo>
                    <a:pt x="2569" y="3311"/>
                    <a:pt x="3296" y="2569"/>
                    <a:pt x="3296" y="1656"/>
                  </a:cubicBezTo>
                  <a:cubicBezTo>
                    <a:pt x="3296" y="743"/>
                    <a:pt x="2569" y="1"/>
                    <a:pt x="1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
            <p:cNvSpPr/>
            <p:nvPr/>
          </p:nvSpPr>
          <p:spPr>
            <a:xfrm>
              <a:off x="4100100" y="2444675"/>
              <a:ext cx="73850" cy="74200"/>
            </a:xfrm>
            <a:custGeom>
              <a:avLst/>
              <a:gdLst/>
              <a:ahLst/>
              <a:cxnLst/>
              <a:rect l="l" t="t" r="r" b="b"/>
              <a:pathLst>
                <a:path w="2954" h="2968" extrusionOk="0">
                  <a:moveTo>
                    <a:pt x="1470" y="0"/>
                  </a:moveTo>
                  <a:cubicBezTo>
                    <a:pt x="657" y="0"/>
                    <a:pt x="1" y="671"/>
                    <a:pt x="1" y="1484"/>
                  </a:cubicBezTo>
                  <a:cubicBezTo>
                    <a:pt x="1" y="2311"/>
                    <a:pt x="657" y="2968"/>
                    <a:pt x="1470" y="2968"/>
                  </a:cubicBezTo>
                  <a:cubicBezTo>
                    <a:pt x="2298" y="2968"/>
                    <a:pt x="2954" y="2311"/>
                    <a:pt x="2954" y="1484"/>
                  </a:cubicBezTo>
                  <a:cubicBezTo>
                    <a:pt x="2954" y="671"/>
                    <a:pt x="2298" y="0"/>
                    <a:pt x="1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6"/>
            <p:cNvSpPr/>
            <p:nvPr/>
          </p:nvSpPr>
          <p:spPr>
            <a:xfrm>
              <a:off x="3865450" y="3310225"/>
              <a:ext cx="75625" cy="75975"/>
            </a:xfrm>
            <a:custGeom>
              <a:avLst/>
              <a:gdLst/>
              <a:ahLst/>
              <a:cxnLst/>
              <a:rect l="l" t="t" r="r" b="b"/>
              <a:pathLst>
                <a:path w="3025" h="3039" extrusionOk="0">
                  <a:moveTo>
                    <a:pt x="1512" y="0"/>
                  </a:moveTo>
                  <a:cubicBezTo>
                    <a:pt x="671" y="0"/>
                    <a:pt x="0" y="685"/>
                    <a:pt x="0" y="1527"/>
                  </a:cubicBezTo>
                  <a:cubicBezTo>
                    <a:pt x="0" y="2354"/>
                    <a:pt x="671" y="3039"/>
                    <a:pt x="1512" y="3039"/>
                  </a:cubicBezTo>
                  <a:cubicBezTo>
                    <a:pt x="2354" y="3039"/>
                    <a:pt x="3025" y="2354"/>
                    <a:pt x="3025" y="1527"/>
                  </a:cubicBezTo>
                  <a:cubicBezTo>
                    <a:pt x="3025" y="685"/>
                    <a:pt x="2354" y="0"/>
                    <a:pt x="15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
            <p:cNvSpPr/>
            <p:nvPr/>
          </p:nvSpPr>
          <p:spPr>
            <a:xfrm>
              <a:off x="4774150" y="2814500"/>
              <a:ext cx="104150" cy="104525"/>
            </a:xfrm>
            <a:custGeom>
              <a:avLst/>
              <a:gdLst/>
              <a:ahLst/>
              <a:cxnLst/>
              <a:rect l="l" t="t" r="r" b="b"/>
              <a:pathLst>
                <a:path w="4166" h="4181" extrusionOk="0">
                  <a:moveTo>
                    <a:pt x="2083" y="1"/>
                  </a:moveTo>
                  <a:cubicBezTo>
                    <a:pt x="928" y="1"/>
                    <a:pt x="0" y="942"/>
                    <a:pt x="0" y="2083"/>
                  </a:cubicBezTo>
                  <a:cubicBezTo>
                    <a:pt x="0" y="3239"/>
                    <a:pt x="928" y="4180"/>
                    <a:pt x="2083" y="4180"/>
                  </a:cubicBezTo>
                  <a:cubicBezTo>
                    <a:pt x="3239" y="4180"/>
                    <a:pt x="4166" y="3239"/>
                    <a:pt x="4166" y="2083"/>
                  </a:cubicBezTo>
                  <a:cubicBezTo>
                    <a:pt x="4166" y="942"/>
                    <a:pt x="3239" y="1"/>
                    <a:pt x="2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
            <p:cNvSpPr/>
            <p:nvPr/>
          </p:nvSpPr>
          <p:spPr>
            <a:xfrm>
              <a:off x="3601900" y="1752100"/>
              <a:ext cx="63850" cy="63850"/>
            </a:xfrm>
            <a:custGeom>
              <a:avLst/>
              <a:gdLst/>
              <a:ahLst/>
              <a:cxnLst/>
              <a:rect l="l" t="t" r="r" b="b"/>
              <a:pathLst>
                <a:path w="2554" h="2554" extrusionOk="0">
                  <a:moveTo>
                    <a:pt x="1284" y="0"/>
                  </a:moveTo>
                  <a:cubicBezTo>
                    <a:pt x="571" y="0"/>
                    <a:pt x="0" y="571"/>
                    <a:pt x="0" y="1284"/>
                  </a:cubicBezTo>
                  <a:cubicBezTo>
                    <a:pt x="0" y="1983"/>
                    <a:pt x="571" y="2554"/>
                    <a:pt x="1284" y="2554"/>
                  </a:cubicBezTo>
                  <a:cubicBezTo>
                    <a:pt x="1983" y="2554"/>
                    <a:pt x="2554" y="1983"/>
                    <a:pt x="2554" y="1284"/>
                  </a:cubicBezTo>
                  <a:cubicBezTo>
                    <a:pt x="2554" y="571"/>
                    <a:pt x="1983" y="0"/>
                    <a:pt x="12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
            <p:cNvSpPr/>
            <p:nvPr/>
          </p:nvSpPr>
          <p:spPr>
            <a:xfrm>
              <a:off x="3594050" y="1744250"/>
              <a:ext cx="79550" cy="79550"/>
            </a:xfrm>
            <a:custGeom>
              <a:avLst/>
              <a:gdLst/>
              <a:ahLst/>
              <a:cxnLst/>
              <a:rect l="l" t="t" r="r" b="b"/>
              <a:pathLst>
                <a:path w="3182" h="3182" extrusionOk="0">
                  <a:moveTo>
                    <a:pt x="1598" y="614"/>
                  </a:moveTo>
                  <a:cubicBezTo>
                    <a:pt x="2126" y="614"/>
                    <a:pt x="2568" y="1056"/>
                    <a:pt x="2568" y="1584"/>
                  </a:cubicBezTo>
                  <a:cubicBezTo>
                    <a:pt x="2568" y="2126"/>
                    <a:pt x="2126" y="2568"/>
                    <a:pt x="1598" y="2568"/>
                  </a:cubicBezTo>
                  <a:cubicBezTo>
                    <a:pt x="1056" y="2568"/>
                    <a:pt x="614" y="2126"/>
                    <a:pt x="614" y="1584"/>
                  </a:cubicBezTo>
                  <a:cubicBezTo>
                    <a:pt x="614" y="1056"/>
                    <a:pt x="1056" y="614"/>
                    <a:pt x="1598" y="614"/>
                  </a:cubicBezTo>
                  <a:close/>
                  <a:moveTo>
                    <a:pt x="1598" y="0"/>
                  </a:moveTo>
                  <a:cubicBezTo>
                    <a:pt x="714" y="0"/>
                    <a:pt x="0" y="714"/>
                    <a:pt x="0" y="1584"/>
                  </a:cubicBezTo>
                  <a:cubicBezTo>
                    <a:pt x="0" y="2468"/>
                    <a:pt x="714" y="3181"/>
                    <a:pt x="1598" y="3181"/>
                  </a:cubicBezTo>
                  <a:cubicBezTo>
                    <a:pt x="2468" y="3181"/>
                    <a:pt x="3181" y="2468"/>
                    <a:pt x="3181" y="1584"/>
                  </a:cubicBezTo>
                  <a:cubicBezTo>
                    <a:pt x="3181" y="714"/>
                    <a:pt x="2468" y="0"/>
                    <a:pt x="1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6"/>
            <p:cNvSpPr/>
            <p:nvPr/>
          </p:nvSpPr>
          <p:spPr>
            <a:xfrm>
              <a:off x="4685350" y="2226425"/>
              <a:ext cx="127350" cy="127325"/>
            </a:xfrm>
            <a:custGeom>
              <a:avLst/>
              <a:gdLst/>
              <a:ahLst/>
              <a:cxnLst/>
              <a:rect l="l" t="t" r="r" b="b"/>
              <a:pathLst>
                <a:path w="5094" h="5093" extrusionOk="0">
                  <a:moveTo>
                    <a:pt x="2554" y="0"/>
                  </a:moveTo>
                  <a:cubicBezTo>
                    <a:pt x="1142" y="0"/>
                    <a:pt x="0" y="1141"/>
                    <a:pt x="0" y="2539"/>
                  </a:cubicBezTo>
                  <a:cubicBezTo>
                    <a:pt x="0" y="3952"/>
                    <a:pt x="1142" y="5093"/>
                    <a:pt x="2554" y="5093"/>
                  </a:cubicBezTo>
                  <a:cubicBezTo>
                    <a:pt x="3952" y="5093"/>
                    <a:pt x="5093" y="3952"/>
                    <a:pt x="5093" y="2539"/>
                  </a:cubicBezTo>
                  <a:cubicBezTo>
                    <a:pt x="5093" y="1141"/>
                    <a:pt x="3952" y="0"/>
                    <a:pt x="25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6"/>
            <p:cNvSpPr/>
            <p:nvPr/>
          </p:nvSpPr>
          <p:spPr>
            <a:xfrm>
              <a:off x="4677850" y="2218575"/>
              <a:ext cx="142675" cy="142675"/>
            </a:xfrm>
            <a:custGeom>
              <a:avLst/>
              <a:gdLst/>
              <a:ahLst/>
              <a:cxnLst/>
              <a:rect l="l" t="t" r="r" b="b"/>
              <a:pathLst>
                <a:path w="5707" h="5707" extrusionOk="0">
                  <a:moveTo>
                    <a:pt x="2854" y="614"/>
                  </a:moveTo>
                  <a:cubicBezTo>
                    <a:pt x="4081" y="614"/>
                    <a:pt x="5094" y="1626"/>
                    <a:pt x="5094" y="2853"/>
                  </a:cubicBezTo>
                  <a:cubicBezTo>
                    <a:pt x="5094" y="4094"/>
                    <a:pt x="4081" y="5093"/>
                    <a:pt x="2854" y="5093"/>
                  </a:cubicBezTo>
                  <a:cubicBezTo>
                    <a:pt x="1613" y="5093"/>
                    <a:pt x="614" y="4094"/>
                    <a:pt x="614" y="2853"/>
                  </a:cubicBezTo>
                  <a:cubicBezTo>
                    <a:pt x="614" y="1626"/>
                    <a:pt x="1613" y="614"/>
                    <a:pt x="2854" y="614"/>
                  </a:cubicBezTo>
                  <a:close/>
                  <a:moveTo>
                    <a:pt x="2854" y="0"/>
                  </a:moveTo>
                  <a:cubicBezTo>
                    <a:pt x="1270" y="0"/>
                    <a:pt x="1" y="1284"/>
                    <a:pt x="1" y="2853"/>
                  </a:cubicBezTo>
                  <a:cubicBezTo>
                    <a:pt x="1" y="4422"/>
                    <a:pt x="1270" y="5706"/>
                    <a:pt x="2854" y="5706"/>
                  </a:cubicBezTo>
                  <a:cubicBezTo>
                    <a:pt x="4423" y="5706"/>
                    <a:pt x="5707" y="4422"/>
                    <a:pt x="5707" y="2853"/>
                  </a:cubicBezTo>
                  <a:cubicBezTo>
                    <a:pt x="5707" y="1284"/>
                    <a:pt x="4423" y="0"/>
                    <a:pt x="2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6"/>
            <p:cNvSpPr/>
            <p:nvPr/>
          </p:nvSpPr>
          <p:spPr>
            <a:xfrm>
              <a:off x="5243850" y="3270625"/>
              <a:ext cx="87400" cy="87400"/>
            </a:xfrm>
            <a:custGeom>
              <a:avLst/>
              <a:gdLst/>
              <a:ahLst/>
              <a:cxnLst/>
              <a:rect l="l" t="t" r="r" b="b"/>
              <a:pathLst>
                <a:path w="3496" h="3496" extrusionOk="0">
                  <a:moveTo>
                    <a:pt x="1740" y="1"/>
                  </a:moveTo>
                  <a:cubicBezTo>
                    <a:pt x="785" y="1"/>
                    <a:pt x="0" y="785"/>
                    <a:pt x="0" y="1741"/>
                  </a:cubicBezTo>
                  <a:cubicBezTo>
                    <a:pt x="0" y="2711"/>
                    <a:pt x="785" y="3496"/>
                    <a:pt x="1740" y="3496"/>
                  </a:cubicBezTo>
                  <a:cubicBezTo>
                    <a:pt x="2710" y="3496"/>
                    <a:pt x="3495" y="2711"/>
                    <a:pt x="3495" y="1741"/>
                  </a:cubicBezTo>
                  <a:cubicBezTo>
                    <a:pt x="3495" y="785"/>
                    <a:pt x="2710" y="1"/>
                    <a:pt x="17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6"/>
            <p:cNvSpPr/>
            <p:nvPr/>
          </p:nvSpPr>
          <p:spPr>
            <a:xfrm>
              <a:off x="5231000" y="3257800"/>
              <a:ext cx="112725" cy="113075"/>
            </a:xfrm>
            <a:custGeom>
              <a:avLst/>
              <a:gdLst/>
              <a:ahLst/>
              <a:cxnLst/>
              <a:rect l="l" t="t" r="r" b="b"/>
              <a:pathLst>
                <a:path w="4509" h="4523" extrusionOk="0">
                  <a:moveTo>
                    <a:pt x="2254" y="1027"/>
                  </a:moveTo>
                  <a:cubicBezTo>
                    <a:pt x="2939" y="1027"/>
                    <a:pt x="3495" y="1584"/>
                    <a:pt x="3495" y="2254"/>
                  </a:cubicBezTo>
                  <a:cubicBezTo>
                    <a:pt x="3495" y="2939"/>
                    <a:pt x="2939" y="3495"/>
                    <a:pt x="2254" y="3495"/>
                  </a:cubicBezTo>
                  <a:cubicBezTo>
                    <a:pt x="1584" y="3495"/>
                    <a:pt x="1028" y="2939"/>
                    <a:pt x="1028" y="2254"/>
                  </a:cubicBezTo>
                  <a:cubicBezTo>
                    <a:pt x="1028" y="1584"/>
                    <a:pt x="1584" y="1027"/>
                    <a:pt x="2254" y="1027"/>
                  </a:cubicBezTo>
                  <a:close/>
                  <a:moveTo>
                    <a:pt x="2254" y="0"/>
                  </a:moveTo>
                  <a:cubicBezTo>
                    <a:pt x="1013" y="0"/>
                    <a:pt x="0" y="1013"/>
                    <a:pt x="0" y="2254"/>
                  </a:cubicBezTo>
                  <a:cubicBezTo>
                    <a:pt x="0" y="3510"/>
                    <a:pt x="1013" y="4522"/>
                    <a:pt x="2254" y="4522"/>
                  </a:cubicBezTo>
                  <a:cubicBezTo>
                    <a:pt x="3495" y="4522"/>
                    <a:pt x="4508" y="3510"/>
                    <a:pt x="4508" y="2254"/>
                  </a:cubicBezTo>
                  <a:cubicBezTo>
                    <a:pt x="4508" y="1013"/>
                    <a:pt x="3495" y="0"/>
                    <a:pt x="2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6"/>
            <p:cNvSpPr/>
            <p:nvPr/>
          </p:nvSpPr>
          <p:spPr>
            <a:xfrm>
              <a:off x="4662875" y="3096250"/>
              <a:ext cx="128050" cy="128050"/>
            </a:xfrm>
            <a:custGeom>
              <a:avLst/>
              <a:gdLst/>
              <a:ahLst/>
              <a:cxnLst/>
              <a:rect l="l" t="t" r="r" b="b"/>
              <a:pathLst>
                <a:path w="5122" h="5122" extrusionOk="0">
                  <a:moveTo>
                    <a:pt x="2568" y="0"/>
                  </a:moveTo>
                  <a:cubicBezTo>
                    <a:pt x="1142" y="0"/>
                    <a:pt x="1" y="1156"/>
                    <a:pt x="1" y="2568"/>
                  </a:cubicBezTo>
                  <a:cubicBezTo>
                    <a:pt x="1" y="3980"/>
                    <a:pt x="1142" y="5121"/>
                    <a:pt x="2568" y="5121"/>
                  </a:cubicBezTo>
                  <a:cubicBezTo>
                    <a:pt x="3981" y="5121"/>
                    <a:pt x="5122" y="3980"/>
                    <a:pt x="5122" y="2568"/>
                  </a:cubicBezTo>
                  <a:cubicBezTo>
                    <a:pt x="5122" y="1156"/>
                    <a:pt x="3981" y="0"/>
                    <a:pt x="25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6"/>
            <p:cNvSpPr/>
            <p:nvPr/>
          </p:nvSpPr>
          <p:spPr>
            <a:xfrm>
              <a:off x="4645050" y="3078400"/>
              <a:ext cx="163725" cy="163725"/>
            </a:xfrm>
            <a:custGeom>
              <a:avLst/>
              <a:gdLst/>
              <a:ahLst/>
              <a:cxnLst/>
              <a:rect l="l" t="t" r="r" b="b"/>
              <a:pathLst>
                <a:path w="6549" h="6549" extrusionOk="0">
                  <a:moveTo>
                    <a:pt x="3281" y="1427"/>
                  </a:moveTo>
                  <a:cubicBezTo>
                    <a:pt x="4294" y="1427"/>
                    <a:pt x="5122" y="2255"/>
                    <a:pt x="5122" y="3282"/>
                  </a:cubicBezTo>
                  <a:cubicBezTo>
                    <a:pt x="5122" y="4295"/>
                    <a:pt x="4294" y="5122"/>
                    <a:pt x="3281" y="5122"/>
                  </a:cubicBezTo>
                  <a:cubicBezTo>
                    <a:pt x="2254" y="5122"/>
                    <a:pt x="1427" y="4295"/>
                    <a:pt x="1427" y="3282"/>
                  </a:cubicBezTo>
                  <a:cubicBezTo>
                    <a:pt x="1427" y="2255"/>
                    <a:pt x="2254" y="1427"/>
                    <a:pt x="3281" y="1427"/>
                  </a:cubicBezTo>
                  <a:close/>
                  <a:moveTo>
                    <a:pt x="3281" y="1"/>
                  </a:moveTo>
                  <a:cubicBezTo>
                    <a:pt x="1470" y="1"/>
                    <a:pt x="0" y="1470"/>
                    <a:pt x="0" y="3282"/>
                  </a:cubicBezTo>
                  <a:cubicBezTo>
                    <a:pt x="0" y="5079"/>
                    <a:pt x="1470" y="6549"/>
                    <a:pt x="3281" y="6549"/>
                  </a:cubicBezTo>
                  <a:cubicBezTo>
                    <a:pt x="5079" y="6549"/>
                    <a:pt x="6548" y="5079"/>
                    <a:pt x="6548" y="3282"/>
                  </a:cubicBezTo>
                  <a:cubicBezTo>
                    <a:pt x="6548" y="1470"/>
                    <a:pt x="5079" y="1"/>
                    <a:pt x="3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6"/>
            <p:cNvSpPr/>
            <p:nvPr/>
          </p:nvSpPr>
          <p:spPr>
            <a:xfrm>
              <a:off x="4459600" y="1959650"/>
              <a:ext cx="149800" cy="150175"/>
            </a:xfrm>
            <a:custGeom>
              <a:avLst/>
              <a:gdLst/>
              <a:ahLst/>
              <a:cxnLst/>
              <a:rect l="l" t="t" r="r" b="b"/>
              <a:pathLst>
                <a:path w="5992" h="6007" extrusionOk="0">
                  <a:moveTo>
                    <a:pt x="2996" y="1"/>
                  </a:moveTo>
                  <a:cubicBezTo>
                    <a:pt x="1341" y="1"/>
                    <a:pt x="0" y="1342"/>
                    <a:pt x="0" y="2996"/>
                  </a:cubicBezTo>
                  <a:cubicBezTo>
                    <a:pt x="0" y="4651"/>
                    <a:pt x="1341" y="6006"/>
                    <a:pt x="2996" y="6006"/>
                  </a:cubicBezTo>
                  <a:cubicBezTo>
                    <a:pt x="4651" y="6006"/>
                    <a:pt x="5992" y="4651"/>
                    <a:pt x="5992" y="2996"/>
                  </a:cubicBezTo>
                  <a:cubicBezTo>
                    <a:pt x="5992" y="1342"/>
                    <a:pt x="4651" y="1"/>
                    <a:pt x="29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6"/>
            <p:cNvSpPr/>
            <p:nvPr/>
          </p:nvSpPr>
          <p:spPr>
            <a:xfrm>
              <a:off x="4451750" y="1952175"/>
              <a:ext cx="165500" cy="165125"/>
            </a:xfrm>
            <a:custGeom>
              <a:avLst/>
              <a:gdLst/>
              <a:ahLst/>
              <a:cxnLst/>
              <a:rect l="l" t="t" r="r" b="b"/>
              <a:pathLst>
                <a:path w="6620" h="6605" extrusionOk="0">
                  <a:moveTo>
                    <a:pt x="3310" y="599"/>
                  </a:moveTo>
                  <a:cubicBezTo>
                    <a:pt x="4794" y="599"/>
                    <a:pt x="6006" y="1812"/>
                    <a:pt x="6006" y="3295"/>
                  </a:cubicBezTo>
                  <a:cubicBezTo>
                    <a:pt x="6006" y="4779"/>
                    <a:pt x="4794" y="5991"/>
                    <a:pt x="3310" y="5991"/>
                  </a:cubicBezTo>
                  <a:cubicBezTo>
                    <a:pt x="1827" y="5991"/>
                    <a:pt x="614" y="4779"/>
                    <a:pt x="614" y="3295"/>
                  </a:cubicBezTo>
                  <a:cubicBezTo>
                    <a:pt x="614" y="1812"/>
                    <a:pt x="1827" y="599"/>
                    <a:pt x="3310" y="599"/>
                  </a:cubicBezTo>
                  <a:close/>
                  <a:moveTo>
                    <a:pt x="3310" y="0"/>
                  </a:moveTo>
                  <a:cubicBezTo>
                    <a:pt x="1484" y="0"/>
                    <a:pt x="1" y="1484"/>
                    <a:pt x="1" y="3295"/>
                  </a:cubicBezTo>
                  <a:cubicBezTo>
                    <a:pt x="1" y="5121"/>
                    <a:pt x="1484" y="6605"/>
                    <a:pt x="3310" y="6605"/>
                  </a:cubicBezTo>
                  <a:cubicBezTo>
                    <a:pt x="5136" y="6605"/>
                    <a:pt x="6620" y="5121"/>
                    <a:pt x="6620" y="3295"/>
                  </a:cubicBezTo>
                  <a:cubicBezTo>
                    <a:pt x="6620" y="1484"/>
                    <a:pt x="5136" y="0"/>
                    <a:pt x="3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
            <p:cNvSpPr/>
            <p:nvPr/>
          </p:nvSpPr>
          <p:spPr>
            <a:xfrm>
              <a:off x="4498125" y="1998525"/>
              <a:ext cx="72775" cy="72425"/>
            </a:xfrm>
            <a:custGeom>
              <a:avLst/>
              <a:gdLst/>
              <a:ahLst/>
              <a:cxnLst/>
              <a:rect l="l" t="t" r="r" b="b"/>
              <a:pathLst>
                <a:path w="2911" h="2897" extrusionOk="0">
                  <a:moveTo>
                    <a:pt x="1455" y="0"/>
                  </a:moveTo>
                  <a:cubicBezTo>
                    <a:pt x="656" y="0"/>
                    <a:pt x="0" y="642"/>
                    <a:pt x="0" y="1441"/>
                  </a:cubicBezTo>
                  <a:cubicBezTo>
                    <a:pt x="0" y="2240"/>
                    <a:pt x="656" y="2896"/>
                    <a:pt x="1455" y="2896"/>
                  </a:cubicBezTo>
                  <a:cubicBezTo>
                    <a:pt x="2254" y="2896"/>
                    <a:pt x="2910" y="2240"/>
                    <a:pt x="2910" y="1441"/>
                  </a:cubicBezTo>
                  <a:cubicBezTo>
                    <a:pt x="2910" y="642"/>
                    <a:pt x="2254" y="0"/>
                    <a:pt x="1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6"/>
            <p:cNvSpPr/>
            <p:nvPr/>
          </p:nvSpPr>
          <p:spPr>
            <a:xfrm>
              <a:off x="4490625" y="1990675"/>
              <a:ext cx="87750" cy="87750"/>
            </a:xfrm>
            <a:custGeom>
              <a:avLst/>
              <a:gdLst/>
              <a:ahLst/>
              <a:cxnLst/>
              <a:rect l="l" t="t" r="r" b="b"/>
              <a:pathLst>
                <a:path w="3510" h="3510" extrusionOk="0">
                  <a:moveTo>
                    <a:pt x="1755" y="614"/>
                  </a:moveTo>
                  <a:cubicBezTo>
                    <a:pt x="2383" y="614"/>
                    <a:pt x="2896" y="1128"/>
                    <a:pt x="2896" y="1755"/>
                  </a:cubicBezTo>
                  <a:cubicBezTo>
                    <a:pt x="2896" y="2383"/>
                    <a:pt x="2383" y="2897"/>
                    <a:pt x="1755" y="2897"/>
                  </a:cubicBezTo>
                  <a:cubicBezTo>
                    <a:pt x="1127" y="2897"/>
                    <a:pt x="614" y="2383"/>
                    <a:pt x="614" y="1755"/>
                  </a:cubicBezTo>
                  <a:cubicBezTo>
                    <a:pt x="614" y="1128"/>
                    <a:pt x="1127" y="614"/>
                    <a:pt x="1755" y="614"/>
                  </a:cubicBezTo>
                  <a:close/>
                  <a:moveTo>
                    <a:pt x="1755" y="1"/>
                  </a:moveTo>
                  <a:cubicBezTo>
                    <a:pt x="785" y="1"/>
                    <a:pt x="1" y="785"/>
                    <a:pt x="1" y="1755"/>
                  </a:cubicBezTo>
                  <a:cubicBezTo>
                    <a:pt x="1" y="2725"/>
                    <a:pt x="785" y="3510"/>
                    <a:pt x="1755" y="3510"/>
                  </a:cubicBezTo>
                  <a:cubicBezTo>
                    <a:pt x="2725" y="3510"/>
                    <a:pt x="3510" y="2725"/>
                    <a:pt x="3510" y="1755"/>
                  </a:cubicBezTo>
                  <a:cubicBezTo>
                    <a:pt x="3510" y="785"/>
                    <a:pt x="2725" y="1"/>
                    <a:pt x="17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6"/>
            <p:cNvSpPr/>
            <p:nvPr/>
          </p:nvSpPr>
          <p:spPr>
            <a:xfrm>
              <a:off x="2921425" y="1760300"/>
              <a:ext cx="152325" cy="152300"/>
            </a:xfrm>
            <a:custGeom>
              <a:avLst/>
              <a:gdLst/>
              <a:ahLst/>
              <a:cxnLst/>
              <a:rect l="l" t="t" r="r" b="b"/>
              <a:pathLst>
                <a:path w="6093" h="6092" extrusionOk="0">
                  <a:moveTo>
                    <a:pt x="3039" y="0"/>
                  </a:moveTo>
                  <a:cubicBezTo>
                    <a:pt x="1356" y="0"/>
                    <a:pt x="1" y="1355"/>
                    <a:pt x="1" y="3039"/>
                  </a:cubicBezTo>
                  <a:cubicBezTo>
                    <a:pt x="1" y="4722"/>
                    <a:pt x="1356" y="6092"/>
                    <a:pt x="3039" y="6092"/>
                  </a:cubicBezTo>
                  <a:cubicBezTo>
                    <a:pt x="4723" y="6092"/>
                    <a:pt x="6092" y="4722"/>
                    <a:pt x="6092" y="3039"/>
                  </a:cubicBezTo>
                  <a:cubicBezTo>
                    <a:pt x="6092" y="1355"/>
                    <a:pt x="4723" y="0"/>
                    <a:pt x="3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
            <p:cNvSpPr/>
            <p:nvPr/>
          </p:nvSpPr>
          <p:spPr>
            <a:xfrm>
              <a:off x="2913575" y="1752450"/>
              <a:ext cx="168000" cy="167650"/>
            </a:xfrm>
            <a:custGeom>
              <a:avLst/>
              <a:gdLst/>
              <a:ahLst/>
              <a:cxnLst/>
              <a:rect l="l" t="t" r="r" b="b"/>
              <a:pathLst>
                <a:path w="6720" h="6706" extrusionOk="0">
                  <a:moveTo>
                    <a:pt x="3353" y="614"/>
                  </a:moveTo>
                  <a:cubicBezTo>
                    <a:pt x="4865" y="614"/>
                    <a:pt x="6107" y="1841"/>
                    <a:pt x="6107" y="3353"/>
                  </a:cubicBezTo>
                  <a:cubicBezTo>
                    <a:pt x="6107" y="4865"/>
                    <a:pt x="4865" y="6092"/>
                    <a:pt x="3353" y="6092"/>
                  </a:cubicBezTo>
                  <a:cubicBezTo>
                    <a:pt x="1841" y="6092"/>
                    <a:pt x="614" y="4865"/>
                    <a:pt x="614" y="3353"/>
                  </a:cubicBezTo>
                  <a:cubicBezTo>
                    <a:pt x="614" y="1841"/>
                    <a:pt x="1841" y="614"/>
                    <a:pt x="3353" y="614"/>
                  </a:cubicBezTo>
                  <a:close/>
                  <a:moveTo>
                    <a:pt x="3353" y="0"/>
                  </a:moveTo>
                  <a:cubicBezTo>
                    <a:pt x="1513" y="0"/>
                    <a:pt x="1" y="1513"/>
                    <a:pt x="1" y="3353"/>
                  </a:cubicBezTo>
                  <a:cubicBezTo>
                    <a:pt x="1" y="5207"/>
                    <a:pt x="1513" y="6705"/>
                    <a:pt x="3353" y="6705"/>
                  </a:cubicBezTo>
                  <a:cubicBezTo>
                    <a:pt x="5208" y="6705"/>
                    <a:pt x="6720" y="5207"/>
                    <a:pt x="6720" y="3353"/>
                  </a:cubicBezTo>
                  <a:cubicBezTo>
                    <a:pt x="6720" y="1513"/>
                    <a:pt x="5208" y="0"/>
                    <a:pt x="33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
            <p:cNvSpPr/>
            <p:nvPr/>
          </p:nvSpPr>
          <p:spPr>
            <a:xfrm>
              <a:off x="2951400" y="1790250"/>
              <a:ext cx="92375" cy="92400"/>
            </a:xfrm>
            <a:custGeom>
              <a:avLst/>
              <a:gdLst/>
              <a:ahLst/>
              <a:cxnLst/>
              <a:rect l="l" t="t" r="r" b="b"/>
              <a:pathLst>
                <a:path w="3695" h="3696" extrusionOk="0">
                  <a:moveTo>
                    <a:pt x="1840" y="1013"/>
                  </a:moveTo>
                  <a:cubicBezTo>
                    <a:pt x="2311" y="1013"/>
                    <a:pt x="2682" y="1384"/>
                    <a:pt x="2682" y="1841"/>
                  </a:cubicBezTo>
                  <a:cubicBezTo>
                    <a:pt x="2682" y="2297"/>
                    <a:pt x="2311" y="2668"/>
                    <a:pt x="1840" y="2668"/>
                  </a:cubicBezTo>
                  <a:cubicBezTo>
                    <a:pt x="1384" y="2668"/>
                    <a:pt x="1013" y="2297"/>
                    <a:pt x="1013" y="1841"/>
                  </a:cubicBezTo>
                  <a:cubicBezTo>
                    <a:pt x="1013" y="1384"/>
                    <a:pt x="1384" y="1013"/>
                    <a:pt x="1840" y="1013"/>
                  </a:cubicBezTo>
                  <a:close/>
                  <a:moveTo>
                    <a:pt x="1840" y="1"/>
                  </a:moveTo>
                  <a:cubicBezTo>
                    <a:pt x="827" y="1"/>
                    <a:pt x="0" y="828"/>
                    <a:pt x="0" y="1841"/>
                  </a:cubicBezTo>
                  <a:cubicBezTo>
                    <a:pt x="0" y="2868"/>
                    <a:pt x="827" y="3695"/>
                    <a:pt x="1840" y="3695"/>
                  </a:cubicBezTo>
                  <a:cubicBezTo>
                    <a:pt x="2867" y="3695"/>
                    <a:pt x="3695" y="2868"/>
                    <a:pt x="3695" y="1841"/>
                  </a:cubicBezTo>
                  <a:cubicBezTo>
                    <a:pt x="3695" y="828"/>
                    <a:pt x="2867" y="1"/>
                    <a:pt x="18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
            <p:cNvSpPr/>
            <p:nvPr/>
          </p:nvSpPr>
          <p:spPr>
            <a:xfrm>
              <a:off x="3576225" y="3411500"/>
              <a:ext cx="105225" cy="105600"/>
            </a:xfrm>
            <a:custGeom>
              <a:avLst/>
              <a:gdLst/>
              <a:ahLst/>
              <a:cxnLst/>
              <a:rect l="l" t="t" r="r" b="b"/>
              <a:pathLst>
                <a:path w="4209" h="4224" extrusionOk="0">
                  <a:moveTo>
                    <a:pt x="2097" y="1"/>
                  </a:moveTo>
                  <a:cubicBezTo>
                    <a:pt x="942" y="1"/>
                    <a:pt x="0" y="942"/>
                    <a:pt x="0" y="2112"/>
                  </a:cubicBezTo>
                  <a:cubicBezTo>
                    <a:pt x="0" y="3267"/>
                    <a:pt x="942" y="4223"/>
                    <a:pt x="2097" y="4223"/>
                  </a:cubicBezTo>
                  <a:cubicBezTo>
                    <a:pt x="3267" y="4223"/>
                    <a:pt x="4208" y="3267"/>
                    <a:pt x="4208" y="2112"/>
                  </a:cubicBezTo>
                  <a:cubicBezTo>
                    <a:pt x="4208" y="942"/>
                    <a:pt x="3267" y="1"/>
                    <a:pt x="20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
            <p:cNvSpPr/>
            <p:nvPr/>
          </p:nvSpPr>
          <p:spPr>
            <a:xfrm>
              <a:off x="3563375" y="3398675"/>
              <a:ext cx="130900" cy="130900"/>
            </a:xfrm>
            <a:custGeom>
              <a:avLst/>
              <a:gdLst/>
              <a:ahLst/>
              <a:cxnLst/>
              <a:rect l="l" t="t" r="r" b="b"/>
              <a:pathLst>
                <a:path w="5236" h="5236" extrusionOk="0">
                  <a:moveTo>
                    <a:pt x="2611" y="1027"/>
                  </a:moveTo>
                  <a:cubicBezTo>
                    <a:pt x="3496" y="1027"/>
                    <a:pt x="4209" y="1740"/>
                    <a:pt x="4209" y="2625"/>
                  </a:cubicBezTo>
                  <a:cubicBezTo>
                    <a:pt x="4209" y="3509"/>
                    <a:pt x="3496" y="4223"/>
                    <a:pt x="2611" y="4223"/>
                  </a:cubicBezTo>
                  <a:cubicBezTo>
                    <a:pt x="1741" y="4223"/>
                    <a:pt x="1013" y="3509"/>
                    <a:pt x="1013" y="2625"/>
                  </a:cubicBezTo>
                  <a:cubicBezTo>
                    <a:pt x="1013" y="1740"/>
                    <a:pt x="1741" y="1027"/>
                    <a:pt x="2611" y="1027"/>
                  </a:cubicBezTo>
                  <a:close/>
                  <a:moveTo>
                    <a:pt x="2611" y="0"/>
                  </a:moveTo>
                  <a:cubicBezTo>
                    <a:pt x="1170" y="0"/>
                    <a:pt x="0" y="1184"/>
                    <a:pt x="0" y="2625"/>
                  </a:cubicBezTo>
                  <a:cubicBezTo>
                    <a:pt x="0" y="4066"/>
                    <a:pt x="1170" y="5235"/>
                    <a:pt x="2611" y="5235"/>
                  </a:cubicBezTo>
                  <a:cubicBezTo>
                    <a:pt x="4066" y="5235"/>
                    <a:pt x="5236" y="4066"/>
                    <a:pt x="5236" y="2625"/>
                  </a:cubicBezTo>
                  <a:cubicBezTo>
                    <a:pt x="5236" y="1184"/>
                    <a:pt x="4066" y="0"/>
                    <a:pt x="26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
            <p:cNvSpPr/>
            <p:nvPr/>
          </p:nvSpPr>
          <p:spPr>
            <a:xfrm>
              <a:off x="3351525" y="2368350"/>
              <a:ext cx="87050" cy="87400"/>
            </a:xfrm>
            <a:custGeom>
              <a:avLst/>
              <a:gdLst/>
              <a:ahLst/>
              <a:cxnLst/>
              <a:rect l="l" t="t" r="r" b="b"/>
              <a:pathLst>
                <a:path w="3482" h="3496" extrusionOk="0">
                  <a:moveTo>
                    <a:pt x="1741" y="1"/>
                  </a:moveTo>
                  <a:cubicBezTo>
                    <a:pt x="771" y="1"/>
                    <a:pt x="1" y="785"/>
                    <a:pt x="1" y="1741"/>
                  </a:cubicBezTo>
                  <a:cubicBezTo>
                    <a:pt x="1" y="2711"/>
                    <a:pt x="771" y="3496"/>
                    <a:pt x="1741" y="3496"/>
                  </a:cubicBezTo>
                  <a:cubicBezTo>
                    <a:pt x="2697" y="3496"/>
                    <a:pt x="3482" y="2711"/>
                    <a:pt x="3482" y="1741"/>
                  </a:cubicBezTo>
                  <a:cubicBezTo>
                    <a:pt x="3482" y="785"/>
                    <a:pt x="2697" y="1"/>
                    <a:pt x="17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
            <p:cNvSpPr/>
            <p:nvPr/>
          </p:nvSpPr>
          <p:spPr>
            <a:xfrm>
              <a:off x="3343700" y="2360875"/>
              <a:ext cx="102725" cy="102375"/>
            </a:xfrm>
            <a:custGeom>
              <a:avLst/>
              <a:gdLst/>
              <a:ahLst/>
              <a:cxnLst/>
              <a:rect l="l" t="t" r="r" b="b"/>
              <a:pathLst>
                <a:path w="4109" h="4095" extrusionOk="0">
                  <a:moveTo>
                    <a:pt x="2054" y="613"/>
                  </a:moveTo>
                  <a:cubicBezTo>
                    <a:pt x="2853" y="613"/>
                    <a:pt x="3495" y="1255"/>
                    <a:pt x="3495" y="2040"/>
                  </a:cubicBezTo>
                  <a:cubicBezTo>
                    <a:pt x="3495" y="2839"/>
                    <a:pt x="2853" y="3481"/>
                    <a:pt x="2054" y="3481"/>
                  </a:cubicBezTo>
                  <a:cubicBezTo>
                    <a:pt x="1255" y="3481"/>
                    <a:pt x="613" y="2839"/>
                    <a:pt x="613" y="2040"/>
                  </a:cubicBezTo>
                  <a:cubicBezTo>
                    <a:pt x="613" y="1255"/>
                    <a:pt x="1255" y="613"/>
                    <a:pt x="2054" y="613"/>
                  </a:cubicBezTo>
                  <a:close/>
                  <a:moveTo>
                    <a:pt x="2054" y="0"/>
                  </a:moveTo>
                  <a:cubicBezTo>
                    <a:pt x="927" y="0"/>
                    <a:pt x="0" y="913"/>
                    <a:pt x="0" y="2040"/>
                  </a:cubicBezTo>
                  <a:cubicBezTo>
                    <a:pt x="0" y="3181"/>
                    <a:pt x="927" y="4094"/>
                    <a:pt x="2054" y="4094"/>
                  </a:cubicBezTo>
                  <a:cubicBezTo>
                    <a:pt x="3181" y="4094"/>
                    <a:pt x="4108" y="3181"/>
                    <a:pt x="4108" y="2040"/>
                  </a:cubicBezTo>
                  <a:cubicBezTo>
                    <a:pt x="4108" y="913"/>
                    <a:pt x="3181" y="0"/>
                    <a:pt x="2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
            <p:cNvSpPr/>
            <p:nvPr/>
          </p:nvSpPr>
          <p:spPr>
            <a:xfrm>
              <a:off x="2758450" y="2997450"/>
              <a:ext cx="93100" cy="93100"/>
            </a:xfrm>
            <a:custGeom>
              <a:avLst/>
              <a:gdLst/>
              <a:ahLst/>
              <a:cxnLst/>
              <a:rect l="l" t="t" r="r" b="b"/>
              <a:pathLst>
                <a:path w="3724" h="3724" extrusionOk="0">
                  <a:moveTo>
                    <a:pt x="1869" y="1"/>
                  </a:moveTo>
                  <a:cubicBezTo>
                    <a:pt x="842" y="1"/>
                    <a:pt x="1" y="828"/>
                    <a:pt x="1" y="1855"/>
                  </a:cubicBezTo>
                  <a:cubicBezTo>
                    <a:pt x="1" y="2896"/>
                    <a:pt x="842" y="3724"/>
                    <a:pt x="1869" y="3724"/>
                  </a:cubicBezTo>
                  <a:cubicBezTo>
                    <a:pt x="2896" y="3724"/>
                    <a:pt x="3724" y="2896"/>
                    <a:pt x="3724" y="1855"/>
                  </a:cubicBezTo>
                  <a:cubicBezTo>
                    <a:pt x="3724" y="828"/>
                    <a:pt x="2896" y="1"/>
                    <a:pt x="1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6"/>
            <p:cNvSpPr/>
            <p:nvPr/>
          </p:nvSpPr>
          <p:spPr>
            <a:xfrm>
              <a:off x="2740625" y="2979625"/>
              <a:ext cx="128775" cy="128775"/>
            </a:xfrm>
            <a:custGeom>
              <a:avLst/>
              <a:gdLst/>
              <a:ahLst/>
              <a:cxnLst/>
              <a:rect l="l" t="t" r="r" b="b"/>
              <a:pathLst>
                <a:path w="5151" h="5151" extrusionOk="0">
                  <a:moveTo>
                    <a:pt x="2582" y="1427"/>
                  </a:moveTo>
                  <a:cubicBezTo>
                    <a:pt x="3210" y="1427"/>
                    <a:pt x="3724" y="1940"/>
                    <a:pt x="3724" y="2568"/>
                  </a:cubicBezTo>
                  <a:cubicBezTo>
                    <a:pt x="3724" y="3210"/>
                    <a:pt x="3210" y="3724"/>
                    <a:pt x="2582" y="3724"/>
                  </a:cubicBezTo>
                  <a:cubicBezTo>
                    <a:pt x="1955" y="3724"/>
                    <a:pt x="1441" y="3210"/>
                    <a:pt x="1441" y="2568"/>
                  </a:cubicBezTo>
                  <a:cubicBezTo>
                    <a:pt x="1441" y="1940"/>
                    <a:pt x="1955" y="1427"/>
                    <a:pt x="2582" y="1427"/>
                  </a:cubicBezTo>
                  <a:close/>
                  <a:moveTo>
                    <a:pt x="2582" y="0"/>
                  </a:moveTo>
                  <a:cubicBezTo>
                    <a:pt x="1156" y="0"/>
                    <a:pt x="0" y="1156"/>
                    <a:pt x="0" y="2568"/>
                  </a:cubicBezTo>
                  <a:cubicBezTo>
                    <a:pt x="0" y="3995"/>
                    <a:pt x="1156" y="5150"/>
                    <a:pt x="2582" y="5150"/>
                  </a:cubicBezTo>
                  <a:cubicBezTo>
                    <a:pt x="3995" y="5150"/>
                    <a:pt x="5150" y="3995"/>
                    <a:pt x="5150" y="2568"/>
                  </a:cubicBezTo>
                  <a:cubicBezTo>
                    <a:pt x="5150" y="1156"/>
                    <a:pt x="3995" y="0"/>
                    <a:pt x="25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6"/>
            <p:cNvSpPr/>
            <p:nvPr/>
          </p:nvSpPr>
          <p:spPr>
            <a:xfrm>
              <a:off x="2787350" y="3609075"/>
              <a:ext cx="95600" cy="95975"/>
            </a:xfrm>
            <a:custGeom>
              <a:avLst/>
              <a:gdLst/>
              <a:ahLst/>
              <a:cxnLst/>
              <a:rect l="l" t="t" r="r" b="b"/>
              <a:pathLst>
                <a:path w="3824" h="3839" extrusionOk="0">
                  <a:moveTo>
                    <a:pt x="1912" y="1"/>
                  </a:moveTo>
                  <a:cubicBezTo>
                    <a:pt x="856" y="1"/>
                    <a:pt x="0" y="857"/>
                    <a:pt x="0" y="1926"/>
                  </a:cubicBezTo>
                  <a:cubicBezTo>
                    <a:pt x="0" y="2982"/>
                    <a:pt x="856" y="3838"/>
                    <a:pt x="1912" y="3838"/>
                  </a:cubicBezTo>
                  <a:cubicBezTo>
                    <a:pt x="2967" y="3838"/>
                    <a:pt x="3823" y="2982"/>
                    <a:pt x="3823" y="1926"/>
                  </a:cubicBezTo>
                  <a:cubicBezTo>
                    <a:pt x="3823" y="857"/>
                    <a:pt x="2967" y="1"/>
                    <a:pt x="19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
            <p:cNvSpPr/>
            <p:nvPr/>
          </p:nvSpPr>
          <p:spPr>
            <a:xfrm>
              <a:off x="2779500" y="3601600"/>
              <a:ext cx="110925" cy="110925"/>
            </a:xfrm>
            <a:custGeom>
              <a:avLst/>
              <a:gdLst/>
              <a:ahLst/>
              <a:cxnLst/>
              <a:rect l="l" t="t" r="r" b="b"/>
              <a:pathLst>
                <a:path w="4437" h="4437" extrusionOk="0">
                  <a:moveTo>
                    <a:pt x="2226" y="613"/>
                  </a:moveTo>
                  <a:cubicBezTo>
                    <a:pt x="3110" y="613"/>
                    <a:pt x="3823" y="1327"/>
                    <a:pt x="3823" y="2225"/>
                  </a:cubicBezTo>
                  <a:cubicBezTo>
                    <a:pt x="3823" y="3110"/>
                    <a:pt x="3110" y="3823"/>
                    <a:pt x="2226" y="3823"/>
                  </a:cubicBezTo>
                  <a:cubicBezTo>
                    <a:pt x="1341" y="3823"/>
                    <a:pt x="614" y="3110"/>
                    <a:pt x="614" y="2225"/>
                  </a:cubicBezTo>
                  <a:cubicBezTo>
                    <a:pt x="614" y="1327"/>
                    <a:pt x="1341" y="613"/>
                    <a:pt x="2226" y="613"/>
                  </a:cubicBezTo>
                  <a:close/>
                  <a:moveTo>
                    <a:pt x="2226" y="0"/>
                  </a:moveTo>
                  <a:cubicBezTo>
                    <a:pt x="999" y="0"/>
                    <a:pt x="0" y="999"/>
                    <a:pt x="0" y="2225"/>
                  </a:cubicBezTo>
                  <a:cubicBezTo>
                    <a:pt x="0" y="3438"/>
                    <a:pt x="999" y="4437"/>
                    <a:pt x="2226" y="4437"/>
                  </a:cubicBezTo>
                  <a:cubicBezTo>
                    <a:pt x="3438" y="4437"/>
                    <a:pt x="4437" y="3438"/>
                    <a:pt x="4437" y="2225"/>
                  </a:cubicBezTo>
                  <a:cubicBezTo>
                    <a:pt x="4437" y="999"/>
                    <a:pt x="3438" y="0"/>
                    <a:pt x="2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6"/>
            <p:cNvSpPr/>
            <p:nvPr/>
          </p:nvSpPr>
          <p:spPr>
            <a:xfrm>
              <a:off x="4073350" y="1588050"/>
              <a:ext cx="97050" cy="97025"/>
            </a:xfrm>
            <a:custGeom>
              <a:avLst/>
              <a:gdLst/>
              <a:ahLst/>
              <a:cxnLst/>
              <a:rect l="l" t="t" r="r" b="b"/>
              <a:pathLst>
                <a:path w="3882" h="3881" extrusionOk="0">
                  <a:moveTo>
                    <a:pt x="1941" y="0"/>
                  </a:moveTo>
                  <a:cubicBezTo>
                    <a:pt x="871" y="0"/>
                    <a:pt x="1" y="870"/>
                    <a:pt x="1" y="1940"/>
                  </a:cubicBezTo>
                  <a:cubicBezTo>
                    <a:pt x="1" y="3010"/>
                    <a:pt x="871" y="3880"/>
                    <a:pt x="1941" y="3880"/>
                  </a:cubicBezTo>
                  <a:cubicBezTo>
                    <a:pt x="3011" y="3880"/>
                    <a:pt x="3881" y="3010"/>
                    <a:pt x="3881" y="1940"/>
                  </a:cubicBezTo>
                  <a:cubicBezTo>
                    <a:pt x="3881" y="870"/>
                    <a:pt x="3011" y="0"/>
                    <a:pt x="1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6"/>
            <p:cNvSpPr/>
            <p:nvPr/>
          </p:nvSpPr>
          <p:spPr>
            <a:xfrm>
              <a:off x="3824425" y="2737475"/>
              <a:ext cx="129125" cy="129125"/>
            </a:xfrm>
            <a:custGeom>
              <a:avLst/>
              <a:gdLst/>
              <a:ahLst/>
              <a:cxnLst/>
              <a:rect l="l" t="t" r="r" b="b"/>
              <a:pathLst>
                <a:path w="5165" h="5165" extrusionOk="0">
                  <a:moveTo>
                    <a:pt x="2583" y="0"/>
                  </a:moveTo>
                  <a:cubicBezTo>
                    <a:pt x="1156" y="0"/>
                    <a:pt x="1" y="1156"/>
                    <a:pt x="1" y="2582"/>
                  </a:cubicBezTo>
                  <a:cubicBezTo>
                    <a:pt x="1" y="4009"/>
                    <a:pt x="1156" y="5164"/>
                    <a:pt x="2583" y="5164"/>
                  </a:cubicBezTo>
                  <a:cubicBezTo>
                    <a:pt x="4009" y="5164"/>
                    <a:pt x="5165" y="4009"/>
                    <a:pt x="5165" y="2582"/>
                  </a:cubicBezTo>
                  <a:cubicBezTo>
                    <a:pt x="5165" y="1156"/>
                    <a:pt x="4009" y="0"/>
                    <a:pt x="2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6"/>
            <p:cNvSpPr/>
            <p:nvPr/>
          </p:nvSpPr>
          <p:spPr>
            <a:xfrm>
              <a:off x="3806600" y="2719625"/>
              <a:ext cx="164800" cy="164800"/>
            </a:xfrm>
            <a:custGeom>
              <a:avLst/>
              <a:gdLst/>
              <a:ahLst/>
              <a:cxnLst/>
              <a:rect l="l" t="t" r="r" b="b"/>
              <a:pathLst>
                <a:path w="6592" h="6592" extrusionOk="0">
                  <a:moveTo>
                    <a:pt x="3296" y="1427"/>
                  </a:moveTo>
                  <a:cubicBezTo>
                    <a:pt x="4323" y="1427"/>
                    <a:pt x="5165" y="2269"/>
                    <a:pt x="5165" y="3296"/>
                  </a:cubicBezTo>
                  <a:cubicBezTo>
                    <a:pt x="5165" y="4323"/>
                    <a:pt x="4323" y="5165"/>
                    <a:pt x="3296" y="5165"/>
                  </a:cubicBezTo>
                  <a:cubicBezTo>
                    <a:pt x="2269" y="5165"/>
                    <a:pt x="1427" y="4323"/>
                    <a:pt x="1427" y="3296"/>
                  </a:cubicBezTo>
                  <a:cubicBezTo>
                    <a:pt x="1427" y="2269"/>
                    <a:pt x="2269" y="1427"/>
                    <a:pt x="3296" y="1427"/>
                  </a:cubicBezTo>
                  <a:close/>
                  <a:moveTo>
                    <a:pt x="3296" y="1"/>
                  </a:moveTo>
                  <a:cubicBezTo>
                    <a:pt x="1484" y="1"/>
                    <a:pt x="0" y="1485"/>
                    <a:pt x="0" y="3296"/>
                  </a:cubicBezTo>
                  <a:cubicBezTo>
                    <a:pt x="0" y="5122"/>
                    <a:pt x="1484" y="6592"/>
                    <a:pt x="3296" y="6592"/>
                  </a:cubicBezTo>
                  <a:cubicBezTo>
                    <a:pt x="5122" y="6592"/>
                    <a:pt x="6591" y="5122"/>
                    <a:pt x="6591" y="3296"/>
                  </a:cubicBezTo>
                  <a:cubicBezTo>
                    <a:pt x="6591" y="1485"/>
                    <a:pt x="5122" y="1"/>
                    <a:pt x="32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
            <p:cNvSpPr/>
            <p:nvPr/>
          </p:nvSpPr>
          <p:spPr>
            <a:xfrm>
              <a:off x="3168575" y="2632625"/>
              <a:ext cx="82400" cy="82400"/>
            </a:xfrm>
            <a:custGeom>
              <a:avLst/>
              <a:gdLst/>
              <a:ahLst/>
              <a:cxnLst/>
              <a:rect l="l" t="t" r="r" b="b"/>
              <a:pathLst>
                <a:path w="3296" h="3296" extrusionOk="0">
                  <a:moveTo>
                    <a:pt x="1641" y="0"/>
                  </a:moveTo>
                  <a:cubicBezTo>
                    <a:pt x="728" y="0"/>
                    <a:pt x="1" y="728"/>
                    <a:pt x="1" y="1641"/>
                  </a:cubicBezTo>
                  <a:cubicBezTo>
                    <a:pt x="1" y="2554"/>
                    <a:pt x="728" y="3296"/>
                    <a:pt x="1641" y="3296"/>
                  </a:cubicBezTo>
                  <a:cubicBezTo>
                    <a:pt x="2554" y="3296"/>
                    <a:pt x="3296" y="2554"/>
                    <a:pt x="3296" y="1641"/>
                  </a:cubicBezTo>
                  <a:cubicBezTo>
                    <a:pt x="3296" y="728"/>
                    <a:pt x="2554" y="0"/>
                    <a:pt x="16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6"/>
            <p:cNvSpPr/>
            <p:nvPr/>
          </p:nvSpPr>
          <p:spPr>
            <a:xfrm>
              <a:off x="3155750" y="2619775"/>
              <a:ext cx="107725" cy="107725"/>
            </a:xfrm>
            <a:custGeom>
              <a:avLst/>
              <a:gdLst/>
              <a:ahLst/>
              <a:cxnLst/>
              <a:rect l="l" t="t" r="r" b="b"/>
              <a:pathLst>
                <a:path w="4309" h="4309" extrusionOk="0">
                  <a:moveTo>
                    <a:pt x="2154" y="1028"/>
                  </a:moveTo>
                  <a:cubicBezTo>
                    <a:pt x="2782" y="1028"/>
                    <a:pt x="3295" y="1527"/>
                    <a:pt x="3295" y="2155"/>
                  </a:cubicBezTo>
                  <a:cubicBezTo>
                    <a:pt x="3295" y="2782"/>
                    <a:pt x="2782" y="3296"/>
                    <a:pt x="2154" y="3296"/>
                  </a:cubicBezTo>
                  <a:cubicBezTo>
                    <a:pt x="1527" y="3296"/>
                    <a:pt x="1013" y="2782"/>
                    <a:pt x="1013" y="2155"/>
                  </a:cubicBezTo>
                  <a:cubicBezTo>
                    <a:pt x="1013" y="1527"/>
                    <a:pt x="1527" y="1028"/>
                    <a:pt x="2154" y="1028"/>
                  </a:cubicBezTo>
                  <a:close/>
                  <a:moveTo>
                    <a:pt x="2154" y="1"/>
                  </a:moveTo>
                  <a:cubicBezTo>
                    <a:pt x="970" y="1"/>
                    <a:pt x="0" y="971"/>
                    <a:pt x="0" y="2155"/>
                  </a:cubicBezTo>
                  <a:cubicBezTo>
                    <a:pt x="0" y="3353"/>
                    <a:pt x="970" y="4309"/>
                    <a:pt x="2154" y="4309"/>
                  </a:cubicBezTo>
                  <a:cubicBezTo>
                    <a:pt x="3338" y="4309"/>
                    <a:pt x="4308" y="3353"/>
                    <a:pt x="4308" y="2155"/>
                  </a:cubicBezTo>
                  <a:cubicBezTo>
                    <a:pt x="4308" y="971"/>
                    <a:pt x="3338" y="1"/>
                    <a:pt x="2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6"/>
            <p:cNvSpPr/>
            <p:nvPr/>
          </p:nvSpPr>
          <p:spPr>
            <a:xfrm>
              <a:off x="2689275" y="2513850"/>
              <a:ext cx="146950" cy="146975"/>
            </a:xfrm>
            <a:custGeom>
              <a:avLst/>
              <a:gdLst/>
              <a:ahLst/>
              <a:cxnLst/>
              <a:rect l="l" t="t" r="r" b="b"/>
              <a:pathLst>
                <a:path w="5878" h="5879" extrusionOk="0">
                  <a:moveTo>
                    <a:pt x="2939" y="1"/>
                  </a:moveTo>
                  <a:cubicBezTo>
                    <a:pt x="1312" y="1"/>
                    <a:pt x="0" y="1313"/>
                    <a:pt x="0" y="2940"/>
                  </a:cubicBezTo>
                  <a:cubicBezTo>
                    <a:pt x="0" y="4566"/>
                    <a:pt x="1312" y="5878"/>
                    <a:pt x="2939" y="5878"/>
                  </a:cubicBezTo>
                  <a:cubicBezTo>
                    <a:pt x="4565" y="5878"/>
                    <a:pt x="5877" y="4566"/>
                    <a:pt x="5877" y="2940"/>
                  </a:cubicBezTo>
                  <a:cubicBezTo>
                    <a:pt x="5877" y="1313"/>
                    <a:pt x="4565" y="1"/>
                    <a:pt x="2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6"/>
            <p:cNvSpPr/>
            <p:nvPr/>
          </p:nvSpPr>
          <p:spPr>
            <a:xfrm>
              <a:off x="2681775" y="2506375"/>
              <a:ext cx="161925" cy="161925"/>
            </a:xfrm>
            <a:custGeom>
              <a:avLst/>
              <a:gdLst/>
              <a:ahLst/>
              <a:cxnLst/>
              <a:rect l="l" t="t" r="r" b="b"/>
              <a:pathLst>
                <a:path w="6477" h="6477" extrusionOk="0">
                  <a:moveTo>
                    <a:pt x="3239" y="614"/>
                  </a:moveTo>
                  <a:cubicBezTo>
                    <a:pt x="4694" y="614"/>
                    <a:pt x="5878" y="1783"/>
                    <a:pt x="5878" y="3239"/>
                  </a:cubicBezTo>
                  <a:cubicBezTo>
                    <a:pt x="5878" y="4694"/>
                    <a:pt x="4694" y="5878"/>
                    <a:pt x="3239" y="5878"/>
                  </a:cubicBezTo>
                  <a:cubicBezTo>
                    <a:pt x="1784" y="5878"/>
                    <a:pt x="614" y="4694"/>
                    <a:pt x="614" y="3239"/>
                  </a:cubicBezTo>
                  <a:cubicBezTo>
                    <a:pt x="614" y="1783"/>
                    <a:pt x="1784" y="614"/>
                    <a:pt x="3239" y="614"/>
                  </a:cubicBezTo>
                  <a:close/>
                  <a:moveTo>
                    <a:pt x="3239" y="0"/>
                  </a:moveTo>
                  <a:cubicBezTo>
                    <a:pt x="1456" y="0"/>
                    <a:pt x="0" y="1455"/>
                    <a:pt x="0" y="3239"/>
                  </a:cubicBezTo>
                  <a:cubicBezTo>
                    <a:pt x="0" y="5036"/>
                    <a:pt x="1456" y="6477"/>
                    <a:pt x="3239" y="6477"/>
                  </a:cubicBezTo>
                  <a:cubicBezTo>
                    <a:pt x="5036" y="6477"/>
                    <a:pt x="6477" y="5036"/>
                    <a:pt x="6477" y="3239"/>
                  </a:cubicBezTo>
                  <a:cubicBezTo>
                    <a:pt x="6477" y="1455"/>
                    <a:pt x="5036" y="0"/>
                    <a:pt x="3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6"/>
            <p:cNvSpPr/>
            <p:nvPr/>
          </p:nvSpPr>
          <p:spPr>
            <a:xfrm>
              <a:off x="2722775" y="2547375"/>
              <a:ext cx="79925" cy="79925"/>
            </a:xfrm>
            <a:custGeom>
              <a:avLst/>
              <a:gdLst/>
              <a:ahLst/>
              <a:cxnLst/>
              <a:rect l="l" t="t" r="r" b="b"/>
              <a:pathLst>
                <a:path w="3197" h="3197" extrusionOk="0">
                  <a:moveTo>
                    <a:pt x="1599" y="1"/>
                  </a:moveTo>
                  <a:cubicBezTo>
                    <a:pt x="714" y="1"/>
                    <a:pt x="1" y="714"/>
                    <a:pt x="1" y="1599"/>
                  </a:cubicBezTo>
                  <a:cubicBezTo>
                    <a:pt x="1" y="2483"/>
                    <a:pt x="714" y="3196"/>
                    <a:pt x="1599" y="3196"/>
                  </a:cubicBezTo>
                  <a:cubicBezTo>
                    <a:pt x="2483" y="3196"/>
                    <a:pt x="3196" y="2483"/>
                    <a:pt x="3196" y="1599"/>
                  </a:cubicBezTo>
                  <a:cubicBezTo>
                    <a:pt x="3196" y="714"/>
                    <a:pt x="2483" y="1"/>
                    <a:pt x="1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6"/>
            <p:cNvSpPr/>
            <p:nvPr/>
          </p:nvSpPr>
          <p:spPr>
            <a:xfrm>
              <a:off x="3373650" y="1223925"/>
              <a:ext cx="73125" cy="73475"/>
            </a:xfrm>
            <a:custGeom>
              <a:avLst/>
              <a:gdLst/>
              <a:ahLst/>
              <a:cxnLst/>
              <a:rect l="l" t="t" r="r" b="b"/>
              <a:pathLst>
                <a:path w="2925" h="2939" extrusionOk="0">
                  <a:moveTo>
                    <a:pt x="1455" y="0"/>
                  </a:moveTo>
                  <a:cubicBezTo>
                    <a:pt x="657" y="0"/>
                    <a:pt x="0" y="656"/>
                    <a:pt x="0" y="1470"/>
                  </a:cubicBezTo>
                  <a:cubicBezTo>
                    <a:pt x="0" y="2283"/>
                    <a:pt x="657" y="2939"/>
                    <a:pt x="1455" y="2939"/>
                  </a:cubicBezTo>
                  <a:cubicBezTo>
                    <a:pt x="2269" y="2939"/>
                    <a:pt x="2925" y="2283"/>
                    <a:pt x="2925" y="1470"/>
                  </a:cubicBezTo>
                  <a:cubicBezTo>
                    <a:pt x="2925" y="656"/>
                    <a:pt x="2269" y="0"/>
                    <a:pt x="1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3"/>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3"/>
            <a:ext cx="386834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7"/>
            <a:ext cx="386834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3"/>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7"/>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24/02/2026</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9059421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24/02/2026</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8022869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24/02/2026</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6624709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24/02/2026</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9408274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atin typeface="Cambria" panose="02040503050406030204" pitchFamily="18"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24/02/2026</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1072789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24/02/2026</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0654929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24/02/2026</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0738348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A4E36502-40D9-4DED-AB80-9F49960D7E40}" type="datetimeFigureOut">
              <a:rPr lang="vi-VN" smtClean="0"/>
              <a:t>24/02/2026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387E010-47A0-42C4-BFBC-89E69F3CDF43}" type="slidenum">
              <a:rPr lang="vi-VN" smtClean="0"/>
              <a:t>‹#›</a:t>
            </a:fld>
            <a:endParaRPr lang="vi-VN"/>
          </a:p>
        </p:txBody>
      </p:sp>
    </p:spTree>
    <p:extLst>
      <p:ext uri="{BB962C8B-B14F-4D97-AF65-F5344CB8AC3E}">
        <p14:creationId xmlns:p14="http://schemas.microsoft.com/office/powerpoint/2010/main" val="33180358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A4E36502-40D9-4DED-AB80-9F49960D7E40}" type="datetimeFigureOut">
              <a:rPr lang="vi-VN" smtClean="0"/>
              <a:t>24/02/2026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387E010-47A0-42C4-BFBC-89E69F3CDF43}" type="slidenum">
              <a:rPr lang="vi-VN" smtClean="0"/>
              <a:t>‹#›</a:t>
            </a:fld>
            <a:endParaRPr lang="vi-VN"/>
          </a:p>
        </p:txBody>
      </p:sp>
    </p:spTree>
    <p:extLst>
      <p:ext uri="{BB962C8B-B14F-4D97-AF65-F5344CB8AC3E}">
        <p14:creationId xmlns:p14="http://schemas.microsoft.com/office/powerpoint/2010/main" val="7879681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E36502-40D9-4DED-AB80-9F49960D7E40}" type="datetimeFigureOut">
              <a:rPr lang="vi-VN" smtClean="0"/>
              <a:t>24/02/2026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387E010-47A0-42C4-BFBC-89E69F3CDF43}" type="slidenum">
              <a:rPr lang="vi-VN" smtClean="0"/>
              <a:t>‹#›</a:t>
            </a:fld>
            <a:endParaRPr lang="vi-VN"/>
          </a:p>
        </p:txBody>
      </p:sp>
    </p:spTree>
    <p:extLst>
      <p:ext uri="{BB962C8B-B14F-4D97-AF65-F5344CB8AC3E}">
        <p14:creationId xmlns:p14="http://schemas.microsoft.com/office/powerpoint/2010/main" val="211979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19"/>
        <p:cNvGrpSpPr/>
        <p:nvPr/>
      </p:nvGrpSpPr>
      <p:grpSpPr>
        <a:xfrm>
          <a:off x="0" y="0"/>
          <a:ext cx="0" cy="0"/>
          <a:chOff x="0" y="0"/>
          <a:chExt cx="0" cy="0"/>
        </a:xfrm>
      </p:grpSpPr>
      <p:grpSp>
        <p:nvGrpSpPr>
          <p:cNvPr id="620" name="Google Shape;620;p7"/>
          <p:cNvGrpSpPr/>
          <p:nvPr/>
        </p:nvGrpSpPr>
        <p:grpSpPr>
          <a:xfrm rot="8100000">
            <a:off x="-2003303" y="1842595"/>
            <a:ext cx="3225301" cy="3714123"/>
            <a:chOff x="2166075" y="959650"/>
            <a:chExt cx="3498975" cy="4029275"/>
          </a:xfrm>
        </p:grpSpPr>
        <p:sp>
          <p:nvSpPr>
            <p:cNvPr id="621" name="Google Shape;621;p7"/>
            <p:cNvSpPr/>
            <p:nvPr/>
          </p:nvSpPr>
          <p:spPr>
            <a:xfrm>
              <a:off x="2234900" y="3538475"/>
              <a:ext cx="562100" cy="1450450"/>
            </a:xfrm>
            <a:custGeom>
              <a:avLst/>
              <a:gdLst/>
              <a:ahLst/>
              <a:cxnLst/>
              <a:rect l="l" t="t" r="r" b="b"/>
              <a:pathLst>
                <a:path w="22484" h="58018" extrusionOk="0">
                  <a:moveTo>
                    <a:pt x="771" y="0"/>
                  </a:moveTo>
                  <a:lnTo>
                    <a:pt x="1" y="671"/>
                  </a:lnTo>
                  <a:lnTo>
                    <a:pt x="6763" y="8502"/>
                  </a:lnTo>
                  <a:lnTo>
                    <a:pt x="6763" y="19772"/>
                  </a:lnTo>
                  <a:lnTo>
                    <a:pt x="21456" y="36776"/>
                  </a:lnTo>
                  <a:lnTo>
                    <a:pt x="21456" y="58017"/>
                  </a:lnTo>
                  <a:lnTo>
                    <a:pt x="22483" y="58017"/>
                  </a:lnTo>
                  <a:lnTo>
                    <a:pt x="22483" y="36391"/>
                  </a:lnTo>
                  <a:lnTo>
                    <a:pt x="7790" y="19401"/>
                  </a:lnTo>
                  <a:lnTo>
                    <a:pt x="7790" y="8117"/>
                  </a:lnTo>
                  <a:lnTo>
                    <a:pt x="7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7"/>
            <p:cNvSpPr/>
            <p:nvPr/>
          </p:nvSpPr>
          <p:spPr>
            <a:xfrm>
              <a:off x="2671425" y="3032400"/>
              <a:ext cx="271425" cy="1956525"/>
            </a:xfrm>
            <a:custGeom>
              <a:avLst/>
              <a:gdLst/>
              <a:ahLst/>
              <a:cxnLst/>
              <a:rect l="l" t="t" r="r" b="b"/>
              <a:pathLst>
                <a:path w="10857" h="78261" extrusionOk="0">
                  <a:moveTo>
                    <a:pt x="4808" y="1"/>
                  </a:moveTo>
                  <a:lnTo>
                    <a:pt x="1" y="5550"/>
                  </a:lnTo>
                  <a:lnTo>
                    <a:pt x="1" y="37376"/>
                  </a:lnTo>
                  <a:lnTo>
                    <a:pt x="9430" y="48274"/>
                  </a:lnTo>
                  <a:lnTo>
                    <a:pt x="9430" y="78260"/>
                  </a:lnTo>
                  <a:lnTo>
                    <a:pt x="10857" y="78260"/>
                  </a:lnTo>
                  <a:lnTo>
                    <a:pt x="10857" y="47747"/>
                  </a:lnTo>
                  <a:lnTo>
                    <a:pt x="1427" y="36848"/>
                  </a:lnTo>
                  <a:lnTo>
                    <a:pt x="1427" y="6092"/>
                  </a:lnTo>
                  <a:lnTo>
                    <a:pt x="5892" y="928"/>
                  </a:lnTo>
                  <a:lnTo>
                    <a:pt x="48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7"/>
            <p:cNvSpPr/>
            <p:nvPr/>
          </p:nvSpPr>
          <p:spPr>
            <a:xfrm>
              <a:off x="2960650" y="1836250"/>
              <a:ext cx="134500" cy="3152675"/>
            </a:xfrm>
            <a:custGeom>
              <a:avLst/>
              <a:gdLst/>
              <a:ahLst/>
              <a:cxnLst/>
              <a:rect l="l" t="t" r="r" b="b"/>
              <a:pathLst>
                <a:path w="5380" h="126107" extrusionOk="0">
                  <a:moveTo>
                    <a:pt x="1171" y="1"/>
                  </a:moveTo>
                  <a:lnTo>
                    <a:pt x="1171" y="23410"/>
                  </a:lnTo>
                  <a:lnTo>
                    <a:pt x="4766" y="27561"/>
                  </a:lnTo>
                  <a:lnTo>
                    <a:pt x="4766" y="73225"/>
                  </a:lnTo>
                  <a:lnTo>
                    <a:pt x="1" y="78745"/>
                  </a:lnTo>
                  <a:lnTo>
                    <a:pt x="1" y="86149"/>
                  </a:lnTo>
                  <a:lnTo>
                    <a:pt x="3895" y="90671"/>
                  </a:lnTo>
                  <a:lnTo>
                    <a:pt x="3895" y="126106"/>
                  </a:lnTo>
                  <a:lnTo>
                    <a:pt x="4509" y="126106"/>
                  </a:lnTo>
                  <a:lnTo>
                    <a:pt x="4509" y="90443"/>
                  </a:lnTo>
                  <a:lnTo>
                    <a:pt x="600" y="85921"/>
                  </a:lnTo>
                  <a:lnTo>
                    <a:pt x="600" y="78974"/>
                  </a:lnTo>
                  <a:lnTo>
                    <a:pt x="5379" y="73453"/>
                  </a:lnTo>
                  <a:lnTo>
                    <a:pt x="5379" y="27333"/>
                  </a:lnTo>
                  <a:lnTo>
                    <a:pt x="1784" y="23182"/>
                  </a:lnTo>
                  <a:lnTo>
                    <a:pt x="17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7"/>
            <p:cNvSpPr/>
            <p:nvPr/>
          </p:nvSpPr>
          <p:spPr>
            <a:xfrm>
              <a:off x="3114725" y="2673625"/>
              <a:ext cx="107725" cy="2162300"/>
            </a:xfrm>
            <a:custGeom>
              <a:avLst/>
              <a:gdLst/>
              <a:ahLst/>
              <a:cxnLst/>
              <a:rect l="l" t="t" r="r" b="b"/>
              <a:pathLst>
                <a:path w="4309" h="86492" extrusionOk="0">
                  <a:moveTo>
                    <a:pt x="3282" y="1"/>
                  </a:moveTo>
                  <a:lnTo>
                    <a:pt x="3282" y="26948"/>
                  </a:lnTo>
                  <a:lnTo>
                    <a:pt x="1" y="30757"/>
                  </a:lnTo>
                  <a:lnTo>
                    <a:pt x="1" y="67704"/>
                  </a:lnTo>
                  <a:lnTo>
                    <a:pt x="3168" y="71370"/>
                  </a:lnTo>
                  <a:lnTo>
                    <a:pt x="3168" y="86491"/>
                  </a:lnTo>
                  <a:lnTo>
                    <a:pt x="4180" y="86491"/>
                  </a:lnTo>
                  <a:lnTo>
                    <a:pt x="4180" y="70985"/>
                  </a:lnTo>
                  <a:lnTo>
                    <a:pt x="1013" y="67333"/>
                  </a:lnTo>
                  <a:lnTo>
                    <a:pt x="1013" y="31128"/>
                  </a:lnTo>
                  <a:lnTo>
                    <a:pt x="4309" y="27319"/>
                  </a:lnTo>
                  <a:lnTo>
                    <a:pt x="43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7"/>
            <p:cNvSpPr/>
            <p:nvPr/>
          </p:nvSpPr>
          <p:spPr>
            <a:xfrm>
              <a:off x="3276650" y="1260650"/>
              <a:ext cx="141250" cy="3575275"/>
            </a:xfrm>
            <a:custGeom>
              <a:avLst/>
              <a:gdLst/>
              <a:ahLst/>
              <a:cxnLst/>
              <a:rect l="l" t="t" r="r" b="b"/>
              <a:pathLst>
                <a:path w="5650" h="143011" extrusionOk="0">
                  <a:moveTo>
                    <a:pt x="5036" y="1"/>
                  </a:moveTo>
                  <a:lnTo>
                    <a:pt x="5036" y="33610"/>
                  </a:lnTo>
                  <a:lnTo>
                    <a:pt x="0" y="39430"/>
                  </a:lnTo>
                  <a:lnTo>
                    <a:pt x="0" y="91641"/>
                  </a:lnTo>
                  <a:lnTo>
                    <a:pt x="2525" y="94551"/>
                  </a:lnTo>
                  <a:lnTo>
                    <a:pt x="2525" y="143010"/>
                  </a:lnTo>
                  <a:lnTo>
                    <a:pt x="3124" y="143010"/>
                  </a:lnTo>
                  <a:lnTo>
                    <a:pt x="3124" y="94323"/>
                  </a:lnTo>
                  <a:lnTo>
                    <a:pt x="614" y="91413"/>
                  </a:lnTo>
                  <a:lnTo>
                    <a:pt x="614" y="39658"/>
                  </a:lnTo>
                  <a:lnTo>
                    <a:pt x="5649" y="33838"/>
                  </a:lnTo>
                  <a:lnTo>
                    <a:pt x="56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7"/>
            <p:cNvSpPr/>
            <p:nvPr/>
          </p:nvSpPr>
          <p:spPr>
            <a:xfrm>
              <a:off x="3387200" y="2411850"/>
              <a:ext cx="108450" cy="2424075"/>
            </a:xfrm>
            <a:custGeom>
              <a:avLst/>
              <a:gdLst/>
              <a:ahLst/>
              <a:cxnLst/>
              <a:rect l="l" t="t" r="r" b="b"/>
              <a:pathLst>
                <a:path w="4338" h="96963" extrusionOk="0">
                  <a:moveTo>
                    <a:pt x="0" y="1"/>
                  </a:moveTo>
                  <a:lnTo>
                    <a:pt x="0" y="62340"/>
                  </a:lnTo>
                  <a:lnTo>
                    <a:pt x="3724" y="66649"/>
                  </a:lnTo>
                  <a:lnTo>
                    <a:pt x="3724" y="96962"/>
                  </a:lnTo>
                  <a:lnTo>
                    <a:pt x="4337" y="96962"/>
                  </a:lnTo>
                  <a:lnTo>
                    <a:pt x="4337" y="66420"/>
                  </a:lnTo>
                  <a:lnTo>
                    <a:pt x="614" y="62112"/>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7"/>
            <p:cNvSpPr/>
            <p:nvPr/>
          </p:nvSpPr>
          <p:spPr>
            <a:xfrm>
              <a:off x="3616150" y="3464275"/>
              <a:ext cx="25350" cy="1371650"/>
            </a:xfrm>
            <a:custGeom>
              <a:avLst/>
              <a:gdLst/>
              <a:ahLst/>
              <a:cxnLst/>
              <a:rect l="l" t="t" r="r" b="b"/>
              <a:pathLst>
                <a:path w="1014" h="54866" extrusionOk="0">
                  <a:moveTo>
                    <a:pt x="1" y="1"/>
                  </a:moveTo>
                  <a:lnTo>
                    <a:pt x="1" y="54865"/>
                  </a:lnTo>
                  <a:lnTo>
                    <a:pt x="1014" y="54865"/>
                  </a:lnTo>
                  <a:lnTo>
                    <a:pt x="10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7"/>
            <p:cNvSpPr/>
            <p:nvPr/>
          </p:nvSpPr>
          <p:spPr>
            <a:xfrm>
              <a:off x="3513100" y="1784200"/>
              <a:ext cx="128400" cy="2074900"/>
            </a:xfrm>
            <a:custGeom>
              <a:avLst/>
              <a:gdLst/>
              <a:ahLst/>
              <a:cxnLst/>
              <a:rect l="l" t="t" r="r" b="b"/>
              <a:pathLst>
                <a:path w="5136" h="82996" extrusionOk="0">
                  <a:moveTo>
                    <a:pt x="4522" y="0"/>
                  </a:moveTo>
                  <a:lnTo>
                    <a:pt x="4522" y="13481"/>
                  </a:lnTo>
                  <a:lnTo>
                    <a:pt x="0" y="18716"/>
                  </a:lnTo>
                  <a:lnTo>
                    <a:pt x="0" y="77917"/>
                  </a:lnTo>
                  <a:lnTo>
                    <a:pt x="4394" y="82996"/>
                  </a:lnTo>
                  <a:lnTo>
                    <a:pt x="4865" y="82596"/>
                  </a:lnTo>
                  <a:lnTo>
                    <a:pt x="613" y="77689"/>
                  </a:lnTo>
                  <a:lnTo>
                    <a:pt x="613" y="18944"/>
                  </a:lnTo>
                  <a:lnTo>
                    <a:pt x="5136" y="13709"/>
                  </a:lnTo>
                  <a:lnTo>
                    <a:pt x="51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7"/>
            <p:cNvSpPr/>
            <p:nvPr/>
          </p:nvSpPr>
          <p:spPr>
            <a:xfrm>
              <a:off x="2683550" y="2582325"/>
              <a:ext cx="256800" cy="997525"/>
            </a:xfrm>
            <a:custGeom>
              <a:avLst/>
              <a:gdLst/>
              <a:ahLst/>
              <a:cxnLst/>
              <a:rect l="l" t="t" r="r" b="b"/>
              <a:pathLst>
                <a:path w="10272" h="39901" extrusionOk="0">
                  <a:moveTo>
                    <a:pt x="3396" y="1"/>
                  </a:moveTo>
                  <a:lnTo>
                    <a:pt x="2939" y="400"/>
                  </a:lnTo>
                  <a:lnTo>
                    <a:pt x="9673" y="8189"/>
                  </a:lnTo>
                  <a:lnTo>
                    <a:pt x="9673" y="28317"/>
                  </a:lnTo>
                  <a:lnTo>
                    <a:pt x="1" y="39501"/>
                  </a:lnTo>
                  <a:lnTo>
                    <a:pt x="472" y="39901"/>
                  </a:lnTo>
                  <a:lnTo>
                    <a:pt x="10272" y="28546"/>
                  </a:lnTo>
                  <a:lnTo>
                    <a:pt x="10272" y="7961"/>
                  </a:lnTo>
                  <a:lnTo>
                    <a:pt x="33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7"/>
            <p:cNvSpPr/>
            <p:nvPr/>
          </p:nvSpPr>
          <p:spPr>
            <a:xfrm>
              <a:off x="2548025" y="2778475"/>
              <a:ext cx="15375" cy="1410525"/>
            </a:xfrm>
            <a:custGeom>
              <a:avLst/>
              <a:gdLst/>
              <a:ahLst/>
              <a:cxnLst/>
              <a:rect l="l" t="t" r="r" b="b"/>
              <a:pathLst>
                <a:path w="615" h="56421" extrusionOk="0">
                  <a:moveTo>
                    <a:pt x="1" y="1"/>
                  </a:moveTo>
                  <a:lnTo>
                    <a:pt x="1" y="56420"/>
                  </a:lnTo>
                  <a:lnTo>
                    <a:pt x="614" y="56420"/>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7"/>
            <p:cNvSpPr/>
            <p:nvPr/>
          </p:nvSpPr>
          <p:spPr>
            <a:xfrm>
              <a:off x="4734925" y="3305950"/>
              <a:ext cx="562075" cy="1682975"/>
            </a:xfrm>
            <a:custGeom>
              <a:avLst/>
              <a:gdLst/>
              <a:ahLst/>
              <a:cxnLst/>
              <a:rect l="l" t="t" r="r" b="b"/>
              <a:pathLst>
                <a:path w="22483" h="67319" extrusionOk="0">
                  <a:moveTo>
                    <a:pt x="21712" y="0"/>
                  </a:moveTo>
                  <a:lnTo>
                    <a:pt x="14708" y="8117"/>
                  </a:lnTo>
                  <a:lnTo>
                    <a:pt x="14708" y="28702"/>
                  </a:lnTo>
                  <a:lnTo>
                    <a:pt x="0" y="45692"/>
                  </a:lnTo>
                  <a:lnTo>
                    <a:pt x="0" y="67318"/>
                  </a:lnTo>
                  <a:lnTo>
                    <a:pt x="1027" y="67318"/>
                  </a:lnTo>
                  <a:lnTo>
                    <a:pt x="1027" y="46077"/>
                  </a:lnTo>
                  <a:lnTo>
                    <a:pt x="15721" y="29073"/>
                  </a:lnTo>
                  <a:lnTo>
                    <a:pt x="15721" y="8488"/>
                  </a:lnTo>
                  <a:lnTo>
                    <a:pt x="22483" y="671"/>
                  </a:lnTo>
                  <a:lnTo>
                    <a:pt x="217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7"/>
            <p:cNvSpPr/>
            <p:nvPr/>
          </p:nvSpPr>
          <p:spPr>
            <a:xfrm>
              <a:off x="4589050" y="3148675"/>
              <a:ext cx="271425" cy="1840250"/>
            </a:xfrm>
            <a:custGeom>
              <a:avLst/>
              <a:gdLst/>
              <a:ahLst/>
              <a:cxnLst/>
              <a:rect l="l" t="t" r="r" b="b"/>
              <a:pathLst>
                <a:path w="10857" h="73610" extrusionOk="0">
                  <a:moveTo>
                    <a:pt x="6049" y="0"/>
                  </a:moveTo>
                  <a:lnTo>
                    <a:pt x="4979" y="927"/>
                  </a:lnTo>
                  <a:lnTo>
                    <a:pt x="9430" y="6091"/>
                  </a:lnTo>
                  <a:lnTo>
                    <a:pt x="9430" y="32197"/>
                  </a:lnTo>
                  <a:lnTo>
                    <a:pt x="1" y="43096"/>
                  </a:lnTo>
                  <a:lnTo>
                    <a:pt x="1" y="73609"/>
                  </a:lnTo>
                  <a:lnTo>
                    <a:pt x="1442" y="73609"/>
                  </a:lnTo>
                  <a:lnTo>
                    <a:pt x="1442" y="43623"/>
                  </a:lnTo>
                  <a:lnTo>
                    <a:pt x="10857" y="32725"/>
                  </a:lnTo>
                  <a:lnTo>
                    <a:pt x="10857" y="5549"/>
                  </a:lnTo>
                  <a:lnTo>
                    <a:pt x="60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7"/>
            <p:cNvSpPr/>
            <p:nvPr/>
          </p:nvSpPr>
          <p:spPr>
            <a:xfrm>
              <a:off x="4436775" y="2034550"/>
              <a:ext cx="134825" cy="2954375"/>
            </a:xfrm>
            <a:custGeom>
              <a:avLst/>
              <a:gdLst/>
              <a:ahLst/>
              <a:cxnLst/>
              <a:rect l="l" t="t" r="r" b="b"/>
              <a:pathLst>
                <a:path w="5393" h="118175" extrusionOk="0">
                  <a:moveTo>
                    <a:pt x="3610" y="0"/>
                  </a:moveTo>
                  <a:lnTo>
                    <a:pt x="3610" y="25007"/>
                  </a:lnTo>
                  <a:lnTo>
                    <a:pt x="0" y="29173"/>
                  </a:lnTo>
                  <a:lnTo>
                    <a:pt x="0" y="55992"/>
                  </a:lnTo>
                  <a:lnTo>
                    <a:pt x="4779" y="61512"/>
                  </a:lnTo>
                  <a:lnTo>
                    <a:pt x="4779" y="77989"/>
                  </a:lnTo>
                  <a:lnTo>
                    <a:pt x="871" y="82511"/>
                  </a:lnTo>
                  <a:lnTo>
                    <a:pt x="871" y="118174"/>
                  </a:lnTo>
                  <a:lnTo>
                    <a:pt x="1484" y="118174"/>
                  </a:lnTo>
                  <a:lnTo>
                    <a:pt x="1484" y="82739"/>
                  </a:lnTo>
                  <a:lnTo>
                    <a:pt x="5393" y="78217"/>
                  </a:lnTo>
                  <a:lnTo>
                    <a:pt x="5393" y="61284"/>
                  </a:lnTo>
                  <a:lnTo>
                    <a:pt x="614" y="55763"/>
                  </a:lnTo>
                  <a:lnTo>
                    <a:pt x="614" y="29401"/>
                  </a:lnTo>
                  <a:lnTo>
                    <a:pt x="4209" y="25236"/>
                  </a:lnTo>
                  <a:lnTo>
                    <a:pt x="42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7"/>
            <p:cNvSpPr/>
            <p:nvPr/>
          </p:nvSpPr>
          <p:spPr>
            <a:xfrm>
              <a:off x="4314800" y="1700375"/>
              <a:ext cx="1350250" cy="3135550"/>
            </a:xfrm>
            <a:custGeom>
              <a:avLst/>
              <a:gdLst/>
              <a:ahLst/>
              <a:cxnLst/>
              <a:rect l="l" t="t" r="r" b="b"/>
              <a:pathLst>
                <a:path w="54010" h="125422" extrusionOk="0">
                  <a:moveTo>
                    <a:pt x="4594" y="1"/>
                  </a:moveTo>
                  <a:lnTo>
                    <a:pt x="1" y="4594"/>
                  </a:lnTo>
                  <a:lnTo>
                    <a:pt x="1" y="66177"/>
                  </a:lnTo>
                  <a:lnTo>
                    <a:pt x="3296" y="69986"/>
                  </a:lnTo>
                  <a:lnTo>
                    <a:pt x="3296" y="106334"/>
                  </a:lnTo>
                  <a:lnTo>
                    <a:pt x="129" y="110001"/>
                  </a:lnTo>
                  <a:lnTo>
                    <a:pt x="129" y="125421"/>
                  </a:lnTo>
                  <a:lnTo>
                    <a:pt x="742" y="125421"/>
                  </a:lnTo>
                  <a:lnTo>
                    <a:pt x="742" y="110229"/>
                  </a:lnTo>
                  <a:lnTo>
                    <a:pt x="3909" y="106563"/>
                  </a:lnTo>
                  <a:lnTo>
                    <a:pt x="3909" y="69758"/>
                  </a:lnTo>
                  <a:lnTo>
                    <a:pt x="614" y="65949"/>
                  </a:lnTo>
                  <a:lnTo>
                    <a:pt x="614" y="4851"/>
                  </a:lnTo>
                  <a:lnTo>
                    <a:pt x="4851" y="600"/>
                  </a:lnTo>
                  <a:lnTo>
                    <a:pt x="54009" y="600"/>
                  </a:lnTo>
                  <a:lnTo>
                    <a:pt x="540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7"/>
            <p:cNvSpPr/>
            <p:nvPr/>
          </p:nvSpPr>
          <p:spPr>
            <a:xfrm>
              <a:off x="4106525" y="1636550"/>
              <a:ext cx="156600" cy="3199375"/>
            </a:xfrm>
            <a:custGeom>
              <a:avLst/>
              <a:gdLst/>
              <a:ahLst/>
              <a:cxnLst/>
              <a:rect l="l" t="t" r="r" b="b"/>
              <a:pathLst>
                <a:path w="6264" h="127975" extrusionOk="0">
                  <a:moveTo>
                    <a:pt x="1" y="0"/>
                  </a:moveTo>
                  <a:lnTo>
                    <a:pt x="1" y="24736"/>
                  </a:lnTo>
                  <a:lnTo>
                    <a:pt x="5036" y="30557"/>
                  </a:lnTo>
                  <a:lnTo>
                    <a:pt x="5036" y="76263"/>
                  </a:lnTo>
                  <a:lnTo>
                    <a:pt x="2526" y="79173"/>
                  </a:lnTo>
                  <a:lnTo>
                    <a:pt x="2526" y="127974"/>
                  </a:lnTo>
                  <a:lnTo>
                    <a:pt x="3738" y="127974"/>
                  </a:lnTo>
                  <a:lnTo>
                    <a:pt x="3738" y="79629"/>
                  </a:lnTo>
                  <a:lnTo>
                    <a:pt x="6263" y="76719"/>
                  </a:lnTo>
                  <a:lnTo>
                    <a:pt x="6263" y="30100"/>
                  </a:lnTo>
                  <a:lnTo>
                    <a:pt x="1228" y="24280"/>
                  </a:lnTo>
                  <a:lnTo>
                    <a:pt x="12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7"/>
            <p:cNvSpPr/>
            <p:nvPr/>
          </p:nvSpPr>
          <p:spPr>
            <a:xfrm>
              <a:off x="4036275" y="2481750"/>
              <a:ext cx="108450" cy="2354175"/>
            </a:xfrm>
            <a:custGeom>
              <a:avLst/>
              <a:gdLst/>
              <a:ahLst/>
              <a:cxnLst/>
              <a:rect l="l" t="t" r="r" b="b"/>
              <a:pathLst>
                <a:path w="4338" h="94167" extrusionOk="0">
                  <a:moveTo>
                    <a:pt x="3724" y="1"/>
                  </a:moveTo>
                  <a:lnTo>
                    <a:pt x="3724" y="59316"/>
                  </a:lnTo>
                  <a:lnTo>
                    <a:pt x="0" y="63624"/>
                  </a:lnTo>
                  <a:lnTo>
                    <a:pt x="0" y="94166"/>
                  </a:lnTo>
                  <a:lnTo>
                    <a:pt x="614" y="94166"/>
                  </a:lnTo>
                  <a:lnTo>
                    <a:pt x="614" y="63853"/>
                  </a:lnTo>
                  <a:lnTo>
                    <a:pt x="4337" y="59544"/>
                  </a:lnTo>
                  <a:lnTo>
                    <a:pt x="43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7"/>
            <p:cNvSpPr/>
            <p:nvPr/>
          </p:nvSpPr>
          <p:spPr>
            <a:xfrm>
              <a:off x="3895750" y="3348375"/>
              <a:ext cx="15000" cy="1487550"/>
            </a:xfrm>
            <a:custGeom>
              <a:avLst/>
              <a:gdLst/>
              <a:ahLst/>
              <a:cxnLst/>
              <a:rect l="l" t="t" r="r" b="b"/>
              <a:pathLst>
                <a:path w="600" h="59502" extrusionOk="0">
                  <a:moveTo>
                    <a:pt x="1" y="1"/>
                  </a:moveTo>
                  <a:lnTo>
                    <a:pt x="1" y="59501"/>
                  </a:lnTo>
                  <a:lnTo>
                    <a:pt x="600" y="59501"/>
                  </a:lnTo>
                  <a:lnTo>
                    <a:pt x="6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7"/>
            <p:cNvSpPr/>
            <p:nvPr/>
          </p:nvSpPr>
          <p:spPr>
            <a:xfrm>
              <a:off x="3890400" y="959650"/>
              <a:ext cx="128775" cy="2899450"/>
            </a:xfrm>
            <a:custGeom>
              <a:avLst/>
              <a:gdLst/>
              <a:ahLst/>
              <a:cxnLst/>
              <a:rect l="l" t="t" r="r" b="b"/>
              <a:pathLst>
                <a:path w="5151" h="115978" extrusionOk="0">
                  <a:moveTo>
                    <a:pt x="1" y="1"/>
                  </a:moveTo>
                  <a:lnTo>
                    <a:pt x="1" y="46691"/>
                  </a:lnTo>
                  <a:lnTo>
                    <a:pt x="4537" y="51926"/>
                  </a:lnTo>
                  <a:lnTo>
                    <a:pt x="4537" y="110671"/>
                  </a:lnTo>
                  <a:lnTo>
                    <a:pt x="286" y="115578"/>
                  </a:lnTo>
                  <a:lnTo>
                    <a:pt x="743" y="115978"/>
                  </a:lnTo>
                  <a:lnTo>
                    <a:pt x="5151" y="110899"/>
                  </a:lnTo>
                  <a:lnTo>
                    <a:pt x="5151" y="51698"/>
                  </a:lnTo>
                  <a:lnTo>
                    <a:pt x="614" y="46463"/>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7"/>
            <p:cNvSpPr/>
            <p:nvPr/>
          </p:nvSpPr>
          <p:spPr>
            <a:xfrm>
              <a:off x="4591550" y="2284550"/>
              <a:ext cx="256800" cy="1295300"/>
            </a:xfrm>
            <a:custGeom>
              <a:avLst/>
              <a:gdLst/>
              <a:ahLst/>
              <a:cxnLst/>
              <a:rect l="l" t="t" r="r" b="b"/>
              <a:pathLst>
                <a:path w="10272" h="51812" extrusionOk="0">
                  <a:moveTo>
                    <a:pt x="6092" y="0"/>
                  </a:moveTo>
                  <a:lnTo>
                    <a:pt x="1" y="6077"/>
                  </a:lnTo>
                  <a:lnTo>
                    <a:pt x="1" y="40457"/>
                  </a:lnTo>
                  <a:lnTo>
                    <a:pt x="9815" y="51812"/>
                  </a:lnTo>
                  <a:lnTo>
                    <a:pt x="10272" y="51412"/>
                  </a:lnTo>
                  <a:lnTo>
                    <a:pt x="614" y="40228"/>
                  </a:lnTo>
                  <a:lnTo>
                    <a:pt x="614" y="6334"/>
                  </a:lnTo>
                  <a:lnTo>
                    <a:pt x="6520" y="428"/>
                  </a:lnTo>
                  <a:lnTo>
                    <a:pt x="60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7"/>
            <p:cNvSpPr/>
            <p:nvPr/>
          </p:nvSpPr>
          <p:spPr>
            <a:xfrm>
              <a:off x="4820875" y="2861225"/>
              <a:ext cx="163000" cy="1327775"/>
            </a:xfrm>
            <a:custGeom>
              <a:avLst/>
              <a:gdLst/>
              <a:ahLst/>
              <a:cxnLst/>
              <a:rect l="l" t="t" r="r" b="b"/>
              <a:pathLst>
                <a:path w="6520" h="53111" extrusionOk="0">
                  <a:moveTo>
                    <a:pt x="428" y="0"/>
                  </a:moveTo>
                  <a:lnTo>
                    <a:pt x="0" y="443"/>
                  </a:lnTo>
                  <a:lnTo>
                    <a:pt x="5906" y="6348"/>
                  </a:lnTo>
                  <a:lnTo>
                    <a:pt x="5906" y="53110"/>
                  </a:lnTo>
                  <a:lnTo>
                    <a:pt x="6520" y="53110"/>
                  </a:lnTo>
                  <a:lnTo>
                    <a:pt x="6520" y="6092"/>
                  </a:lnTo>
                  <a:lnTo>
                    <a:pt x="4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7"/>
            <p:cNvSpPr/>
            <p:nvPr/>
          </p:nvSpPr>
          <p:spPr>
            <a:xfrm>
              <a:off x="3625075" y="959650"/>
              <a:ext cx="158725" cy="3876275"/>
            </a:xfrm>
            <a:custGeom>
              <a:avLst/>
              <a:gdLst/>
              <a:ahLst/>
              <a:cxnLst/>
              <a:rect l="l" t="t" r="r" b="b"/>
              <a:pathLst>
                <a:path w="6349" h="155051" extrusionOk="0">
                  <a:moveTo>
                    <a:pt x="4922" y="1"/>
                  </a:moveTo>
                  <a:lnTo>
                    <a:pt x="4922" y="63396"/>
                  </a:lnTo>
                  <a:lnTo>
                    <a:pt x="0" y="69244"/>
                  </a:lnTo>
                  <a:lnTo>
                    <a:pt x="0" y="86734"/>
                  </a:lnTo>
                  <a:lnTo>
                    <a:pt x="4922" y="92426"/>
                  </a:lnTo>
                  <a:lnTo>
                    <a:pt x="4922" y="155050"/>
                  </a:lnTo>
                  <a:lnTo>
                    <a:pt x="6349" y="155050"/>
                  </a:lnTo>
                  <a:lnTo>
                    <a:pt x="6349" y="91898"/>
                  </a:lnTo>
                  <a:lnTo>
                    <a:pt x="1427" y="86206"/>
                  </a:lnTo>
                  <a:lnTo>
                    <a:pt x="1427" y="69772"/>
                  </a:lnTo>
                  <a:lnTo>
                    <a:pt x="6349" y="63909"/>
                  </a:lnTo>
                  <a:lnTo>
                    <a:pt x="63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7"/>
            <p:cNvSpPr/>
            <p:nvPr/>
          </p:nvSpPr>
          <p:spPr>
            <a:xfrm>
              <a:off x="3748100" y="2802025"/>
              <a:ext cx="158750" cy="2033900"/>
            </a:xfrm>
            <a:custGeom>
              <a:avLst/>
              <a:gdLst/>
              <a:ahLst/>
              <a:cxnLst/>
              <a:rect l="l" t="t" r="r" b="b"/>
              <a:pathLst>
                <a:path w="6350" h="81356" extrusionOk="0">
                  <a:moveTo>
                    <a:pt x="4923" y="0"/>
                  </a:moveTo>
                  <a:lnTo>
                    <a:pt x="4923" y="12511"/>
                  </a:lnTo>
                  <a:lnTo>
                    <a:pt x="1" y="18203"/>
                  </a:lnTo>
                  <a:lnTo>
                    <a:pt x="1" y="81355"/>
                  </a:lnTo>
                  <a:lnTo>
                    <a:pt x="1428" y="81355"/>
                  </a:lnTo>
                  <a:lnTo>
                    <a:pt x="1428" y="18731"/>
                  </a:lnTo>
                  <a:lnTo>
                    <a:pt x="6349" y="13039"/>
                  </a:lnTo>
                  <a:lnTo>
                    <a:pt x="63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7"/>
            <p:cNvSpPr/>
            <p:nvPr/>
          </p:nvSpPr>
          <p:spPr>
            <a:xfrm>
              <a:off x="2829425" y="3651875"/>
              <a:ext cx="144450" cy="160875"/>
            </a:xfrm>
            <a:custGeom>
              <a:avLst/>
              <a:gdLst/>
              <a:ahLst/>
              <a:cxnLst/>
              <a:rect l="l" t="t" r="r" b="b"/>
              <a:pathLst>
                <a:path w="5778" h="6435" extrusionOk="0">
                  <a:moveTo>
                    <a:pt x="457" y="0"/>
                  </a:moveTo>
                  <a:lnTo>
                    <a:pt x="0" y="414"/>
                  </a:lnTo>
                  <a:lnTo>
                    <a:pt x="5321" y="6434"/>
                  </a:lnTo>
                  <a:lnTo>
                    <a:pt x="5778" y="6035"/>
                  </a:lnTo>
                  <a:lnTo>
                    <a:pt x="45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7"/>
            <p:cNvSpPr/>
            <p:nvPr/>
          </p:nvSpPr>
          <p:spPr>
            <a:xfrm>
              <a:off x="2178550" y="3481050"/>
              <a:ext cx="132000" cy="131975"/>
            </a:xfrm>
            <a:custGeom>
              <a:avLst/>
              <a:gdLst/>
              <a:ahLst/>
              <a:cxnLst/>
              <a:rect l="l" t="t" r="r" b="b"/>
              <a:pathLst>
                <a:path w="5280" h="5279" extrusionOk="0">
                  <a:moveTo>
                    <a:pt x="2640" y="0"/>
                  </a:moveTo>
                  <a:cubicBezTo>
                    <a:pt x="1185" y="0"/>
                    <a:pt x="1" y="1184"/>
                    <a:pt x="1" y="2639"/>
                  </a:cubicBezTo>
                  <a:cubicBezTo>
                    <a:pt x="1" y="4095"/>
                    <a:pt x="1185" y="5279"/>
                    <a:pt x="2640" y="5279"/>
                  </a:cubicBezTo>
                  <a:cubicBezTo>
                    <a:pt x="4095" y="5279"/>
                    <a:pt x="5279" y="4095"/>
                    <a:pt x="5279" y="2639"/>
                  </a:cubicBezTo>
                  <a:cubicBezTo>
                    <a:pt x="5279" y="1184"/>
                    <a:pt x="4095" y="0"/>
                    <a:pt x="26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7"/>
            <p:cNvSpPr/>
            <p:nvPr/>
          </p:nvSpPr>
          <p:spPr>
            <a:xfrm>
              <a:off x="2166075" y="3468200"/>
              <a:ext cx="157300" cy="157300"/>
            </a:xfrm>
            <a:custGeom>
              <a:avLst/>
              <a:gdLst/>
              <a:ahLst/>
              <a:cxnLst/>
              <a:rect l="l" t="t" r="r" b="b"/>
              <a:pathLst>
                <a:path w="6292" h="6292" extrusionOk="0">
                  <a:moveTo>
                    <a:pt x="3139" y="1028"/>
                  </a:moveTo>
                  <a:cubicBezTo>
                    <a:pt x="4309" y="1028"/>
                    <a:pt x="5265" y="1969"/>
                    <a:pt x="5265" y="3153"/>
                  </a:cubicBezTo>
                  <a:cubicBezTo>
                    <a:pt x="5265" y="4323"/>
                    <a:pt x="4309" y="5279"/>
                    <a:pt x="3139" y="5279"/>
                  </a:cubicBezTo>
                  <a:cubicBezTo>
                    <a:pt x="1969" y="5279"/>
                    <a:pt x="1014" y="4323"/>
                    <a:pt x="1014" y="3153"/>
                  </a:cubicBezTo>
                  <a:cubicBezTo>
                    <a:pt x="1014" y="1969"/>
                    <a:pt x="1969" y="1028"/>
                    <a:pt x="3139" y="1028"/>
                  </a:cubicBezTo>
                  <a:close/>
                  <a:moveTo>
                    <a:pt x="3139" y="1"/>
                  </a:moveTo>
                  <a:cubicBezTo>
                    <a:pt x="1399" y="1"/>
                    <a:pt x="1" y="1413"/>
                    <a:pt x="1" y="3153"/>
                  </a:cubicBezTo>
                  <a:cubicBezTo>
                    <a:pt x="1" y="4880"/>
                    <a:pt x="1399" y="6292"/>
                    <a:pt x="3139" y="6292"/>
                  </a:cubicBezTo>
                  <a:cubicBezTo>
                    <a:pt x="4879" y="6292"/>
                    <a:pt x="6292" y="4880"/>
                    <a:pt x="6292" y="3153"/>
                  </a:cubicBezTo>
                  <a:cubicBezTo>
                    <a:pt x="6292" y="1413"/>
                    <a:pt x="4879" y="1"/>
                    <a:pt x="3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7"/>
            <p:cNvSpPr/>
            <p:nvPr/>
          </p:nvSpPr>
          <p:spPr>
            <a:xfrm>
              <a:off x="2212450" y="3514925"/>
              <a:ext cx="64200" cy="63875"/>
            </a:xfrm>
            <a:custGeom>
              <a:avLst/>
              <a:gdLst/>
              <a:ahLst/>
              <a:cxnLst/>
              <a:rect l="l" t="t" r="r" b="b"/>
              <a:pathLst>
                <a:path w="2568" h="2555" extrusionOk="0">
                  <a:moveTo>
                    <a:pt x="1284" y="1"/>
                  </a:moveTo>
                  <a:cubicBezTo>
                    <a:pt x="585" y="1"/>
                    <a:pt x="0" y="571"/>
                    <a:pt x="0" y="1284"/>
                  </a:cubicBezTo>
                  <a:cubicBezTo>
                    <a:pt x="0" y="1983"/>
                    <a:pt x="585" y="2554"/>
                    <a:pt x="1284" y="2554"/>
                  </a:cubicBezTo>
                  <a:cubicBezTo>
                    <a:pt x="1997" y="2554"/>
                    <a:pt x="2568" y="1983"/>
                    <a:pt x="2568" y="1284"/>
                  </a:cubicBezTo>
                  <a:cubicBezTo>
                    <a:pt x="2568" y="571"/>
                    <a:pt x="1997" y="1"/>
                    <a:pt x="1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7"/>
            <p:cNvSpPr/>
            <p:nvPr/>
          </p:nvSpPr>
          <p:spPr>
            <a:xfrm>
              <a:off x="2514500" y="2737100"/>
              <a:ext cx="82425" cy="82775"/>
            </a:xfrm>
            <a:custGeom>
              <a:avLst/>
              <a:gdLst/>
              <a:ahLst/>
              <a:cxnLst/>
              <a:rect l="l" t="t" r="r" b="b"/>
              <a:pathLst>
                <a:path w="3297" h="3311" extrusionOk="0">
                  <a:moveTo>
                    <a:pt x="1656" y="1"/>
                  </a:moveTo>
                  <a:cubicBezTo>
                    <a:pt x="743" y="1"/>
                    <a:pt x="1" y="743"/>
                    <a:pt x="1" y="1656"/>
                  </a:cubicBezTo>
                  <a:cubicBezTo>
                    <a:pt x="1" y="2569"/>
                    <a:pt x="743" y="3311"/>
                    <a:pt x="1656" y="3311"/>
                  </a:cubicBezTo>
                  <a:cubicBezTo>
                    <a:pt x="2569" y="3311"/>
                    <a:pt x="3296" y="2569"/>
                    <a:pt x="3296" y="1656"/>
                  </a:cubicBezTo>
                  <a:cubicBezTo>
                    <a:pt x="3296" y="743"/>
                    <a:pt x="2569" y="1"/>
                    <a:pt x="1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7"/>
            <p:cNvSpPr/>
            <p:nvPr/>
          </p:nvSpPr>
          <p:spPr>
            <a:xfrm>
              <a:off x="4100100" y="2444675"/>
              <a:ext cx="73850" cy="74200"/>
            </a:xfrm>
            <a:custGeom>
              <a:avLst/>
              <a:gdLst/>
              <a:ahLst/>
              <a:cxnLst/>
              <a:rect l="l" t="t" r="r" b="b"/>
              <a:pathLst>
                <a:path w="2954" h="2968" extrusionOk="0">
                  <a:moveTo>
                    <a:pt x="1470" y="0"/>
                  </a:moveTo>
                  <a:cubicBezTo>
                    <a:pt x="657" y="0"/>
                    <a:pt x="1" y="671"/>
                    <a:pt x="1" y="1484"/>
                  </a:cubicBezTo>
                  <a:cubicBezTo>
                    <a:pt x="1" y="2311"/>
                    <a:pt x="657" y="2968"/>
                    <a:pt x="1470" y="2968"/>
                  </a:cubicBezTo>
                  <a:cubicBezTo>
                    <a:pt x="2298" y="2968"/>
                    <a:pt x="2954" y="2311"/>
                    <a:pt x="2954" y="1484"/>
                  </a:cubicBezTo>
                  <a:cubicBezTo>
                    <a:pt x="2954" y="671"/>
                    <a:pt x="2298" y="0"/>
                    <a:pt x="1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7"/>
            <p:cNvSpPr/>
            <p:nvPr/>
          </p:nvSpPr>
          <p:spPr>
            <a:xfrm>
              <a:off x="3865450" y="3310225"/>
              <a:ext cx="75625" cy="75975"/>
            </a:xfrm>
            <a:custGeom>
              <a:avLst/>
              <a:gdLst/>
              <a:ahLst/>
              <a:cxnLst/>
              <a:rect l="l" t="t" r="r" b="b"/>
              <a:pathLst>
                <a:path w="3025" h="3039" extrusionOk="0">
                  <a:moveTo>
                    <a:pt x="1512" y="0"/>
                  </a:moveTo>
                  <a:cubicBezTo>
                    <a:pt x="671" y="0"/>
                    <a:pt x="0" y="685"/>
                    <a:pt x="0" y="1527"/>
                  </a:cubicBezTo>
                  <a:cubicBezTo>
                    <a:pt x="0" y="2354"/>
                    <a:pt x="671" y="3039"/>
                    <a:pt x="1512" y="3039"/>
                  </a:cubicBezTo>
                  <a:cubicBezTo>
                    <a:pt x="2354" y="3039"/>
                    <a:pt x="3025" y="2354"/>
                    <a:pt x="3025" y="1527"/>
                  </a:cubicBezTo>
                  <a:cubicBezTo>
                    <a:pt x="3025" y="685"/>
                    <a:pt x="2354" y="0"/>
                    <a:pt x="15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7"/>
            <p:cNvSpPr/>
            <p:nvPr/>
          </p:nvSpPr>
          <p:spPr>
            <a:xfrm>
              <a:off x="4774150" y="2814500"/>
              <a:ext cx="104150" cy="104525"/>
            </a:xfrm>
            <a:custGeom>
              <a:avLst/>
              <a:gdLst/>
              <a:ahLst/>
              <a:cxnLst/>
              <a:rect l="l" t="t" r="r" b="b"/>
              <a:pathLst>
                <a:path w="4166" h="4181" extrusionOk="0">
                  <a:moveTo>
                    <a:pt x="2083" y="1"/>
                  </a:moveTo>
                  <a:cubicBezTo>
                    <a:pt x="928" y="1"/>
                    <a:pt x="0" y="942"/>
                    <a:pt x="0" y="2083"/>
                  </a:cubicBezTo>
                  <a:cubicBezTo>
                    <a:pt x="0" y="3239"/>
                    <a:pt x="928" y="4180"/>
                    <a:pt x="2083" y="4180"/>
                  </a:cubicBezTo>
                  <a:cubicBezTo>
                    <a:pt x="3239" y="4180"/>
                    <a:pt x="4166" y="3239"/>
                    <a:pt x="4166" y="2083"/>
                  </a:cubicBezTo>
                  <a:cubicBezTo>
                    <a:pt x="4166" y="942"/>
                    <a:pt x="3239" y="1"/>
                    <a:pt x="2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7"/>
            <p:cNvSpPr/>
            <p:nvPr/>
          </p:nvSpPr>
          <p:spPr>
            <a:xfrm>
              <a:off x="3601900" y="1752100"/>
              <a:ext cx="63850" cy="63850"/>
            </a:xfrm>
            <a:custGeom>
              <a:avLst/>
              <a:gdLst/>
              <a:ahLst/>
              <a:cxnLst/>
              <a:rect l="l" t="t" r="r" b="b"/>
              <a:pathLst>
                <a:path w="2554" h="2554" extrusionOk="0">
                  <a:moveTo>
                    <a:pt x="1284" y="0"/>
                  </a:moveTo>
                  <a:cubicBezTo>
                    <a:pt x="571" y="0"/>
                    <a:pt x="0" y="571"/>
                    <a:pt x="0" y="1284"/>
                  </a:cubicBezTo>
                  <a:cubicBezTo>
                    <a:pt x="0" y="1983"/>
                    <a:pt x="571" y="2554"/>
                    <a:pt x="1284" y="2554"/>
                  </a:cubicBezTo>
                  <a:cubicBezTo>
                    <a:pt x="1983" y="2554"/>
                    <a:pt x="2554" y="1983"/>
                    <a:pt x="2554" y="1284"/>
                  </a:cubicBezTo>
                  <a:cubicBezTo>
                    <a:pt x="2554" y="571"/>
                    <a:pt x="1983" y="0"/>
                    <a:pt x="12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7"/>
            <p:cNvSpPr/>
            <p:nvPr/>
          </p:nvSpPr>
          <p:spPr>
            <a:xfrm>
              <a:off x="3594050" y="1744250"/>
              <a:ext cx="79550" cy="79550"/>
            </a:xfrm>
            <a:custGeom>
              <a:avLst/>
              <a:gdLst/>
              <a:ahLst/>
              <a:cxnLst/>
              <a:rect l="l" t="t" r="r" b="b"/>
              <a:pathLst>
                <a:path w="3182" h="3182" extrusionOk="0">
                  <a:moveTo>
                    <a:pt x="1598" y="614"/>
                  </a:moveTo>
                  <a:cubicBezTo>
                    <a:pt x="2126" y="614"/>
                    <a:pt x="2568" y="1056"/>
                    <a:pt x="2568" y="1584"/>
                  </a:cubicBezTo>
                  <a:cubicBezTo>
                    <a:pt x="2568" y="2126"/>
                    <a:pt x="2126" y="2568"/>
                    <a:pt x="1598" y="2568"/>
                  </a:cubicBezTo>
                  <a:cubicBezTo>
                    <a:pt x="1056" y="2568"/>
                    <a:pt x="614" y="2126"/>
                    <a:pt x="614" y="1584"/>
                  </a:cubicBezTo>
                  <a:cubicBezTo>
                    <a:pt x="614" y="1056"/>
                    <a:pt x="1056" y="614"/>
                    <a:pt x="1598" y="614"/>
                  </a:cubicBezTo>
                  <a:close/>
                  <a:moveTo>
                    <a:pt x="1598" y="0"/>
                  </a:moveTo>
                  <a:cubicBezTo>
                    <a:pt x="714" y="0"/>
                    <a:pt x="0" y="714"/>
                    <a:pt x="0" y="1584"/>
                  </a:cubicBezTo>
                  <a:cubicBezTo>
                    <a:pt x="0" y="2468"/>
                    <a:pt x="714" y="3181"/>
                    <a:pt x="1598" y="3181"/>
                  </a:cubicBezTo>
                  <a:cubicBezTo>
                    <a:pt x="2468" y="3181"/>
                    <a:pt x="3181" y="2468"/>
                    <a:pt x="3181" y="1584"/>
                  </a:cubicBezTo>
                  <a:cubicBezTo>
                    <a:pt x="3181" y="714"/>
                    <a:pt x="2468" y="0"/>
                    <a:pt x="1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7"/>
            <p:cNvSpPr/>
            <p:nvPr/>
          </p:nvSpPr>
          <p:spPr>
            <a:xfrm>
              <a:off x="4685350" y="2226425"/>
              <a:ext cx="127350" cy="127325"/>
            </a:xfrm>
            <a:custGeom>
              <a:avLst/>
              <a:gdLst/>
              <a:ahLst/>
              <a:cxnLst/>
              <a:rect l="l" t="t" r="r" b="b"/>
              <a:pathLst>
                <a:path w="5094" h="5093" extrusionOk="0">
                  <a:moveTo>
                    <a:pt x="2554" y="0"/>
                  </a:moveTo>
                  <a:cubicBezTo>
                    <a:pt x="1142" y="0"/>
                    <a:pt x="0" y="1141"/>
                    <a:pt x="0" y="2539"/>
                  </a:cubicBezTo>
                  <a:cubicBezTo>
                    <a:pt x="0" y="3952"/>
                    <a:pt x="1142" y="5093"/>
                    <a:pt x="2554" y="5093"/>
                  </a:cubicBezTo>
                  <a:cubicBezTo>
                    <a:pt x="3952" y="5093"/>
                    <a:pt x="5093" y="3952"/>
                    <a:pt x="5093" y="2539"/>
                  </a:cubicBezTo>
                  <a:cubicBezTo>
                    <a:pt x="5093" y="1141"/>
                    <a:pt x="3952" y="0"/>
                    <a:pt x="25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7"/>
            <p:cNvSpPr/>
            <p:nvPr/>
          </p:nvSpPr>
          <p:spPr>
            <a:xfrm>
              <a:off x="4677850" y="2218575"/>
              <a:ext cx="142675" cy="142675"/>
            </a:xfrm>
            <a:custGeom>
              <a:avLst/>
              <a:gdLst/>
              <a:ahLst/>
              <a:cxnLst/>
              <a:rect l="l" t="t" r="r" b="b"/>
              <a:pathLst>
                <a:path w="5707" h="5707" extrusionOk="0">
                  <a:moveTo>
                    <a:pt x="2854" y="614"/>
                  </a:moveTo>
                  <a:cubicBezTo>
                    <a:pt x="4081" y="614"/>
                    <a:pt x="5094" y="1626"/>
                    <a:pt x="5094" y="2853"/>
                  </a:cubicBezTo>
                  <a:cubicBezTo>
                    <a:pt x="5094" y="4094"/>
                    <a:pt x="4081" y="5093"/>
                    <a:pt x="2854" y="5093"/>
                  </a:cubicBezTo>
                  <a:cubicBezTo>
                    <a:pt x="1613" y="5093"/>
                    <a:pt x="614" y="4094"/>
                    <a:pt x="614" y="2853"/>
                  </a:cubicBezTo>
                  <a:cubicBezTo>
                    <a:pt x="614" y="1626"/>
                    <a:pt x="1613" y="614"/>
                    <a:pt x="2854" y="614"/>
                  </a:cubicBezTo>
                  <a:close/>
                  <a:moveTo>
                    <a:pt x="2854" y="0"/>
                  </a:moveTo>
                  <a:cubicBezTo>
                    <a:pt x="1270" y="0"/>
                    <a:pt x="1" y="1284"/>
                    <a:pt x="1" y="2853"/>
                  </a:cubicBezTo>
                  <a:cubicBezTo>
                    <a:pt x="1" y="4422"/>
                    <a:pt x="1270" y="5706"/>
                    <a:pt x="2854" y="5706"/>
                  </a:cubicBezTo>
                  <a:cubicBezTo>
                    <a:pt x="4423" y="5706"/>
                    <a:pt x="5707" y="4422"/>
                    <a:pt x="5707" y="2853"/>
                  </a:cubicBezTo>
                  <a:cubicBezTo>
                    <a:pt x="5707" y="1284"/>
                    <a:pt x="4423" y="0"/>
                    <a:pt x="2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7"/>
            <p:cNvSpPr/>
            <p:nvPr/>
          </p:nvSpPr>
          <p:spPr>
            <a:xfrm>
              <a:off x="5243850" y="3270625"/>
              <a:ext cx="87400" cy="87400"/>
            </a:xfrm>
            <a:custGeom>
              <a:avLst/>
              <a:gdLst/>
              <a:ahLst/>
              <a:cxnLst/>
              <a:rect l="l" t="t" r="r" b="b"/>
              <a:pathLst>
                <a:path w="3496" h="3496" extrusionOk="0">
                  <a:moveTo>
                    <a:pt x="1740" y="1"/>
                  </a:moveTo>
                  <a:cubicBezTo>
                    <a:pt x="785" y="1"/>
                    <a:pt x="0" y="785"/>
                    <a:pt x="0" y="1741"/>
                  </a:cubicBezTo>
                  <a:cubicBezTo>
                    <a:pt x="0" y="2711"/>
                    <a:pt x="785" y="3496"/>
                    <a:pt x="1740" y="3496"/>
                  </a:cubicBezTo>
                  <a:cubicBezTo>
                    <a:pt x="2710" y="3496"/>
                    <a:pt x="3495" y="2711"/>
                    <a:pt x="3495" y="1741"/>
                  </a:cubicBezTo>
                  <a:cubicBezTo>
                    <a:pt x="3495" y="785"/>
                    <a:pt x="2710" y="1"/>
                    <a:pt x="17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7"/>
            <p:cNvSpPr/>
            <p:nvPr/>
          </p:nvSpPr>
          <p:spPr>
            <a:xfrm>
              <a:off x="5231000" y="3257800"/>
              <a:ext cx="112725" cy="113075"/>
            </a:xfrm>
            <a:custGeom>
              <a:avLst/>
              <a:gdLst/>
              <a:ahLst/>
              <a:cxnLst/>
              <a:rect l="l" t="t" r="r" b="b"/>
              <a:pathLst>
                <a:path w="4509" h="4523" extrusionOk="0">
                  <a:moveTo>
                    <a:pt x="2254" y="1027"/>
                  </a:moveTo>
                  <a:cubicBezTo>
                    <a:pt x="2939" y="1027"/>
                    <a:pt x="3495" y="1584"/>
                    <a:pt x="3495" y="2254"/>
                  </a:cubicBezTo>
                  <a:cubicBezTo>
                    <a:pt x="3495" y="2939"/>
                    <a:pt x="2939" y="3495"/>
                    <a:pt x="2254" y="3495"/>
                  </a:cubicBezTo>
                  <a:cubicBezTo>
                    <a:pt x="1584" y="3495"/>
                    <a:pt x="1028" y="2939"/>
                    <a:pt x="1028" y="2254"/>
                  </a:cubicBezTo>
                  <a:cubicBezTo>
                    <a:pt x="1028" y="1584"/>
                    <a:pt x="1584" y="1027"/>
                    <a:pt x="2254" y="1027"/>
                  </a:cubicBezTo>
                  <a:close/>
                  <a:moveTo>
                    <a:pt x="2254" y="0"/>
                  </a:moveTo>
                  <a:cubicBezTo>
                    <a:pt x="1013" y="0"/>
                    <a:pt x="0" y="1013"/>
                    <a:pt x="0" y="2254"/>
                  </a:cubicBezTo>
                  <a:cubicBezTo>
                    <a:pt x="0" y="3510"/>
                    <a:pt x="1013" y="4522"/>
                    <a:pt x="2254" y="4522"/>
                  </a:cubicBezTo>
                  <a:cubicBezTo>
                    <a:pt x="3495" y="4522"/>
                    <a:pt x="4508" y="3510"/>
                    <a:pt x="4508" y="2254"/>
                  </a:cubicBezTo>
                  <a:cubicBezTo>
                    <a:pt x="4508" y="1013"/>
                    <a:pt x="3495" y="0"/>
                    <a:pt x="2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7"/>
            <p:cNvSpPr/>
            <p:nvPr/>
          </p:nvSpPr>
          <p:spPr>
            <a:xfrm>
              <a:off x="4662875" y="3096250"/>
              <a:ext cx="128050" cy="128050"/>
            </a:xfrm>
            <a:custGeom>
              <a:avLst/>
              <a:gdLst/>
              <a:ahLst/>
              <a:cxnLst/>
              <a:rect l="l" t="t" r="r" b="b"/>
              <a:pathLst>
                <a:path w="5122" h="5122" extrusionOk="0">
                  <a:moveTo>
                    <a:pt x="2568" y="0"/>
                  </a:moveTo>
                  <a:cubicBezTo>
                    <a:pt x="1142" y="0"/>
                    <a:pt x="1" y="1156"/>
                    <a:pt x="1" y="2568"/>
                  </a:cubicBezTo>
                  <a:cubicBezTo>
                    <a:pt x="1" y="3980"/>
                    <a:pt x="1142" y="5121"/>
                    <a:pt x="2568" y="5121"/>
                  </a:cubicBezTo>
                  <a:cubicBezTo>
                    <a:pt x="3981" y="5121"/>
                    <a:pt x="5122" y="3980"/>
                    <a:pt x="5122" y="2568"/>
                  </a:cubicBezTo>
                  <a:cubicBezTo>
                    <a:pt x="5122" y="1156"/>
                    <a:pt x="3981" y="0"/>
                    <a:pt x="25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7"/>
            <p:cNvSpPr/>
            <p:nvPr/>
          </p:nvSpPr>
          <p:spPr>
            <a:xfrm>
              <a:off x="4645050" y="3078400"/>
              <a:ext cx="163725" cy="163725"/>
            </a:xfrm>
            <a:custGeom>
              <a:avLst/>
              <a:gdLst/>
              <a:ahLst/>
              <a:cxnLst/>
              <a:rect l="l" t="t" r="r" b="b"/>
              <a:pathLst>
                <a:path w="6549" h="6549" extrusionOk="0">
                  <a:moveTo>
                    <a:pt x="3281" y="1427"/>
                  </a:moveTo>
                  <a:cubicBezTo>
                    <a:pt x="4294" y="1427"/>
                    <a:pt x="5122" y="2255"/>
                    <a:pt x="5122" y="3282"/>
                  </a:cubicBezTo>
                  <a:cubicBezTo>
                    <a:pt x="5122" y="4295"/>
                    <a:pt x="4294" y="5122"/>
                    <a:pt x="3281" y="5122"/>
                  </a:cubicBezTo>
                  <a:cubicBezTo>
                    <a:pt x="2254" y="5122"/>
                    <a:pt x="1427" y="4295"/>
                    <a:pt x="1427" y="3282"/>
                  </a:cubicBezTo>
                  <a:cubicBezTo>
                    <a:pt x="1427" y="2255"/>
                    <a:pt x="2254" y="1427"/>
                    <a:pt x="3281" y="1427"/>
                  </a:cubicBezTo>
                  <a:close/>
                  <a:moveTo>
                    <a:pt x="3281" y="1"/>
                  </a:moveTo>
                  <a:cubicBezTo>
                    <a:pt x="1470" y="1"/>
                    <a:pt x="0" y="1470"/>
                    <a:pt x="0" y="3282"/>
                  </a:cubicBezTo>
                  <a:cubicBezTo>
                    <a:pt x="0" y="5079"/>
                    <a:pt x="1470" y="6549"/>
                    <a:pt x="3281" y="6549"/>
                  </a:cubicBezTo>
                  <a:cubicBezTo>
                    <a:pt x="5079" y="6549"/>
                    <a:pt x="6548" y="5079"/>
                    <a:pt x="6548" y="3282"/>
                  </a:cubicBezTo>
                  <a:cubicBezTo>
                    <a:pt x="6548" y="1470"/>
                    <a:pt x="5079" y="1"/>
                    <a:pt x="3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7"/>
            <p:cNvSpPr/>
            <p:nvPr/>
          </p:nvSpPr>
          <p:spPr>
            <a:xfrm>
              <a:off x="4459600" y="1959650"/>
              <a:ext cx="149800" cy="150175"/>
            </a:xfrm>
            <a:custGeom>
              <a:avLst/>
              <a:gdLst/>
              <a:ahLst/>
              <a:cxnLst/>
              <a:rect l="l" t="t" r="r" b="b"/>
              <a:pathLst>
                <a:path w="5992" h="6007" extrusionOk="0">
                  <a:moveTo>
                    <a:pt x="2996" y="1"/>
                  </a:moveTo>
                  <a:cubicBezTo>
                    <a:pt x="1341" y="1"/>
                    <a:pt x="0" y="1342"/>
                    <a:pt x="0" y="2996"/>
                  </a:cubicBezTo>
                  <a:cubicBezTo>
                    <a:pt x="0" y="4651"/>
                    <a:pt x="1341" y="6006"/>
                    <a:pt x="2996" y="6006"/>
                  </a:cubicBezTo>
                  <a:cubicBezTo>
                    <a:pt x="4651" y="6006"/>
                    <a:pt x="5992" y="4651"/>
                    <a:pt x="5992" y="2996"/>
                  </a:cubicBezTo>
                  <a:cubicBezTo>
                    <a:pt x="5992" y="1342"/>
                    <a:pt x="4651" y="1"/>
                    <a:pt x="29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7"/>
            <p:cNvSpPr/>
            <p:nvPr/>
          </p:nvSpPr>
          <p:spPr>
            <a:xfrm>
              <a:off x="4451750" y="1952175"/>
              <a:ext cx="165500" cy="165125"/>
            </a:xfrm>
            <a:custGeom>
              <a:avLst/>
              <a:gdLst/>
              <a:ahLst/>
              <a:cxnLst/>
              <a:rect l="l" t="t" r="r" b="b"/>
              <a:pathLst>
                <a:path w="6620" h="6605" extrusionOk="0">
                  <a:moveTo>
                    <a:pt x="3310" y="599"/>
                  </a:moveTo>
                  <a:cubicBezTo>
                    <a:pt x="4794" y="599"/>
                    <a:pt x="6006" y="1812"/>
                    <a:pt x="6006" y="3295"/>
                  </a:cubicBezTo>
                  <a:cubicBezTo>
                    <a:pt x="6006" y="4779"/>
                    <a:pt x="4794" y="5991"/>
                    <a:pt x="3310" y="5991"/>
                  </a:cubicBezTo>
                  <a:cubicBezTo>
                    <a:pt x="1827" y="5991"/>
                    <a:pt x="614" y="4779"/>
                    <a:pt x="614" y="3295"/>
                  </a:cubicBezTo>
                  <a:cubicBezTo>
                    <a:pt x="614" y="1812"/>
                    <a:pt x="1827" y="599"/>
                    <a:pt x="3310" y="599"/>
                  </a:cubicBezTo>
                  <a:close/>
                  <a:moveTo>
                    <a:pt x="3310" y="0"/>
                  </a:moveTo>
                  <a:cubicBezTo>
                    <a:pt x="1484" y="0"/>
                    <a:pt x="1" y="1484"/>
                    <a:pt x="1" y="3295"/>
                  </a:cubicBezTo>
                  <a:cubicBezTo>
                    <a:pt x="1" y="5121"/>
                    <a:pt x="1484" y="6605"/>
                    <a:pt x="3310" y="6605"/>
                  </a:cubicBezTo>
                  <a:cubicBezTo>
                    <a:pt x="5136" y="6605"/>
                    <a:pt x="6620" y="5121"/>
                    <a:pt x="6620" y="3295"/>
                  </a:cubicBezTo>
                  <a:cubicBezTo>
                    <a:pt x="6620" y="1484"/>
                    <a:pt x="5136" y="0"/>
                    <a:pt x="3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7"/>
            <p:cNvSpPr/>
            <p:nvPr/>
          </p:nvSpPr>
          <p:spPr>
            <a:xfrm>
              <a:off x="4498125" y="1998525"/>
              <a:ext cx="72775" cy="72425"/>
            </a:xfrm>
            <a:custGeom>
              <a:avLst/>
              <a:gdLst/>
              <a:ahLst/>
              <a:cxnLst/>
              <a:rect l="l" t="t" r="r" b="b"/>
              <a:pathLst>
                <a:path w="2911" h="2897" extrusionOk="0">
                  <a:moveTo>
                    <a:pt x="1455" y="0"/>
                  </a:moveTo>
                  <a:cubicBezTo>
                    <a:pt x="656" y="0"/>
                    <a:pt x="0" y="642"/>
                    <a:pt x="0" y="1441"/>
                  </a:cubicBezTo>
                  <a:cubicBezTo>
                    <a:pt x="0" y="2240"/>
                    <a:pt x="656" y="2896"/>
                    <a:pt x="1455" y="2896"/>
                  </a:cubicBezTo>
                  <a:cubicBezTo>
                    <a:pt x="2254" y="2896"/>
                    <a:pt x="2910" y="2240"/>
                    <a:pt x="2910" y="1441"/>
                  </a:cubicBezTo>
                  <a:cubicBezTo>
                    <a:pt x="2910" y="642"/>
                    <a:pt x="2254" y="0"/>
                    <a:pt x="1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7"/>
            <p:cNvSpPr/>
            <p:nvPr/>
          </p:nvSpPr>
          <p:spPr>
            <a:xfrm>
              <a:off x="4490625" y="1990675"/>
              <a:ext cx="87750" cy="87750"/>
            </a:xfrm>
            <a:custGeom>
              <a:avLst/>
              <a:gdLst/>
              <a:ahLst/>
              <a:cxnLst/>
              <a:rect l="l" t="t" r="r" b="b"/>
              <a:pathLst>
                <a:path w="3510" h="3510" extrusionOk="0">
                  <a:moveTo>
                    <a:pt x="1755" y="614"/>
                  </a:moveTo>
                  <a:cubicBezTo>
                    <a:pt x="2383" y="614"/>
                    <a:pt x="2896" y="1128"/>
                    <a:pt x="2896" y="1755"/>
                  </a:cubicBezTo>
                  <a:cubicBezTo>
                    <a:pt x="2896" y="2383"/>
                    <a:pt x="2383" y="2897"/>
                    <a:pt x="1755" y="2897"/>
                  </a:cubicBezTo>
                  <a:cubicBezTo>
                    <a:pt x="1127" y="2897"/>
                    <a:pt x="614" y="2383"/>
                    <a:pt x="614" y="1755"/>
                  </a:cubicBezTo>
                  <a:cubicBezTo>
                    <a:pt x="614" y="1128"/>
                    <a:pt x="1127" y="614"/>
                    <a:pt x="1755" y="614"/>
                  </a:cubicBezTo>
                  <a:close/>
                  <a:moveTo>
                    <a:pt x="1755" y="1"/>
                  </a:moveTo>
                  <a:cubicBezTo>
                    <a:pt x="785" y="1"/>
                    <a:pt x="1" y="785"/>
                    <a:pt x="1" y="1755"/>
                  </a:cubicBezTo>
                  <a:cubicBezTo>
                    <a:pt x="1" y="2725"/>
                    <a:pt x="785" y="3510"/>
                    <a:pt x="1755" y="3510"/>
                  </a:cubicBezTo>
                  <a:cubicBezTo>
                    <a:pt x="2725" y="3510"/>
                    <a:pt x="3510" y="2725"/>
                    <a:pt x="3510" y="1755"/>
                  </a:cubicBezTo>
                  <a:cubicBezTo>
                    <a:pt x="3510" y="785"/>
                    <a:pt x="2725" y="1"/>
                    <a:pt x="17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7"/>
            <p:cNvSpPr/>
            <p:nvPr/>
          </p:nvSpPr>
          <p:spPr>
            <a:xfrm>
              <a:off x="2921425" y="1760300"/>
              <a:ext cx="152325" cy="152300"/>
            </a:xfrm>
            <a:custGeom>
              <a:avLst/>
              <a:gdLst/>
              <a:ahLst/>
              <a:cxnLst/>
              <a:rect l="l" t="t" r="r" b="b"/>
              <a:pathLst>
                <a:path w="6093" h="6092" extrusionOk="0">
                  <a:moveTo>
                    <a:pt x="3039" y="0"/>
                  </a:moveTo>
                  <a:cubicBezTo>
                    <a:pt x="1356" y="0"/>
                    <a:pt x="1" y="1355"/>
                    <a:pt x="1" y="3039"/>
                  </a:cubicBezTo>
                  <a:cubicBezTo>
                    <a:pt x="1" y="4722"/>
                    <a:pt x="1356" y="6092"/>
                    <a:pt x="3039" y="6092"/>
                  </a:cubicBezTo>
                  <a:cubicBezTo>
                    <a:pt x="4723" y="6092"/>
                    <a:pt x="6092" y="4722"/>
                    <a:pt x="6092" y="3039"/>
                  </a:cubicBezTo>
                  <a:cubicBezTo>
                    <a:pt x="6092" y="1355"/>
                    <a:pt x="4723" y="0"/>
                    <a:pt x="3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7"/>
            <p:cNvSpPr/>
            <p:nvPr/>
          </p:nvSpPr>
          <p:spPr>
            <a:xfrm>
              <a:off x="2913575" y="1752450"/>
              <a:ext cx="168000" cy="167650"/>
            </a:xfrm>
            <a:custGeom>
              <a:avLst/>
              <a:gdLst/>
              <a:ahLst/>
              <a:cxnLst/>
              <a:rect l="l" t="t" r="r" b="b"/>
              <a:pathLst>
                <a:path w="6720" h="6706" extrusionOk="0">
                  <a:moveTo>
                    <a:pt x="3353" y="614"/>
                  </a:moveTo>
                  <a:cubicBezTo>
                    <a:pt x="4865" y="614"/>
                    <a:pt x="6107" y="1841"/>
                    <a:pt x="6107" y="3353"/>
                  </a:cubicBezTo>
                  <a:cubicBezTo>
                    <a:pt x="6107" y="4865"/>
                    <a:pt x="4865" y="6092"/>
                    <a:pt x="3353" y="6092"/>
                  </a:cubicBezTo>
                  <a:cubicBezTo>
                    <a:pt x="1841" y="6092"/>
                    <a:pt x="614" y="4865"/>
                    <a:pt x="614" y="3353"/>
                  </a:cubicBezTo>
                  <a:cubicBezTo>
                    <a:pt x="614" y="1841"/>
                    <a:pt x="1841" y="614"/>
                    <a:pt x="3353" y="614"/>
                  </a:cubicBezTo>
                  <a:close/>
                  <a:moveTo>
                    <a:pt x="3353" y="0"/>
                  </a:moveTo>
                  <a:cubicBezTo>
                    <a:pt x="1513" y="0"/>
                    <a:pt x="1" y="1513"/>
                    <a:pt x="1" y="3353"/>
                  </a:cubicBezTo>
                  <a:cubicBezTo>
                    <a:pt x="1" y="5207"/>
                    <a:pt x="1513" y="6705"/>
                    <a:pt x="3353" y="6705"/>
                  </a:cubicBezTo>
                  <a:cubicBezTo>
                    <a:pt x="5208" y="6705"/>
                    <a:pt x="6720" y="5207"/>
                    <a:pt x="6720" y="3353"/>
                  </a:cubicBezTo>
                  <a:cubicBezTo>
                    <a:pt x="6720" y="1513"/>
                    <a:pt x="5208" y="0"/>
                    <a:pt x="33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7"/>
            <p:cNvSpPr/>
            <p:nvPr/>
          </p:nvSpPr>
          <p:spPr>
            <a:xfrm>
              <a:off x="2951400" y="1790250"/>
              <a:ext cx="92375" cy="92400"/>
            </a:xfrm>
            <a:custGeom>
              <a:avLst/>
              <a:gdLst/>
              <a:ahLst/>
              <a:cxnLst/>
              <a:rect l="l" t="t" r="r" b="b"/>
              <a:pathLst>
                <a:path w="3695" h="3696" extrusionOk="0">
                  <a:moveTo>
                    <a:pt x="1840" y="1013"/>
                  </a:moveTo>
                  <a:cubicBezTo>
                    <a:pt x="2311" y="1013"/>
                    <a:pt x="2682" y="1384"/>
                    <a:pt x="2682" y="1841"/>
                  </a:cubicBezTo>
                  <a:cubicBezTo>
                    <a:pt x="2682" y="2297"/>
                    <a:pt x="2311" y="2668"/>
                    <a:pt x="1840" y="2668"/>
                  </a:cubicBezTo>
                  <a:cubicBezTo>
                    <a:pt x="1384" y="2668"/>
                    <a:pt x="1013" y="2297"/>
                    <a:pt x="1013" y="1841"/>
                  </a:cubicBezTo>
                  <a:cubicBezTo>
                    <a:pt x="1013" y="1384"/>
                    <a:pt x="1384" y="1013"/>
                    <a:pt x="1840" y="1013"/>
                  </a:cubicBezTo>
                  <a:close/>
                  <a:moveTo>
                    <a:pt x="1840" y="1"/>
                  </a:moveTo>
                  <a:cubicBezTo>
                    <a:pt x="827" y="1"/>
                    <a:pt x="0" y="828"/>
                    <a:pt x="0" y="1841"/>
                  </a:cubicBezTo>
                  <a:cubicBezTo>
                    <a:pt x="0" y="2868"/>
                    <a:pt x="827" y="3695"/>
                    <a:pt x="1840" y="3695"/>
                  </a:cubicBezTo>
                  <a:cubicBezTo>
                    <a:pt x="2867" y="3695"/>
                    <a:pt x="3695" y="2868"/>
                    <a:pt x="3695" y="1841"/>
                  </a:cubicBezTo>
                  <a:cubicBezTo>
                    <a:pt x="3695" y="828"/>
                    <a:pt x="2867" y="1"/>
                    <a:pt x="18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7"/>
            <p:cNvSpPr/>
            <p:nvPr/>
          </p:nvSpPr>
          <p:spPr>
            <a:xfrm>
              <a:off x="3576225" y="3411500"/>
              <a:ext cx="105225" cy="105600"/>
            </a:xfrm>
            <a:custGeom>
              <a:avLst/>
              <a:gdLst/>
              <a:ahLst/>
              <a:cxnLst/>
              <a:rect l="l" t="t" r="r" b="b"/>
              <a:pathLst>
                <a:path w="4209" h="4224" extrusionOk="0">
                  <a:moveTo>
                    <a:pt x="2097" y="1"/>
                  </a:moveTo>
                  <a:cubicBezTo>
                    <a:pt x="942" y="1"/>
                    <a:pt x="0" y="942"/>
                    <a:pt x="0" y="2112"/>
                  </a:cubicBezTo>
                  <a:cubicBezTo>
                    <a:pt x="0" y="3267"/>
                    <a:pt x="942" y="4223"/>
                    <a:pt x="2097" y="4223"/>
                  </a:cubicBezTo>
                  <a:cubicBezTo>
                    <a:pt x="3267" y="4223"/>
                    <a:pt x="4208" y="3267"/>
                    <a:pt x="4208" y="2112"/>
                  </a:cubicBezTo>
                  <a:cubicBezTo>
                    <a:pt x="4208" y="942"/>
                    <a:pt x="3267" y="1"/>
                    <a:pt x="20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7"/>
            <p:cNvSpPr/>
            <p:nvPr/>
          </p:nvSpPr>
          <p:spPr>
            <a:xfrm>
              <a:off x="3563375" y="3398675"/>
              <a:ext cx="130900" cy="130900"/>
            </a:xfrm>
            <a:custGeom>
              <a:avLst/>
              <a:gdLst/>
              <a:ahLst/>
              <a:cxnLst/>
              <a:rect l="l" t="t" r="r" b="b"/>
              <a:pathLst>
                <a:path w="5236" h="5236" extrusionOk="0">
                  <a:moveTo>
                    <a:pt x="2611" y="1027"/>
                  </a:moveTo>
                  <a:cubicBezTo>
                    <a:pt x="3496" y="1027"/>
                    <a:pt x="4209" y="1740"/>
                    <a:pt x="4209" y="2625"/>
                  </a:cubicBezTo>
                  <a:cubicBezTo>
                    <a:pt x="4209" y="3509"/>
                    <a:pt x="3496" y="4223"/>
                    <a:pt x="2611" y="4223"/>
                  </a:cubicBezTo>
                  <a:cubicBezTo>
                    <a:pt x="1741" y="4223"/>
                    <a:pt x="1013" y="3509"/>
                    <a:pt x="1013" y="2625"/>
                  </a:cubicBezTo>
                  <a:cubicBezTo>
                    <a:pt x="1013" y="1740"/>
                    <a:pt x="1741" y="1027"/>
                    <a:pt x="2611" y="1027"/>
                  </a:cubicBezTo>
                  <a:close/>
                  <a:moveTo>
                    <a:pt x="2611" y="0"/>
                  </a:moveTo>
                  <a:cubicBezTo>
                    <a:pt x="1170" y="0"/>
                    <a:pt x="0" y="1184"/>
                    <a:pt x="0" y="2625"/>
                  </a:cubicBezTo>
                  <a:cubicBezTo>
                    <a:pt x="0" y="4066"/>
                    <a:pt x="1170" y="5235"/>
                    <a:pt x="2611" y="5235"/>
                  </a:cubicBezTo>
                  <a:cubicBezTo>
                    <a:pt x="4066" y="5235"/>
                    <a:pt x="5236" y="4066"/>
                    <a:pt x="5236" y="2625"/>
                  </a:cubicBezTo>
                  <a:cubicBezTo>
                    <a:pt x="5236" y="1184"/>
                    <a:pt x="4066" y="0"/>
                    <a:pt x="26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7"/>
            <p:cNvSpPr/>
            <p:nvPr/>
          </p:nvSpPr>
          <p:spPr>
            <a:xfrm>
              <a:off x="3351525" y="2368350"/>
              <a:ext cx="87050" cy="87400"/>
            </a:xfrm>
            <a:custGeom>
              <a:avLst/>
              <a:gdLst/>
              <a:ahLst/>
              <a:cxnLst/>
              <a:rect l="l" t="t" r="r" b="b"/>
              <a:pathLst>
                <a:path w="3482" h="3496" extrusionOk="0">
                  <a:moveTo>
                    <a:pt x="1741" y="1"/>
                  </a:moveTo>
                  <a:cubicBezTo>
                    <a:pt x="771" y="1"/>
                    <a:pt x="1" y="785"/>
                    <a:pt x="1" y="1741"/>
                  </a:cubicBezTo>
                  <a:cubicBezTo>
                    <a:pt x="1" y="2711"/>
                    <a:pt x="771" y="3496"/>
                    <a:pt x="1741" y="3496"/>
                  </a:cubicBezTo>
                  <a:cubicBezTo>
                    <a:pt x="2697" y="3496"/>
                    <a:pt x="3482" y="2711"/>
                    <a:pt x="3482" y="1741"/>
                  </a:cubicBezTo>
                  <a:cubicBezTo>
                    <a:pt x="3482" y="785"/>
                    <a:pt x="2697" y="1"/>
                    <a:pt x="17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7"/>
            <p:cNvSpPr/>
            <p:nvPr/>
          </p:nvSpPr>
          <p:spPr>
            <a:xfrm>
              <a:off x="3343700" y="2360875"/>
              <a:ext cx="102725" cy="102375"/>
            </a:xfrm>
            <a:custGeom>
              <a:avLst/>
              <a:gdLst/>
              <a:ahLst/>
              <a:cxnLst/>
              <a:rect l="l" t="t" r="r" b="b"/>
              <a:pathLst>
                <a:path w="4109" h="4095" extrusionOk="0">
                  <a:moveTo>
                    <a:pt x="2054" y="613"/>
                  </a:moveTo>
                  <a:cubicBezTo>
                    <a:pt x="2853" y="613"/>
                    <a:pt x="3495" y="1255"/>
                    <a:pt x="3495" y="2040"/>
                  </a:cubicBezTo>
                  <a:cubicBezTo>
                    <a:pt x="3495" y="2839"/>
                    <a:pt x="2853" y="3481"/>
                    <a:pt x="2054" y="3481"/>
                  </a:cubicBezTo>
                  <a:cubicBezTo>
                    <a:pt x="1255" y="3481"/>
                    <a:pt x="613" y="2839"/>
                    <a:pt x="613" y="2040"/>
                  </a:cubicBezTo>
                  <a:cubicBezTo>
                    <a:pt x="613" y="1255"/>
                    <a:pt x="1255" y="613"/>
                    <a:pt x="2054" y="613"/>
                  </a:cubicBezTo>
                  <a:close/>
                  <a:moveTo>
                    <a:pt x="2054" y="0"/>
                  </a:moveTo>
                  <a:cubicBezTo>
                    <a:pt x="927" y="0"/>
                    <a:pt x="0" y="913"/>
                    <a:pt x="0" y="2040"/>
                  </a:cubicBezTo>
                  <a:cubicBezTo>
                    <a:pt x="0" y="3181"/>
                    <a:pt x="927" y="4094"/>
                    <a:pt x="2054" y="4094"/>
                  </a:cubicBezTo>
                  <a:cubicBezTo>
                    <a:pt x="3181" y="4094"/>
                    <a:pt x="4108" y="3181"/>
                    <a:pt x="4108" y="2040"/>
                  </a:cubicBezTo>
                  <a:cubicBezTo>
                    <a:pt x="4108" y="913"/>
                    <a:pt x="3181" y="0"/>
                    <a:pt x="2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7"/>
            <p:cNvSpPr/>
            <p:nvPr/>
          </p:nvSpPr>
          <p:spPr>
            <a:xfrm>
              <a:off x="2758450" y="2997450"/>
              <a:ext cx="93100" cy="93100"/>
            </a:xfrm>
            <a:custGeom>
              <a:avLst/>
              <a:gdLst/>
              <a:ahLst/>
              <a:cxnLst/>
              <a:rect l="l" t="t" r="r" b="b"/>
              <a:pathLst>
                <a:path w="3724" h="3724" extrusionOk="0">
                  <a:moveTo>
                    <a:pt x="1869" y="1"/>
                  </a:moveTo>
                  <a:cubicBezTo>
                    <a:pt x="842" y="1"/>
                    <a:pt x="1" y="828"/>
                    <a:pt x="1" y="1855"/>
                  </a:cubicBezTo>
                  <a:cubicBezTo>
                    <a:pt x="1" y="2896"/>
                    <a:pt x="842" y="3724"/>
                    <a:pt x="1869" y="3724"/>
                  </a:cubicBezTo>
                  <a:cubicBezTo>
                    <a:pt x="2896" y="3724"/>
                    <a:pt x="3724" y="2896"/>
                    <a:pt x="3724" y="1855"/>
                  </a:cubicBezTo>
                  <a:cubicBezTo>
                    <a:pt x="3724" y="828"/>
                    <a:pt x="2896" y="1"/>
                    <a:pt x="1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7"/>
            <p:cNvSpPr/>
            <p:nvPr/>
          </p:nvSpPr>
          <p:spPr>
            <a:xfrm>
              <a:off x="2740625" y="2979625"/>
              <a:ext cx="128775" cy="128775"/>
            </a:xfrm>
            <a:custGeom>
              <a:avLst/>
              <a:gdLst/>
              <a:ahLst/>
              <a:cxnLst/>
              <a:rect l="l" t="t" r="r" b="b"/>
              <a:pathLst>
                <a:path w="5151" h="5151" extrusionOk="0">
                  <a:moveTo>
                    <a:pt x="2582" y="1427"/>
                  </a:moveTo>
                  <a:cubicBezTo>
                    <a:pt x="3210" y="1427"/>
                    <a:pt x="3724" y="1940"/>
                    <a:pt x="3724" y="2568"/>
                  </a:cubicBezTo>
                  <a:cubicBezTo>
                    <a:pt x="3724" y="3210"/>
                    <a:pt x="3210" y="3724"/>
                    <a:pt x="2582" y="3724"/>
                  </a:cubicBezTo>
                  <a:cubicBezTo>
                    <a:pt x="1955" y="3724"/>
                    <a:pt x="1441" y="3210"/>
                    <a:pt x="1441" y="2568"/>
                  </a:cubicBezTo>
                  <a:cubicBezTo>
                    <a:pt x="1441" y="1940"/>
                    <a:pt x="1955" y="1427"/>
                    <a:pt x="2582" y="1427"/>
                  </a:cubicBezTo>
                  <a:close/>
                  <a:moveTo>
                    <a:pt x="2582" y="0"/>
                  </a:moveTo>
                  <a:cubicBezTo>
                    <a:pt x="1156" y="0"/>
                    <a:pt x="0" y="1156"/>
                    <a:pt x="0" y="2568"/>
                  </a:cubicBezTo>
                  <a:cubicBezTo>
                    <a:pt x="0" y="3995"/>
                    <a:pt x="1156" y="5150"/>
                    <a:pt x="2582" y="5150"/>
                  </a:cubicBezTo>
                  <a:cubicBezTo>
                    <a:pt x="3995" y="5150"/>
                    <a:pt x="5150" y="3995"/>
                    <a:pt x="5150" y="2568"/>
                  </a:cubicBezTo>
                  <a:cubicBezTo>
                    <a:pt x="5150" y="1156"/>
                    <a:pt x="3995" y="0"/>
                    <a:pt x="25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7"/>
            <p:cNvSpPr/>
            <p:nvPr/>
          </p:nvSpPr>
          <p:spPr>
            <a:xfrm>
              <a:off x="2787350" y="3609075"/>
              <a:ext cx="95600" cy="95975"/>
            </a:xfrm>
            <a:custGeom>
              <a:avLst/>
              <a:gdLst/>
              <a:ahLst/>
              <a:cxnLst/>
              <a:rect l="l" t="t" r="r" b="b"/>
              <a:pathLst>
                <a:path w="3824" h="3839" extrusionOk="0">
                  <a:moveTo>
                    <a:pt x="1912" y="1"/>
                  </a:moveTo>
                  <a:cubicBezTo>
                    <a:pt x="856" y="1"/>
                    <a:pt x="0" y="857"/>
                    <a:pt x="0" y="1926"/>
                  </a:cubicBezTo>
                  <a:cubicBezTo>
                    <a:pt x="0" y="2982"/>
                    <a:pt x="856" y="3838"/>
                    <a:pt x="1912" y="3838"/>
                  </a:cubicBezTo>
                  <a:cubicBezTo>
                    <a:pt x="2967" y="3838"/>
                    <a:pt x="3823" y="2982"/>
                    <a:pt x="3823" y="1926"/>
                  </a:cubicBezTo>
                  <a:cubicBezTo>
                    <a:pt x="3823" y="857"/>
                    <a:pt x="2967" y="1"/>
                    <a:pt x="19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7"/>
            <p:cNvSpPr/>
            <p:nvPr/>
          </p:nvSpPr>
          <p:spPr>
            <a:xfrm>
              <a:off x="2779500" y="3601600"/>
              <a:ext cx="110925" cy="110925"/>
            </a:xfrm>
            <a:custGeom>
              <a:avLst/>
              <a:gdLst/>
              <a:ahLst/>
              <a:cxnLst/>
              <a:rect l="l" t="t" r="r" b="b"/>
              <a:pathLst>
                <a:path w="4437" h="4437" extrusionOk="0">
                  <a:moveTo>
                    <a:pt x="2226" y="613"/>
                  </a:moveTo>
                  <a:cubicBezTo>
                    <a:pt x="3110" y="613"/>
                    <a:pt x="3823" y="1327"/>
                    <a:pt x="3823" y="2225"/>
                  </a:cubicBezTo>
                  <a:cubicBezTo>
                    <a:pt x="3823" y="3110"/>
                    <a:pt x="3110" y="3823"/>
                    <a:pt x="2226" y="3823"/>
                  </a:cubicBezTo>
                  <a:cubicBezTo>
                    <a:pt x="1341" y="3823"/>
                    <a:pt x="614" y="3110"/>
                    <a:pt x="614" y="2225"/>
                  </a:cubicBezTo>
                  <a:cubicBezTo>
                    <a:pt x="614" y="1327"/>
                    <a:pt x="1341" y="613"/>
                    <a:pt x="2226" y="613"/>
                  </a:cubicBezTo>
                  <a:close/>
                  <a:moveTo>
                    <a:pt x="2226" y="0"/>
                  </a:moveTo>
                  <a:cubicBezTo>
                    <a:pt x="999" y="0"/>
                    <a:pt x="0" y="999"/>
                    <a:pt x="0" y="2225"/>
                  </a:cubicBezTo>
                  <a:cubicBezTo>
                    <a:pt x="0" y="3438"/>
                    <a:pt x="999" y="4437"/>
                    <a:pt x="2226" y="4437"/>
                  </a:cubicBezTo>
                  <a:cubicBezTo>
                    <a:pt x="3438" y="4437"/>
                    <a:pt x="4437" y="3438"/>
                    <a:pt x="4437" y="2225"/>
                  </a:cubicBezTo>
                  <a:cubicBezTo>
                    <a:pt x="4437" y="999"/>
                    <a:pt x="3438" y="0"/>
                    <a:pt x="2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7"/>
            <p:cNvSpPr/>
            <p:nvPr/>
          </p:nvSpPr>
          <p:spPr>
            <a:xfrm>
              <a:off x="4073350" y="1588050"/>
              <a:ext cx="97050" cy="97025"/>
            </a:xfrm>
            <a:custGeom>
              <a:avLst/>
              <a:gdLst/>
              <a:ahLst/>
              <a:cxnLst/>
              <a:rect l="l" t="t" r="r" b="b"/>
              <a:pathLst>
                <a:path w="3882" h="3881" extrusionOk="0">
                  <a:moveTo>
                    <a:pt x="1941" y="0"/>
                  </a:moveTo>
                  <a:cubicBezTo>
                    <a:pt x="871" y="0"/>
                    <a:pt x="1" y="870"/>
                    <a:pt x="1" y="1940"/>
                  </a:cubicBezTo>
                  <a:cubicBezTo>
                    <a:pt x="1" y="3010"/>
                    <a:pt x="871" y="3880"/>
                    <a:pt x="1941" y="3880"/>
                  </a:cubicBezTo>
                  <a:cubicBezTo>
                    <a:pt x="3011" y="3880"/>
                    <a:pt x="3881" y="3010"/>
                    <a:pt x="3881" y="1940"/>
                  </a:cubicBezTo>
                  <a:cubicBezTo>
                    <a:pt x="3881" y="870"/>
                    <a:pt x="3011" y="0"/>
                    <a:pt x="1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7"/>
            <p:cNvSpPr/>
            <p:nvPr/>
          </p:nvSpPr>
          <p:spPr>
            <a:xfrm>
              <a:off x="3824425" y="2737475"/>
              <a:ext cx="129125" cy="129125"/>
            </a:xfrm>
            <a:custGeom>
              <a:avLst/>
              <a:gdLst/>
              <a:ahLst/>
              <a:cxnLst/>
              <a:rect l="l" t="t" r="r" b="b"/>
              <a:pathLst>
                <a:path w="5165" h="5165" extrusionOk="0">
                  <a:moveTo>
                    <a:pt x="2583" y="0"/>
                  </a:moveTo>
                  <a:cubicBezTo>
                    <a:pt x="1156" y="0"/>
                    <a:pt x="1" y="1156"/>
                    <a:pt x="1" y="2582"/>
                  </a:cubicBezTo>
                  <a:cubicBezTo>
                    <a:pt x="1" y="4009"/>
                    <a:pt x="1156" y="5164"/>
                    <a:pt x="2583" y="5164"/>
                  </a:cubicBezTo>
                  <a:cubicBezTo>
                    <a:pt x="4009" y="5164"/>
                    <a:pt x="5165" y="4009"/>
                    <a:pt x="5165" y="2582"/>
                  </a:cubicBezTo>
                  <a:cubicBezTo>
                    <a:pt x="5165" y="1156"/>
                    <a:pt x="4009" y="0"/>
                    <a:pt x="2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7"/>
            <p:cNvSpPr/>
            <p:nvPr/>
          </p:nvSpPr>
          <p:spPr>
            <a:xfrm>
              <a:off x="3806600" y="2719625"/>
              <a:ext cx="164800" cy="164800"/>
            </a:xfrm>
            <a:custGeom>
              <a:avLst/>
              <a:gdLst/>
              <a:ahLst/>
              <a:cxnLst/>
              <a:rect l="l" t="t" r="r" b="b"/>
              <a:pathLst>
                <a:path w="6592" h="6592" extrusionOk="0">
                  <a:moveTo>
                    <a:pt x="3296" y="1427"/>
                  </a:moveTo>
                  <a:cubicBezTo>
                    <a:pt x="4323" y="1427"/>
                    <a:pt x="5165" y="2269"/>
                    <a:pt x="5165" y="3296"/>
                  </a:cubicBezTo>
                  <a:cubicBezTo>
                    <a:pt x="5165" y="4323"/>
                    <a:pt x="4323" y="5165"/>
                    <a:pt x="3296" y="5165"/>
                  </a:cubicBezTo>
                  <a:cubicBezTo>
                    <a:pt x="2269" y="5165"/>
                    <a:pt x="1427" y="4323"/>
                    <a:pt x="1427" y="3296"/>
                  </a:cubicBezTo>
                  <a:cubicBezTo>
                    <a:pt x="1427" y="2269"/>
                    <a:pt x="2269" y="1427"/>
                    <a:pt x="3296" y="1427"/>
                  </a:cubicBezTo>
                  <a:close/>
                  <a:moveTo>
                    <a:pt x="3296" y="1"/>
                  </a:moveTo>
                  <a:cubicBezTo>
                    <a:pt x="1484" y="1"/>
                    <a:pt x="0" y="1485"/>
                    <a:pt x="0" y="3296"/>
                  </a:cubicBezTo>
                  <a:cubicBezTo>
                    <a:pt x="0" y="5122"/>
                    <a:pt x="1484" y="6592"/>
                    <a:pt x="3296" y="6592"/>
                  </a:cubicBezTo>
                  <a:cubicBezTo>
                    <a:pt x="5122" y="6592"/>
                    <a:pt x="6591" y="5122"/>
                    <a:pt x="6591" y="3296"/>
                  </a:cubicBezTo>
                  <a:cubicBezTo>
                    <a:pt x="6591" y="1485"/>
                    <a:pt x="5122" y="1"/>
                    <a:pt x="32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7"/>
            <p:cNvSpPr/>
            <p:nvPr/>
          </p:nvSpPr>
          <p:spPr>
            <a:xfrm>
              <a:off x="3168575" y="2632625"/>
              <a:ext cx="82400" cy="82400"/>
            </a:xfrm>
            <a:custGeom>
              <a:avLst/>
              <a:gdLst/>
              <a:ahLst/>
              <a:cxnLst/>
              <a:rect l="l" t="t" r="r" b="b"/>
              <a:pathLst>
                <a:path w="3296" h="3296" extrusionOk="0">
                  <a:moveTo>
                    <a:pt x="1641" y="0"/>
                  </a:moveTo>
                  <a:cubicBezTo>
                    <a:pt x="728" y="0"/>
                    <a:pt x="1" y="728"/>
                    <a:pt x="1" y="1641"/>
                  </a:cubicBezTo>
                  <a:cubicBezTo>
                    <a:pt x="1" y="2554"/>
                    <a:pt x="728" y="3296"/>
                    <a:pt x="1641" y="3296"/>
                  </a:cubicBezTo>
                  <a:cubicBezTo>
                    <a:pt x="2554" y="3296"/>
                    <a:pt x="3296" y="2554"/>
                    <a:pt x="3296" y="1641"/>
                  </a:cubicBezTo>
                  <a:cubicBezTo>
                    <a:pt x="3296" y="728"/>
                    <a:pt x="2554" y="0"/>
                    <a:pt x="16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7"/>
            <p:cNvSpPr/>
            <p:nvPr/>
          </p:nvSpPr>
          <p:spPr>
            <a:xfrm>
              <a:off x="3155750" y="2619775"/>
              <a:ext cx="107725" cy="107725"/>
            </a:xfrm>
            <a:custGeom>
              <a:avLst/>
              <a:gdLst/>
              <a:ahLst/>
              <a:cxnLst/>
              <a:rect l="l" t="t" r="r" b="b"/>
              <a:pathLst>
                <a:path w="4309" h="4309" extrusionOk="0">
                  <a:moveTo>
                    <a:pt x="2154" y="1028"/>
                  </a:moveTo>
                  <a:cubicBezTo>
                    <a:pt x="2782" y="1028"/>
                    <a:pt x="3295" y="1527"/>
                    <a:pt x="3295" y="2155"/>
                  </a:cubicBezTo>
                  <a:cubicBezTo>
                    <a:pt x="3295" y="2782"/>
                    <a:pt x="2782" y="3296"/>
                    <a:pt x="2154" y="3296"/>
                  </a:cubicBezTo>
                  <a:cubicBezTo>
                    <a:pt x="1527" y="3296"/>
                    <a:pt x="1013" y="2782"/>
                    <a:pt x="1013" y="2155"/>
                  </a:cubicBezTo>
                  <a:cubicBezTo>
                    <a:pt x="1013" y="1527"/>
                    <a:pt x="1527" y="1028"/>
                    <a:pt x="2154" y="1028"/>
                  </a:cubicBezTo>
                  <a:close/>
                  <a:moveTo>
                    <a:pt x="2154" y="1"/>
                  </a:moveTo>
                  <a:cubicBezTo>
                    <a:pt x="970" y="1"/>
                    <a:pt x="0" y="971"/>
                    <a:pt x="0" y="2155"/>
                  </a:cubicBezTo>
                  <a:cubicBezTo>
                    <a:pt x="0" y="3353"/>
                    <a:pt x="970" y="4309"/>
                    <a:pt x="2154" y="4309"/>
                  </a:cubicBezTo>
                  <a:cubicBezTo>
                    <a:pt x="3338" y="4309"/>
                    <a:pt x="4308" y="3353"/>
                    <a:pt x="4308" y="2155"/>
                  </a:cubicBezTo>
                  <a:cubicBezTo>
                    <a:pt x="4308" y="971"/>
                    <a:pt x="3338" y="1"/>
                    <a:pt x="2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7"/>
            <p:cNvSpPr/>
            <p:nvPr/>
          </p:nvSpPr>
          <p:spPr>
            <a:xfrm>
              <a:off x="2689275" y="2513850"/>
              <a:ext cx="146950" cy="146975"/>
            </a:xfrm>
            <a:custGeom>
              <a:avLst/>
              <a:gdLst/>
              <a:ahLst/>
              <a:cxnLst/>
              <a:rect l="l" t="t" r="r" b="b"/>
              <a:pathLst>
                <a:path w="5878" h="5879" extrusionOk="0">
                  <a:moveTo>
                    <a:pt x="2939" y="1"/>
                  </a:moveTo>
                  <a:cubicBezTo>
                    <a:pt x="1312" y="1"/>
                    <a:pt x="0" y="1313"/>
                    <a:pt x="0" y="2940"/>
                  </a:cubicBezTo>
                  <a:cubicBezTo>
                    <a:pt x="0" y="4566"/>
                    <a:pt x="1312" y="5878"/>
                    <a:pt x="2939" y="5878"/>
                  </a:cubicBezTo>
                  <a:cubicBezTo>
                    <a:pt x="4565" y="5878"/>
                    <a:pt x="5877" y="4566"/>
                    <a:pt x="5877" y="2940"/>
                  </a:cubicBezTo>
                  <a:cubicBezTo>
                    <a:pt x="5877" y="1313"/>
                    <a:pt x="4565" y="1"/>
                    <a:pt x="2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7"/>
            <p:cNvSpPr/>
            <p:nvPr/>
          </p:nvSpPr>
          <p:spPr>
            <a:xfrm>
              <a:off x="2681775" y="2506375"/>
              <a:ext cx="161925" cy="161925"/>
            </a:xfrm>
            <a:custGeom>
              <a:avLst/>
              <a:gdLst/>
              <a:ahLst/>
              <a:cxnLst/>
              <a:rect l="l" t="t" r="r" b="b"/>
              <a:pathLst>
                <a:path w="6477" h="6477" extrusionOk="0">
                  <a:moveTo>
                    <a:pt x="3239" y="614"/>
                  </a:moveTo>
                  <a:cubicBezTo>
                    <a:pt x="4694" y="614"/>
                    <a:pt x="5878" y="1783"/>
                    <a:pt x="5878" y="3239"/>
                  </a:cubicBezTo>
                  <a:cubicBezTo>
                    <a:pt x="5878" y="4694"/>
                    <a:pt x="4694" y="5878"/>
                    <a:pt x="3239" y="5878"/>
                  </a:cubicBezTo>
                  <a:cubicBezTo>
                    <a:pt x="1784" y="5878"/>
                    <a:pt x="614" y="4694"/>
                    <a:pt x="614" y="3239"/>
                  </a:cubicBezTo>
                  <a:cubicBezTo>
                    <a:pt x="614" y="1783"/>
                    <a:pt x="1784" y="614"/>
                    <a:pt x="3239" y="614"/>
                  </a:cubicBezTo>
                  <a:close/>
                  <a:moveTo>
                    <a:pt x="3239" y="0"/>
                  </a:moveTo>
                  <a:cubicBezTo>
                    <a:pt x="1456" y="0"/>
                    <a:pt x="0" y="1455"/>
                    <a:pt x="0" y="3239"/>
                  </a:cubicBezTo>
                  <a:cubicBezTo>
                    <a:pt x="0" y="5036"/>
                    <a:pt x="1456" y="6477"/>
                    <a:pt x="3239" y="6477"/>
                  </a:cubicBezTo>
                  <a:cubicBezTo>
                    <a:pt x="5036" y="6477"/>
                    <a:pt x="6477" y="5036"/>
                    <a:pt x="6477" y="3239"/>
                  </a:cubicBezTo>
                  <a:cubicBezTo>
                    <a:pt x="6477" y="1455"/>
                    <a:pt x="5036" y="0"/>
                    <a:pt x="3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7"/>
            <p:cNvSpPr/>
            <p:nvPr/>
          </p:nvSpPr>
          <p:spPr>
            <a:xfrm>
              <a:off x="2722775" y="2547375"/>
              <a:ext cx="79925" cy="79925"/>
            </a:xfrm>
            <a:custGeom>
              <a:avLst/>
              <a:gdLst/>
              <a:ahLst/>
              <a:cxnLst/>
              <a:rect l="l" t="t" r="r" b="b"/>
              <a:pathLst>
                <a:path w="3197" h="3197" extrusionOk="0">
                  <a:moveTo>
                    <a:pt x="1599" y="1"/>
                  </a:moveTo>
                  <a:cubicBezTo>
                    <a:pt x="714" y="1"/>
                    <a:pt x="1" y="714"/>
                    <a:pt x="1" y="1599"/>
                  </a:cubicBezTo>
                  <a:cubicBezTo>
                    <a:pt x="1" y="2483"/>
                    <a:pt x="714" y="3196"/>
                    <a:pt x="1599" y="3196"/>
                  </a:cubicBezTo>
                  <a:cubicBezTo>
                    <a:pt x="2483" y="3196"/>
                    <a:pt x="3196" y="2483"/>
                    <a:pt x="3196" y="1599"/>
                  </a:cubicBezTo>
                  <a:cubicBezTo>
                    <a:pt x="3196" y="714"/>
                    <a:pt x="2483" y="1"/>
                    <a:pt x="1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7"/>
            <p:cNvSpPr/>
            <p:nvPr/>
          </p:nvSpPr>
          <p:spPr>
            <a:xfrm>
              <a:off x="3373650" y="1223925"/>
              <a:ext cx="73125" cy="73475"/>
            </a:xfrm>
            <a:custGeom>
              <a:avLst/>
              <a:gdLst/>
              <a:ahLst/>
              <a:cxnLst/>
              <a:rect l="l" t="t" r="r" b="b"/>
              <a:pathLst>
                <a:path w="2925" h="2939" extrusionOk="0">
                  <a:moveTo>
                    <a:pt x="1455" y="0"/>
                  </a:moveTo>
                  <a:cubicBezTo>
                    <a:pt x="657" y="0"/>
                    <a:pt x="0" y="656"/>
                    <a:pt x="0" y="1470"/>
                  </a:cubicBezTo>
                  <a:cubicBezTo>
                    <a:pt x="0" y="2283"/>
                    <a:pt x="657" y="2939"/>
                    <a:pt x="1455" y="2939"/>
                  </a:cubicBezTo>
                  <a:cubicBezTo>
                    <a:pt x="2269" y="2939"/>
                    <a:pt x="2925" y="2283"/>
                    <a:pt x="2925" y="1470"/>
                  </a:cubicBezTo>
                  <a:cubicBezTo>
                    <a:pt x="2925" y="656"/>
                    <a:pt x="2269" y="0"/>
                    <a:pt x="1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3" name="Google Shape;683;p7"/>
          <p:cNvGrpSpPr/>
          <p:nvPr/>
        </p:nvGrpSpPr>
        <p:grpSpPr>
          <a:xfrm>
            <a:off x="-153687" y="218725"/>
            <a:ext cx="9326825" cy="185600"/>
            <a:chOff x="-124" y="218725"/>
            <a:chExt cx="9326825" cy="185600"/>
          </a:xfrm>
        </p:grpSpPr>
        <p:sp>
          <p:nvSpPr>
            <p:cNvPr id="684" name="Google Shape;684;p7"/>
            <p:cNvSpPr/>
            <p:nvPr/>
          </p:nvSpPr>
          <p:spPr>
            <a:xfrm>
              <a:off x="-124" y="229166"/>
              <a:ext cx="9264083" cy="175159"/>
            </a:xfrm>
            <a:custGeom>
              <a:avLst/>
              <a:gdLst/>
              <a:ahLst/>
              <a:cxnLst/>
              <a:rect l="l" t="t" r="r" b="b"/>
              <a:pathLst>
                <a:path w="134868" h="2550" extrusionOk="0">
                  <a:moveTo>
                    <a:pt x="18262" y="0"/>
                  </a:moveTo>
                  <a:cubicBezTo>
                    <a:pt x="13811" y="0"/>
                    <a:pt x="2284" y="1370"/>
                    <a:pt x="1" y="1636"/>
                  </a:cubicBezTo>
                  <a:lnTo>
                    <a:pt x="1" y="1941"/>
                  </a:lnTo>
                  <a:cubicBezTo>
                    <a:pt x="2169" y="1674"/>
                    <a:pt x="13811" y="305"/>
                    <a:pt x="18262" y="305"/>
                  </a:cubicBezTo>
                  <a:cubicBezTo>
                    <a:pt x="20431" y="305"/>
                    <a:pt x="25376" y="723"/>
                    <a:pt x="31083" y="1218"/>
                  </a:cubicBezTo>
                  <a:cubicBezTo>
                    <a:pt x="38502" y="1826"/>
                    <a:pt x="46909" y="2549"/>
                    <a:pt x="51703" y="2549"/>
                  </a:cubicBezTo>
                  <a:cubicBezTo>
                    <a:pt x="56268" y="2549"/>
                    <a:pt x="61404" y="1941"/>
                    <a:pt x="66388" y="1370"/>
                  </a:cubicBezTo>
                  <a:cubicBezTo>
                    <a:pt x="70459" y="913"/>
                    <a:pt x="74301" y="495"/>
                    <a:pt x="77231" y="457"/>
                  </a:cubicBezTo>
                  <a:cubicBezTo>
                    <a:pt x="80464" y="457"/>
                    <a:pt x="85524" y="989"/>
                    <a:pt x="90432" y="1522"/>
                  </a:cubicBezTo>
                  <a:cubicBezTo>
                    <a:pt x="95111" y="2055"/>
                    <a:pt x="99487" y="2549"/>
                    <a:pt x="102302" y="2549"/>
                  </a:cubicBezTo>
                  <a:cubicBezTo>
                    <a:pt x="108046" y="2549"/>
                    <a:pt x="134601" y="495"/>
                    <a:pt x="134868" y="457"/>
                  </a:cubicBezTo>
                  <a:lnTo>
                    <a:pt x="134868" y="152"/>
                  </a:lnTo>
                  <a:cubicBezTo>
                    <a:pt x="134563" y="191"/>
                    <a:pt x="108046" y="2245"/>
                    <a:pt x="102302" y="2245"/>
                  </a:cubicBezTo>
                  <a:cubicBezTo>
                    <a:pt x="99525" y="2245"/>
                    <a:pt x="95111" y="1750"/>
                    <a:pt x="90470" y="1256"/>
                  </a:cubicBezTo>
                  <a:cubicBezTo>
                    <a:pt x="85562" y="685"/>
                    <a:pt x="80502" y="152"/>
                    <a:pt x="77231" y="152"/>
                  </a:cubicBezTo>
                  <a:cubicBezTo>
                    <a:pt x="74301" y="191"/>
                    <a:pt x="70421" y="609"/>
                    <a:pt x="66350" y="1104"/>
                  </a:cubicBezTo>
                  <a:cubicBezTo>
                    <a:pt x="61404" y="1674"/>
                    <a:pt x="56268" y="2245"/>
                    <a:pt x="51703" y="2245"/>
                  </a:cubicBezTo>
                  <a:cubicBezTo>
                    <a:pt x="46909" y="2245"/>
                    <a:pt x="38540" y="1522"/>
                    <a:pt x="31121" y="913"/>
                  </a:cubicBezTo>
                  <a:cubicBezTo>
                    <a:pt x="25376" y="419"/>
                    <a:pt x="20469" y="0"/>
                    <a:pt x="18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7"/>
            <p:cNvSpPr/>
            <p:nvPr/>
          </p:nvSpPr>
          <p:spPr>
            <a:xfrm>
              <a:off x="-124" y="244827"/>
              <a:ext cx="9326797" cy="73224"/>
            </a:xfrm>
            <a:custGeom>
              <a:avLst/>
              <a:gdLst/>
              <a:ahLst/>
              <a:cxnLst/>
              <a:rect l="l" t="t" r="r" b="b"/>
              <a:pathLst>
                <a:path w="135781" h="1066" extrusionOk="0">
                  <a:moveTo>
                    <a:pt x="1" y="1"/>
                  </a:moveTo>
                  <a:lnTo>
                    <a:pt x="1" y="305"/>
                  </a:lnTo>
                  <a:lnTo>
                    <a:pt x="18072" y="305"/>
                  </a:lnTo>
                  <a:cubicBezTo>
                    <a:pt x="18186" y="305"/>
                    <a:pt x="30322" y="1066"/>
                    <a:pt x="34165" y="1066"/>
                  </a:cubicBezTo>
                  <a:cubicBezTo>
                    <a:pt x="44893" y="1066"/>
                    <a:pt x="76774" y="305"/>
                    <a:pt x="77078" y="305"/>
                  </a:cubicBezTo>
                  <a:cubicBezTo>
                    <a:pt x="77231" y="305"/>
                    <a:pt x="90736" y="1066"/>
                    <a:pt x="94769" y="1066"/>
                  </a:cubicBezTo>
                  <a:cubicBezTo>
                    <a:pt x="105231" y="1066"/>
                    <a:pt x="135476" y="305"/>
                    <a:pt x="135781" y="305"/>
                  </a:cubicBezTo>
                  <a:lnTo>
                    <a:pt x="135781" y="1"/>
                  </a:lnTo>
                  <a:cubicBezTo>
                    <a:pt x="135476" y="1"/>
                    <a:pt x="105231" y="761"/>
                    <a:pt x="94769" y="761"/>
                  </a:cubicBezTo>
                  <a:cubicBezTo>
                    <a:pt x="90736" y="761"/>
                    <a:pt x="77231" y="1"/>
                    <a:pt x="77078" y="1"/>
                  </a:cubicBezTo>
                  <a:cubicBezTo>
                    <a:pt x="76774" y="1"/>
                    <a:pt x="44893" y="761"/>
                    <a:pt x="34165" y="761"/>
                  </a:cubicBezTo>
                  <a:cubicBezTo>
                    <a:pt x="30322" y="761"/>
                    <a:pt x="18224" y="1"/>
                    <a:pt x="18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7"/>
            <p:cNvSpPr/>
            <p:nvPr/>
          </p:nvSpPr>
          <p:spPr>
            <a:xfrm>
              <a:off x="5242107"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7"/>
            <p:cNvSpPr/>
            <p:nvPr/>
          </p:nvSpPr>
          <p:spPr>
            <a:xfrm>
              <a:off x="1175852"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7"/>
            <p:cNvSpPr/>
            <p:nvPr/>
          </p:nvSpPr>
          <p:spPr>
            <a:xfrm>
              <a:off x="9201204"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9" name="Google Shape;689;p7"/>
          <p:cNvSpPr txBox="1">
            <a:spLocks noGrp="1"/>
          </p:cNvSpPr>
          <p:nvPr>
            <p:ph type="title"/>
          </p:nvPr>
        </p:nvSpPr>
        <p:spPr>
          <a:xfrm>
            <a:off x="713225" y="948150"/>
            <a:ext cx="46425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0" name="Google Shape;690;p7"/>
          <p:cNvSpPr txBox="1">
            <a:spLocks noGrp="1"/>
          </p:cNvSpPr>
          <p:nvPr>
            <p:ph type="subTitle" idx="1"/>
          </p:nvPr>
        </p:nvSpPr>
        <p:spPr>
          <a:xfrm>
            <a:off x="713225" y="1520850"/>
            <a:ext cx="4294800" cy="2674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200"/>
              <a:buChar char="●"/>
              <a:defRPr/>
            </a:lvl1pPr>
            <a:lvl2pPr lvl="1" algn="ctr" rtl="0">
              <a:lnSpc>
                <a:spcPct val="100000"/>
              </a:lnSpc>
              <a:spcBef>
                <a:spcPts val="1000"/>
              </a:spcBef>
              <a:spcAft>
                <a:spcPts val="0"/>
              </a:spcAft>
              <a:buClr>
                <a:srgbClr val="E76A28"/>
              </a:buClr>
              <a:buSzPts val="1200"/>
              <a:buChar char="○"/>
              <a:defRPr/>
            </a:lvl2pPr>
            <a:lvl3pPr lvl="2" algn="ctr" rtl="0">
              <a:lnSpc>
                <a:spcPct val="100000"/>
              </a:lnSpc>
              <a:spcBef>
                <a:spcPts val="1600"/>
              </a:spcBef>
              <a:spcAft>
                <a:spcPts val="0"/>
              </a:spcAft>
              <a:buClr>
                <a:srgbClr val="E76A28"/>
              </a:buClr>
              <a:buSzPts val="1200"/>
              <a:buChar char="■"/>
              <a:defRPr/>
            </a:lvl3pPr>
            <a:lvl4pPr lvl="3" algn="ctr" rtl="0">
              <a:lnSpc>
                <a:spcPct val="100000"/>
              </a:lnSpc>
              <a:spcBef>
                <a:spcPts val="1600"/>
              </a:spcBef>
              <a:spcAft>
                <a:spcPts val="0"/>
              </a:spcAft>
              <a:buClr>
                <a:srgbClr val="E76A28"/>
              </a:buClr>
              <a:buSzPts val="1200"/>
              <a:buChar char="●"/>
              <a:defRPr/>
            </a:lvl4pPr>
            <a:lvl5pPr lvl="4" algn="ctr" rtl="0">
              <a:lnSpc>
                <a:spcPct val="100000"/>
              </a:lnSpc>
              <a:spcBef>
                <a:spcPts val="1600"/>
              </a:spcBef>
              <a:spcAft>
                <a:spcPts val="0"/>
              </a:spcAft>
              <a:buClr>
                <a:srgbClr val="E76A28"/>
              </a:buClr>
              <a:buSzPts val="1200"/>
              <a:buChar char="○"/>
              <a:defRPr/>
            </a:lvl5pPr>
            <a:lvl6pPr lvl="5" algn="ctr" rtl="0">
              <a:lnSpc>
                <a:spcPct val="100000"/>
              </a:lnSpc>
              <a:spcBef>
                <a:spcPts val="1600"/>
              </a:spcBef>
              <a:spcAft>
                <a:spcPts val="0"/>
              </a:spcAft>
              <a:buClr>
                <a:srgbClr val="999999"/>
              </a:buClr>
              <a:buSzPts val="1200"/>
              <a:buChar char="■"/>
              <a:defRPr/>
            </a:lvl6pPr>
            <a:lvl7pPr lvl="6" algn="ctr" rtl="0">
              <a:lnSpc>
                <a:spcPct val="100000"/>
              </a:lnSpc>
              <a:spcBef>
                <a:spcPts val="1600"/>
              </a:spcBef>
              <a:spcAft>
                <a:spcPts val="0"/>
              </a:spcAft>
              <a:buClr>
                <a:srgbClr val="999999"/>
              </a:buClr>
              <a:buSzPts val="1200"/>
              <a:buChar char="●"/>
              <a:defRPr/>
            </a:lvl7pPr>
            <a:lvl8pPr lvl="7" algn="ctr" rtl="0">
              <a:lnSpc>
                <a:spcPct val="100000"/>
              </a:lnSpc>
              <a:spcBef>
                <a:spcPts val="1600"/>
              </a:spcBef>
              <a:spcAft>
                <a:spcPts val="0"/>
              </a:spcAft>
              <a:buClr>
                <a:srgbClr val="999999"/>
              </a:buClr>
              <a:buSzPts val="1200"/>
              <a:buChar char="○"/>
              <a:defRPr/>
            </a:lvl8pPr>
            <a:lvl9pPr lvl="8" algn="ctr" rtl="0">
              <a:lnSpc>
                <a:spcPct val="100000"/>
              </a:lnSpc>
              <a:spcBef>
                <a:spcPts val="1600"/>
              </a:spcBef>
              <a:spcAft>
                <a:spcPts val="1600"/>
              </a:spcAft>
              <a:buClr>
                <a:srgbClr val="999999"/>
              </a:buClr>
              <a:buSzPts val="1200"/>
              <a:buChar char="■"/>
              <a:defRPr/>
            </a:lvl9pPr>
          </a:lstStyle>
          <a:p>
            <a:endParaRPr/>
          </a:p>
        </p:txBody>
      </p:sp>
      <p:sp>
        <p:nvSpPr>
          <p:cNvPr id="691" name="Google Shape;691;p7"/>
          <p:cNvSpPr>
            <a:spLocks noGrp="1"/>
          </p:cNvSpPr>
          <p:nvPr>
            <p:ph type="pic" idx="2"/>
          </p:nvPr>
        </p:nvSpPr>
        <p:spPr>
          <a:xfrm>
            <a:off x="5617143" y="0"/>
            <a:ext cx="3526800" cy="5143500"/>
          </a:xfrm>
          <a:prstGeom prst="rect">
            <a:avLst/>
          </a:prstGeom>
          <a:noFill/>
          <a:ln>
            <a:no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A4E36502-40D9-4DED-AB80-9F49960D7E40}" type="datetimeFigureOut">
              <a:rPr lang="vi-VN" smtClean="0"/>
              <a:t>24/02/2026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387E010-47A0-42C4-BFBC-89E69F3CDF43}" type="slidenum">
              <a:rPr lang="vi-VN" smtClean="0"/>
              <a:t>‹#›</a:t>
            </a:fld>
            <a:endParaRPr lang="vi-VN"/>
          </a:p>
        </p:txBody>
      </p:sp>
    </p:spTree>
    <p:extLst>
      <p:ext uri="{BB962C8B-B14F-4D97-AF65-F5344CB8AC3E}">
        <p14:creationId xmlns:p14="http://schemas.microsoft.com/office/powerpoint/2010/main" val="29197617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A4E36502-40D9-4DED-AB80-9F49960D7E40}" type="datetimeFigureOut">
              <a:rPr lang="vi-VN" smtClean="0"/>
              <a:t>24/02/2026</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5387E010-47A0-42C4-BFBC-89E69F3CDF43}" type="slidenum">
              <a:rPr lang="vi-VN" smtClean="0"/>
              <a:t>‹#›</a:t>
            </a:fld>
            <a:endParaRPr lang="vi-VN"/>
          </a:p>
        </p:txBody>
      </p:sp>
    </p:spTree>
    <p:extLst>
      <p:ext uri="{BB962C8B-B14F-4D97-AF65-F5344CB8AC3E}">
        <p14:creationId xmlns:p14="http://schemas.microsoft.com/office/powerpoint/2010/main" val="1297125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A4E36502-40D9-4DED-AB80-9F49960D7E40}" type="datetimeFigureOut">
              <a:rPr lang="vi-VN" smtClean="0"/>
              <a:t>24/02/2026</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5387E010-47A0-42C4-BFBC-89E69F3CDF43}" type="slidenum">
              <a:rPr lang="vi-VN" smtClean="0"/>
              <a:t>‹#›</a:t>
            </a:fld>
            <a:endParaRPr lang="vi-VN"/>
          </a:p>
        </p:txBody>
      </p:sp>
    </p:spTree>
    <p:extLst>
      <p:ext uri="{BB962C8B-B14F-4D97-AF65-F5344CB8AC3E}">
        <p14:creationId xmlns:p14="http://schemas.microsoft.com/office/powerpoint/2010/main" val="1042307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E36502-40D9-4DED-AB80-9F49960D7E40}" type="datetimeFigureOut">
              <a:rPr lang="vi-VN" smtClean="0"/>
              <a:t>24/02/2026</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5387E010-47A0-42C4-BFBC-89E69F3CDF43}" type="slidenum">
              <a:rPr lang="vi-VN" smtClean="0"/>
              <a:t>‹#›</a:t>
            </a:fld>
            <a:endParaRPr lang="vi-VN"/>
          </a:p>
        </p:txBody>
      </p:sp>
    </p:spTree>
    <p:extLst>
      <p:ext uri="{BB962C8B-B14F-4D97-AF65-F5344CB8AC3E}">
        <p14:creationId xmlns:p14="http://schemas.microsoft.com/office/powerpoint/2010/main" val="16269674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4E36502-40D9-4DED-AB80-9F49960D7E40}" type="datetimeFigureOut">
              <a:rPr lang="vi-VN" smtClean="0"/>
              <a:t>24/02/2026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387E010-47A0-42C4-BFBC-89E69F3CDF43}" type="slidenum">
              <a:rPr lang="vi-VN" smtClean="0"/>
              <a:t>‹#›</a:t>
            </a:fld>
            <a:endParaRPr lang="vi-VN"/>
          </a:p>
        </p:txBody>
      </p:sp>
    </p:spTree>
    <p:extLst>
      <p:ext uri="{BB962C8B-B14F-4D97-AF65-F5344CB8AC3E}">
        <p14:creationId xmlns:p14="http://schemas.microsoft.com/office/powerpoint/2010/main" val="13503242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4E36502-40D9-4DED-AB80-9F49960D7E40}" type="datetimeFigureOut">
              <a:rPr lang="vi-VN" smtClean="0"/>
              <a:t>24/02/2026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387E010-47A0-42C4-BFBC-89E69F3CDF43}" type="slidenum">
              <a:rPr lang="vi-VN" smtClean="0"/>
              <a:t>‹#›</a:t>
            </a:fld>
            <a:endParaRPr lang="vi-VN"/>
          </a:p>
        </p:txBody>
      </p:sp>
    </p:spTree>
    <p:extLst>
      <p:ext uri="{BB962C8B-B14F-4D97-AF65-F5344CB8AC3E}">
        <p14:creationId xmlns:p14="http://schemas.microsoft.com/office/powerpoint/2010/main" val="20503915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A4E36502-40D9-4DED-AB80-9F49960D7E40}" type="datetimeFigureOut">
              <a:rPr lang="vi-VN" smtClean="0"/>
              <a:t>24/02/2026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387E010-47A0-42C4-BFBC-89E69F3CDF43}" type="slidenum">
              <a:rPr lang="vi-VN" smtClean="0"/>
              <a:t>‹#›</a:t>
            </a:fld>
            <a:endParaRPr lang="vi-VN"/>
          </a:p>
        </p:txBody>
      </p:sp>
    </p:spTree>
    <p:extLst>
      <p:ext uri="{BB962C8B-B14F-4D97-AF65-F5344CB8AC3E}">
        <p14:creationId xmlns:p14="http://schemas.microsoft.com/office/powerpoint/2010/main" val="42442968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A4E36502-40D9-4DED-AB80-9F49960D7E40}" type="datetimeFigureOut">
              <a:rPr lang="vi-VN" smtClean="0"/>
              <a:t>24/02/2026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387E010-47A0-42C4-BFBC-89E69F3CDF43}" type="slidenum">
              <a:rPr lang="vi-VN" smtClean="0"/>
              <a:t>‹#›</a:t>
            </a:fld>
            <a:endParaRPr lang="vi-VN"/>
          </a:p>
        </p:txBody>
      </p:sp>
    </p:spTree>
    <p:extLst>
      <p:ext uri="{BB962C8B-B14F-4D97-AF65-F5344CB8AC3E}">
        <p14:creationId xmlns:p14="http://schemas.microsoft.com/office/powerpoint/2010/main" val="31902606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6299981">
            <a:off x="-2721813" y="-1836991"/>
            <a:ext cx="7417151" cy="5626177"/>
          </a:xfrm>
          <a:custGeom>
            <a:avLst/>
            <a:gdLst/>
            <a:ahLst/>
            <a:cxnLst/>
            <a:rect l="l" t="t" r="r" b="b"/>
            <a:pathLst>
              <a:path w="30986" h="23504" extrusionOk="0">
                <a:moveTo>
                  <a:pt x="10340" y="0"/>
                </a:moveTo>
                <a:cubicBezTo>
                  <a:pt x="8851" y="0"/>
                  <a:pt x="7197" y="731"/>
                  <a:pt x="5425" y="2503"/>
                </a:cubicBezTo>
                <a:cubicBezTo>
                  <a:pt x="0" y="7943"/>
                  <a:pt x="3616" y="23238"/>
                  <a:pt x="17315" y="23499"/>
                </a:cubicBezTo>
                <a:cubicBezTo>
                  <a:pt x="17456" y="23502"/>
                  <a:pt x="17596" y="23503"/>
                  <a:pt x="17734" y="23503"/>
                </a:cubicBezTo>
                <a:cubicBezTo>
                  <a:pt x="30986" y="23503"/>
                  <a:pt x="30442" y="11257"/>
                  <a:pt x="27234" y="8775"/>
                </a:cubicBezTo>
                <a:cubicBezTo>
                  <a:pt x="26194" y="7954"/>
                  <a:pt x="24924" y="7797"/>
                  <a:pt x="23617" y="7797"/>
                </a:cubicBezTo>
                <a:cubicBezTo>
                  <a:pt x="23184" y="7797"/>
                  <a:pt x="22748" y="7814"/>
                  <a:pt x="22315" y="7830"/>
                </a:cubicBezTo>
                <a:cubicBezTo>
                  <a:pt x="21897" y="7844"/>
                  <a:pt x="21481" y="7859"/>
                  <a:pt x="21074" y="7859"/>
                </a:cubicBezTo>
                <a:cubicBezTo>
                  <a:pt x="19193" y="7859"/>
                  <a:pt x="17483" y="7542"/>
                  <a:pt x="16533" y="5387"/>
                </a:cubicBezTo>
                <a:cubicBezTo>
                  <a:pt x="15209" y="2422"/>
                  <a:pt x="13049" y="0"/>
                  <a:pt x="10340" y="0"/>
                </a:cubicBezTo>
                <a:close/>
              </a:path>
            </a:pathLst>
          </a:custGeom>
          <a:solidFill>
            <a:srgbClr val="FEC461">
              <a:alpha val="2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720000" y="791600"/>
            <a:ext cx="4405500" cy="24288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720000" y="3885700"/>
            <a:ext cx="4405500" cy="466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ctrTitle" idx="2"/>
          </p:nvPr>
        </p:nvSpPr>
        <p:spPr>
          <a:xfrm>
            <a:off x="720000" y="3172325"/>
            <a:ext cx="4405500" cy="6117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3200">
                <a:solidFill>
                  <a:schemeClr val="lt1"/>
                </a:solidFill>
                <a:highlight>
                  <a:schemeClr val="dk2"/>
                </a:highlight>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 name="Google Shape;13;p2"/>
          <p:cNvSpPr/>
          <p:nvPr/>
        </p:nvSpPr>
        <p:spPr>
          <a:xfrm>
            <a:off x="600095" y="417129"/>
            <a:ext cx="239799" cy="238375"/>
          </a:xfrm>
          <a:custGeom>
            <a:avLst/>
            <a:gdLst/>
            <a:ahLst/>
            <a:cxnLst/>
            <a:rect l="l" t="t" r="r" b="b"/>
            <a:pathLst>
              <a:path w="2525" h="2510" extrusionOk="0">
                <a:moveTo>
                  <a:pt x="82" y="1"/>
                </a:moveTo>
                <a:cubicBezTo>
                  <a:pt x="49" y="1"/>
                  <a:pt x="1" y="33"/>
                  <a:pt x="1" y="81"/>
                </a:cubicBezTo>
                <a:lnTo>
                  <a:pt x="1" y="2427"/>
                </a:lnTo>
                <a:cubicBezTo>
                  <a:pt x="1" y="2476"/>
                  <a:pt x="49" y="2509"/>
                  <a:pt x="82" y="2509"/>
                </a:cubicBezTo>
                <a:lnTo>
                  <a:pt x="2444" y="2509"/>
                </a:lnTo>
                <a:cubicBezTo>
                  <a:pt x="2492" y="2509"/>
                  <a:pt x="2525" y="2476"/>
                  <a:pt x="2525" y="2427"/>
                </a:cubicBezTo>
                <a:lnTo>
                  <a:pt x="2525" y="81"/>
                </a:lnTo>
                <a:cubicBezTo>
                  <a:pt x="2525" y="33"/>
                  <a:pt x="2492" y="1"/>
                  <a:pt x="24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35317" y="460323"/>
            <a:ext cx="159550" cy="159360"/>
          </a:xfrm>
          <a:custGeom>
            <a:avLst/>
            <a:gdLst/>
            <a:ahLst/>
            <a:cxnLst/>
            <a:rect l="l" t="t" r="r" b="b"/>
            <a:pathLst>
              <a:path w="1680" h="1678" extrusionOk="0">
                <a:moveTo>
                  <a:pt x="848" y="1"/>
                </a:moveTo>
                <a:cubicBezTo>
                  <a:pt x="376" y="1"/>
                  <a:pt x="1" y="374"/>
                  <a:pt x="1" y="847"/>
                </a:cubicBezTo>
                <a:cubicBezTo>
                  <a:pt x="1" y="1304"/>
                  <a:pt x="376" y="1678"/>
                  <a:pt x="848" y="1678"/>
                </a:cubicBezTo>
                <a:cubicBezTo>
                  <a:pt x="1304" y="1678"/>
                  <a:pt x="1679" y="1304"/>
                  <a:pt x="1679" y="847"/>
                </a:cubicBezTo>
                <a:cubicBezTo>
                  <a:pt x="1679" y="374"/>
                  <a:pt x="1304" y="1"/>
                  <a:pt x="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40021" y="735595"/>
            <a:ext cx="150148" cy="481023"/>
          </a:xfrm>
          <a:custGeom>
            <a:avLst/>
            <a:gdLst/>
            <a:ahLst/>
            <a:cxnLst/>
            <a:rect l="l" t="t" r="r" b="b"/>
            <a:pathLst>
              <a:path w="1581" h="5065" extrusionOk="0">
                <a:moveTo>
                  <a:pt x="82" y="0"/>
                </a:moveTo>
                <a:cubicBezTo>
                  <a:pt x="34" y="0"/>
                  <a:pt x="1" y="33"/>
                  <a:pt x="1" y="81"/>
                </a:cubicBezTo>
                <a:lnTo>
                  <a:pt x="1" y="4984"/>
                </a:lnTo>
                <a:cubicBezTo>
                  <a:pt x="1" y="5032"/>
                  <a:pt x="34" y="5065"/>
                  <a:pt x="82" y="5065"/>
                </a:cubicBezTo>
                <a:lnTo>
                  <a:pt x="1499" y="5065"/>
                </a:lnTo>
                <a:cubicBezTo>
                  <a:pt x="1532" y="5065"/>
                  <a:pt x="1580" y="5032"/>
                  <a:pt x="1580" y="4984"/>
                </a:cubicBezTo>
                <a:lnTo>
                  <a:pt x="1580" y="81"/>
                </a:lnTo>
                <a:cubicBezTo>
                  <a:pt x="1580" y="33"/>
                  <a:pt x="1532"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27691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extLst>
      <p:ext uri="{BB962C8B-B14F-4D97-AF65-F5344CB8AC3E}">
        <p14:creationId xmlns:p14="http://schemas.microsoft.com/office/powerpoint/2010/main" val="2840966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92"/>
        <p:cNvGrpSpPr/>
        <p:nvPr/>
      </p:nvGrpSpPr>
      <p:grpSpPr>
        <a:xfrm>
          <a:off x="0" y="0"/>
          <a:ext cx="0" cy="0"/>
          <a:chOff x="0" y="0"/>
          <a:chExt cx="0" cy="0"/>
        </a:xfrm>
      </p:grpSpPr>
      <p:sp>
        <p:nvSpPr>
          <p:cNvPr id="693" name="Google Shape;693;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5"/>
        <p:cNvGrpSpPr/>
        <p:nvPr/>
      </p:nvGrpSpPr>
      <p:grpSpPr>
        <a:xfrm>
          <a:off x="0" y="0"/>
          <a:ext cx="0" cy="0"/>
          <a:chOff x="0" y="0"/>
          <a:chExt cx="0" cy="0"/>
        </a:xfrm>
      </p:grpSpPr>
      <p:sp>
        <p:nvSpPr>
          <p:cNvPr id="36" name="Google Shape;36;p6"/>
          <p:cNvSpPr/>
          <p:nvPr/>
        </p:nvSpPr>
        <p:spPr>
          <a:xfrm rot="-6299981" flipH="1">
            <a:off x="4358650" y="-1836991"/>
            <a:ext cx="7417151" cy="5626177"/>
          </a:xfrm>
          <a:custGeom>
            <a:avLst/>
            <a:gdLst/>
            <a:ahLst/>
            <a:cxnLst/>
            <a:rect l="l" t="t" r="r" b="b"/>
            <a:pathLst>
              <a:path w="30986" h="23504" extrusionOk="0">
                <a:moveTo>
                  <a:pt x="10340" y="0"/>
                </a:moveTo>
                <a:cubicBezTo>
                  <a:pt x="8851" y="0"/>
                  <a:pt x="7197" y="731"/>
                  <a:pt x="5425" y="2503"/>
                </a:cubicBezTo>
                <a:cubicBezTo>
                  <a:pt x="0" y="7943"/>
                  <a:pt x="3616" y="23238"/>
                  <a:pt x="17315" y="23499"/>
                </a:cubicBezTo>
                <a:cubicBezTo>
                  <a:pt x="17456" y="23502"/>
                  <a:pt x="17596" y="23503"/>
                  <a:pt x="17734" y="23503"/>
                </a:cubicBezTo>
                <a:cubicBezTo>
                  <a:pt x="30986" y="23503"/>
                  <a:pt x="30442" y="11257"/>
                  <a:pt x="27234" y="8775"/>
                </a:cubicBezTo>
                <a:cubicBezTo>
                  <a:pt x="26194" y="7954"/>
                  <a:pt x="24924" y="7797"/>
                  <a:pt x="23617" y="7797"/>
                </a:cubicBezTo>
                <a:cubicBezTo>
                  <a:pt x="23184" y="7797"/>
                  <a:pt x="22748" y="7814"/>
                  <a:pt x="22315" y="7830"/>
                </a:cubicBezTo>
                <a:cubicBezTo>
                  <a:pt x="21897" y="7844"/>
                  <a:pt x="21481" y="7859"/>
                  <a:pt x="21074" y="7859"/>
                </a:cubicBezTo>
                <a:cubicBezTo>
                  <a:pt x="19193" y="7859"/>
                  <a:pt x="17483" y="7542"/>
                  <a:pt x="16533" y="5387"/>
                </a:cubicBezTo>
                <a:cubicBezTo>
                  <a:pt x="15209" y="2422"/>
                  <a:pt x="13049" y="0"/>
                  <a:pt x="10340" y="0"/>
                </a:cubicBezTo>
                <a:close/>
              </a:path>
            </a:pathLst>
          </a:custGeom>
          <a:solidFill>
            <a:srgbClr val="FEC461">
              <a:alpha val="2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8" name="Google Shape;38;p6"/>
          <p:cNvSpPr/>
          <p:nvPr/>
        </p:nvSpPr>
        <p:spPr>
          <a:xfrm>
            <a:off x="300720" y="540004"/>
            <a:ext cx="239799" cy="238375"/>
          </a:xfrm>
          <a:custGeom>
            <a:avLst/>
            <a:gdLst/>
            <a:ahLst/>
            <a:cxnLst/>
            <a:rect l="l" t="t" r="r" b="b"/>
            <a:pathLst>
              <a:path w="2525" h="2510" extrusionOk="0">
                <a:moveTo>
                  <a:pt x="82" y="1"/>
                </a:moveTo>
                <a:cubicBezTo>
                  <a:pt x="49" y="1"/>
                  <a:pt x="1" y="33"/>
                  <a:pt x="1" y="81"/>
                </a:cubicBezTo>
                <a:lnTo>
                  <a:pt x="1" y="2427"/>
                </a:lnTo>
                <a:cubicBezTo>
                  <a:pt x="1" y="2476"/>
                  <a:pt x="49" y="2509"/>
                  <a:pt x="82" y="2509"/>
                </a:cubicBezTo>
                <a:lnTo>
                  <a:pt x="2444" y="2509"/>
                </a:lnTo>
                <a:cubicBezTo>
                  <a:pt x="2492" y="2509"/>
                  <a:pt x="2525" y="2476"/>
                  <a:pt x="2525" y="2427"/>
                </a:cubicBezTo>
                <a:lnTo>
                  <a:pt x="2525" y="81"/>
                </a:lnTo>
                <a:cubicBezTo>
                  <a:pt x="2525" y="33"/>
                  <a:pt x="2492" y="1"/>
                  <a:pt x="24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6"/>
          <p:cNvSpPr/>
          <p:nvPr/>
        </p:nvSpPr>
        <p:spPr>
          <a:xfrm>
            <a:off x="340842" y="261423"/>
            <a:ext cx="159550" cy="159360"/>
          </a:xfrm>
          <a:custGeom>
            <a:avLst/>
            <a:gdLst/>
            <a:ahLst/>
            <a:cxnLst/>
            <a:rect l="l" t="t" r="r" b="b"/>
            <a:pathLst>
              <a:path w="1680" h="1678" extrusionOk="0">
                <a:moveTo>
                  <a:pt x="848" y="1"/>
                </a:moveTo>
                <a:cubicBezTo>
                  <a:pt x="376" y="1"/>
                  <a:pt x="1" y="374"/>
                  <a:pt x="1" y="847"/>
                </a:cubicBezTo>
                <a:cubicBezTo>
                  <a:pt x="1" y="1304"/>
                  <a:pt x="376" y="1678"/>
                  <a:pt x="848" y="1678"/>
                </a:cubicBezTo>
                <a:cubicBezTo>
                  <a:pt x="1304" y="1678"/>
                  <a:pt x="1679" y="1304"/>
                  <a:pt x="1679" y="847"/>
                </a:cubicBezTo>
                <a:cubicBezTo>
                  <a:pt x="1679" y="374"/>
                  <a:pt x="1304" y="1"/>
                  <a:pt x="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6"/>
          <p:cNvSpPr/>
          <p:nvPr/>
        </p:nvSpPr>
        <p:spPr>
          <a:xfrm rot="-5400000">
            <a:off x="771071" y="96908"/>
            <a:ext cx="150148" cy="481023"/>
          </a:xfrm>
          <a:custGeom>
            <a:avLst/>
            <a:gdLst/>
            <a:ahLst/>
            <a:cxnLst/>
            <a:rect l="l" t="t" r="r" b="b"/>
            <a:pathLst>
              <a:path w="1581" h="5065" extrusionOk="0">
                <a:moveTo>
                  <a:pt x="82" y="0"/>
                </a:moveTo>
                <a:cubicBezTo>
                  <a:pt x="34" y="0"/>
                  <a:pt x="1" y="33"/>
                  <a:pt x="1" y="81"/>
                </a:cubicBezTo>
                <a:lnTo>
                  <a:pt x="1" y="4984"/>
                </a:lnTo>
                <a:cubicBezTo>
                  <a:pt x="1" y="5032"/>
                  <a:pt x="34" y="5065"/>
                  <a:pt x="82" y="5065"/>
                </a:cubicBezTo>
                <a:lnTo>
                  <a:pt x="1499" y="5065"/>
                </a:lnTo>
                <a:cubicBezTo>
                  <a:pt x="1532" y="5065"/>
                  <a:pt x="1580" y="5032"/>
                  <a:pt x="1580" y="4984"/>
                </a:cubicBezTo>
                <a:lnTo>
                  <a:pt x="1580" y="81"/>
                </a:lnTo>
                <a:cubicBezTo>
                  <a:pt x="1580" y="33"/>
                  <a:pt x="1532"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05062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2"/>
        <p:cNvGrpSpPr/>
        <p:nvPr/>
      </p:nvGrpSpPr>
      <p:grpSpPr>
        <a:xfrm>
          <a:off x="0" y="0"/>
          <a:ext cx="0" cy="0"/>
          <a:chOff x="0" y="0"/>
          <a:chExt cx="0" cy="0"/>
        </a:xfrm>
      </p:grpSpPr>
      <p:sp>
        <p:nvSpPr>
          <p:cNvPr id="53" name="Google Shape;5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4" name="Google Shape;54;p8"/>
          <p:cNvSpPr/>
          <p:nvPr/>
        </p:nvSpPr>
        <p:spPr>
          <a:xfrm rot="-6299981" flipH="1">
            <a:off x="4358650" y="-1836991"/>
            <a:ext cx="7417151" cy="5626177"/>
          </a:xfrm>
          <a:custGeom>
            <a:avLst/>
            <a:gdLst/>
            <a:ahLst/>
            <a:cxnLst/>
            <a:rect l="l" t="t" r="r" b="b"/>
            <a:pathLst>
              <a:path w="30986" h="23504" extrusionOk="0">
                <a:moveTo>
                  <a:pt x="10340" y="0"/>
                </a:moveTo>
                <a:cubicBezTo>
                  <a:pt x="8851" y="0"/>
                  <a:pt x="7197" y="731"/>
                  <a:pt x="5425" y="2503"/>
                </a:cubicBezTo>
                <a:cubicBezTo>
                  <a:pt x="0" y="7943"/>
                  <a:pt x="3616" y="23238"/>
                  <a:pt x="17315" y="23499"/>
                </a:cubicBezTo>
                <a:cubicBezTo>
                  <a:pt x="17456" y="23502"/>
                  <a:pt x="17596" y="23503"/>
                  <a:pt x="17734" y="23503"/>
                </a:cubicBezTo>
                <a:cubicBezTo>
                  <a:pt x="30986" y="23503"/>
                  <a:pt x="30442" y="11257"/>
                  <a:pt x="27234" y="8775"/>
                </a:cubicBezTo>
                <a:cubicBezTo>
                  <a:pt x="26194" y="7954"/>
                  <a:pt x="24924" y="7797"/>
                  <a:pt x="23617" y="7797"/>
                </a:cubicBezTo>
                <a:cubicBezTo>
                  <a:pt x="23184" y="7797"/>
                  <a:pt x="22748" y="7814"/>
                  <a:pt x="22315" y="7830"/>
                </a:cubicBezTo>
                <a:cubicBezTo>
                  <a:pt x="21897" y="7844"/>
                  <a:pt x="21481" y="7859"/>
                  <a:pt x="21074" y="7859"/>
                </a:cubicBezTo>
                <a:cubicBezTo>
                  <a:pt x="19193" y="7859"/>
                  <a:pt x="17483" y="7542"/>
                  <a:pt x="16533" y="5387"/>
                </a:cubicBezTo>
                <a:cubicBezTo>
                  <a:pt x="15209" y="2422"/>
                  <a:pt x="13049" y="0"/>
                  <a:pt x="10340" y="0"/>
                </a:cubicBezTo>
                <a:close/>
              </a:path>
            </a:pathLst>
          </a:custGeom>
          <a:solidFill>
            <a:srgbClr val="FEC461">
              <a:alpha val="2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8"/>
          <p:cNvSpPr/>
          <p:nvPr/>
        </p:nvSpPr>
        <p:spPr>
          <a:xfrm>
            <a:off x="300720" y="540004"/>
            <a:ext cx="239799" cy="238375"/>
          </a:xfrm>
          <a:custGeom>
            <a:avLst/>
            <a:gdLst/>
            <a:ahLst/>
            <a:cxnLst/>
            <a:rect l="l" t="t" r="r" b="b"/>
            <a:pathLst>
              <a:path w="2525" h="2510" extrusionOk="0">
                <a:moveTo>
                  <a:pt x="82" y="1"/>
                </a:moveTo>
                <a:cubicBezTo>
                  <a:pt x="49" y="1"/>
                  <a:pt x="1" y="33"/>
                  <a:pt x="1" y="81"/>
                </a:cubicBezTo>
                <a:lnTo>
                  <a:pt x="1" y="2427"/>
                </a:lnTo>
                <a:cubicBezTo>
                  <a:pt x="1" y="2476"/>
                  <a:pt x="49" y="2509"/>
                  <a:pt x="82" y="2509"/>
                </a:cubicBezTo>
                <a:lnTo>
                  <a:pt x="2444" y="2509"/>
                </a:lnTo>
                <a:cubicBezTo>
                  <a:pt x="2492" y="2509"/>
                  <a:pt x="2525" y="2476"/>
                  <a:pt x="2525" y="2427"/>
                </a:cubicBezTo>
                <a:lnTo>
                  <a:pt x="2525" y="81"/>
                </a:lnTo>
                <a:cubicBezTo>
                  <a:pt x="2525" y="33"/>
                  <a:pt x="2492" y="1"/>
                  <a:pt x="24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8"/>
          <p:cNvSpPr/>
          <p:nvPr/>
        </p:nvSpPr>
        <p:spPr>
          <a:xfrm>
            <a:off x="340842" y="261423"/>
            <a:ext cx="159550" cy="159360"/>
          </a:xfrm>
          <a:custGeom>
            <a:avLst/>
            <a:gdLst/>
            <a:ahLst/>
            <a:cxnLst/>
            <a:rect l="l" t="t" r="r" b="b"/>
            <a:pathLst>
              <a:path w="1680" h="1678" extrusionOk="0">
                <a:moveTo>
                  <a:pt x="848" y="1"/>
                </a:moveTo>
                <a:cubicBezTo>
                  <a:pt x="376" y="1"/>
                  <a:pt x="1" y="374"/>
                  <a:pt x="1" y="847"/>
                </a:cubicBezTo>
                <a:cubicBezTo>
                  <a:pt x="1" y="1304"/>
                  <a:pt x="376" y="1678"/>
                  <a:pt x="848" y="1678"/>
                </a:cubicBezTo>
                <a:cubicBezTo>
                  <a:pt x="1304" y="1678"/>
                  <a:pt x="1679" y="1304"/>
                  <a:pt x="1679" y="847"/>
                </a:cubicBezTo>
                <a:cubicBezTo>
                  <a:pt x="1679" y="374"/>
                  <a:pt x="1304" y="1"/>
                  <a:pt x="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8"/>
          <p:cNvSpPr/>
          <p:nvPr/>
        </p:nvSpPr>
        <p:spPr>
          <a:xfrm rot="-5400000">
            <a:off x="771071" y="96908"/>
            <a:ext cx="150148" cy="481023"/>
          </a:xfrm>
          <a:custGeom>
            <a:avLst/>
            <a:gdLst/>
            <a:ahLst/>
            <a:cxnLst/>
            <a:rect l="l" t="t" r="r" b="b"/>
            <a:pathLst>
              <a:path w="1581" h="5065" extrusionOk="0">
                <a:moveTo>
                  <a:pt x="82" y="0"/>
                </a:moveTo>
                <a:cubicBezTo>
                  <a:pt x="34" y="0"/>
                  <a:pt x="1" y="33"/>
                  <a:pt x="1" y="81"/>
                </a:cubicBezTo>
                <a:lnTo>
                  <a:pt x="1" y="4984"/>
                </a:lnTo>
                <a:cubicBezTo>
                  <a:pt x="1" y="5032"/>
                  <a:pt x="34" y="5065"/>
                  <a:pt x="82" y="5065"/>
                </a:cubicBezTo>
                <a:lnTo>
                  <a:pt x="1499" y="5065"/>
                </a:lnTo>
                <a:cubicBezTo>
                  <a:pt x="1532" y="5065"/>
                  <a:pt x="1580" y="5032"/>
                  <a:pt x="1580" y="4984"/>
                </a:cubicBezTo>
                <a:lnTo>
                  <a:pt x="1580" y="81"/>
                </a:lnTo>
                <a:cubicBezTo>
                  <a:pt x="1580" y="33"/>
                  <a:pt x="1532"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2487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25494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0" name="Google Shape;60;p9"/>
          <p:cNvSpPr txBox="1">
            <a:spLocks noGrp="1"/>
          </p:cNvSpPr>
          <p:nvPr>
            <p:ph type="subTitle" idx="1"/>
          </p:nvPr>
        </p:nvSpPr>
        <p:spPr>
          <a:xfrm>
            <a:off x="25494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2760751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3"/>
        <p:cNvGrpSpPr/>
        <p:nvPr/>
      </p:nvGrpSpPr>
      <p:grpSpPr>
        <a:xfrm>
          <a:off x="0" y="0"/>
          <a:ext cx="0" cy="0"/>
          <a:chOff x="0" y="0"/>
          <a:chExt cx="0" cy="0"/>
        </a:xfrm>
      </p:grpSpPr>
      <p:sp>
        <p:nvSpPr>
          <p:cNvPr id="64" name="Google Shape;64;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5" name="Google Shape;65;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30200" algn="ctr">
              <a:spcBef>
                <a:spcPts val="0"/>
              </a:spcBef>
              <a:spcAft>
                <a:spcPts val="0"/>
              </a:spcAft>
              <a:buSzPts val="1600"/>
              <a:buChar char="●"/>
              <a:defRPr/>
            </a:lvl1pPr>
            <a:lvl2pPr marL="914400" lvl="1" indent="-330200" algn="ctr">
              <a:spcBef>
                <a:spcPts val="0"/>
              </a:spcBef>
              <a:spcAft>
                <a:spcPts val="0"/>
              </a:spcAft>
              <a:buSzPts val="1600"/>
              <a:buChar char="○"/>
              <a:defRPr/>
            </a:lvl2pPr>
            <a:lvl3pPr marL="1371600" lvl="2" indent="-330200" algn="ctr">
              <a:spcBef>
                <a:spcPts val="0"/>
              </a:spcBef>
              <a:spcAft>
                <a:spcPts val="0"/>
              </a:spcAft>
              <a:buSzPts val="1600"/>
              <a:buChar char="■"/>
              <a:defRPr/>
            </a:lvl3pPr>
            <a:lvl4pPr marL="1828800" lvl="3" indent="-330200" algn="ctr">
              <a:spcBef>
                <a:spcPts val="0"/>
              </a:spcBef>
              <a:spcAft>
                <a:spcPts val="0"/>
              </a:spcAft>
              <a:buSzPts val="1600"/>
              <a:buChar char="●"/>
              <a:defRPr/>
            </a:lvl4pPr>
            <a:lvl5pPr marL="2286000" lvl="4" indent="-330200" algn="ctr">
              <a:spcBef>
                <a:spcPts val="0"/>
              </a:spcBef>
              <a:spcAft>
                <a:spcPts val="0"/>
              </a:spcAft>
              <a:buSzPts val="1600"/>
              <a:buChar char="○"/>
              <a:defRPr/>
            </a:lvl5pPr>
            <a:lvl6pPr marL="2743200" lvl="5" indent="-330200" algn="ctr">
              <a:spcBef>
                <a:spcPts val="0"/>
              </a:spcBef>
              <a:spcAft>
                <a:spcPts val="0"/>
              </a:spcAft>
              <a:buSzPts val="1600"/>
              <a:buChar char="■"/>
              <a:defRPr/>
            </a:lvl6pPr>
            <a:lvl7pPr marL="3200400" lvl="6" indent="-330200" algn="ctr">
              <a:spcBef>
                <a:spcPts val="0"/>
              </a:spcBef>
              <a:spcAft>
                <a:spcPts val="0"/>
              </a:spcAft>
              <a:buSzPts val="1600"/>
              <a:buChar char="●"/>
              <a:defRPr/>
            </a:lvl7pPr>
            <a:lvl8pPr marL="3657600" lvl="7" indent="-330200" algn="ctr">
              <a:spcBef>
                <a:spcPts val="0"/>
              </a:spcBef>
              <a:spcAft>
                <a:spcPts val="0"/>
              </a:spcAft>
              <a:buSzPts val="1600"/>
              <a:buChar char="○"/>
              <a:defRPr/>
            </a:lvl8pPr>
            <a:lvl9pPr marL="4114800" lvl="8" indent="-330200" algn="ctr">
              <a:spcBef>
                <a:spcPts val="0"/>
              </a:spcBef>
              <a:spcAft>
                <a:spcPts val="0"/>
              </a:spcAft>
              <a:buSzPts val="1600"/>
              <a:buChar char="■"/>
              <a:defRPr/>
            </a:lvl9pPr>
          </a:lstStyle>
          <a:p>
            <a:endParaRPr/>
          </a:p>
        </p:txBody>
      </p:sp>
      <p:sp>
        <p:nvSpPr>
          <p:cNvPr id="66" name="Google Shape;66;p11"/>
          <p:cNvSpPr/>
          <p:nvPr/>
        </p:nvSpPr>
        <p:spPr>
          <a:xfrm rot="-6299981" flipH="1">
            <a:off x="4358650" y="-1836991"/>
            <a:ext cx="7417151" cy="5626177"/>
          </a:xfrm>
          <a:custGeom>
            <a:avLst/>
            <a:gdLst/>
            <a:ahLst/>
            <a:cxnLst/>
            <a:rect l="l" t="t" r="r" b="b"/>
            <a:pathLst>
              <a:path w="30986" h="23504" extrusionOk="0">
                <a:moveTo>
                  <a:pt x="10340" y="0"/>
                </a:moveTo>
                <a:cubicBezTo>
                  <a:pt x="8851" y="0"/>
                  <a:pt x="7197" y="731"/>
                  <a:pt x="5425" y="2503"/>
                </a:cubicBezTo>
                <a:cubicBezTo>
                  <a:pt x="0" y="7943"/>
                  <a:pt x="3616" y="23238"/>
                  <a:pt x="17315" y="23499"/>
                </a:cubicBezTo>
                <a:cubicBezTo>
                  <a:pt x="17456" y="23502"/>
                  <a:pt x="17596" y="23503"/>
                  <a:pt x="17734" y="23503"/>
                </a:cubicBezTo>
                <a:cubicBezTo>
                  <a:pt x="30986" y="23503"/>
                  <a:pt x="30442" y="11257"/>
                  <a:pt x="27234" y="8775"/>
                </a:cubicBezTo>
                <a:cubicBezTo>
                  <a:pt x="26194" y="7954"/>
                  <a:pt x="24924" y="7797"/>
                  <a:pt x="23617" y="7797"/>
                </a:cubicBezTo>
                <a:cubicBezTo>
                  <a:pt x="23184" y="7797"/>
                  <a:pt x="22748" y="7814"/>
                  <a:pt x="22315" y="7830"/>
                </a:cubicBezTo>
                <a:cubicBezTo>
                  <a:pt x="21897" y="7844"/>
                  <a:pt x="21481" y="7859"/>
                  <a:pt x="21074" y="7859"/>
                </a:cubicBezTo>
                <a:cubicBezTo>
                  <a:pt x="19193" y="7859"/>
                  <a:pt x="17483" y="7542"/>
                  <a:pt x="16533" y="5387"/>
                </a:cubicBezTo>
                <a:cubicBezTo>
                  <a:pt x="15209" y="2422"/>
                  <a:pt x="13049" y="0"/>
                  <a:pt x="10340" y="0"/>
                </a:cubicBezTo>
                <a:close/>
              </a:path>
            </a:pathLst>
          </a:custGeom>
          <a:solidFill>
            <a:srgbClr val="FEC461">
              <a:alpha val="2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1"/>
          <p:cNvSpPr/>
          <p:nvPr/>
        </p:nvSpPr>
        <p:spPr>
          <a:xfrm>
            <a:off x="300720" y="540004"/>
            <a:ext cx="239799" cy="238375"/>
          </a:xfrm>
          <a:custGeom>
            <a:avLst/>
            <a:gdLst/>
            <a:ahLst/>
            <a:cxnLst/>
            <a:rect l="l" t="t" r="r" b="b"/>
            <a:pathLst>
              <a:path w="2525" h="2510" extrusionOk="0">
                <a:moveTo>
                  <a:pt x="82" y="1"/>
                </a:moveTo>
                <a:cubicBezTo>
                  <a:pt x="49" y="1"/>
                  <a:pt x="1" y="33"/>
                  <a:pt x="1" y="81"/>
                </a:cubicBezTo>
                <a:lnTo>
                  <a:pt x="1" y="2427"/>
                </a:lnTo>
                <a:cubicBezTo>
                  <a:pt x="1" y="2476"/>
                  <a:pt x="49" y="2509"/>
                  <a:pt x="82" y="2509"/>
                </a:cubicBezTo>
                <a:lnTo>
                  <a:pt x="2444" y="2509"/>
                </a:lnTo>
                <a:cubicBezTo>
                  <a:pt x="2492" y="2509"/>
                  <a:pt x="2525" y="2476"/>
                  <a:pt x="2525" y="2427"/>
                </a:cubicBezTo>
                <a:lnTo>
                  <a:pt x="2525" y="81"/>
                </a:lnTo>
                <a:cubicBezTo>
                  <a:pt x="2525" y="33"/>
                  <a:pt x="2492" y="1"/>
                  <a:pt x="24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1"/>
          <p:cNvSpPr/>
          <p:nvPr/>
        </p:nvSpPr>
        <p:spPr>
          <a:xfrm>
            <a:off x="340842" y="261423"/>
            <a:ext cx="159550" cy="159360"/>
          </a:xfrm>
          <a:custGeom>
            <a:avLst/>
            <a:gdLst/>
            <a:ahLst/>
            <a:cxnLst/>
            <a:rect l="l" t="t" r="r" b="b"/>
            <a:pathLst>
              <a:path w="1680" h="1678" extrusionOk="0">
                <a:moveTo>
                  <a:pt x="848" y="1"/>
                </a:moveTo>
                <a:cubicBezTo>
                  <a:pt x="376" y="1"/>
                  <a:pt x="1" y="374"/>
                  <a:pt x="1" y="847"/>
                </a:cubicBezTo>
                <a:cubicBezTo>
                  <a:pt x="1" y="1304"/>
                  <a:pt x="376" y="1678"/>
                  <a:pt x="848" y="1678"/>
                </a:cubicBezTo>
                <a:cubicBezTo>
                  <a:pt x="1304" y="1678"/>
                  <a:pt x="1679" y="1304"/>
                  <a:pt x="1679" y="847"/>
                </a:cubicBezTo>
                <a:cubicBezTo>
                  <a:pt x="1679" y="374"/>
                  <a:pt x="1304" y="1"/>
                  <a:pt x="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1"/>
          <p:cNvSpPr/>
          <p:nvPr/>
        </p:nvSpPr>
        <p:spPr>
          <a:xfrm rot="-5400000">
            <a:off x="771071" y="96908"/>
            <a:ext cx="150148" cy="481023"/>
          </a:xfrm>
          <a:custGeom>
            <a:avLst/>
            <a:gdLst/>
            <a:ahLst/>
            <a:cxnLst/>
            <a:rect l="l" t="t" r="r" b="b"/>
            <a:pathLst>
              <a:path w="1581" h="5065" extrusionOk="0">
                <a:moveTo>
                  <a:pt x="82" y="0"/>
                </a:moveTo>
                <a:cubicBezTo>
                  <a:pt x="34" y="0"/>
                  <a:pt x="1" y="33"/>
                  <a:pt x="1" y="81"/>
                </a:cubicBezTo>
                <a:lnTo>
                  <a:pt x="1" y="4984"/>
                </a:lnTo>
                <a:cubicBezTo>
                  <a:pt x="1" y="5032"/>
                  <a:pt x="34" y="5065"/>
                  <a:pt x="82" y="5065"/>
                </a:cubicBezTo>
                <a:lnTo>
                  <a:pt x="1499" y="5065"/>
                </a:lnTo>
                <a:cubicBezTo>
                  <a:pt x="1532" y="5065"/>
                  <a:pt x="1580" y="5032"/>
                  <a:pt x="1580" y="4984"/>
                </a:cubicBezTo>
                <a:lnTo>
                  <a:pt x="1580" y="81"/>
                </a:lnTo>
                <a:cubicBezTo>
                  <a:pt x="1580" y="33"/>
                  <a:pt x="1532"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34561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4459683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11"/>
        <p:cNvGrpSpPr/>
        <p:nvPr/>
      </p:nvGrpSpPr>
      <p:grpSpPr>
        <a:xfrm>
          <a:off x="0" y="0"/>
          <a:ext cx="0" cy="0"/>
          <a:chOff x="0" y="0"/>
          <a:chExt cx="0" cy="0"/>
        </a:xfrm>
      </p:grpSpPr>
      <p:sp>
        <p:nvSpPr>
          <p:cNvPr id="112" name="Google Shape;112;p17"/>
          <p:cNvSpPr/>
          <p:nvPr/>
        </p:nvSpPr>
        <p:spPr>
          <a:xfrm rot="-6299981" flipH="1">
            <a:off x="4358650" y="-1836991"/>
            <a:ext cx="7417151" cy="5626177"/>
          </a:xfrm>
          <a:custGeom>
            <a:avLst/>
            <a:gdLst/>
            <a:ahLst/>
            <a:cxnLst/>
            <a:rect l="l" t="t" r="r" b="b"/>
            <a:pathLst>
              <a:path w="30986" h="23504" extrusionOk="0">
                <a:moveTo>
                  <a:pt x="10340" y="0"/>
                </a:moveTo>
                <a:cubicBezTo>
                  <a:pt x="8851" y="0"/>
                  <a:pt x="7197" y="731"/>
                  <a:pt x="5425" y="2503"/>
                </a:cubicBezTo>
                <a:cubicBezTo>
                  <a:pt x="0" y="7943"/>
                  <a:pt x="3616" y="23238"/>
                  <a:pt x="17315" y="23499"/>
                </a:cubicBezTo>
                <a:cubicBezTo>
                  <a:pt x="17456" y="23502"/>
                  <a:pt x="17596" y="23503"/>
                  <a:pt x="17734" y="23503"/>
                </a:cubicBezTo>
                <a:cubicBezTo>
                  <a:pt x="30986" y="23503"/>
                  <a:pt x="30442" y="11257"/>
                  <a:pt x="27234" y="8775"/>
                </a:cubicBezTo>
                <a:cubicBezTo>
                  <a:pt x="26194" y="7954"/>
                  <a:pt x="24924" y="7797"/>
                  <a:pt x="23617" y="7797"/>
                </a:cubicBezTo>
                <a:cubicBezTo>
                  <a:pt x="23184" y="7797"/>
                  <a:pt x="22748" y="7814"/>
                  <a:pt x="22315" y="7830"/>
                </a:cubicBezTo>
                <a:cubicBezTo>
                  <a:pt x="21897" y="7844"/>
                  <a:pt x="21481" y="7859"/>
                  <a:pt x="21074" y="7859"/>
                </a:cubicBezTo>
                <a:cubicBezTo>
                  <a:pt x="19193" y="7859"/>
                  <a:pt x="17483" y="7542"/>
                  <a:pt x="16533" y="5387"/>
                </a:cubicBezTo>
                <a:cubicBezTo>
                  <a:pt x="15209" y="2422"/>
                  <a:pt x="13049" y="0"/>
                  <a:pt x="10340" y="0"/>
                </a:cubicBezTo>
                <a:close/>
              </a:path>
            </a:pathLst>
          </a:custGeom>
          <a:solidFill>
            <a:srgbClr val="FEC461">
              <a:alpha val="2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4" name="Google Shape;114;p17"/>
          <p:cNvSpPr/>
          <p:nvPr/>
        </p:nvSpPr>
        <p:spPr>
          <a:xfrm>
            <a:off x="600095" y="217133"/>
            <a:ext cx="239799" cy="238375"/>
          </a:xfrm>
          <a:custGeom>
            <a:avLst/>
            <a:gdLst/>
            <a:ahLst/>
            <a:cxnLst/>
            <a:rect l="l" t="t" r="r" b="b"/>
            <a:pathLst>
              <a:path w="2525" h="2510" extrusionOk="0">
                <a:moveTo>
                  <a:pt x="82" y="1"/>
                </a:moveTo>
                <a:cubicBezTo>
                  <a:pt x="49" y="1"/>
                  <a:pt x="1" y="33"/>
                  <a:pt x="1" y="81"/>
                </a:cubicBezTo>
                <a:lnTo>
                  <a:pt x="1" y="2427"/>
                </a:lnTo>
                <a:cubicBezTo>
                  <a:pt x="1" y="2476"/>
                  <a:pt x="49" y="2509"/>
                  <a:pt x="82" y="2509"/>
                </a:cubicBezTo>
                <a:lnTo>
                  <a:pt x="2444" y="2509"/>
                </a:lnTo>
                <a:cubicBezTo>
                  <a:pt x="2492" y="2509"/>
                  <a:pt x="2525" y="2476"/>
                  <a:pt x="2525" y="2427"/>
                </a:cubicBezTo>
                <a:lnTo>
                  <a:pt x="2525" y="81"/>
                </a:lnTo>
                <a:cubicBezTo>
                  <a:pt x="2525" y="33"/>
                  <a:pt x="2492" y="1"/>
                  <a:pt x="24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7"/>
          <p:cNvSpPr/>
          <p:nvPr/>
        </p:nvSpPr>
        <p:spPr>
          <a:xfrm>
            <a:off x="335317" y="260327"/>
            <a:ext cx="159550" cy="159360"/>
          </a:xfrm>
          <a:custGeom>
            <a:avLst/>
            <a:gdLst/>
            <a:ahLst/>
            <a:cxnLst/>
            <a:rect l="l" t="t" r="r" b="b"/>
            <a:pathLst>
              <a:path w="1680" h="1678" extrusionOk="0">
                <a:moveTo>
                  <a:pt x="848" y="1"/>
                </a:moveTo>
                <a:cubicBezTo>
                  <a:pt x="376" y="1"/>
                  <a:pt x="1" y="374"/>
                  <a:pt x="1" y="847"/>
                </a:cubicBezTo>
                <a:cubicBezTo>
                  <a:pt x="1" y="1304"/>
                  <a:pt x="376" y="1678"/>
                  <a:pt x="848" y="1678"/>
                </a:cubicBezTo>
                <a:cubicBezTo>
                  <a:pt x="1304" y="1678"/>
                  <a:pt x="1679" y="1304"/>
                  <a:pt x="1679" y="847"/>
                </a:cubicBezTo>
                <a:cubicBezTo>
                  <a:pt x="1679" y="374"/>
                  <a:pt x="1304" y="1"/>
                  <a:pt x="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7"/>
          <p:cNvSpPr/>
          <p:nvPr/>
        </p:nvSpPr>
        <p:spPr>
          <a:xfrm>
            <a:off x="340021" y="535599"/>
            <a:ext cx="150148" cy="481023"/>
          </a:xfrm>
          <a:custGeom>
            <a:avLst/>
            <a:gdLst/>
            <a:ahLst/>
            <a:cxnLst/>
            <a:rect l="l" t="t" r="r" b="b"/>
            <a:pathLst>
              <a:path w="1581" h="5065" extrusionOk="0">
                <a:moveTo>
                  <a:pt x="82" y="0"/>
                </a:moveTo>
                <a:cubicBezTo>
                  <a:pt x="34" y="0"/>
                  <a:pt x="1" y="33"/>
                  <a:pt x="1" y="81"/>
                </a:cubicBezTo>
                <a:lnTo>
                  <a:pt x="1" y="4984"/>
                </a:lnTo>
                <a:cubicBezTo>
                  <a:pt x="1" y="5032"/>
                  <a:pt x="34" y="5065"/>
                  <a:pt x="82" y="5065"/>
                </a:cubicBezTo>
                <a:lnTo>
                  <a:pt x="1499" y="5065"/>
                </a:lnTo>
                <a:cubicBezTo>
                  <a:pt x="1532" y="5065"/>
                  <a:pt x="1580" y="5032"/>
                  <a:pt x="1580" y="4984"/>
                </a:cubicBezTo>
                <a:lnTo>
                  <a:pt x="1580" y="81"/>
                </a:lnTo>
                <a:cubicBezTo>
                  <a:pt x="1580" y="33"/>
                  <a:pt x="1532"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7"/>
          <p:cNvSpPr txBox="1">
            <a:spLocks noGrp="1"/>
          </p:cNvSpPr>
          <p:nvPr>
            <p:ph type="subTitle" idx="1"/>
          </p:nvPr>
        </p:nvSpPr>
        <p:spPr>
          <a:xfrm>
            <a:off x="4074725" y="1592306"/>
            <a:ext cx="4300800" cy="408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18" name="Google Shape;118;p17"/>
          <p:cNvSpPr txBox="1">
            <a:spLocks noGrp="1"/>
          </p:cNvSpPr>
          <p:nvPr>
            <p:ph type="subTitle" idx="2"/>
          </p:nvPr>
        </p:nvSpPr>
        <p:spPr>
          <a:xfrm>
            <a:off x="4074725" y="1343075"/>
            <a:ext cx="4300800" cy="408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000"/>
              <a:buFont typeface="Grandstander Medium"/>
              <a:buNone/>
              <a:defRPr sz="2000">
                <a:solidFill>
                  <a:schemeClr val="lt1"/>
                </a:solidFill>
                <a:highlight>
                  <a:schemeClr val="dk2"/>
                </a:highlight>
                <a:latin typeface="Grandstander Medium"/>
                <a:ea typeface="Grandstander Medium"/>
                <a:cs typeface="Grandstander Medium"/>
                <a:sym typeface="Grandstander Medium"/>
              </a:defRPr>
            </a:lvl1pPr>
            <a:lvl2pPr lvl="1"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2pPr>
            <a:lvl3pPr lvl="2"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3pPr>
            <a:lvl4pPr lvl="3"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4pPr>
            <a:lvl5pPr lvl="4"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5pPr>
            <a:lvl6pPr lvl="5"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6pPr>
            <a:lvl7pPr lvl="6"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7pPr>
            <a:lvl8pPr lvl="7"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8pPr>
            <a:lvl9pPr lvl="8"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9pPr>
          </a:lstStyle>
          <a:p>
            <a:endParaRPr/>
          </a:p>
        </p:txBody>
      </p:sp>
      <p:sp>
        <p:nvSpPr>
          <p:cNvPr id="119" name="Google Shape;119;p17"/>
          <p:cNvSpPr txBox="1">
            <a:spLocks noGrp="1"/>
          </p:cNvSpPr>
          <p:nvPr>
            <p:ph type="subTitle" idx="3"/>
          </p:nvPr>
        </p:nvSpPr>
        <p:spPr>
          <a:xfrm>
            <a:off x="4074725" y="2459937"/>
            <a:ext cx="4300800" cy="408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20" name="Google Shape;120;p17"/>
          <p:cNvSpPr txBox="1">
            <a:spLocks noGrp="1"/>
          </p:cNvSpPr>
          <p:nvPr>
            <p:ph type="subTitle" idx="4"/>
          </p:nvPr>
        </p:nvSpPr>
        <p:spPr>
          <a:xfrm>
            <a:off x="4074725" y="2210706"/>
            <a:ext cx="4300800" cy="408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000"/>
              <a:buFont typeface="Grandstander Medium"/>
              <a:buNone/>
              <a:defRPr sz="2000">
                <a:solidFill>
                  <a:schemeClr val="lt1"/>
                </a:solidFill>
                <a:highlight>
                  <a:schemeClr val="dk2"/>
                </a:highlight>
                <a:latin typeface="Grandstander Medium"/>
                <a:ea typeface="Grandstander Medium"/>
                <a:cs typeface="Grandstander Medium"/>
                <a:sym typeface="Grandstander Medium"/>
              </a:defRPr>
            </a:lvl1pPr>
            <a:lvl2pPr lvl="1"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2pPr>
            <a:lvl3pPr lvl="2"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3pPr>
            <a:lvl4pPr lvl="3"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4pPr>
            <a:lvl5pPr lvl="4"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5pPr>
            <a:lvl6pPr lvl="5"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6pPr>
            <a:lvl7pPr lvl="6"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7pPr>
            <a:lvl8pPr lvl="7"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8pPr>
            <a:lvl9pPr lvl="8"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9pPr>
          </a:lstStyle>
          <a:p>
            <a:endParaRPr/>
          </a:p>
        </p:txBody>
      </p:sp>
      <p:sp>
        <p:nvSpPr>
          <p:cNvPr id="121" name="Google Shape;121;p17"/>
          <p:cNvSpPr txBox="1">
            <a:spLocks noGrp="1"/>
          </p:cNvSpPr>
          <p:nvPr>
            <p:ph type="subTitle" idx="5"/>
          </p:nvPr>
        </p:nvSpPr>
        <p:spPr>
          <a:xfrm>
            <a:off x="4074725" y="3327568"/>
            <a:ext cx="4300800" cy="408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22" name="Google Shape;122;p17"/>
          <p:cNvSpPr txBox="1">
            <a:spLocks noGrp="1"/>
          </p:cNvSpPr>
          <p:nvPr>
            <p:ph type="subTitle" idx="6"/>
          </p:nvPr>
        </p:nvSpPr>
        <p:spPr>
          <a:xfrm>
            <a:off x="4074725" y="3078338"/>
            <a:ext cx="4300800" cy="408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000"/>
              <a:buFont typeface="Grandstander Medium"/>
              <a:buNone/>
              <a:defRPr sz="2000">
                <a:solidFill>
                  <a:schemeClr val="lt1"/>
                </a:solidFill>
                <a:highlight>
                  <a:schemeClr val="dk2"/>
                </a:highlight>
                <a:latin typeface="Grandstander Medium"/>
                <a:ea typeface="Grandstander Medium"/>
                <a:cs typeface="Grandstander Medium"/>
                <a:sym typeface="Grandstander Medium"/>
              </a:defRPr>
            </a:lvl1pPr>
            <a:lvl2pPr lvl="1"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2pPr>
            <a:lvl3pPr lvl="2"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3pPr>
            <a:lvl4pPr lvl="3"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4pPr>
            <a:lvl5pPr lvl="4"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5pPr>
            <a:lvl6pPr lvl="5"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6pPr>
            <a:lvl7pPr lvl="6"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7pPr>
            <a:lvl8pPr lvl="7"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8pPr>
            <a:lvl9pPr lvl="8"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9pPr>
          </a:lstStyle>
          <a:p>
            <a:endParaRPr/>
          </a:p>
        </p:txBody>
      </p:sp>
      <p:sp>
        <p:nvSpPr>
          <p:cNvPr id="123" name="Google Shape;123;p17"/>
          <p:cNvSpPr txBox="1">
            <a:spLocks noGrp="1"/>
          </p:cNvSpPr>
          <p:nvPr>
            <p:ph type="subTitle" idx="7"/>
          </p:nvPr>
        </p:nvSpPr>
        <p:spPr>
          <a:xfrm>
            <a:off x="4074725" y="4195200"/>
            <a:ext cx="4300800" cy="408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24" name="Google Shape;124;p17"/>
          <p:cNvSpPr txBox="1">
            <a:spLocks noGrp="1"/>
          </p:cNvSpPr>
          <p:nvPr>
            <p:ph type="subTitle" idx="8"/>
          </p:nvPr>
        </p:nvSpPr>
        <p:spPr>
          <a:xfrm>
            <a:off x="4074725" y="3945969"/>
            <a:ext cx="4300800" cy="408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000"/>
              <a:buFont typeface="Grandstander Medium"/>
              <a:buNone/>
              <a:defRPr sz="2000">
                <a:solidFill>
                  <a:schemeClr val="lt1"/>
                </a:solidFill>
                <a:highlight>
                  <a:schemeClr val="dk2"/>
                </a:highlight>
                <a:latin typeface="Grandstander Medium"/>
                <a:ea typeface="Grandstander Medium"/>
                <a:cs typeface="Grandstander Medium"/>
                <a:sym typeface="Grandstander Medium"/>
              </a:defRPr>
            </a:lvl1pPr>
            <a:lvl2pPr lvl="1"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2pPr>
            <a:lvl3pPr lvl="2"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3pPr>
            <a:lvl4pPr lvl="3"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4pPr>
            <a:lvl5pPr lvl="4"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5pPr>
            <a:lvl6pPr lvl="5"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6pPr>
            <a:lvl7pPr lvl="6"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7pPr>
            <a:lvl8pPr lvl="7"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8pPr>
            <a:lvl9pPr lvl="8"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9pPr>
          </a:lstStyle>
          <a:p>
            <a:endParaRPr/>
          </a:p>
        </p:txBody>
      </p:sp>
    </p:spTree>
    <p:extLst>
      <p:ext uri="{BB962C8B-B14F-4D97-AF65-F5344CB8AC3E}">
        <p14:creationId xmlns:p14="http://schemas.microsoft.com/office/powerpoint/2010/main" val="33338563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0"/>
        <p:cNvGrpSpPr/>
        <p:nvPr/>
      </p:nvGrpSpPr>
      <p:grpSpPr>
        <a:xfrm>
          <a:off x="0" y="0"/>
          <a:ext cx="0" cy="0"/>
          <a:chOff x="0" y="0"/>
          <a:chExt cx="0" cy="0"/>
        </a:xfrm>
      </p:grpSpPr>
      <p:sp>
        <p:nvSpPr>
          <p:cNvPr id="201" name="Google Shape;201;p23"/>
          <p:cNvSpPr/>
          <p:nvPr/>
        </p:nvSpPr>
        <p:spPr>
          <a:xfrm rot="4500019" flipH="1">
            <a:off x="-2721813" y="869534"/>
            <a:ext cx="7417151" cy="5626177"/>
          </a:xfrm>
          <a:custGeom>
            <a:avLst/>
            <a:gdLst/>
            <a:ahLst/>
            <a:cxnLst/>
            <a:rect l="l" t="t" r="r" b="b"/>
            <a:pathLst>
              <a:path w="30986" h="23504" extrusionOk="0">
                <a:moveTo>
                  <a:pt x="10340" y="0"/>
                </a:moveTo>
                <a:cubicBezTo>
                  <a:pt x="8851" y="0"/>
                  <a:pt x="7197" y="731"/>
                  <a:pt x="5425" y="2503"/>
                </a:cubicBezTo>
                <a:cubicBezTo>
                  <a:pt x="0" y="7943"/>
                  <a:pt x="3616" y="23238"/>
                  <a:pt x="17315" y="23499"/>
                </a:cubicBezTo>
                <a:cubicBezTo>
                  <a:pt x="17456" y="23502"/>
                  <a:pt x="17596" y="23503"/>
                  <a:pt x="17734" y="23503"/>
                </a:cubicBezTo>
                <a:cubicBezTo>
                  <a:pt x="30986" y="23503"/>
                  <a:pt x="30442" y="11257"/>
                  <a:pt x="27234" y="8775"/>
                </a:cubicBezTo>
                <a:cubicBezTo>
                  <a:pt x="26194" y="7954"/>
                  <a:pt x="24924" y="7797"/>
                  <a:pt x="23617" y="7797"/>
                </a:cubicBezTo>
                <a:cubicBezTo>
                  <a:pt x="23184" y="7797"/>
                  <a:pt x="22748" y="7814"/>
                  <a:pt x="22315" y="7830"/>
                </a:cubicBezTo>
                <a:cubicBezTo>
                  <a:pt x="21897" y="7844"/>
                  <a:pt x="21481" y="7859"/>
                  <a:pt x="21074" y="7859"/>
                </a:cubicBezTo>
                <a:cubicBezTo>
                  <a:pt x="19193" y="7859"/>
                  <a:pt x="17483" y="7542"/>
                  <a:pt x="16533" y="5387"/>
                </a:cubicBezTo>
                <a:cubicBezTo>
                  <a:pt x="15209" y="2422"/>
                  <a:pt x="13049" y="0"/>
                  <a:pt x="10340" y="0"/>
                </a:cubicBezTo>
                <a:close/>
              </a:path>
            </a:pathLst>
          </a:custGeom>
          <a:solidFill>
            <a:srgbClr val="FEC461">
              <a:alpha val="2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3"/>
          <p:cNvSpPr/>
          <p:nvPr/>
        </p:nvSpPr>
        <p:spPr>
          <a:xfrm rot="5400000">
            <a:off x="8584663" y="630079"/>
            <a:ext cx="239799" cy="238375"/>
          </a:xfrm>
          <a:custGeom>
            <a:avLst/>
            <a:gdLst/>
            <a:ahLst/>
            <a:cxnLst/>
            <a:rect l="l" t="t" r="r" b="b"/>
            <a:pathLst>
              <a:path w="2525" h="2510" extrusionOk="0">
                <a:moveTo>
                  <a:pt x="82" y="1"/>
                </a:moveTo>
                <a:cubicBezTo>
                  <a:pt x="49" y="1"/>
                  <a:pt x="1" y="33"/>
                  <a:pt x="1" y="81"/>
                </a:cubicBezTo>
                <a:lnTo>
                  <a:pt x="1" y="2427"/>
                </a:lnTo>
                <a:cubicBezTo>
                  <a:pt x="1" y="2476"/>
                  <a:pt x="49" y="2509"/>
                  <a:pt x="82" y="2509"/>
                </a:cubicBezTo>
                <a:lnTo>
                  <a:pt x="2444" y="2509"/>
                </a:lnTo>
                <a:cubicBezTo>
                  <a:pt x="2492" y="2509"/>
                  <a:pt x="2525" y="2476"/>
                  <a:pt x="2525" y="2427"/>
                </a:cubicBezTo>
                <a:lnTo>
                  <a:pt x="2525" y="81"/>
                </a:lnTo>
                <a:cubicBezTo>
                  <a:pt x="2525" y="33"/>
                  <a:pt x="2492" y="1"/>
                  <a:pt x="2444" y="1"/>
                </a:cubicBezTo>
                <a:close/>
              </a:path>
            </a:pathLst>
          </a:custGeom>
          <a:solidFill>
            <a:srgbClr val="59C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3"/>
          <p:cNvSpPr/>
          <p:nvPr/>
        </p:nvSpPr>
        <p:spPr>
          <a:xfrm rot="5400000">
            <a:off x="8621102" y="364684"/>
            <a:ext cx="159550" cy="159360"/>
          </a:xfrm>
          <a:custGeom>
            <a:avLst/>
            <a:gdLst/>
            <a:ahLst/>
            <a:cxnLst/>
            <a:rect l="l" t="t" r="r" b="b"/>
            <a:pathLst>
              <a:path w="1680" h="1678" extrusionOk="0">
                <a:moveTo>
                  <a:pt x="848" y="1"/>
                </a:moveTo>
                <a:cubicBezTo>
                  <a:pt x="376" y="1"/>
                  <a:pt x="1" y="374"/>
                  <a:pt x="1" y="847"/>
                </a:cubicBezTo>
                <a:cubicBezTo>
                  <a:pt x="1" y="1304"/>
                  <a:pt x="376" y="1678"/>
                  <a:pt x="848" y="1678"/>
                </a:cubicBezTo>
                <a:cubicBezTo>
                  <a:pt x="1304" y="1678"/>
                  <a:pt x="1679" y="1304"/>
                  <a:pt x="1679" y="847"/>
                </a:cubicBezTo>
                <a:cubicBezTo>
                  <a:pt x="1679" y="374"/>
                  <a:pt x="1304" y="1"/>
                  <a:pt x="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3"/>
          <p:cNvSpPr/>
          <p:nvPr/>
        </p:nvSpPr>
        <p:spPr>
          <a:xfrm rot="5400000">
            <a:off x="8189699" y="203855"/>
            <a:ext cx="150148" cy="481023"/>
          </a:xfrm>
          <a:custGeom>
            <a:avLst/>
            <a:gdLst/>
            <a:ahLst/>
            <a:cxnLst/>
            <a:rect l="l" t="t" r="r" b="b"/>
            <a:pathLst>
              <a:path w="1581" h="5065" extrusionOk="0">
                <a:moveTo>
                  <a:pt x="82" y="0"/>
                </a:moveTo>
                <a:cubicBezTo>
                  <a:pt x="34" y="0"/>
                  <a:pt x="1" y="33"/>
                  <a:pt x="1" y="81"/>
                </a:cubicBezTo>
                <a:lnTo>
                  <a:pt x="1" y="4984"/>
                </a:lnTo>
                <a:cubicBezTo>
                  <a:pt x="1" y="5032"/>
                  <a:pt x="34" y="5065"/>
                  <a:pt x="82" y="5065"/>
                </a:cubicBezTo>
                <a:lnTo>
                  <a:pt x="1499" y="5065"/>
                </a:lnTo>
                <a:cubicBezTo>
                  <a:pt x="1532" y="5065"/>
                  <a:pt x="1580" y="5032"/>
                  <a:pt x="1580" y="4984"/>
                </a:cubicBezTo>
                <a:lnTo>
                  <a:pt x="1580" y="81"/>
                </a:lnTo>
                <a:cubicBezTo>
                  <a:pt x="1580" y="33"/>
                  <a:pt x="1532" y="0"/>
                  <a:pt x="1499" y="0"/>
                </a:cubicBezTo>
                <a:close/>
              </a:path>
            </a:pathLst>
          </a:custGeom>
          <a:solidFill>
            <a:srgbClr val="FEC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3"/>
          <p:cNvSpPr/>
          <p:nvPr/>
        </p:nvSpPr>
        <p:spPr>
          <a:xfrm rot="-5400000">
            <a:off x="334605" y="4304926"/>
            <a:ext cx="239799" cy="238375"/>
          </a:xfrm>
          <a:custGeom>
            <a:avLst/>
            <a:gdLst/>
            <a:ahLst/>
            <a:cxnLst/>
            <a:rect l="l" t="t" r="r" b="b"/>
            <a:pathLst>
              <a:path w="2525" h="2510" extrusionOk="0">
                <a:moveTo>
                  <a:pt x="82" y="1"/>
                </a:moveTo>
                <a:cubicBezTo>
                  <a:pt x="49" y="1"/>
                  <a:pt x="1" y="33"/>
                  <a:pt x="1" y="81"/>
                </a:cubicBezTo>
                <a:lnTo>
                  <a:pt x="1" y="2427"/>
                </a:lnTo>
                <a:cubicBezTo>
                  <a:pt x="1" y="2476"/>
                  <a:pt x="49" y="2509"/>
                  <a:pt x="82" y="2509"/>
                </a:cubicBezTo>
                <a:lnTo>
                  <a:pt x="2444" y="2509"/>
                </a:lnTo>
                <a:cubicBezTo>
                  <a:pt x="2492" y="2509"/>
                  <a:pt x="2525" y="2476"/>
                  <a:pt x="2525" y="2427"/>
                </a:cubicBezTo>
                <a:lnTo>
                  <a:pt x="2525" y="81"/>
                </a:lnTo>
                <a:cubicBezTo>
                  <a:pt x="2525" y="33"/>
                  <a:pt x="2492" y="1"/>
                  <a:pt x="2444" y="1"/>
                </a:cubicBezTo>
                <a:close/>
              </a:path>
            </a:pathLst>
          </a:custGeom>
          <a:solidFill>
            <a:srgbClr val="59C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3"/>
          <p:cNvSpPr/>
          <p:nvPr/>
        </p:nvSpPr>
        <p:spPr>
          <a:xfrm rot="-5400000">
            <a:off x="378416" y="4649337"/>
            <a:ext cx="159550" cy="159360"/>
          </a:xfrm>
          <a:custGeom>
            <a:avLst/>
            <a:gdLst/>
            <a:ahLst/>
            <a:cxnLst/>
            <a:rect l="l" t="t" r="r" b="b"/>
            <a:pathLst>
              <a:path w="1680" h="1678" extrusionOk="0">
                <a:moveTo>
                  <a:pt x="848" y="1"/>
                </a:moveTo>
                <a:cubicBezTo>
                  <a:pt x="376" y="1"/>
                  <a:pt x="1" y="374"/>
                  <a:pt x="1" y="847"/>
                </a:cubicBezTo>
                <a:cubicBezTo>
                  <a:pt x="1" y="1304"/>
                  <a:pt x="376" y="1678"/>
                  <a:pt x="848" y="1678"/>
                </a:cubicBezTo>
                <a:cubicBezTo>
                  <a:pt x="1304" y="1678"/>
                  <a:pt x="1679" y="1304"/>
                  <a:pt x="1679" y="847"/>
                </a:cubicBezTo>
                <a:cubicBezTo>
                  <a:pt x="1679" y="374"/>
                  <a:pt x="1304" y="1"/>
                  <a:pt x="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3"/>
          <p:cNvSpPr/>
          <p:nvPr/>
        </p:nvSpPr>
        <p:spPr>
          <a:xfrm rot="-5400000">
            <a:off x="819221" y="4488502"/>
            <a:ext cx="150148" cy="481023"/>
          </a:xfrm>
          <a:custGeom>
            <a:avLst/>
            <a:gdLst/>
            <a:ahLst/>
            <a:cxnLst/>
            <a:rect l="l" t="t" r="r" b="b"/>
            <a:pathLst>
              <a:path w="1581" h="5065" extrusionOk="0">
                <a:moveTo>
                  <a:pt x="82" y="0"/>
                </a:moveTo>
                <a:cubicBezTo>
                  <a:pt x="34" y="0"/>
                  <a:pt x="1" y="33"/>
                  <a:pt x="1" y="81"/>
                </a:cubicBezTo>
                <a:lnTo>
                  <a:pt x="1" y="4984"/>
                </a:lnTo>
                <a:cubicBezTo>
                  <a:pt x="1" y="5032"/>
                  <a:pt x="34" y="5065"/>
                  <a:pt x="82" y="5065"/>
                </a:cubicBezTo>
                <a:lnTo>
                  <a:pt x="1499" y="5065"/>
                </a:lnTo>
                <a:cubicBezTo>
                  <a:pt x="1532" y="5065"/>
                  <a:pt x="1580" y="5032"/>
                  <a:pt x="1580" y="4984"/>
                </a:cubicBezTo>
                <a:lnTo>
                  <a:pt x="1580" y="81"/>
                </a:lnTo>
                <a:cubicBezTo>
                  <a:pt x="1580" y="33"/>
                  <a:pt x="1532" y="0"/>
                  <a:pt x="1499" y="0"/>
                </a:cubicBezTo>
                <a:close/>
              </a:path>
            </a:pathLst>
          </a:custGeom>
          <a:solidFill>
            <a:srgbClr val="FEC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69670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08"/>
        <p:cNvGrpSpPr/>
        <p:nvPr/>
      </p:nvGrpSpPr>
      <p:grpSpPr>
        <a:xfrm>
          <a:off x="0" y="0"/>
          <a:ext cx="0" cy="0"/>
          <a:chOff x="0" y="0"/>
          <a:chExt cx="0" cy="0"/>
        </a:xfrm>
      </p:grpSpPr>
      <p:sp>
        <p:nvSpPr>
          <p:cNvPr id="209" name="Google Shape;209;p24"/>
          <p:cNvSpPr/>
          <p:nvPr/>
        </p:nvSpPr>
        <p:spPr>
          <a:xfrm rot="-4500019">
            <a:off x="4335387" y="869534"/>
            <a:ext cx="7417151" cy="5626177"/>
          </a:xfrm>
          <a:custGeom>
            <a:avLst/>
            <a:gdLst/>
            <a:ahLst/>
            <a:cxnLst/>
            <a:rect l="l" t="t" r="r" b="b"/>
            <a:pathLst>
              <a:path w="30986" h="23504" extrusionOk="0">
                <a:moveTo>
                  <a:pt x="10340" y="0"/>
                </a:moveTo>
                <a:cubicBezTo>
                  <a:pt x="8851" y="0"/>
                  <a:pt x="7197" y="731"/>
                  <a:pt x="5425" y="2503"/>
                </a:cubicBezTo>
                <a:cubicBezTo>
                  <a:pt x="0" y="7943"/>
                  <a:pt x="3616" y="23238"/>
                  <a:pt x="17315" y="23499"/>
                </a:cubicBezTo>
                <a:cubicBezTo>
                  <a:pt x="17456" y="23502"/>
                  <a:pt x="17596" y="23503"/>
                  <a:pt x="17734" y="23503"/>
                </a:cubicBezTo>
                <a:cubicBezTo>
                  <a:pt x="30986" y="23503"/>
                  <a:pt x="30442" y="11257"/>
                  <a:pt x="27234" y="8775"/>
                </a:cubicBezTo>
                <a:cubicBezTo>
                  <a:pt x="26194" y="7954"/>
                  <a:pt x="24924" y="7797"/>
                  <a:pt x="23617" y="7797"/>
                </a:cubicBezTo>
                <a:cubicBezTo>
                  <a:pt x="23184" y="7797"/>
                  <a:pt x="22748" y="7814"/>
                  <a:pt x="22315" y="7830"/>
                </a:cubicBezTo>
                <a:cubicBezTo>
                  <a:pt x="21897" y="7844"/>
                  <a:pt x="21481" y="7859"/>
                  <a:pt x="21074" y="7859"/>
                </a:cubicBezTo>
                <a:cubicBezTo>
                  <a:pt x="19193" y="7859"/>
                  <a:pt x="17483" y="7542"/>
                  <a:pt x="16533" y="5387"/>
                </a:cubicBezTo>
                <a:cubicBezTo>
                  <a:pt x="15209" y="2422"/>
                  <a:pt x="13049" y="0"/>
                  <a:pt x="10340" y="0"/>
                </a:cubicBezTo>
                <a:close/>
              </a:path>
            </a:pathLst>
          </a:custGeom>
          <a:solidFill>
            <a:srgbClr val="FEC461">
              <a:alpha val="2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4"/>
          <p:cNvSpPr/>
          <p:nvPr/>
        </p:nvSpPr>
        <p:spPr>
          <a:xfrm>
            <a:off x="600095" y="217133"/>
            <a:ext cx="239799" cy="238375"/>
          </a:xfrm>
          <a:custGeom>
            <a:avLst/>
            <a:gdLst/>
            <a:ahLst/>
            <a:cxnLst/>
            <a:rect l="l" t="t" r="r" b="b"/>
            <a:pathLst>
              <a:path w="2525" h="2510" extrusionOk="0">
                <a:moveTo>
                  <a:pt x="82" y="1"/>
                </a:moveTo>
                <a:cubicBezTo>
                  <a:pt x="49" y="1"/>
                  <a:pt x="1" y="33"/>
                  <a:pt x="1" y="81"/>
                </a:cubicBezTo>
                <a:lnTo>
                  <a:pt x="1" y="2427"/>
                </a:lnTo>
                <a:cubicBezTo>
                  <a:pt x="1" y="2476"/>
                  <a:pt x="49" y="2509"/>
                  <a:pt x="82" y="2509"/>
                </a:cubicBezTo>
                <a:lnTo>
                  <a:pt x="2444" y="2509"/>
                </a:lnTo>
                <a:cubicBezTo>
                  <a:pt x="2492" y="2509"/>
                  <a:pt x="2525" y="2476"/>
                  <a:pt x="2525" y="2427"/>
                </a:cubicBezTo>
                <a:lnTo>
                  <a:pt x="2525" y="81"/>
                </a:lnTo>
                <a:cubicBezTo>
                  <a:pt x="2525" y="33"/>
                  <a:pt x="2492" y="1"/>
                  <a:pt x="2444" y="1"/>
                </a:cubicBezTo>
                <a:close/>
              </a:path>
            </a:pathLst>
          </a:custGeom>
          <a:solidFill>
            <a:srgbClr val="59C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4"/>
          <p:cNvSpPr/>
          <p:nvPr/>
        </p:nvSpPr>
        <p:spPr>
          <a:xfrm>
            <a:off x="335317" y="260327"/>
            <a:ext cx="159550" cy="159360"/>
          </a:xfrm>
          <a:custGeom>
            <a:avLst/>
            <a:gdLst/>
            <a:ahLst/>
            <a:cxnLst/>
            <a:rect l="l" t="t" r="r" b="b"/>
            <a:pathLst>
              <a:path w="1680" h="1678" extrusionOk="0">
                <a:moveTo>
                  <a:pt x="848" y="1"/>
                </a:moveTo>
                <a:cubicBezTo>
                  <a:pt x="376" y="1"/>
                  <a:pt x="1" y="374"/>
                  <a:pt x="1" y="847"/>
                </a:cubicBezTo>
                <a:cubicBezTo>
                  <a:pt x="1" y="1304"/>
                  <a:pt x="376" y="1678"/>
                  <a:pt x="848" y="1678"/>
                </a:cubicBezTo>
                <a:cubicBezTo>
                  <a:pt x="1304" y="1678"/>
                  <a:pt x="1679" y="1304"/>
                  <a:pt x="1679" y="847"/>
                </a:cubicBezTo>
                <a:cubicBezTo>
                  <a:pt x="1679" y="374"/>
                  <a:pt x="1304" y="1"/>
                  <a:pt x="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4"/>
          <p:cNvSpPr/>
          <p:nvPr/>
        </p:nvSpPr>
        <p:spPr>
          <a:xfrm>
            <a:off x="340021" y="535599"/>
            <a:ext cx="150148" cy="481023"/>
          </a:xfrm>
          <a:custGeom>
            <a:avLst/>
            <a:gdLst/>
            <a:ahLst/>
            <a:cxnLst/>
            <a:rect l="l" t="t" r="r" b="b"/>
            <a:pathLst>
              <a:path w="1581" h="5065" extrusionOk="0">
                <a:moveTo>
                  <a:pt x="82" y="0"/>
                </a:moveTo>
                <a:cubicBezTo>
                  <a:pt x="34" y="0"/>
                  <a:pt x="1" y="33"/>
                  <a:pt x="1" y="81"/>
                </a:cubicBezTo>
                <a:lnTo>
                  <a:pt x="1" y="4984"/>
                </a:lnTo>
                <a:cubicBezTo>
                  <a:pt x="1" y="5032"/>
                  <a:pt x="34" y="5065"/>
                  <a:pt x="82" y="5065"/>
                </a:cubicBezTo>
                <a:lnTo>
                  <a:pt x="1499" y="5065"/>
                </a:lnTo>
                <a:cubicBezTo>
                  <a:pt x="1532" y="5065"/>
                  <a:pt x="1580" y="5032"/>
                  <a:pt x="1580" y="4984"/>
                </a:cubicBezTo>
                <a:lnTo>
                  <a:pt x="1580" y="81"/>
                </a:lnTo>
                <a:cubicBezTo>
                  <a:pt x="1580" y="33"/>
                  <a:pt x="1532" y="0"/>
                  <a:pt x="1499" y="0"/>
                </a:cubicBezTo>
                <a:close/>
              </a:path>
            </a:pathLst>
          </a:custGeom>
          <a:solidFill>
            <a:srgbClr val="FEC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4"/>
          <p:cNvSpPr/>
          <p:nvPr/>
        </p:nvSpPr>
        <p:spPr>
          <a:xfrm rot="5400000">
            <a:off x="8584663" y="630079"/>
            <a:ext cx="239799" cy="238375"/>
          </a:xfrm>
          <a:custGeom>
            <a:avLst/>
            <a:gdLst/>
            <a:ahLst/>
            <a:cxnLst/>
            <a:rect l="l" t="t" r="r" b="b"/>
            <a:pathLst>
              <a:path w="2525" h="2510" extrusionOk="0">
                <a:moveTo>
                  <a:pt x="82" y="1"/>
                </a:moveTo>
                <a:cubicBezTo>
                  <a:pt x="49" y="1"/>
                  <a:pt x="1" y="33"/>
                  <a:pt x="1" y="81"/>
                </a:cubicBezTo>
                <a:lnTo>
                  <a:pt x="1" y="2427"/>
                </a:lnTo>
                <a:cubicBezTo>
                  <a:pt x="1" y="2476"/>
                  <a:pt x="49" y="2509"/>
                  <a:pt x="82" y="2509"/>
                </a:cubicBezTo>
                <a:lnTo>
                  <a:pt x="2444" y="2509"/>
                </a:lnTo>
                <a:cubicBezTo>
                  <a:pt x="2492" y="2509"/>
                  <a:pt x="2525" y="2476"/>
                  <a:pt x="2525" y="2427"/>
                </a:cubicBezTo>
                <a:lnTo>
                  <a:pt x="2525" y="81"/>
                </a:lnTo>
                <a:cubicBezTo>
                  <a:pt x="2525" y="33"/>
                  <a:pt x="2492" y="1"/>
                  <a:pt x="2444" y="1"/>
                </a:cubicBezTo>
                <a:close/>
              </a:path>
            </a:pathLst>
          </a:custGeom>
          <a:solidFill>
            <a:srgbClr val="59C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4"/>
          <p:cNvSpPr/>
          <p:nvPr/>
        </p:nvSpPr>
        <p:spPr>
          <a:xfrm rot="5400000">
            <a:off x="8621102" y="364684"/>
            <a:ext cx="159550" cy="159360"/>
          </a:xfrm>
          <a:custGeom>
            <a:avLst/>
            <a:gdLst/>
            <a:ahLst/>
            <a:cxnLst/>
            <a:rect l="l" t="t" r="r" b="b"/>
            <a:pathLst>
              <a:path w="1680" h="1678" extrusionOk="0">
                <a:moveTo>
                  <a:pt x="848" y="1"/>
                </a:moveTo>
                <a:cubicBezTo>
                  <a:pt x="376" y="1"/>
                  <a:pt x="1" y="374"/>
                  <a:pt x="1" y="847"/>
                </a:cubicBezTo>
                <a:cubicBezTo>
                  <a:pt x="1" y="1304"/>
                  <a:pt x="376" y="1678"/>
                  <a:pt x="848" y="1678"/>
                </a:cubicBezTo>
                <a:cubicBezTo>
                  <a:pt x="1304" y="1678"/>
                  <a:pt x="1679" y="1304"/>
                  <a:pt x="1679" y="847"/>
                </a:cubicBezTo>
                <a:cubicBezTo>
                  <a:pt x="1679" y="374"/>
                  <a:pt x="1304" y="1"/>
                  <a:pt x="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4"/>
          <p:cNvSpPr/>
          <p:nvPr/>
        </p:nvSpPr>
        <p:spPr>
          <a:xfrm rot="5400000">
            <a:off x="8189699" y="203855"/>
            <a:ext cx="150148" cy="481023"/>
          </a:xfrm>
          <a:custGeom>
            <a:avLst/>
            <a:gdLst/>
            <a:ahLst/>
            <a:cxnLst/>
            <a:rect l="l" t="t" r="r" b="b"/>
            <a:pathLst>
              <a:path w="1581" h="5065" extrusionOk="0">
                <a:moveTo>
                  <a:pt x="82" y="0"/>
                </a:moveTo>
                <a:cubicBezTo>
                  <a:pt x="34" y="0"/>
                  <a:pt x="1" y="33"/>
                  <a:pt x="1" y="81"/>
                </a:cubicBezTo>
                <a:lnTo>
                  <a:pt x="1" y="4984"/>
                </a:lnTo>
                <a:cubicBezTo>
                  <a:pt x="1" y="5032"/>
                  <a:pt x="34" y="5065"/>
                  <a:pt x="82" y="5065"/>
                </a:cubicBezTo>
                <a:lnTo>
                  <a:pt x="1499" y="5065"/>
                </a:lnTo>
                <a:cubicBezTo>
                  <a:pt x="1532" y="5065"/>
                  <a:pt x="1580" y="5032"/>
                  <a:pt x="1580" y="4984"/>
                </a:cubicBezTo>
                <a:lnTo>
                  <a:pt x="1580" y="81"/>
                </a:lnTo>
                <a:cubicBezTo>
                  <a:pt x="1580" y="33"/>
                  <a:pt x="1532" y="0"/>
                  <a:pt x="1499" y="0"/>
                </a:cubicBezTo>
                <a:close/>
              </a:path>
            </a:pathLst>
          </a:custGeom>
          <a:solidFill>
            <a:srgbClr val="FEC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4"/>
          <p:cNvSpPr/>
          <p:nvPr/>
        </p:nvSpPr>
        <p:spPr>
          <a:xfrm rot="10800000">
            <a:off x="8319173" y="4717873"/>
            <a:ext cx="239799" cy="238375"/>
          </a:xfrm>
          <a:custGeom>
            <a:avLst/>
            <a:gdLst/>
            <a:ahLst/>
            <a:cxnLst/>
            <a:rect l="l" t="t" r="r" b="b"/>
            <a:pathLst>
              <a:path w="2525" h="2510" extrusionOk="0">
                <a:moveTo>
                  <a:pt x="82" y="1"/>
                </a:moveTo>
                <a:cubicBezTo>
                  <a:pt x="49" y="1"/>
                  <a:pt x="1" y="33"/>
                  <a:pt x="1" y="81"/>
                </a:cubicBezTo>
                <a:lnTo>
                  <a:pt x="1" y="2427"/>
                </a:lnTo>
                <a:cubicBezTo>
                  <a:pt x="1" y="2476"/>
                  <a:pt x="49" y="2509"/>
                  <a:pt x="82" y="2509"/>
                </a:cubicBezTo>
                <a:lnTo>
                  <a:pt x="2444" y="2509"/>
                </a:lnTo>
                <a:cubicBezTo>
                  <a:pt x="2492" y="2509"/>
                  <a:pt x="2525" y="2476"/>
                  <a:pt x="2525" y="2427"/>
                </a:cubicBezTo>
                <a:lnTo>
                  <a:pt x="2525" y="81"/>
                </a:lnTo>
                <a:cubicBezTo>
                  <a:pt x="2525" y="33"/>
                  <a:pt x="2492" y="1"/>
                  <a:pt x="2444" y="1"/>
                </a:cubicBezTo>
                <a:close/>
              </a:path>
            </a:pathLst>
          </a:custGeom>
          <a:solidFill>
            <a:srgbClr val="59C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4"/>
          <p:cNvSpPr/>
          <p:nvPr/>
        </p:nvSpPr>
        <p:spPr>
          <a:xfrm rot="10800000">
            <a:off x="8664201" y="4753694"/>
            <a:ext cx="159550" cy="159360"/>
          </a:xfrm>
          <a:custGeom>
            <a:avLst/>
            <a:gdLst/>
            <a:ahLst/>
            <a:cxnLst/>
            <a:rect l="l" t="t" r="r" b="b"/>
            <a:pathLst>
              <a:path w="1680" h="1678" extrusionOk="0">
                <a:moveTo>
                  <a:pt x="848" y="1"/>
                </a:moveTo>
                <a:cubicBezTo>
                  <a:pt x="376" y="1"/>
                  <a:pt x="1" y="374"/>
                  <a:pt x="1" y="847"/>
                </a:cubicBezTo>
                <a:cubicBezTo>
                  <a:pt x="1" y="1304"/>
                  <a:pt x="376" y="1678"/>
                  <a:pt x="848" y="1678"/>
                </a:cubicBezTo>
                <a:cubicBezTo>
                  <a:pt x="1304" y="1678"/>
                  <a:pt x="1679" y="1304"/>
                  <a:pt x="1679" y="847"/>
                </a:cubicBezTo>
                <a:cubicBezTo>
                  <a:pt x="1679" y="374"/>
                  <a:pt x="1304" y="1"/>
                  <a:pt x="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4"/>
          <p:cNvSpPr/>
          <p:nvPr/>
        </p:nvSpPr>
        <p:spPr>
          <a:xfrm rot="10800000">
            <a:off x="8668899" y="4156758"/>
            <a:ext cx="150148" cy="481023"/>
          </a:xfrm>
          <a:custGeom>
            <a:avLst/>
            <a:gdLst/>
            <a:ahLst/>
            <a:cxnLst/>
            <a:rect l="l" t="t" r="r" b="b"/>
            <a:pathLst>
              <a:path w="1581" h="5065" extrusionOk="0">
                <a:moveTo>
                  <a:pt x="82" y="0"/>
                </a:moveTo>
                <a:cubicBezTo>
                  <a:pt x="34" y="0"/>
                  <a:pt x="1" y="33"/>
                  <a:pt x="1" y="81"/>
                </a:cubicBezTo>
                <a:lnTo>
                  <a:pt x="1" y="4984"/>
                </a:lnTo>
                <a:cubicBezTo>
                  <a:pt x="1" y="5032"/>
                  <a:pt x="34" y="5065"/>
                  <a:pt x="82" y="5065"/>
                </a:cubicBezTo>
                <a:lnTo>
                  <a:pt x="1499" y="5065"/>
                </a:lnTo>
                <a:cubicBezTo>
                  <a:pt x="1532" y="5065"/>
                  <a:pt x="1580" y="5032"/>
                  <a:pt x="1580" y="4984"/>
                </a:cubicBezTo>
                <a:lnTo>
                  <a:pt x="1580" y="81"/>
                </a:lnTo>
                <a:cubicBezTo>
                  <a:pt x="1580" y="33"/>
                  <a:pt x="1532" y="0"/>
                  <a:pt x="1499" y="0"/>
                </a:cubicBezTo>
                <a:close/>
              </a:path>
            </a:pathLst>
          </a:custGeom>
          <a:solidFill>
            <a:srgbClr val="FEC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4"/>
          <p:cNvSpPr/>
          <p:nvPr/>
        </p:nvSpPr>
        <p:spPr>
          <a:xfrm rot="-5400000">
            <a:off x="334605" y="4304926"/>
            <a:ext cx="239799" cy="238375"/>
          </a:xfrm>
          <a:custGeom>
            <a:avLst/>
            <a:gdLst/>
            <a:ahLst/>
            <a:cxnLst/>
            <a:rect l="l" t="t" r="r" b="b"/>
            <a:pathLst>
              <a:path w="2525" h="2510" extrusionOk="0">
                <a:moveTo>
                  <a:pt x="82" y="1"/>
                </a:moveTo>
                <a:cubicBezTo>
                  <a:pt x="49" y="1"/>
                  <a:pt x="1" y="33"/>
                  <a:pt x="1" y="81"/>
                </a:cubicBezTo>
                <a:lnTo>
                  <a:pt x="1" y="2427"/>
                </a:lnTo>
                <a:cubicBezTo>
                  <a:pt x="1" y="2476"/>
                  <a:pt x="49" y="2509"/>
                  <a:pt x="82" y="2509"/>
                </a:cubicBezTo>
                <a:lnTo>
                  <a:pt x="2444" y="2509"/>
                </a:lnTo>
                <a:cubicBezTo>
                  <a:pt x="2492" y="2509"/>
                  <a:pt x="2525" y="2476"/>
                  <a:pt x="2525" y="2427"/>
                </a:cubicBezTo>
                <a:lnTo>
                  <a:pt x="2525" y="81"/>
                </a:lnTo>
                <a:cubicBezTo>
                  <a:pt x="2525" y="33"/>
                  <a:pt x="2492" y="1"/>
                  <a:pt x="2444" y="1"/>
                </a:cubicBezTo>
                <a:close/>
              </a:path>
            </a:pathLst>
          </a:custGeom>
          <a:solidFill>
            <a:srgbClr val="59C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4"/>
          <p:cNvSpPr/>
          <p:nvPr/>
        </p:nvSpPr>
        <p:spPr>
          <a:xfrm rot="-5400000">
            <a:off x="378416" y="4649337"/>
            <a:ext cx="159550" cy="159360"/>
          </a:xfrm>
          <a:custGeom>
            <a:avLst/>
            <a:gdLst/>
            <a:ahLst/>
            <a:cxnLst/>
            <a:rect l="l" t="t" r="r" b="b"/>
            <a:pathLst>
              <a:path w="1680" h="1678" extrusionOk="0">
                <a:moveTo>
                  <a:pt x="848" y="1"/>
                </a:moveTo>
                <a:cubicBezTo>
                  <a:pt x="376" y="1"/>
                  <a:pt x="1" y="374"/>
                  <a:pt x="1" y="847"/>
                </a:cubicBezTo>
                <a:cubicBezTo>
                  <a:pt x="1" y="1304"/>
                  <a:pt x="376" y="1678"/>
                  <a:pt x="848" y="1678"/>
                </a:cubicBezTo>
                <a:cubicBezTo>
                  <a:pt x="1304" y="1678"/>
                  <a:pt x="1679" y="1304"/>
                  <a:pt x="1679" y="847"/>
                </a:cubicBezTo>
                <a:cubicBezTo>
                  <a:pt x="1679" y="374"/>
                  <a:pt x="1304" y="1"/>
                  <a:pt x="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4"/>
          <p:cNvSpPr/>
          <p:nvPr/>
        </p:nvSpPr>
        <p:spPr>
          <a:xfrm rot="-5400000">
            <a:off x="819221" y="4488502"/>
            <a:ext cx="150148" cy="481023"/>
          </a:xfrm>
          <a:custGeom>
            <a:avLst/>
            <a:gdLst/>
            <a:ahLst/>
            <a:cxnLst/>
            <a:rect l="l" t="t" r="r" b="b"/>
            <a:pathLst>
              <a:path w="1581" h="5065" extrusionOk="0">
                <a:moveTo>
                  <a:pt x="82" y="0"/>
                </a:moveTo>
                <a:cubicBezTo>
                  <a:pt x="34" y="0"/>
                  <a:pt x="1" y="33"/>
                  <a:pt x="1" y="81"/>
                </a:cubicBezTo>
                <a:lnTo>
                  <a:pt x="1" y="4984"/>
                </a:lnTo>
                <a:cubicBezTo>
                  <a:pt x="1" y="5032"/>
                  <a:pt x="34" y="5065"/>
                  <a:pt x="82" y="5065"/>
                </a:cubicBezTo>
                <a:lnTo>
                  <a:pt x="1499" y="5065"/>
                </a:lnTo>
                <a:cubicBezTo>
                  <a:pt x="1532" y="5065"/>
                  <a:pt x="1580" y="5032"/>
                  <a:pt x="1580" y="4984"/>
                </a:cubicBezTo>
                <a:lnTo>
                  <a:pt x="1580" y="81"/>
                </a:lnTo>
                <a:cubicBezTo>
                  <a:pt x="1580" y="33"/>
                  <a:pt x="1532" y="0"/>
                  <a:pt x="1499" y="0"/>
                </a:cubicBezTo>
                <a:close/>
              </a:path>
            </a:pathLst>
          </a:custGeom>
          <a:solidFill>
            <a:srgbClr val="FEC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38637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7" y="254632"/>
            <a:ext cx="8679898" cy="543185"/>
          </a:xfrm>
          <a:prstGeom prst="rect">
            <a:avLst/>
          </a:prstGeom>
        </p:spPr>
        <p:txBody>
          <a:bodyPr anchor="ctr"/>
          <a:lstStyle>
            <a:lvl1pPr marL="0" indent="0" algn="ctr">
              <a:buNone/>
              <a:defRPr sz="405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9212002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288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94"/>
        <p:cNvGrpSpPr/>
        <p:nvPr/>
      </p:nvGrpSpPr>
      <p:grpSpPr>
        <a:xfrm>
          <a:off x="0" y="0"/>
          <a:ext cx="0" cy="0"/>
          <a:chOff x="0" y="0"/>
          <a:chExt cx="0" cy="0"/>
        </a:xfrm>
      </p:grpSpPr>
      <p:sp>
        <p:nvSpPr>
          <p:cNvPr id="695" name="Google Shape;695;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15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696" name="Google Shape;696;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Contents slide layout">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9424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
        <p:nvSpPr>
          <p:cNvPr id="3" name="Rectangle 2"/>
          <p:cNvSpPr/>
          <p:nvPr userDrawn="1"/>
        </p:nvSpPr>
        <p:spPr>
          <a:xfrm>
            <a:off x="0" y="0"/>
            <a:ext cx="2986088"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7" name="Group 16"/>
          <p:cNvGrpSpPr/>
          <p:nvPr userDrawn="1"/>
        </p:nvGrpSpPr>
        <p:grpSpPr>
          <a:xfrm rot="12911792" flipH="1" flipV="1">
            <a:off x="2092749" y="3169149"/>
            <a:ext cx="529823" cy="369686"/>
            <a:chOff x="5405974" y="1533288"/>
            <a:chExt cx="608646" cy="424685"/>
          </a:xfrm>
        </p:grpSpPr>
        <p:sp>
          <p:nvSpPr>
            <p:cNvPr id="18" name="Trapezoid 17"/>
            <p:cNvSpPr/>
            <p:nvPr/>
          </p:nvSpPr>
          <p:spPr>
            <a:xfrm rot="5912136" flipH="1">
              <a:off x="5633173" y="1617814"/>
              <a:ext cx="141626" cy="93186"/>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Trapezoid 18"/>
            <p:cNvSpPr/>
            <p:nvPr/>
          </p:nvSpPr>
          <p:spPr>
            <a:xfrm rot="7277434" flipH="1">
              <a:off x="5857778" y="1735728"/>
              <a:ext cx="103331" cy="96694"/>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Trapezoid 19"/>
            <p:cNvSpPr/>
            <p:nvPr/>
          </p:nvSpPr>
          <p:spPr>
            <a:xfrm rot="5912136" flipH="1">
              <a:off x="5438996" y="1500266"/>
              <a:ext cx="200130" cy="266173"/>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1" name="Trapezoid 20"/>
            <p:cNvSpPr/>
            <p:nvPr/>
          </p:nvSpPr>
          <p:spPr>
            <a:xfrm rot="7277434" flipH="1">
              <a:off x="5727739" y="1619233"/>
              <a:ext cx="146016" cy="194202"/>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 name="Trapezoid 21"/>
            <p:cNvSpPr/>
            <p:nvPr/>
          </p:nvSpPr>
          <p:spPr>
            <a:xfrm rot="8867088" flipH="1">
              <a:off x="5921123" y="1778027"/>
              <a:ext cx="93497" cy="179946"/>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23" name="Group 22"/>
          <p:cNvGrpSpPr/>
          <p:nvPr userDrawn="1"/>
        </p:nvGrpSpPr>
        <p:grpSpPr>
          <a:xfrm rot="20269720">
            <a:off x="2091633" y="3447815"/>
            <a:ext cx="579799" cy="578682"/>
            <a:chOff x="7167947" y="1624190"/>
            <a:chExt cx="2677920" cy="2672764"/>
          </a:xfrm>
          <a:solidFill>
            <a:schemeClr val="bg1"/>
          </a:solidFill>
        </p:grpSpPr>
        <p:sp>
          <p:nvSpPr>
            <p:cNvPr id="24" name="Freeform: Shape 23"/>
            <p:cNvSpPr/>
            <p:nvPr/>
          </p:nvSpPr>
          <p:spPr>
            <a:xfrm>
              <a:off x="7167947" y="1624190"/>
              <a:ext cx="2677920" cy="2672764"/>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12700" cap="flat">
              <a:noFill/>
              <a:prstDash val="solid"/>
              <a:miter/>
            </a:ln>
          </p:spPr>
          <p:txBody>
            <a:bodyPr rtlCol="0" anchor="ctr"/>
            <a:lstStyle/>
            <a:p>
              <a:endParaRPr lang="en-US" sz="1050"/>
            </a:p>
          </p:txBody>
        </p:sp>
        <p:sp>
          <p:nvSpPr>
            <p:cNvPr id="25" name="Freeform: Shape 24"/>
            <p:cNvSpPr/>
            <p:nvPr/>
          </p:nvSpPr>
          <p:spPr>
            <a:xfrm>
              <a:off x="7628244" y="2084297"/>
              <a:ext cx="1757326" cy="1752551"/>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12700" cap="flat">
              <a:noFill/>
              <a:prstDash val="solid"/>
              <a:miter/>
            </a:ln>
          </p:spPr>
          <p:txBody>
            <a:bodyPr rtlCol="0" anchor="ctr"/>
            <a:lstStyle/>
            <a:p>
              <a:endParaRPr lang="en-US" sz="1050" dirty="0"/>
            </a:p>
          </p:txBody>
        </p:sp>
      </p:grpSp>
      <p:grpSp>
        <p:nvGrpSpPr>
          <p:cNvPr id="26" name="Group 25"/>
          <p:cNvGrpSpPr/>
          <p:nvPr userDrawn="1"/>
        </p:nvGrpSpPr>
        <p:grpSpPr>
          <a:xfrm rot="6679697" flipV="1">
            <a:off x="1885643" y="3188058"/>
            <a:ext cx="531907" cy="369930"/>
            <a:chOff x="5405974" y="1533288"/>
            <a:chExt cx="611040" cy="424965"/>
          </a:xfrm>
        </p:grpSpPr>
        <p:sp>
          <p:nvSpPr>
            <p:cNvPr id="27" name="Trapezoid 26"/>
            <p:cNvSpPr/>
            <p:nvPr/>
          </p:nvSpPr>
          <p:spPr>
            <a:xfrm rot="5912136" flipH="1">
              <a:off x="5633173" y="1617814"/>
              <a:ext cx="141626" cy="93186"/>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8" name="Trapezoid 27"/>
            <p:cNvSpPr/>
            <p:nvPr/>
          </p:nvSpPr>
          <p:spPr>
            <a:xfrm rot="5912136" flipH="1">
              <a:off x="5438996" y="1500266"/>
              <a:ext cx="200130" cy="266173"/>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9" name="Trapezoid 28"/>
            <p:cNvSpPr/>
            <p:nvPr/>
          </p:nvSpPr>
          <p:spPr>
            <a:xfrm rot="7277434" flipH="1">
              <a:off x="5857778" y="1735728"/>
              <a:ext cx="103331" cy="96694"/>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 name="Trapezoid 29"/>
            <p:cNvSpPr/>
            <p:nvPr/>
          </p:nvSpPr>
          <p:spPr>
            <a:xfrm rot="7277434" flipH="1">
              <a:off x="5727739" y="1619233"/>
              <a:ext cx="146016" cy="194202"/>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 name="Trapezoid 30"/>
            <p:cNvSpPr/>
            <p:nvPr/>
          </p:nvSpPr>
          <p:spPr>
            <a:xfrm rot="8867088" flipH="1">
              <a:off x="5923517" y="1775373"/>
              <a:ext cx="93497" cy="182880"/>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grpSp>
        <p:nvGrpSpPr>
          <p:cNvPr id="4" name="Group 3"/>
          <p:cNvGrpSpPr/>
          <p:nvPr userDrawn="1"/>
        </p:nvGrpSpPr>
        <p:grpSpPr>
          <a:xfrm rot="2246763">
            <a:off x="1480595" y="1021689"/>
            <a:ext cx="1521393" cy="1333513"/>
            <a:chOff x="2753518" y="2997140"/>
            <a:chExt cx="2028524" cy="1778017"/>
          </a:xfrm>
          <a:solidFill>
            <a:schemeClr val="bg1">
              <a:alpha val="5000"/>
            </a:schemeClr>
          </a:solidFill>
        </p:grpSpPr>
        <p:sp>
          <p:nvSpPr>
            <p:cNvPr id="5" name="Freeform: Shape 4"/>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sz="1050"/>
            </a:p>
          </p:txBody>
        </p:sp>
        <p:grpSp>
          <p:nvGrpSpPr>
            <p:cNvPr id="6" name="Group 5"/>
            <p:cNvGrpSpPr/>
            <p:nvPr/>
          </p:nvGrpSpPr>
          <p:grpSpPr>
            <a:xfrm>
              <a:off x="3563163" y="3556278"/>
              <a:ext cx="1218879" cy="1218879"/>
              <a:chOff x="3264582" y="1870309"/>
              <a:chExt cx="1774962" cy="1774962"/>
            </a:xfrm>
            <a:grpFill/>
          </p:grpSpPr>
          <p:sp>
            <p:nvSpPr>
              <p:cNvPr id="8" name="Freeform: Shape 7"/>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sz="1050"/>
              </a:p>
            </p:txBody>
          </p:sp>
          <p:sp>
            <p:nvSpPr>
              <p:cNvPr id="9" name="Freeform: Shape 8"/>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sz="1050"/>
              </a:p>
            </p:txBody>
          </p:sp>
        </p:grpSp>
        <p:sp>
          <p:nvSpPr>
            <p:cNvPr id="7" name="Freeform: Shape 6"/>
            <p:cNvSpPr/>
            <p:nvPr/>
          </p:nvSpPr>
          <p:spPr>
            <a:xfrm>
              <a:off x="3308806" y="2997140"/>
              <a:ext cx="683882" cy="686216"/>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sz="1050"/>
            </a:p>
          </p:txBody>
        </p:sp>
      </p:grpSp>
      <p:grpSp>
        <p:nvGrpSpPr>
          <p:cNvPr id="10" name="Group 9"/>
          <p:cNvGrpSpPr/>
          <p:nvPr userDrawn="1"/>
        </p:nvGrpSpPr>
        <p:grpSpPr>
          <a:xfrm>
            <a:off x="0" y="2074949"/>
            <a:ext cx="2058945" cy="1853895"/>
            <a:chOff x="6486650" y="2648852"/>
            <a:chExt cx="2745260" cy="2471860"/>
          </a:xfrm>
          <a:solidFill>
            <a:schemeClr val="bg1">
              <a:alpha val="5000"/>
            </a:schemeClr>
          </a:solidFill>
        </p:grpSpPr>
        <p:sp>
          <p:nvSpPr>
            <p:cNvPr id="11" name="Freeform: Shape 10"/>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sz="1050"/>
            </a:p>
          </p:txBody>
        </p:sp>
        <p:grpSp>
          <p:nvGrpSpPr>
            <p:cNvPr id="12" name="Group 11"/>
            <p:cNvGrpSpPr/>
            <p:nvPr/>
          </p:nvGrpSpPr>
          <p:grpSpPr>
            <a:xfrm>
              <a:off x="7392963" y="2648852"/>
              <a:ext cx="1838947" cy="1835405"/>
              <a:chOff x="7167947" y="1624190"/>
              <a:chExt cx="2677922" cy="2672763"/>
            </a:xfrm>
            <a:grpFill/>
          </p:grpSpPr>
          <p:sp>
            <p:nvSpPr>
              <p:cNvPr id="13" name="Freeform: Shape 12"/>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sz="1050"/>
              </a:p>
            </p:txBody>
          </p:sp>
          <p:sp>
            <p:nvSpPr>
              <p:cNvPr id="14" name="Freeform: Shape 13"/>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sz="1050"/>
              </a:p>
            </p:txBody>
          </p:sp>
        </p:grpSp>
      </p:grpSp>
      <p:sp>
        <p:nvSpPr>
          <p:cNvPr id="15" name="Freeform: Shape 14"/>
          <p:cNvSpPr/>
          <p:nvPr userDrawn="1"/>
        </p:nvSpPr>
        <p:spPr>
          <a:xfrm>
            <a:off x="2355680" y="2706076"/>
            <a:ext cx="467936" cy="476342"/>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solidFill>
            <a:schemeClr val="bg1">
              <a:alpha val="5000"/>
            </a:schemeClr>
          </a:solidFill>
          <a:ln w="5155" cap="flat">
            <a:noFill/>
            <a:prstDash val="solid"/>
            <a:miter/>
          </a:ln>
        </p:spPr>
        <p:txBody>
          <a:bodyPr rtlCol="0" anchor="ctr"/>
          <a:lstStyle/>
          <a:p>
            <a:endParaRPr lang="en-US" sz="1050"/>
          </a:p>
        </p:txBody>
      </p:sp>
      <p:sp>
        <p:nvSpPr>
          <p:cNvPr id="16" name="Freeform: Shape 15"/>
          <p:cNvSpPr/>
          <p:nvPr userDrawn="1"/>
        </p:nvSpPr>
        <p:spPr>
          <a:xfrm rot="2246763">
            <a:off x="77672" y="1516241"/>
            <a:ext cx="914159" cy="914159"/>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solidFill>
            <a:schemeClr val="bg1">
              <a:alpha val="5000"/>
            </a:schemeClr>
          </a:solidFill>
          <a:ln w="5155" cap="flat">
            <a:noFill/>
            <a:prstDash val="solid"/>
            <a:miter/>
          </a:ln>
        </p:spPr>
        <p:txBody>
          <a:bodyPr rtlCol="0" anchor="ctr"/>
          <a:lstStyle/>
          <a:p>
            <a:endParaRPr lang="en-US" sz="1050"/>
          </a:p>
        </p:txBody>
      </p:sp>
      <p:sp>
        <p:nvSpPr>
          <p:cNvPr id="32" name="Rectangle: Top Corners Rounded 31"/>
          <p:cNvSpPr/>
          <p:nvPr userDrawn="1"/>
        </p:nvSpPr>
        <p:spPr>
          <a:xfrm rot="10800000" flipH="1">
            <a:off x="219034" y="0"/>
            <a:ext cx="1213866" cy="192024"/>
          </a:xfrm>
          <a:prstGeom prst="round2SameRect">
            <a:avLst>
              <a:gd name="adj1" fmla="val 50000"/>
              <a:gd name="adj2"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33" name="Group 32"/>
          <p:cNvGrpSpPr/>
          <p:nvPr userDrawn="1"/>
        </p:nvGrpSpPr>
        <p:grpSpPr>
          <a:xfrm rot="20249292" flipH="1" flipV="1">
            <a:off x="1806350" y="2255893"/>
            <a:ext cx="303915" cy="760364"/>
            <a:chOff x="4130248" y="650162"/>
            <a:chExt cx="502279" cy="1664988"/>
          </a:xfrm>
          <a:solidFill>
            <a:schemeClr val="accent2"/>
          </a:solidFill>
        </p:grpSpPr>
        <p:sp>
          <p:nvSpPr>
            <p:cNvPr id="34" name="Trapezoid 33"/>
            <p:cNvSpPr/>
            <p:nvPr/>
          </p:nvSpPr>
          <p:spPr>
            <a:xfrm>
              <a:off x="4130248" y="650162"/>
              <a:ext cx="502273" cy="1664988"/>
            </a:xfrm>
            <a:prstGeom prst="trapezoid">
              <a:avLst>
                <a:gd name="adj" fmla="val 9168"/>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5" name="Trapezoid 94"/>
            <p:cNvSpPr/>
            <p:nvPr/>
          </p:nvSpPr>
          <p:spPr>
            <a:xfrm>
              <a:off x="4449648" y="650162"/>
              <a:ext cx="182879" cy="1664988"/>
            </a:xfrm>
            <a:custGeom>
              <a:avLst/>
              <a:gdLst>
                <a:gd name="connsiteX0" fmla="*/ 0 w 182880"/>
                <a:gd name="connsiteY0" fmla="*/ 1664988 h 1664988"/>
                <a:gd name="connsiteX1" fmla="*/ 0 w 182880"/>
                <a:gd name="connsiteY1" fmla="*/ 0 h 1664988"/>
                <a:gd name="connsiteX2" fmla="*/ 182880 w 182880"/>
                <a:gd name="connsiteY2" fmla="*/ 0 h 1664988"/>
                <a:gd name="connsiteX3" fmla="*/ 182880 w 182880"/>
                <a:gd name="connsiteY3" fmla="*/ 1664988 h 1664988"/>
                <a:gd name="connsiteX4" fmla="*/ 0 w 182880"/>
                <a:gd name="connsiteY4" fmla="*/ 1664988 h 1664988"/>
                <a:gd name="connsiteX0-1" fmla="*/ 0 w 182880"/>
                <a:gd name="connsiteY0-2" fmla="*/ 1664988 h 1664988"/>
                <a:gd name="connsiteX1-3" fmla="*/ 0 w 182880"/>
                <a:gd name="connsiteY1-4" fmla="*/ 0 h 1664988"/>
                <a:gd name="connsiteX2-5" fmla="*/ 130540 w 182880"/>
                <a:gd name="connsiteY2-6" fmla="*/ 3079 h 1664988"/>
                <a:gd name="connsiteX3-7" fmla="*/ 182880 w 182880"/>
                <a:gd name="connsiteY3-8" fmla="*/ 1664988 h 1664988"/>
                <a:gd name="connsiteX4-9" fmla="*/ 0 w 182880"/>
                <a:gd name="connsiteY4-10" fmla="*/ 1664988 h 1664988"/>
                <a:gd name="connsiteX0-11" fmla="*/ 0 w 182880"/>
                <a:gd name="connsiteY0-12" fmla="*/ 1664988 h 1664988"/>
                <a:gd name="connsiteX1-13" fmla="*/ 0 w 182880"/>
                <a:gd name="connsiteY1-14" fmla="*/ 0 h 1664988"/>
                <a:gd name="connsiteX2-15" fmla="*/ 68965 w 182880"/>
                <a:gd name="connsiteY2-16" fmla="*/ 6157 h 1664988"/>
                <a:gd name="connsiteX3-17" fmla="*/ 182880 w 182880"/>
                <a:gd name="connsiteY3-18" fmla="*/ 1664988 h 1664988"/>
                <a:gd name="connsiteX4-19" fmla="*/ 0 w 182880"/>
                <a:gd name="connsiteY4-20" fmla="*/ 1664988 h 1664988"/>
                <a:gd name="connsiteX0-21" fmla="*/ 0 w 182880"/>
                <a:gd name="connsiteY0-22" fmla="*/ 1664988 h 1664988"/>
                <a:gd name="connsiteX1-23" fmla="*/ 0 w 182880"/>
                <a:gd name="connsiteY1-24" fmla="*/ 0 h 1664988"/>
                <a:gd name="connsiteX2-25" fmla="*/ 133619 w 182880"/>
                <a:gd name="connsiteY2-26" fmla="*/ 3079 h 1664988"/>
                <a:gd name="connsiteX3-27" fmla="*/ 182880 w 182880"/>
                <a:gd name="connsiteY3-28" fmla="*/ 1664988 h 1664988"/>
                <a:gd name="connsiteX4-29" fmla="*/ 0 w 182880"/>
                <a:gd name="connsiteY4-30" fmla="*/ 1664988 h 1664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880" h="1664988">
                  <a:moveTo>
                    <a:pt x="0" y="1664988"/>
                  </a:moveTo>
                  <a:lnTo>
                    <a:pt x="0" y="0"/>
                  </a:lnTo>
                  <a:lnTo>
                    <a:pt x="133619" y="3079"/>
                  </a:lnTo>
                  <a:lnTo>
                    <a:pt x="182880" y="1664988"/>
                  </a:lnTo>
                  <a:lnTo>
                    <a:pt x="0" y="1664988"/>
                  </a:lnTo>
                  <a:close/>
                </a:path>
              </a:pathLst>
            </a:cu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36" name="Group 35"/>
          <p:cNvGrpSpPr/>
          <p:nvPr userDrawn="1"/>
        </p:nvGrpSpPr>
        <p:grpSpPr>
          <a:xfrm rot="15704020" flipH="1" flipV="1">
            <a:off x="1997565" y="2905229"/>
            <a:ext cx="255127" cy="255128"/>
            <a:chOff x="5108323" y="1463792"/>
            <a:chExt cx="374636" cy="374638"/>
          </a:xfrm>
        </p:grpSpPr>
        <p:sp>
          <p:nvSpPr>
            <p:cNvPr id="37" name="Oval 36"/>
            <p:cNvSpPr/>
            <p:nvPr/>
          </p:nvSpPr>
          <p:spPr>
            <a:xfrm>
              <a:off x="5108323" y="1463792"/>
              <a:ext cx="374636" cy="374638"/>
            </a:xfrm>
            <a:prstGeom prst="ellipse">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8" name="Freeform: Shape 37"/>
            <p:cNvSpPr/>
            <p:nvPr/>
          </p:nvSpPr>
          <p:spPr>
            <a:xfrm>
              <a:off x="5167785" y="1523587"/>
              <a:ext cx="255882" cy="255676"/>
            </a:xfrm>
            <a:custGeom>
              <a:avLst/>
              <a:gdLst>
                <a:gd name="connsiteX0" fmla="*/ 127864 w 255882"/>
                <a:gd name="connsiteY0" fmla="*/ 81461 h 255676"/>
                <a:gd name="connsiteX1" fmla="*/ 81805 w 255882"/>
                <a:gd name="connsiteY1" fmla="*/ 127520 h 255676"/>
                <a:gd name="connsiteX2" fmla="*/ 127864 w 255882"/>
                <a:gd name="connsiteY2" fmla="*/ 173579 h 255676"/>
                <a:gd name="connsiteX3" fmla="*/ 173923 w 255882"/>
                <a:gd name="connsiteY3" fmla="*/ 127520 h 255676"/>
                <a:gd name="connsiteX4" fmla="*/ 127864 w 255882"/>
                <a:gd name="connsiteY4" fmla="*/ 81461 h 255676"/>
                <a:gd name="connsiteX5" fmla="*/ 122296 w 255882"/>
                <a:gd name="connsiteY5" fmla="*/ 86 h 255676"/>
                <a:gd name="connsiteX6" fmla="*/ 127383 w 255882"/>
                <a:gd name="connsiteY6" fmla="*/ 4211 h 255676"/>
                <a:gd name="connsiteX7" fmla="*/ 132401 w 255882"/>
                <a:gd name="connsiteY7" fmla="*/ 21809 h 255676"/>
                <a:gd name="connsiteX8" fmla="*/ 145188 w 255882"/>
                <a:gd name="connsiteY8" fmla="*/ 29027 h 255676"/>
                <a:gd name="connsiteX9" fmla="*/ 149312 w 255882"/>
                <a:gd name="connsiteY9" fmla="*/ 25452 h 255676"/>
                <a:gd name="connsiteX10" fmla="*/ 158937 w 255882"/>
                <a:gd name="connsiteY10" fmla="*/ 9160 h 255676"/>
                <a:gd name="connsiteX11" fmla="*/ 166705 w 255882"/>
                <a:gd name="connsiteY11" fmla="*/ 5929 h 255676"/>
                <a:gd name="connsiteX12" fmla="*/ 174404 w 255882"/>
                <a:gd name="connsiteY12" fmla="*/ 18372 h 255676"/>
                <a:gd name="connsiteX13" fmla="*/ 172479 w 255882"/>
                <a:gd name="connsiteY13" fmla="*/ 34046 h 255676"/>
                <a:gd name="connsiteX14" fmla="*/ 172479 w 255882"/>
                <a:gd name="connsiteY14" fmla="*/ 35695 h 255676"/>
                <a:gd name="connsiteX15" fmla="*/ 186434 w 255882"/>
                <a:gd name="connsiteY15" fmla="*/ 41882 h 255676"/>
                <a:gd name="connsiteX16" fmla="*/ 201764 w 255882"/>
                <a:gd name="connsiteY16" fmla="*/ 30402 h 255676"/>
                <a:gd name="connsiteX17" fmla="*/ 211045 w 255882"/>
                <a:gd name="connsiteY17" fmla="*/ 30540 h 255676"/>
                <a:gd name="connsiteX18" fmla="*/ 212488 w 255882"/>
                <a:gd name="connsiteY18" fmla="*/ 31777 h 255676"/>
                <a:gd name="connsiteX19" fmla="*/ 214069 w 255882"/>
                <a:gd name="connsiteY19" fmla="*/ 42364 h 255676"/>
                <a:gd name="connsiteX20" fmla="*/ 205614 w 255882"/>
                <a:gd name="connsiteY20" fmla="*/ 57418 h 255676"/>
                <a:gd name="connsiteX21" fmla="*/ 206783 w 255882"/>
                <a:gd name="connsiteY21" fmla="*/ 67180 h 255676"/>
                <a:gd name="connsiteX22" fmla="*/ 215719 w 255882"/>
                <a:gd name="connsiteY22" fmla="*/ 70755 h 255676"/>
                <a:gd name="connsiteX23" fmla="*/ 233799 w 255882"/>
                <a:gd name="connsiteY23" fmla="*/ 66011 h 255676"/>
                <a:gd name="connsiteX24" fmla="*/ 241498 w 255882"/>
                <a:gd name="connsiteY24" fmla="*/ 68967 h 255676"/>
                <a:gd name="connsiteX25" fmla="*/ 243836 w 255882"/>
                <a:gd name="connsiteY25" fmla="*/ 73573 h 255676"/>
                <a:gd name="connsiteX26" fmla="*/ 241911 w 255882"/>
                <a:gd name="connsiteY26" fmla="*/ 80379 h 255676"/>
                <a:gd name="connsiteX27" fmla="*/ 226443 w 255882"/>
                <a:gd name="connsiteY27" fmla="*/ 92684 h 255676"/>
                <a:gd name="connsiteX28" fmla="*/ 223694 w 255882"/>
                <a:gd name="connsiteY28" fmla="*/ 100177 h 255676"/>
                <a:gd name="connsiteX29" fmla="*/ 224519 w 255882"/>
                <a:gd name="connsiteY29" fmla="*/ 103202 h 255676"/>
                <a:gd name="connsiteX30" fmla="*/ 230843 w 255882"/>
                <a:gd name="connsiteY30" fmla="*/ 108633 h 255676"/>
                <a:gd name="connsiteX31" fmla="*/ 249541 w 255882"/>
                <a:gd name="connsiteY31" fmla="*/ 111176 h 255676"/>
                <a:gd name="connsiteX32" fmla="*/ 255591 w 255882"/>
                <a:gd name="connsiteY32" fmla="*/ 117157 h 255676"/>
                <a:gd name="connsiteX33" fmla="*/ 255797 w 255882"/>
                <a:gd name="connsiteY33" fmla="*/ 122519 h 255676"/>
                <a:gd name="connsiteX34" fmla="*/ 251398 w 255882"/>
                <a:gd name="connsiteY34" fmla="*/ 127675 h 255676"/>
                <a:gd name="connsiteX35" fmla="*/ 233799 w 255882"/>
                <a:gd name="connsiteY35" fmla="*/ 132693 h 255676"/>
                <a:gd name="connsiteX36" fmla="*/ 226650 w 255882"/>
                <a:gd name="connsiteY36" fmla="*/ 144586 h 255676"/>
                <a:gd name="connsiteX37" fmla="*/ 230293 w 255882"/>
                <a:gd name="connsiteY37" fmla="*/ 149398 h 255676"/>
                <a:gd name="connsiteX38" fmla="*/ 246448 w 255882"/>
                <a:gd name="connsiteY38" fmla="*/ 158884 h 255676"/>
                <a:gd name="connsiteX39" fmla="*/ 249954 w 255882"/>
                <a:gd name="connsiteY39" fmla="*/ 167065 h 255676"/>
                <a:gd name="connsiteX40" fmla="*/ 249816 w 255882"/>
                <a:gd name="connsiteY40" fmla="*/ 167890 h 255676"/>
                <a:gd name="connsiteX41" fmla="*/ 240123 w 255882"/>
                <a:gd name="connsiteY41" fmla="*/ 174833 h 255676"/>
                <a:gd name="connsiteX42" fmla="*/ 223212 w 255882"/>
                <a:gd name="connsiteY42" fmla="*/ 172702 h 255676"/>
                <a:gd name="connsiteX43" fmla="*/ 214688 w 255882"/>
                <a:gd name="connsiteY43" fmla="*/ 177102 h 255676"/>
                <a:gd name="connsiteX44" fmla="*/ 214551 w 255882"/>
                <a:gd name="connsiteY44" fmla="*/ 187276 h 255676"/>
                <a:gd name="connsiteX45" fmla="*/ 225481 w 255882"/>
                <a:gd name="connsiteY45" fmla="*/ 201712 h 255676"/>
                <a:gd name="connsiteX46" fmla="*/ 225481 w 255882"/>
                <a:gd name="connsiteY46" fmla="*/ 211130 h 255676"/>
                <a:gd name="connsiteX47" fmla="*/ 225068 w 255882"/>
                <a:gd name="connsiteY47" fmla="*/ 211611 h 255676"/>
                <a:gd name="connsiteX48" fmla="*/ 213245 w 255882"/>
                <a:gd name="connsiteY48" fmla="*/ 213948 h 255676"/>
                <a:gd name="connsiteX49" fmla="*/ 198602 w 255882"/>
                <a:gd name="connsiteY49" fmla="*/ 205699 h 255676"/>
                <a:gd name="connsiteX50" fmla="*/ 188565 w 255882"/>
                <a:gd name="connsiteY50" fmla="*/ 207143 h 255676"/>
                <a:gd name="connsiteX51" fmla="*/ 185334 w 255882"/>
                <a:gd name="connsiteY51" fmla="*/ 216217 h 255676"/>
                <a:gd name="connsiteX52" fmla="*/ 190078 w 255882"/>
                <a:gd name="connsiteY52" fmla="*/ 234503 h 255676"/>
                <a:gd name="connsiteX53" fmla="*/ 187397 w 255882"/>
                <a:gd name="connsiteY53" fmla="*/ 241377 h 255676"/>
                <a:gd name="connsiteX54" fmla="*/ 182585 w 255882"/>
                <a:gd name="connsiteY54" fmla="*/ 243852 h 255676"/>
                <a:gd name="connsiteX55" fmla="*/ 175366 w 255882"/>
                <a:gd name="connsiteY55" fmla="*/ 241859 h 255676"/>
                <a:gd name="connsiteX56" fmla="*/ 164024 w 255882"/>
                <a:gd name="connsiteY56" fmla="*/ 227491 h 255676"/>
                <a:gd name="connsiteX57" fmla="*/ 149381 w 255882"/>
                <a:gd name="connsiteY57" fmla="*/ 226254 h 255676"/>
                <a:gd name="connsiteX58" fmla="*/ 147456 w 255882"/>
                <a:gd name="connsiteY58" fmla="*/ 230103 h 255676"/>
                <a:gd name="connsiteX59" fmla="*/ 144844 w 255882"/>
                <a:gd name="connsiteY59" fmla="*/ 249008 h 255676"/>
                <a:gd name="connsiteX60" fmla="*/ 139895 w 255882"/>
                <a:gd name="connsiteY60" fmla="*/ 255676 h 255676"/>
                <a:gd name="connsiteX61" fmla="*/ 131577 w 255882"/>
                <a:gd name="connsiteY61" fmla="*/ 255676 h 255676"/>
                <a:gd name="connsiteX62" fmla="*/ 127933 w 255882"/>
                <a:gd name="connsiteY62" fmla="*/ 250589 h 255676"/>
                <a:gd name="connsiteX63" fmla="*/ 122777 w 255882"/>
                <a:gd name="connsiteY63" fmla="*/ 232372 h 255676"/>
                <a:gd name="connsiteX64" fmla="*/ 116659 w 255882"/>
                <a:gd name="connsiteY64" fmla="*/ 227010 h 255676"/>
                <a:gd name="connsiteX65" fmla="*/ 112947 w 255882"/>
                <a:gd name="connsiteY65" fmla="*/ 226597 h 255676"/>
                <a:gd name="connsiteX66" fmla="*/ 106622 w 255882"/>
                <a:gd name="connsiteY66" fmla="*/ 230103 h 255676"/>
                <a:gd name="connsiteX67" fmla="*/ 105041 w 255882"/>
                <a:gd name="connsiteY67" fmla="*/ 232784 h 255676"/>
                <a:gd name="connsiteX68" fmla="*/ 96380 w 255882"/>
                <a:gd name="connsiteY68" fmla="*/ 247427 h 255676"/>
                <a:gd name="connsiteX69" fmla="*/ 89849 w 255882"/>
                <a:gd name="connsiteY69" fmla="*/ 250108 h 255676"/>
                <a:gd name="connsiteX70" fmla="*/ 84555 w 255882"/>
                <a:gd name="connsiteY70" fmla="*/ 248320 h 255676"/>
                <a:gd name="connsiteX71" fmla="*/ 80981 w 255882"/>
                <a:gd name="connsiteY71" fmla="*/ 241652 h 255676"/>
                <a:gd name="connsiteX72" fmla="*/ 83249 w 255882"/>
                <a:gd name="connsiteY72" fmla="*/ 222885 h 255676"/>
                <a:gd name="connsiteX73" fmla="*/ 78094 w 255882"/>
                <a:gd name="connsiteY73" fmla="*/ 214155 h 255676"/>
                <a:gd name="connsiteX74" fmla="*/ 68538 w 255882"/>
                <a:gd name="connsiteY74" fmla="*/ 214636 h 255676"/>
                <a:gd name="connsiteX75" fmla="*/ 55133 w 255882"/>
                <a:gd name="connsiteY75" fmla="*/ 224810 h 255676"/>
                <a:gd name="connsiteX76" fmla="*/ 43240 w 255882"/>
                <a:gd name="connsiteY76" fmla="*/ 224123 h 255676"/>
                <a:gd name="connsiteX77" fmla="*/ 42209 w 255882"/>
                <a:gd name="connsiteY77" fmla="*/ 223091 h 255676"/>
                <a:gd name="connsiteX78" fmla="*/ 41178 w 255882"/>
                <a:gd name="connsiteY78" fmla="*/ 214842 h 255676"/>
                <a:gd name="connsiteX79" fmla="*/ 50115 w 255882"/>
                <a:gd name="connsiteY79" fmla="*/ 198893 h 255676"/>
                <a:gd name="connsiteX80" fmla="*/ 51627 w 255882"/>
                <a:gd name="connsiteY80" fmla="*/ 194013 h 255676"/>
                <a:gd name="connsiteX81" fmla="*/ 39597 w 255882"/>
                <a:gd name="connsiteY81" fmla="*/ 185420 h 255676"/>
                <a:gd name="connsiteX82" fmla="*/ 21105 w 255882"/>
                <a:gd name="connsiteY82" fmla="*/ 190232 h 255676"/>
                <a:gd name="connsiteX83" fmla="*/ 15193 w 255882"/>
                <a:gd name="connsiteY83" fmla="*/ 188238 h 255676"/>
                <a:gd name="connsiteX84" fmla="*/ 12237 w 255882"/>
                <a:gd name="connsiteY84" fmla="*/ 183014 h 255676"/>
                <a:gd name="connsiteX85" fmla="*/ 14230 w 255882"/>
                <a:gd name="connsiteY85" fmla="*/ 175314 h 255676"/>
                <a:gd name="connsiteX86" fmla="*/ 27910 w 255882"/>
                <a:gd name="connsiteY86" fmla="*/ 164453 h 255676"/>
                <a:gd name="connsiteX87" fmla="*/ 31554 w 255882"/>
                <a:gd name="connsiteY87" fmla="*/ 153385 h 255676"/>
                <a:gd name="connsiteX88" fmla="*/ 24198 w 255882"/>
                <a:gd name="connsiteY88" fmla="*/ 147198 h 255676"/>
                <a:gd name="connsiteX89" fmla="*/ 6943 w 255882"/>
                <a:gd name="connsiteY89" fmla="*/ 144861 h 255676"/>
                <a:gd name="connsiteX90" fmla="*/ 138 w 255882"/>
                <a:gd name="connsiteY90" fmla="*/ 140049 h 255676"/>
                <a:gd name="connsiteX91" fmla="*/ 0 w 255882"/>
                <a:gd name="connsiteY91" fmla="*/ 131525 h 255676"/>
                <a:gd name="connsiteX92" fmla="*/ 5019 w 255882"/>
                <a:gd name="connsiteY92" fmla="*/ 127881 h 255676"/>
                <a:gd name="connsiteX93" fmla="*/ 22617 w 255882"/>
                <a:gd name="connsiteY93" fmla="*/ 122931 h 255676"/>
                <a:gd name="connsiteX94" fmla="*/ 28667 w 255882"/>
                <a:gd name="connsiteY94" fmla="*/ 116194 h 255676"/>
                <a:gd name="connsiteX95" fmla="*/ 29010 w 255882"/>
                <a:gd name="connsiteY95" fmla="*/ 113307 h 255676"/>
                <a:gd name="connsiteX96" fmla="*/ 25229 w 255882"/>
                <a:gd name="connsiteY96" fmla="*/ 106295 h 255676"/>
                <a:gd name="connsiteX97" fmla="*/ 9281 w 255882"/>
                <a:gd name="connsiteY97" fmla="*/ 96946 h 255676"/>
                <a:gd name="connsiteX98" fmla="*/ 5843 w 255882"/>
                <a:gd name="connsiteY98" fmla="*/ 88560 h 255676"/>
                <a:gd name="connsiteX99" fmla="*/ 6187 w 255882"/>
                <a:gd name="connsiteY99" fmla="*/ 87391 h 255676"/>
                <a:gd name="connsiteX100" fmla="*/ 15261 w 255882"/>
                <a:gd name="connsiteY100" fmla="*/ 81135 h 255676"/>
                <a:gd name="connsiteX101" fmla="*/ 32173 w 255882"/>
                <a:gd name="connsiteY101" fmla="*/ 83060 h 255676"/>
                <a:gd name="connsiteX102" fmla="*/ 40834 w 255882"/>
                <a:gd name="connsiteY102" fmla="*/ 79073 h 255676"/>
                <a:gd name="connsiteX103" fmla="*/ 40147 w 255882"/>
                <a:gd name="connsiteY103" fmla="*/ 67318 h 255676"/>
                <a:gd name="connsiteX104" fmla="*/ 29629 w 255882"/>
                <a:gd name="connsiteY104" fmla="*/ 53363 h 255676"/>
                <a:gd name="connsiteX105" fmla="*/ 29629 w 255882"/>
                <a:gd name="connsiteY105" fmla="*/ 45595 h 255676"/>
                <a:gd name="connsiteX106" fmla="*/ 33066 w 255882"/>
                <a:gd name="connsiteY106" fmla="*/ 41745 h 255676"/>
                <a:gd name="connsiteX107" fmla="*/ 40422 w 255882"/>
                <a:gd name="connsiteY107" fmla="*/ 40920 h 255676"/>
                <a:gd name="connsiteX108" fmla="*/ 56027 w 255882"/>
                <a:gd name="connsiteY108" fmla="*/ 49719 h 255676"/>
                <a:gd name="connsiteX109" fmla="*/ 69982 w 255882"/>
                <a:gd name="connsiteY109" fmla="*/ 45801 h 255676"/>
                <a:gd name="connsiteX110" fmla="*/ 70325 w 255882"/>
                <a:gd name="connsiteY110" fmla="*/ 39751 h 255676"/>
                <a:gd name="connsiteX111" fmla="*/ 65788 w 255882"/>
                <a:gd name="connsiteY111" fmla="*/ 22221 h 255676"/>
                <a:gd name="connsiteX112" fmla="*/ 69088 w 255882"/>
                <a:gd name="connsiteY112" fmla="*/ 14110 h 255676"/>
                <a:gd name="connsiteX113" fmla="*/ 71632 w 255882"/>
                <a:gd name="connsiteY113" fmla="*/ 12735 h 255676"/>
                <a:gd name="connsiteX114" fmla="*/ 81118 w 255882"/>
                <a:gd name="connsiteY114" fmla="*/ 15072 h 255676"/>
                <a:gd name="connsiteX115" fmla="*/ 92049 w 255882"/>
                <a:gd name="connsiteY115" fmla="*/ 28958 h 255676"/>
                <a:gd name="connsiteX116" fmla="*/ 106966 w 255882"/>
                <a:gd name="connsiteY116" fmla="*/ 28890 h 255676"/>
                <a:gd name="connsiteX117" fmla="*/ 108754 w 255882"/>
                <a:gd name="connsiteY117" fmla="*/ 22565 h 255676"/>
                <a:gd name="connsiteX118" fmla="*/ 110953 w 255882"/>
                <a:gd name="connsiteY118" fmla="*/ 6479 h 255676"/>
                <a:gd name="connsiteX119" fmla="*/ 116934 w 255882"/>
                <a:gd name="connsiteY119" fmla="*/ 292 h 255676"/>
                <a:gd name="connsiteX120" fmla="*/ 122296 w 255882"/>
                <a:gd name="connsiteY120" fmla="*/ 86 h 25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255882" h="255676">
                  <a:moveTo>
                    <a:pt x="127864" y="81461"/>
                  </a:moveTo>
                  <a:cubicBezTo>
                    <a:pt x="102426" y="81461"/>
                    <a:pt x="81805" y="102082"/>
                    <a:pt x="81805" y="127520"/>
                  </a:cubicBezTo>
                  <a:cubicBezTo>
                    <a:pt x="81805" y="152958"/>
                    <a:pt x="102426" y="173579"/>
                    <a:pt x="127864" y="173579"/>
                  </a:cubicBezTo>
                  <a:cubicBezTo>
                    <a:pt x="153302" y="173579"/>
                    <a:pt x="173923" y="152958"/>
                    <a:pt x="173923" y="127520"/>
                  </a:cubicBezTo>
                  <a:cubicBezTo>
                    <a:pt x="173923" y="102082"/>
                    <a:pt x="153302" y="81461"/>
                    <a:pt x="127864" y="81461"/>
                  </a:cubicBezTo>
                  <a:close/>
                  <a:moveTo>
                    <a:pt x="122296" y="86"/>
                  </a:moveTo>
                  <a:cubicBezTo>
                    <a:pt x="124908" y="223"/>
                    <a:pt x="126696" y="1598"/>
                    <a:pt x="127383" y="4211"/>
                  </a:cubicBezTo>
                  <a:cubicBezTo>
                    <a:pt x="129033" y="10054"/>
                    <a:pt x="130752" y="15966"/>
                    <a:pt x="132401" y="21809"/>
                  </a:cubicBezTo>
                  <a:cubicBezTo>
                    <a:pt x="134120" y="27790"/>
                    <a:pt x="139070" y="30608"/>
                    <a:pt x="145188" y="29027"/>
                  </a:cubicBezTo>
                  <a:cubicBezTo>
                    <a:pt x="147181" y="28546"/>
                    <a:pt x="148350" y="27102"/>
                    <a:pt x="149312" y="25452"/>
                  </a:cubicBezTo>
                  <a:cubicBezTo>
                    <a:pt x="152475" y="20022"/>
                    <a:pt x="155706" y="14591"/>
                    <a:pt x="158937" y="9160"/>
                  </a:cubicBezTo>
                  <a:cubicBezTo>
                    <a:pt x="160999" y="5654"/>
                    <a:pt x="162786" y="4898"/>
                    <a:pt x="166705" y="5929"/>
                  </a:cubicBezTo>
                  <a:cubicBezTo>
                    <a:pt x="174542" y="7923"/>
                    <a:pt x="175573" y="9641"/>
                    <a:pt x="174404" y="18372"/>
                  </a:cubicBezTo>
                  <a:cubicBezTo>
                    <a:pt x="173717" y="23596"/>
                    <a:pt x="173098" y="28821"/>
                    <a:pt x="172479" y="34046"/>
                  </a:cubicBezTo>
                  <a:cubicBezTo>
                    <a:pt x="172410" y="34595"/>
                    <a:pt x="172410" y="35145"/>
                    <a:pt x="172479" y="35695"/>
                  </a:cubicBezTo>
                  <a:cubicBezTo>
                    <a:pt x="173373" y="41264"/>
                    <a:pt x="181828" y="45113"/>
                    <a:pt x="186434" y="41882"/>
                  </a:cubicBezTo>
                  <a:cubicBezTo>
                    <a:pt x="191659" y="38170"/>
                    <a:pt x="196677" y="34252"/>
                    <a:pt x="201764" y="30402"/>
                  </a:cubicBezTo>
                  <a:cubicBezTo>
                    <a:pt x="205476" y="27584"/>
                    <a:pt x="207333" y="27652"/>
                    <a:pt x="211045" y="30540"/>
                  </a:cubicBezTo>
                  <a:cubicBezTo>
                    <a:pt x="211526" y="30952"/>
                    <a:pt x="212007" y="31296"/>
                    <a:pt x="212488" y="31777"/>
                  </a:cubicBezTo>
                  <a:cubicBezTo>
                    <a:pt x="216819" y="35902"/>
                    <a:pt x="217025" y="37139"/>
                    <a:pt x="214069" y="42364"/>
                  </a:cubicBezTo>
                  <a:cubicBezTo>
                    <a:pt x="211251" y="47382"/>
                    <a:pt x="208570" y="52469"/>
                    <a:pt x="205614" y="57418"/>
                  </a:cubicBezTo>
                  <a:cubicBezTo>
                    <a:pt x="203483" y="61062"/>
                    <a:pt x="204445" y="64087"/>
                    <a:pt x="206783" y="67180"/>
                  </a:cubicBezTo>
                  <a:cubicBezTo>
                    <a:pt x="209120" y="70274"/>
                    <a:pt x="211801" y="71786"/>
                    <a:pt x="215719" y="70755"/>
                  </a:cubicBezTo>
                  <a:cubicBezTo>
                    <a:pt x="221769" y="69174"/>
                    <a:pt x="227818" y="67661"/>
                    <a:pt x="233799" y="66011"/>
                  </a:cubicBezTo>
                  <a:cubicBezTo>
                    <a:pt x="237649" y="64980"/>
                    <a:pt x="239367" y="65599"/>
                    <a:pt x="241498" y="68967"/>
                  </a:cubicBezTo>
                  <a:cubicBezTo>
                    <a:pt x="242461" y="70411"/>
                    <a:pt x="243286" y="71923"/>
                    <a:pt x="243836" y="73573"/>
                  </a:cubicBezTo>
                  <a:cubicBezTo>
                    <a:pt x="244867" y="76529"/>
                    <a:pt x="244385" y="78385"/>
                    <a:pt x="241911" y="80379"/>
                  </a:cubicBezTo>
                  <a:cubicBezTo>
                    <a:pt x="236755" y="84504"/>
                    <a:pt x="231668" y="88628"/>
                    <a:pt x="226443" y="92684"/>
                  </a:cubicBezTo>
                  <a:cubicBezTo>
                    <a:pt x="223831" y="94678"/>
                    <a:pt x="223144" y="97152"/>
                    <a:pt x="223694" y="100177"/>
                  </a:cubicBezTo>
                  <a:cubicBezTo>
                    <a:pt x="223900" y="101208"/>
                    <a:pt x="224244" y="102171"/>
                    <a:pt x="224519" y="103202"/>
                  </a:cubicBezTo>
                  <a:cubicBezTo>
                    <a:pt x="225412" y="106433"/>
                    <a:pt x="227543" y="108220"/>
                    <a:pt x="230843" y="108633"/>
                  </a:cubicBezTo>
                  <a:cubicBezTo>
                    <a:pt x="237099" y="109458"/>
                    <a:pt x="243354" y="110351"/>
                    <a:pt x="249541" y="111176"/>
                  </a:cubicBezTo>
                  <a:cubicBezTo>
                    <a:pt x="253254" y="111657"/>
                    <a:pt x="255178" y="113445"/>
                    <a:pt x="255591" y="117157"/>
                  </a:cubicBezTo>
                  <a:cubicBezTo>
                    <a:pt x="255797" y="118944"/>
                    <a:pt x="256003" y="120732"/>
                    <a:pt x="255797" y="122519"/>
                  </a:cubicBezTo>
                  <a:cubicBezTo>
                    <a:pt x="255453" y="125337"/>
                    <a:pt x="254010" y="126919"/>
                    <a:pt x="251398" y="127675"/>
                  </a:cubicBezTo>
                  <a:cubicBezTo>
                    <a:pt x="245554" y="129325"/>
                    <a:pt x="239642" y="130974"/>
                    <a:pt x="233799" y="132693"/>
                  </a:cubicBezTo>
                  <a:cubicBezTo>
                    <a:pt x="228093" y="134343"/>
                    <a:pt x="225481" y="138674"/>
                    <a:pt x="226650" y="144586"/>
                  </a:cubicBezTo>
                  <a:cubicBezTo>
                    <a:pt x="227062" y="146854"/>
                    <a:pt x="228368" y="148298"/>
                    <a:pt x="230293" y="149398"/>
                  </a:cubicBezTo>
                  <a:cubicBezTo>
                    <a:pt x="235655" y="152560"/>
                    <a:pt x="241017" y="155722"/>
                    <a:pt x="246448" y="158884"/>
                  </a:cubicBezTo>
                  <a:cubicBezTo>
                    <a:pt x="250435" y="161222"/>
                    <a:pt x="251054" y="162597"/>
                    <a:pt x="249954" y="167065"/>
                  </a:cubicBezTo>
                  <a:cubicBezTo>
                    <a:pt x="249885" y="167340"/>
                    <a:pt x="249885" y="167615"/>
                    <a:pt x="249816" y="167890"/>
                  </a:cubicBezTo>
                  <a:cubicBezTo>
                    <a:pt x="248166" y="173321"/>
                    <a:pt x="246310" y="176002"/>
                    <a:pt x="240123" y="174833"/>
                  </a:cubicBezTo>
                  <a:cubicBezTo>
                    <a:pt x="234555" y="173733"/>
                    <a:pt x="228849" y="173527"/>
                    <a:pt x="223212" y="172702"/>
                  </a:cubicBezTo>
                  <a:cubicBezTo>
                    <a:pt x="219225" y="172152"/>
                    <a:pt x="216613" y="173733"/>
                    <a:pt x="214688" y="177102"/>
                  </a:cubicBezTo>
                  <a:cubicBezTo>
                    <a:pt x="212695" y="180539"/>
                    <a:pt x="211801" y="183770"/>
                    <a:pt x="214551" y="187276"/>
                  </a:cubicBezTo>
                  <a:cubicBezTo>
                    <a:pt x="218263" y="192019"/>
                    <a:pt x="221838" y="196900"/>
                    <a:pt x="225481" y="201712"/>
                  </a:cubicBezTo>
                  <a:cubicBezTo>
                    <a:pt x="228506" y="205630"/>
                    <a:pt x="228506" y="207212"/>
                    <a:pt x="225481" y="211130"/>
                  </a:cubicBezTo>
                  <a:cubicBezTo>
                    <a:pt x="225343" y="211267"/>
                    <a:pt x="225206" y="211474"/>
                    <a:pt x="225068" y="211611"/>
                  </a:cubicBezTo>
                  <a:cubicBezTo>
                    <a:pt x="221081" y="215873"/>
                    <a:pt x="219500" y="217729"/>
                    <a:pt x="213245" y="213948"/>
                  </a:cubicBezTo>
                  <a:cubicBezTo>
                    <a:pt x="208432" y="211061"/>
                    <a:pt x="203345" y="208586"/>
                    <a:pt x="198602" y="205699"/>
                  </a:cubicBezTo>
                  <a:cubicBezTo>
                    <a:pt x="194684" y="203362"/>
                    <a:pt x="191659" y="204737"/>
                    <a:pt x="188565" y="207143"/>
                  </a:cubicBezTo>
                  <a:cubicBezTo>
                    <a:pt x="185472" y="209480"/>
                    <a:pt x="184234" y="212299"/>
                    <a:pt x="185334" y="216217"/>
                  </a:cubicBezTo>
                  <a:cubicBezTo>
                    <a:pt x="187053" y="222267"/>
                    <a:pt x="188565" y="228385"/>
                    <a:pt x="190078" y="234503"/>
                  </a:cubicBezTo>
                  <a:cubicBezTo>
                    <a:pt x="190903" y="237803"/>
                    <a:pt x="190215" y="239590"/>
                    <a:pt x="187397" y="241377"/>
                  </a:cubicBezTo>
                  <a:cubicBezTo>
                    <a:pt x="185884" y="242340"/>
                    <a:pt x="184303" y="243233"/>
                    <a:pt x="182585" y="243852"/>
                  </a:cubicBezTo>
                  <a:cubicBezTo>
                    <a:pt x="179560" y="244952"/>
                    <a:pt x="177360" y="244402"/>
                    <a:pt x="175366" y="241859"/>
                  </a:cubicBezTo>
                  <a:cubicBezTo>
                    <a:pt x="171585" y="237115"/>
                    <a:pt x="167805" y="232303"/>
                    <a:pt x="164024" y="227491"/>
                  </a:cubicBezTo>
                  <a:cubicBezTo>
                    <a:pt x="160380" y="222954"/>
                    <a:pt x="153781" y="222335"/>
                    <a:pt x="149381" y="226254"/>
                  </a:cubicBezTo>
                  <a:cubicBezTo>
                    <a:pt x="148213" y="227285"/>
                    <a:pt x="147663" y="228591"/>
                    <a:pt x="147456" y="230103"/>
                  </a:cubicBezTo>
                  <a:cubicBezTo>
                    <a:pt x="146563" y="236428"/>
                    <a:pt x="145532" y="242683"/>
                    <a:pt x="144844" y="249008"/>
                  </a:cubicBezTo>
                  <a:cubicBezTo>
                    <a:pt x="144432" y="252308"/>
                    <a:pt x="143126" y="254645"/>
                    <a:pt x="139895" y="255676"/>
                  </a:cubicBezTo>
                  <a:cubicBezTo>
                    <a:pt x="137145" y="255676"/>
                    <a:pt x="134326" y="255676"/>
                    <a:pt x="131577" y="255676"/>
                  </a:cubicBezTo>
                  <a:cubicBezTo>
                    <a:pt x="129652" y="254507"/>
                    <a:pt x="128552" y="252789"/>
                    <a:pt x="127933" y="250589"/>
                  </a:cubicBezTo>
                  <a:cubicBezTo>
                    <a:pt x="126283" y="244540"/>
                    <a:pt x="124427" y="238490"/>
                    <a:pt x="122777" y="232372"/>
                  </a:cubicBezTo>
                  <a:cubicBezTo>
                    <a:pt x="121884" y="229141"/>
                    <a:pt x="119890" y="227422"/>
                    <a:pt x="116659" y="227010"/>
                  </a:cubicBezTo>
                  <a:cubicBezTo>
                    <a:pt x="115422" y="226872"/>
                    <a:pt x="114184" y="226666"/>
                    <a:pt x="112947" y="226597"/>
                  </a:cubicBezTo>
                  <a:cubicBezTo>
                    <a:pt x="110060" y="226391"/>
                    <a:pt x="108066" y="227697"/>
                    <a:pt x="106622" y="230103"/>
                  </a:cubicBezTo>
                  <a:cubicBezTo>
                    <a:pt x="106072" y="230997"/>
                    <a:pt x="105591" y="231891"/>
                    <a:pt x="105041" y="232784"/>
                  </a:cubicBezTo>
                  <a:cubicBezTo>
                    <a:pt x="102154" y="237665"/>
                    <a:pt x="99335" y="242615"/>
                    <a:pt x="96380" y="247427"/>
                  </a:cubicBezTo>
                  <a:cubicBezTo>
                    <a:pt x="94798" y="250108"/>
                    <a:pt x="92873" y="250795"/>
                    <a:pt x="89849" y="250108"/>
                  </a:cubicBezTo>
                  <a:cubicBezTo>
                    <a:pt x="87993" y="249695"/>
                    <a:pt x="86274" y="249077"/>
                    <a:pt x="84555" y="248320"/>
                  </a:cubicBezTo>
                  <a:cubicBezTo>
                    <a:pt x="81531" y="246877"/>
                    <a:pt x="80568" y="245021"/>
                    <a:pt x="80981" y="241652"/>
                  </a:cubicBezTo>
                  <a:cubicBezTo>
                    <a:pt x="81737" y="235397"/>
                    <a:pt x="82356" y="229141"/>
                    <a:pt x="83249" y="222885"/>
                  </a:cubicBezTo>
                  <a:cubicBezTo>
                    <a:pt x="83868" y="218486"/>
                    <a:pt x="81531" y="216080"/>
                    <a:pt x="78094" y="214155"/>
                  </a:cubicBezTo>
                  <a:cubicBezTo>
                    <a:pt x="74725" y="212299"/>
                    <a:pt x="71700" y="212024"/>
                    <a:pt x="68538" y="214636"/>
                  </a:cubicBezTo>
                  <a:cubicBezTo>
                    <a:pt x="64139" y="218142"/>
                    <a:pt x="59533" y="221373"/>
                    <a:pt x="55133" y="224810"/>
                  </a:cubicBezTo>
                  <a:cubicBezTo>
                    <a:pt x="50665" y="228316"/>
                    <a:pt x="48740" y="229072"/>
                    <a:pt x="43240" y="224123"/>
                  </a:cubicBezTo>
                  <a:cubicBezTo>
                    <a:pt x="42897" y="223779"/>
                    <a:pt x="42553" y="223435"/>
                    <a:pt x="42209" y="223091"/>
                  </a:cubicBezTo>
                  <a:cubicBezTo>
                    <a:pt x="39528" y="220342"/>
                    <a:pt x="39253" y="218211"/>
                    <a:pt x="41178" y="214842"/>
                  </a:cubicBezTo>
                  <a:cubicBezTo>
                    <a:pt x="44134" y="209549"/>
                    <a:pt x="47159" y="204187"/>
                    <a:pt x="50115" y="198893"/>
                  </a:cubicBezTo>
                  <a:cubicBezTo>
                    <a:pt x="50940" y="197381"/>
                    <a:pt x="51833" y="195869"/>
                    <a:pt x="51627" y="194013"/>
                  </a:cubicBezTo>
                  <a:cubicBezTo>
                    <a:pt x="51146" y="188444"/>
                    <a:pt x="44959" y="184045"/>
                    <a:pt x="39597" y="185420"/>
                  </a:cubicBezTo>
                  <a:cubicBezTo>
                    <a:pt x="33410" y="187001"/>
                    <a:pt x="27223" y="188582"/>
                    <a:pt x="21105" y="190232"/>
                  </a:cubicBezTo>
                  <a:cubicBezTo>
                    <a:pt x="18630" y="190919"/>
                    <a:pt x="16774" y="190163"/>
                    <a:pt x="15193" y="188238"/>
                  </a:cubicBezTo>
                  <a:cubicBezTo>
                    <a:pt x="13887" y="186657"/>
                    <a:pt x="13062" y="184870"/>
                    <a:pt x="12237" y="183014"/>
                  </a:cubicBezTo>
                  <a:cubicBezTo>
                    <a:pt x="10862" y="179783"/>
                    <a:pt x="11481" y="177445"/>
                    <a:pt x="14230" y="175314"/>
                  </a:cubicBezTo>
                  <a:cubicBezTo>
                    <a:pt x="18767" y="171671"/>
                    <a:pt x="23373" y="168096"/>
                    <a:pt x="27910" y="164453"/>
                  </a:cubicBezTo>
                  <a:cubicBezTo>
                    <a:pt x="32722" y="160741"/>
                    <a:pt x="33135" y="159159"/>
                    <a:pt x="31554" y="153385"/>
                  </a:cubicBezTo>
                  <a:cubicBezTo>
                    <a:pt x="30454" y="149604"/>
                    <a:pt x="28185" y="147611"/>
                    <a:pt x="24198" y="147198"/>
                  </a:cubicBezTo>
                  <a:cubicBezTo>
                    <a:pt x="18424" y="146579"/>
                    <a:pt x="12718" y="145479"/>
                    <a:pt x="6943" y="144861"/>
                  </a:cubicBezTo>
                  <a:cubicBezTo>
                    <a:pt x="3644" y="144517"/>
                    <a:pt x="1306" y="143211"/>
                    <a:pt x="138" y="140049"/>
                  </a:cubicBezTo>
                  <a:cubicBezTo>
                    <a:pt x="0" y="137093"/>
                    <a:pt x="0" y="134343"/>
                    <a:pt x="0" y="131525"/>
                  </a:cubicBezTo>
                  <a:cubicBezTo>
                    <a:pt x="1100" y="129462"/>
                    <a:pt x="2819" y="128431"/>
                    <a:pt x="5019" y="127881"/>
                  </a:cubicBezTo>
                  <a:cubicBezTo>
                    <a:pt x="10931" y="126300"/>
                    <a:pt x="16705" y="124513"/>
                    <a:pt x="22617" y="122931"/>
                  </a:cubicBezTo>
                  <a:cubicBezTo>
                    <a:pt x="26192" y="121969"/>
                    <a:pt x="28323" y="119975"/>
                    <a:pt x="28667" y="116194"/>
                  </a:cubicBezTo>
                  <a:cubicBezTo>
                    <a:pt x="28735" y="115232"/>
                    <a:pt x="28873" y="114270"/>
                    <a:pt x="29010" y="113307"/>
                  </a:cubicBezTo>
                  <a:cubicBezTo>
                    <a:pt x="29354" y="110076"/>
                    <a:pt x="27910" y="107876"/>
                    <a:pt x="25229" y="106295"/>
                  </a:cubicBezTo>
                  <a:cubicBezTo>
                    <a:pt x="19867" y="103202"/>
                    <a:pt x="14574" y="100040"/>
                    <a:pt x="9281" y="96946"/>
                  </a:cubicBezTo>
                  <a:cubicBezTo>
                    <a:pt x="5362" y="94678"/>
                    <a:pt x="4675" y="92959"/>
                    <a:pt x="5843" y="88560"/>
                  </a:cubicBezTo>
                  <a:cubicBezTo>
                    <a:pt x="5981" y="88147"/>
                    <a:pt x="6050" y="87735"/>
                    <a:pt x="6187" y="87391"/>
                  </a:cubicBezTo>
                  <a:cubicBezTo>
                    <a:pt x="7906" y="81685"/>
                    <a:pt x="9418" y="80585"/>
                    <a:pt x="15261" y="81135"/>
                  </a:cubicBezTo>
                  <a:cubicBezTo>
                    <a:pt x="20898" y="81685"/>
                    <a:pt x="26535" y="82304"/>
                    <a:pt x="32173" y="83060"/>
                  </a:cubicBezTo>
                  <a:cubicBezTo>
                    <a:pt x="36641" y="83610"/>
                    <a:pt x="38566" y="82854"/>
                    <a:pt x="40834" y="79073"/>
                  </a:cubicBezTo>
                  <a:cubicBezTo>
                    <a:pt x="44065" y="73848"/>
                    <a:pt x="43928" y="72198"/>
                    <a:pt x="40147" y="67318"/>
                  </a:cubicBezTo>
                  <a:cubicBezTo>
                    <a:pt x="36572" y="62712"/>
                    <a:pt x="33066" y="58037"/>
                    <a:pt x="29629" y="53363"/>
                  </a:cubicBezTo>
                  <a:cubicBezTo>
                    <a:pt x="27567" y="50613"/>
                    <a:pt x="27567" y="48344"/>
                    <a:pt x="29629" y="45595"/>
                  </a:cubicBezTo>
                  <a:cubicBezTo>
                    <a:pt x="30660" y="44220"/>
                    <a:pt x="31760" y="42845"/>
                    <a:pt x="33066" y="41745"/>
                  </a:cubicBezTo>
                  <a:cubicBezTo>
                    <a:pt x="35678" y="39545"/>
                    <a:pt x="37466" y="39270"/>
                    <a:pt x="40422" y="40920"/>
                  </a:cubicBezTo>
                  <a:cubicBezTo>
                    <a:pt x="45646" y="43807"/>
                    <a:pt x="51008" y="46488"/>
                    <a:pt x="56027" y="49719"/>
                  </a:cubicBezTo>
                  <a:cubicBezTo>
                    <a:pt x="61801" y="53431"/>
                    <a:pt x="65788" y="50957"/>
                    <a:pt x="69982" y="45801"/>
                  </a:cubicBezTo>
                  <a:cubicBezTo>
                    <a:pt x="71357" y="44082"/>
                    <a:pt x="70875" y="41814"/>
                    <a:pt x="70325" y="39751"/>
                  </a:cubicBezTo>
                  <a:cubicBezTo>
                    <a:pt x="68813" y="33908"/>
                    <a:pt x="67301" y="28065"/>
                    <a:pt x="65788" y="22221"/>
                  </a:cubicBezTo>
                  <a:cubicBezTo>
                    <a:pt x="64688" y="18028"/>
                    <a:pt x="65376" y="16309"/>
                    <a:pt x="69088" y="14110"/>
                  </a:cubicBezTo>
                  <a:cubicBezTo>
                    <a:pt x="69913" y="13628"/>
                    <a:pt x="70738" y="13147"/>
                    <a:pt x="71632" y="12735"/>
                  </a:cubicBezTo>
                  <a:cubicBezTo>
                    <a:pt x="76100" y="10672"/>
                    <a:pt x="78094" y="11154"/>
                    <a:pt x="81118" y="15072"/>
                  </a:cubicBezTo>
                  <a:cubicBezTo>
                    <a:pt x="84762" y="19678"/>
                    <a:pt x="88405" y="24353"/>
                    <a:pt x="92049" y="28958"/>
                  </a:cubicBezTo>
                  <a:cubicBezTo>
                    <a:pt x="95486" y="33221"/>
                    <a:pt x="103529" y="33221"/>
                    <a:pt x="106966" y="28890"/>
                  </a:cubicBezTo>
                  <a:cubicBezTo>
                    <a:pt x="108410" y="27034"/>
                    <a:pt x="108410" y="24696"/>
                    <a:pt x="108754" y="22565"/>
                  </a:cubicBezTo>
                  <a:cubicBezTo>
                    <a:pt x="109578" y="17203"/>
                    <a:pt x="110266" y="11841"/>
                    <a:pt x="110953" y="6479"/>
                  </a:cubicBezTo>
                  <a:cubicBezTo>
                    <a:pt x="111503" y="2217"/>
                    <a:pt x="112672" y="1048"/>
                    <a:pt x="116934" y="292"/>
                  </a:cubicBezTo>
                  <a:cubicBezTo>
                    <a:pt x="118721" y="-52"/>
                    <a:pt x="120509" y="-52"/>
                    <a:pt x="122296" y="86"/>
                  </a:cubicBezTo>
                  <a:close/>
                </a:path>
              </a:pathLst>
            </a:custGeom>
            <a:solidFill>
              <a:schemeClr val="bg1"/>
            </a:solidFill>
            <a:ln w="5155" cap="flat">
              <a:noFill/>
              <a:prstDash val="solid"/>
              <a:miter/>
            </a:ln>
          </p:spPr>
          <p:txBody>
            <a:bodyPr rtlCol="0" anchor="ctr"/>
            <a:lstStyle/>
            <a:p>
              <a:endParaRPr lang="en-US" sz="1050"/>
            </a:p>
          </p:txBody>
        </p:sp>
      </p:grpSp>
      <p:grpSp>
        <p:nvGrpSpPr>
          <p:cNvPr id="39" name="Group 38"/>
          <p:cNvGrpSpPr/>
          <p:nvPr userDrawn="1"/>
        </p:nvGrpSpPr>
        <p:grpSpPr>
          <a:xfrm rot="17572368" flipH="1">
            <a:off x="1110563" y="1105722"/>
            <a:ext cx="365335" cy="1276090"/>
            <a:chOff x="391499" y="630207"/>
            <a:chExt cx="531848" cy="1593194"/>
          </a:xfrm>
        </p:grpSpPr>
        <p:sp>
          <p:nvSpPr>
            <p:cNvPr id="40" name="Rectangle: Rounded Corners 39"/>
            <p:cNvSpPr/>
            <p:nvPr/>
          </p:nvSpPr>
          <p:spPr>
            <a:xfrm rot="20495611">
              <a:off x="400453" y="630207"/>
              <a:ext cx="522894" cy="1539139"/>
            </a:xfrm>
            <a:prstGeom prst="roundRect">
              <a:avLst>
                <a:gd name="adj"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1" name="Rectangle: Rounded Corners 40"/>
            <p:cNvSpPr/>
            <p:nvPr/>
          </p:nvSpPr>
          <p:spPr>
            <a:xfrm rot="20495611">
              <a:off x="391499" y="684262"/>
              <a:ext cx="191608" cy="1539139"/>
            </a:xfrm>
            <a:prstGeom prst="roundRect">
              <a:avLst>
                <a:gd name="adj" fmla="val 0"/>
              </a:avLst>
            </a:pr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42" name="Group 41"/>
          <p:cNvGrpSpPr/>
          <p:nvPr userDrawn="1"/>
        </p:nvGrpSpPr>
        <p:grpSpPr>
          <a:xfrm rot="9737426" flipH="1">
            <a:off x="1568363" y="1968163"/>
            <a:ext cx="385845" cy="385845"/>
            <a:chOff x="121429" y="411151"/>
            <a:chExt cx="607375" cy="607375"/>
          </a:xfrm>
        </p:grpSpPr>
        <p:sp>
          <p:nvSpPr>
            <p:cNvPr id="43" name="Oval 42"/>
            <p:cNvSpPr/>
            <p:nvPr/>
          </p:nvSpPr>
          <p:spPr>
            <a:xfrm>
              <a:off x="121429" y="411151"/>
              <a:ext cx="607375" cy="607375"/>
            </a:xfrm>
            <a:prstGeom prst="ellipse">
              <a:avLst/>
            </a:prstGeom>
            <a:solidFill>
              <a:schemeClr val="accent2"/>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44" name="Freeform: Shape 43"/>
            <p:cNvSpPr/>
            <p:nvPr/>
          </p:nvSpPr>
          <p:spPr>
            <a:xfrm>
              <a:off x="186933" y="476655"/>
              <a:ext cx="476367" cy="476367"/>
            </a:xfrm>
            <a:custGeom>
              <a:avLst/>
              <a:gdLst>
                <a:gd name="connsiteX0" fmla="*/ 977265 w 1950394"/>
                <a:gd name="connsiteY0" fmla="*/ 1954006 h 1950394"/>
                <a:gd name="connsiteX1" fmla="*/ 4 w 1950394"/>
                <a:gd name="connsiteY1" fmla="*/ 977261 h 1950394"/>
                <a:gd name="connsiteX2" fmla="*/ 976749 w 1950394"/>
                <a:gd name="connsiteY2" fmla="*/ 0 h 1950394"/>
                <a:gd name="connsiteX3" fmla="*/ 1953494 w 1950394"/>
                <a:gd name="connsiteY3" fmla="*/ 976229 h 1950394"/>
                <a:gd name="connsiteX4" fmla="*/ 977265 w 1950394"/>
                <a:gd name="connsiteY4" fmla="*/ 1954006 h 1950394"/>
                <a:gd name="connsiteX5" fmla="*/ 1198104 w 1950394"/>
                <a:gd name="connsiteY5" fmla="*/ 1613977 h 1950394"/>
                <a:gd name="connsiteX6" fmla="*/ 1221839 w 1950394"/>
                <a:gd name="connsiteY6" fmla="*/ 1574763 h 1950394"/>
                <a:gd name="connsiteX7" fmla="*/ 1240930 w 1950394"/>
                <a:gd name="connsiteY7" fmla="*/ 1566507 h 1950394"/>
                <a:gd name="connsiteX8" fmla="*/ 1257957 w 1950394"/>
                <a:gd name="connsiteY8" fmla="*/ 1569603 h 1950394"/>
                <a:gd name="connsiteX9" fmla="*/ 1298203 w 1950394"/>
                <a:gd name="connsiteY9" fmla="*/ 1624297 h 1950394"/>
                <a:gd name="connsiteX10" fmla="*/ 1311619 w 1950394"/>
                <a:gd name="connsiteY10" fmla="*/ 1629456 h 1950394"/>
                <a:gd name="connsiteX11" fmla="*/ 1375084 w 1950394"/>
                <a:gd name="connsiteY11" fmla="*/ 1592822 h 1950394"/>
                <a:gd name="connsiteX12" fmla="*/ 1377148 w 1950394"/>
                <a:gd name="connsiteY12" fmla="*/ 1578891 h 1950394"/>
                <a:gd name="connsiteX13" fmla="*/ 1349285 w 1950394"/>
                <a:gd name="connsiteY13" fmla="*/ 1515426 h 1950394"/>
                <a:gd name="connsiteX14" fmla="*/ 1353413 w 1950394"/>
                <a:gd name="connsiteY14" fmla="*/ 1502010 h 1950394"/>
                <a:gd name="connsiteX15" fmla="*/ 1385919 w 1950394"/>
                <a:gd name="connsiteY15" fmla="*/ 1476727 h 1950394"/>
                <a:gd name="connsiteX16" fmla="*/ 1400883 w 1950394"/>
                <a:gd name="connsiteY16" fmla="*/ 1476727 h 1950394"/>
                <a:gd name="connsiteX17" fmla="*/ 1452996 w 1950394"/>
                <a:gd name="connsiteY17" fmla="*/ 1518005 h 1950394"/>
                <a:gd name="connsiteX18" fmla="*/ 1470024 w 1950394"/>
                <a:gd name="connsiteY18" fmla="*/ 1519553 h 1950394"/>
                <a:gd name="connsiteX19" fmla="*/ 1519041 w 1950394"/>
                <a:gd name="connsiteY19" fmla="*/ 1470535 h 1950394"/>
                <a:gd name="connsiteX20" fmla="*/ 1518010 w 1950394"/>
                <a:gd name="connsiteY20" fmla="*/ 1453508 h 1950394"/>
                <a:gd name="connsiteX21" fmla="*/ 1475699 w 1950394"/>
                <a:gd name="connsiteY21" fmla="*/ 1400363 h 1950394"/>
                <a:gd name="connsiteX22" fmla="*/ 1476215 w 1950394"/>
                <a:gd name="connsiteY22" fmla="*/ 1386431 h 1950394"/>
                <a:gd name="connsiteX23" fmla="*/ 1501498 w 1950394"/>
                <a:gd name="connsiteY23" fmla="*/ 1353925 h 1950394"/>
                <a:gd name="connsiteX24" fmla="*/ 1515946 w 1950394"/>
                <a:gd name="connsiteY24" fmla="*/ 1349797 h 1950394"/>
                <a:gd name="connsiteX25" fmla="*/ 1579411 w 1950394"/>
                <a:gd name="connsiteY25" fmla="*/ 1377660 h 1950394"/>
                <a:gd name="connsiteX26" fmla="*/ 1592310 w 1950394"/>
                <a:gd name="connsiteY26" fmla="*/ 1375596 h 1950394"/>
                <a:gd name="connsiteX27" fmla="*/ 1628945 w 1950394"/>
                <a:gd name="connsiteY27" fmla="*/ 1312130 h 1950394"/>
                <a:gd name="connsiteX28" fmla="*/ 1623785 w 1950394"/>
                <a:gd name="connsiteY28" fmla="*/ 1298199 h 1950394"/>
                <a:gd name="connsiteX29" fmla="*/ 1577863 w 1950394"/>
                <a:gd name="connsiteY29" fmla="*/ 1265692 h 1950394"/>
                <a:gd name="connsiteX30" fmla="*/ 1571155 w 1950394"/>
                <a:gd name="connsiteY30" fmla="*/ 1230090 h 1950394"/>
                <a:gd name="connsiteX31" fmla="*/ 1579927 w 1950394"/>
                <a:gd name="connsiteY31" fmla="*/ 1208419 h 1950394"/>
                <a:gd name="connsiteX32" fmla="*/ 1596438 w 1950394"/>
                <a:gd name="connsiteY32" fmla="*/ 1197583 h 1950394"/>
                <a:gd name="connsiteX33" fmla="*/ 1660935 w 1950394"/>
                <a:gd name="connsiteY33" fmla="*/ 1207387 h 1950394"/>
                <a:gd name="connsiteX34" fmla="*/ 1675383 w 1950394"/>
                <a:gd name="connsiteY34" fmla="*/ 1201195 h 1950394"/>
                <a:gd name="connsiteX35" fmla="*/ 1693442 w 1950394"/>
                <a:gd name="connsiteY35" fmla="*/ 1132570 h 1950394"/>
                <a:gd name="connsiteX36" fmla="*/ 1684154 w 1950394"/>
                <a:gd name="connsiteY36" fmla="*/ 1119155 h 1950394"/>
                <a:gd name="connsiteX37" fmla="*/ 1621205 w 1950394"/>
                <a:gd name="connsiteY37" fmla="*/ 1093872 h 1950394"/>
                <a:gd name="connsiteX38" fmla="*/ 1614497 w 1950394"/>
                <a:gd name="connsiteY38" fmla="*/ 1083037 h 1950394"/>
                <a:gd name="connsiteX39" fmla="*/ 1620173 w 1950394"/>
                <a:gd name="connsiteY39" fmla="*/ 1042274 h 1950394"/>
                <a:gd name="connsiteX40" fmla="*/ 1632557 w 1950394"/>
                <a:gd name="connsiteY40" fmla="*/ 1029891 h 1950394"/>
                <a:gd name="connsiteX41" fmla="*/ 1696022 w 1950394"/>
                <a:gd name="connsiteY41" fmla="*/ 1022667 h 1950394"/>
                <a:gd name="connsiteX42" fmla="*/ 1709437 w 1950394"/>
                <a:gd name="connsiteY42" fmla="*/ 1010800 h 1950394"/>
                <a:gd name="connsiteX43" fmla="*/ 1709437 w 1950394"/>
                <a:gd name="connsiteY43" fmla="*/ 943723 h 1950394"/>
                <a:gd name="connsiteX44" fmla="*/ 1694990 w 1950394"/>
                <a:gd name="connsiteY44" fmla="*/ 931339 h 1950394"/>
                <a:gd name="connsiteX45" fmla="*/ 1650616 w 1950394"/>
                <a:gd name="connsiteY45" fmla="*/ 928243 h 1950394"/>
                <a:gd name="connsiteX46" fmla="*/ 1618109 w 1950394"/>
                <a:gd name="connsiteY46" fmla="*/ 892125 h 1950394"/>
                <a:gd name="connsiteX47" fmla="*/ 1615013 w 1950394"/>
                <a:gd name="connsiteY47" fmla="*/ 874582 h 1950394"/>
                <a:gd name="connsiteX48" fmla="*/ 1622753 w 1950394"/>
                <a:gd name="connsiteY48" fmla="*/ 859102 h 1950394"/>
                <a:gd name="connsiteX49" fmla="*/ 1684670 w 1950394"/>
                <a:gd name="connsiteY49" fmla="*/ 834851 h 1950394"/>
                <a:gd name="connsiteX50" fmla="*/ 1693442 w 1950394"/>
                <a:gd name="connsiteY50" fmla="*/ 821952 h 1950394"/>
                <a:gd name="connsiteX51" fmla="*/ 1674867 w 1950394"/>
                <a:gd name="connsiteY51" fmla="*/ 753327 h 1950394"/>
                <a:gd name="connsiteX52" fmla="*/ 1659903 w 1950394"/>
                <a:gd name="connsiteY52" fmla="*/ 746619 h 1950394"/>
                <a:gd name="connsiteX53" fmla="*/ 1594374 w 1950394"/>
                <a:gd name="connsiteY53" fmla="*/ 756423 h 1950394"/>
                <a:gd name="connsiteX54" fmla="*/ 1580443 w 1950394"/>
                <a:gd name="connsiteY54" fmla="*/ 747651 h 1950394"/>
                <a:gd name="connsiteX55" fmla="*/ 1565995 w 1950394"/>
                <a:gd name="connsiteY55" fmla="*/ 713081 h 1950394"/>
                <a:gd name="connsiteX56" fmla="*/ 1570123 w 1950394"/>
                <a:gd name="connsiteY56" fmla="*/ 696054 h 1950394"/>
                <a:gd name="connsiteX57" fmla="*/ 1623269 w 1950394"/>
                <a:gd name="connsiteY57" fmla="*/ 656323 h 1950394"/>
                <a:gd name="connsiteX58" fmla="*/ 1628429 w 1950394"/>
                <a:gd name="connsiteY58" fmla="*/ 641876 h 1950394"/>
                <a:gd name="connsiteX59" fmla="*/ 1592310 w 1950394"/>
                <a:gd name="connsiteY59" fmla="*/ 579443 h 1950394"/>
                <a:gd name="connsiteX60" fmla="*/ 1578379 w 1950394"/>
                <a:gd name="connsiteY60" fmla="*/ 576863 h 1950394"/>
                <a:gd name="connsiteX61" fmla="*/ 1532457 w 1950394"/>
                <a:gd name="connsiteY61" fmla="*/ 599050 h 1950394"/>
                <a:gd name="connsiteX62" fmla="*/ 1490147 w 1950394"/>
                <a:gd name="connsiteY62" fmla="*/ 585118 h 1950394"/>
                <a:gd name="connsiteX63" fmla="*/ 1477247 w 1950394"/>
                <a:gd name="connsiteY63" fmla="*/ 569123 h 1950394"/>
                <a:gd name="connsiteX64" fmla="*/ 1476731 w 1950394"/>
                <a:gd name="connsiteY64" fmla="*/ 552096 h 1950394"/>
                <a:gd name="connsiteX65" fmla="*/ 1518525 w 1950394"/>
                <a:gd name="connsiteY65" fmla="*/ 499982 h 1950394"/>
                <a:gd name="connsiteX66" fmla="*/ 1519557 w 1950394"/>
                <a:gd name="connsiteY66" fmla="*/ 483987 h 1950394"/>
                <a:gd name="connsiteX67" fmla="*/ 1470540 w 1950394"/>
                <a:gd name="connsiteY67" fmla="*/ 434453 h 1950394"/>
                <a:gd name="connsiteX68" fmla="*/ 1452480 w 1950394"/>
                <a:gd name="connsiteY68" fmla="*/ 436001 h 1950394"/>
                <a:gd name="connsiteX69" fmla="*/ 1418942 w 1950394"/>
                <a:gd name="connsiteY69" fmla="*/ 465412 h 1950394"/>
                <a:gd name="connsiteX70" fmla="*/ 1369408 w 1950394"/>
                <a:gd name="connsiteY70" fmla="*/ 463348 h 1950394"/>
                <a:gd name="connsiteX71" fmla="*/ 1354961 w 1950394"/>
                <a:gd name="connsiteY71" fmla="*/ 452512 h 1950394"/>
                <a:gd name="connsiteX72" fmla="*/ 1349801 w 1950394"/>
                <a:gd name="connsiteY72" fmla="*/ 436001 h 1950394"/>
                <a:gd name="connsiteX73" fmla="*/ 1377148 w 1950394"/>
                <a:gd name="connsiteY73" fmla="*/ 374084 h 1950394"/>
                <a:gd name="connsiteX74" fmla="*/ 1374052 w 1950394"/>
                <a:gd name="connsiteY74" fmla="*/ 360152 h 1950394"/>
                <a:gd name="connsiteX75" fmla="*/ 1312651 w 1950394"/>
                <a:gd name="connsiteY75" fmla="*/ 324550 h 1950394"/>
                <a:gd name="connsiteX76" fmla="*/ 1296655 w 1950394"/>
                <a:gd name="connsiteY76" fmla="*/ 329193 h 1950394"/>
                <a:gd name="connsiteX77" fmla="*/ 1256925 w 1950394"/>
                <a:gd name="connsiteY77" fmla="*/ 382855 h 1950394"/>
                <a:gd name="connsiteX78" fmla="*/ 1238866 w 1950394"/>
                <a:gd name="connsiteY78" fmla="*/ 386467 h 1950394"/>
                <a:gd name="connsiteX79" fmla="*/ 1206875 w 1950394"/>
                <a:gd name="connsiteY79" fmla="*/ 373052 h 1950394"/>
                <a:gd name="connsiteX80" fmla="*/ 1196556 w 1950394"/>
                <a:gd name="connsiteY80" fmla="*/ 357572 h 1950394"/>
                <a:gd name="connsiteX81" fmla="*/ 1206359 w 1950394"/>
                <a:gd name="connsiteY81" fmla="*/ 293075 h 1950394"/>
                <a:gd name="connsiteX82" fmla="*/ 1199652 w 1950394"/>
                <a:gd name="connsiteY82" fmla="*/ 278112 h 1950394"/>
                <a:gd name="connsiteX83" fmla="*/ 1131027 w 1950394"/>
                <a:gd name="connsiteY83" fmla="*/ 259537 h 1950394"/>
                <a:gd name="connsiteX84" fmla="*/ 1118127 w 1950394"/>
                <a:gd name="connsiteY84" fmla="*/ 268308 h 1950394"/>
                <a:gd name="connsiteX85" fmla="*/ 1093360 w 1950394"/>
                <a:gd name="connsiteY85" fmla="*/ 331258 h 1950394"/>
                <a:gd name="connsiteX86" fmla="*/ 1079945 w 1950394"/>
                <a:gd name="connsiteY86" fmla="*/ 338481 h 1950394"/>
                <a:gd name="connsiteX87" fmla="*/ 1042794 w 1950394"/>
                <a:gd name="connsiteY87" fmla="*/ 333837 h 1950394"/>
                <a:gd name="connsiteX88" fmla="*/ 1028347 w 1950394"/>
                <a:gd name="connsiteY88" fmla="*/ 320422 h 1950394"/>
                <a:gd name="connsiteX89" fmla="*/ 1021123 w 1950394"/>
                <a:gd name="connsiteY89" fmla="*/ 257989 h 1950394"/>
                <a:gd name="connsiteX90" fmla="*/ 1008740 w 1950394"/>
                <a:gd name="connsiteY90" fmla="*/ 243541 h 1950394"/>
                <a:gd name="connsiteX91" fmla="*/ 941663 w 1950394"/>
                <a:gd name="connsiteY91" fmla="*/ 243541 h 1950394"/>
                <a:gd name="connsiteX92" fmla="*/ 929795 w 1950394"/>
                <a:gd name="connsiteY92" fmla="*/ 256957 h 1950394"/>
                <a:gd name="connsiteX93" fmla="*/ 922572 w 1950394"/>
                <a:gd name="connsiteY93" fmla="*/ 320422 h 1950394"/>
                <a:gd name="connsiteX94" fmla="*/ 909156 w 1950394"/>
                <a:gd name="connsiteY94" fmla="*/ 333321 h 1950394"/>
                <a:gd name="connsiteX95" fmla="*/ 872006 w 1950394"/>
                <a:gd name="connsiteY95" fmla="*/ 337965 h 1950394"/>
                <a:gd name="connsiteX96" fmla="*/ 857559 w 1950394"/>
                <a:gd name="connsiteY96" fmla="*/ 330226 h 1950394"/>
                <a:gd name="connsiteX97" fmla="*/ 833308 w 1950394"/>
                <a:gd name="connsiteY97" fmla="*/ 268308 h 1950394"/>
                <a:gd name="connsiteX98" fmla="*/ 819892 w 1950394"/>
                <a:gd name="connsiteY98" fmla="*/ 259021 h 1950394"/>
                <a:gd name="connsiteX99" fmla="*/ 753847 w 1950394"/>
                <a:gd name="connsiteY99" fmla="*/ 276564 h 1950394"/>
                <a:gd name="connsiteX100" fmla="*/ 745591 w 1950394"/>
                <a:gd name="connsiteY100" fmla="*/ 293075 h 1950394"/>
                <a:gd name="connsiteX101" fmla="*/ 754879 w 1950394"/>
                <a:gd name="connsiteY101" fmla="*/ 339513 h 1950394"/>
                <a:gd name="connsiteX102" fmla="*/ 728564 w 1950394"/>
                <a:gd name="connsiteY102" fmla="*/ 378728 h 1950394"/>
                <a:gd name="connsiteX103" fmla="*/ 712053 w 1950394"/>
                <a:gd name="connsiteY103" fmla="*/ 385951 h 1950394"/>
                <a:gd name="connsiteX104" fmla="*/ 695026 w 1950394"/>
                <a:gd name="connsiteY104" fmla="*/ 382855 h 1950394"/>
                <a:gd name="connsiteX105" fmla="*/ 654779 w 1950394"/>
                <a:gd name="connsiteY105" fmla="*/ 328161 h 1950394"/>
                <a:gd name="connsiteX106" fmla="*/ 641364 w 1950394"/>
                <a:gd name="connsiteY106" fmla="*/ 323002 h 1950394"/>
                <a:gd name="connsiteX107" fmla="*/ 577899 w 1950394"/>
                <a:gd name="connsiteY107" fmla="*/ 359636 h 1950394"/>
                <a:gd name="connsiteX108" fmla="*/ 574803 w 1950394"/>
                <a:gd name="connsiteY108" fmla="*/ 372536 h 1950394"/>
                <a:gd name="connsiteX109" fmla="*/ 602666 w 1950394"/>
                <a:gd name="connsiteY109" fmla="*/ 435485 h 1950394"/>
                <a:gd name="connsiteX110" fmla="*/ 598022 w 1950394"/>
                <a:gd name="connsiteY110" fmla="*/ 450964 h 1950394"/>
                <a:gd name="connsiteX111" fmla="*/ 567579 w 1950394"/>
                <a:gd name="connsiteY111" fmla="*/ 474699 h 1950394"/>
                <a:gd name="connsiteX112" fmla="*/ 550552 w 1950394"/>
                <a:gd name="connsiteY112" fmla="*/ 474699 h 1950394"/>
                <a:gd name="connsiteX113" fmla="*/ 498438 w 1950394"/>
                <a:gd name="connsiteY113" fmla="*/ 432905 h 1950394"/>
                <a:gd name="connsiteX114" fmla="*/ 483475 w 1950394"/>
                <a:gd name="connsiteY114" fmla="*/ 431357 h 1950394"/>
                <a:gd name="connsiteX115" fmla="*/ 432393 w 1950394"/>
                <a:gd name="connsiteY115" fmla="*/ 482439 h 1950394"/>
                <a:gd name="connsiteX116" fmla="*/ 433425 w 1950394"/>
                <a:gd name="connsiteY116" fmla="*/ 497402 h 1950394"/>
                <a:gd name="connsiteX117" fmla="*/ 475735 w 1950394"/>
                <a:gd name="connsiteY117" fmla="*/ 550032 h 1950394"/>
                <a:gd name="connsiteX118" fmla="*/ 475219 w 1950394"/>
                <a:gd name="connsiteY118" fmla="*/ 566027 h 1950394"/>
                <a:gd name="connsiteX119" fmla="*/ 450968 w 1950394"/>
                <a:gd name="connsiteY119" fmla="*/ 597502 h 1950394"/>
                <a:gd name="connsiteX120" fmla="*/ 437553 w 1950394"/>
                <a:gd name="connsiteY120" fmla="*/ 601629 h 1950394"/>
                <a:gd name="connsiteX121" fmla="*/ 373056 w 1950394"/>
                <a:gd name="connsiteY121" fmla="*/ 573251 h 1950394"/>
                <a:gd name="connsiteX122" fmla="*/ 360156 w 1950394"/>
                <a:gd name="connsiteY122" fmla="*/ 575315 h 1950394"/>
                <a:gd name="connsiteX123" fmla="*/ 323522 w 1950394"/>
                <a:gd name="connsiteY123" fmla="*/ 638780 h 1950394"/>
                <a:gd name="connsiteX124" fmla="*/ 328166 w 1950394"/>
                <a:gd name="connsiteY124" fmla="*/ 652711 h 1950394"/>
                <a:gd name="connsiteX125" fmla="*/ 374088 w 1950394"/>
                <a:gd name="connsiteY125" fmla="*/ 685218 h 1950394"/>
                <a:gd name="connsiteX126" fmla="*/ 380795 w 1950394"/>
                <a:gd name="connsiteY126" fmla="*/ 720820 h 1950394"/>
                <a:gd name="connsiteX127" fmla="*/ 372024 w 1950394"/>
                <a:gd name="connsiteY127" fmla="*/ 742492 h 1950394"/>
                <a:gd name="connsiteX128" fmla="*/ 355513 w 1950394"/>
                <a:gd name="connsiteY128" fmla="*/ 753327 h 1950394"/>
                <a:gd name="connsiteX129" fmla="*/ 291015 w 1950394"/>
                <a:gd name="connsiteY129" fmla="*/ 743523 h 1950394"/>
                <a:gd name="connsiteX130" fmla="*/ 276568 w 1950394"/>
                <a:gd name="connsiteY130" fmla="*/ 751263 h 1950394"/>
                <a:gd name="connsiteX131" fmla="*/ 258509 w 1950394"/>
                <a:gd name="connsiteY131" fmla="*/ 818340 h 1950394"/>
                <a:gd name="connsiteX132" fmla="*/ 267796 w 1950394"/>
                <a:gd name="connsiteY132" fmla="*/ 831756 h 1950394"/>
                <a:gd name="connsiteX133" fmla="*/ 330746 w 1950394"/>
                <a:gd name="connsiteY133" fmla="*/ 857038 h 1950394"/>
                <a:gd name="connsiteX134" fmla="*/ 337453 w 1950394"/>
                <a:gd name="connsiteY134" fmla="*/ 869422 h 1950394"/>
                <a:gd name="connsiteX135" fmla="*/ 332810 w 1950394"/>
                <a:gd name="connsiteY135" fmla="*/ 906572 h 1950394"/>
                <a:gd name="connsiteX136" fmla="*/ 318878 w 1950394"/>
                <a:gd name="connsiteY136" fmla="*/ 922052 h 1950394"/>
                <a:gd name="connsiteX137" fmla="*/ 256445 w 1950394"/>
                <a:gd name="connsiteY137" fmla="*/ 929275 h 1950394"/>
                <a:gd name="connsiteX138" fmla="*/ 242514 w 1950394"/>
                <a:gd name="connsiteY138" fmla="*/ 942175 h 1950394"/>
                <a:gd name="connsiteX139" fmla="*/ 242514 w 1950394"/>
                <a:gd name="connsiteY139" fmla="*/ 1006672 h 1950394"/>
                <a:gd name="connsiteX140" fmla="*/ 257993 w 1950394"/>
                <a:gd name="connsiteY140" fmla="*/ 1020603 h 1950394"/>
                <a:gd name="connsiteX141" fmla="*/ 321458 w 1950394"/>
                <a:gd name="connsiteY141" fmla="*/ 1028343 h 1950394"/>
                <a:gd name="connsiteX142" fmla="*/ 331778 w 1950394"/>
                <a:gd name="connsiteY142" fmla="*/ 1039694 h 1950394"/>
                <a:gd name="connsiteX143" fmla="*/ 336937 w 1950394"/>
                <a:gd name="connsiteY143" fmla="*/ 1077877 h 1950394"/>
                <a:gd name="connsiteX144" fmla="*/ 329198 w 1950394"/>
                <a:gd name="connsiteY144" fmla="*/ 1093356 h 1950394"/>
                <a:gd name="connsiteX145" fmla="*/ 265733 w 1950394"/>
                <a:gd name="connsiteY145" fmla="*/ 1117607 h 1950394"/>
                <a:gd name="connsiteX146" fmla="*/ 257993 w 1950394"/>
                <a:gd name="connsiteY146" fmla="*/ 1129990 h 1950394"/>
                <a:gd name="connsiteX147" fmla="*/ 276568 w 1950394"/>
                <a:gd name="connsiteY147" fmla="*/ 1198615 h 1950394"/>
                <a:gd name="connsiteX148" fmla="*/ 291531 w 1950394"/>
                <a:gd name="connsiteY148" fmla="*/ 1205839 h 1950394"/>
                <a:gd name="connsiteX149" fmla="*/ 345709 w 1950394"/>
                <a:gd name="connsiteY149" fmla="*/ 1196035 h 1950394"/>
                <a:gd name="connsiteX150" fmla="*/ 375636 w 1950394"/>
                <a:gd name="connsiteY150" fmla="*/ 1216675 h 1950394"/>
                <a:gd name="connsiteX151" fmla="*/ 384407 w 1950394"/>
                <a:gd name="connsiteY151" fmla="*/ 1236798 h 1950394"/>
                <a:gd name="connsiteX152" fmla="*/ 379764 w 1950394"/>
                <a:gd name="connsiteY152" fmla="*/ 1257953 h 1950394"/>
                <a:gd name="connsiteX153" fmla="*/ 327134 w 1950394"/>
                <a:gd name="connsiteY153" fmla="*/ 1296651 h 1950394"/>
                <a:gd name="connsiteX154" fmla="*/ 322490 w 1950394"/>
                <a:gd name="connsiteY154" fmla="*/ 1310583 h 1950394"/>
                <a:gd name="connsiteX155" fmla="*/ 359124 w 1950394"/>
                <a:gd name="connsiteY155" fmla="*/ 1374048 h 1950394"/>
                <a:gd name="connsiteX156" fmla="*/ 370992 w 1950394"/>
                <a:gd name="connsiteY156" fmla="*/ 1376628 h 1950394"/>
                <a:gd name="connsiteX157" fmla="*/ 433941 w 1950394"/>
                <a:gd name="connsiteY157" fmla="*/ 1348765 h 1950394"/>
                <a:gd name="connsiteX158" fmla="*/ 450452 w 1950394"/>
                <a:gd name="connsiteY158" fmla="*/ 1353925 h 1950394"/>
                <a:gd name="connsiteX159" fmla="*/ 474187 w 1950394"/>
                <a:gd name="connsiteY159" fmla="*/ 1384367 h 1950394"/>
                <a:gd name="connsiteX160" fmla="*/ 475219 w 1950394"/>
                <a:gd name="connsiteY160" fmla="*/ 1399331 h 1950394"/>
                <a:gd name="connsiteX161" fmla="*/ 432909 w 1950394"/>
                <a:gd name="connsiteY161" fmla="*/ 1452476 h 1950394"/>
                <a:gd name="connsiteX162" fmla="*/ 431877 w 1950394"/>
                <a:gd name="connsiteY162" fmla="*/ 1468471 h 1950394"/>
                <a:gd name="connsiteX163" fmla="*/ 481927 w 1950394"/>
                <a:gd name="connsiteY163" fmla="*/ 1518521 h 1950394"/>
                <a:gd name="connsiteX164" fmla="*/ 497922 w 1950394"/>
                <a:gd name="connsiteY164" fmla="*/ 1517489 h 1950394"/>
                <a:gd name="connsiteX165" fmla="*/ 550036 w 1950394"/>
                <a:gd name="connsiteY165" fmla="*/ 1475695 h 1950394"/>
                <a:gd name="connsiteX166" fmla="*/ 567063 w 1950394"/>
                <a:gd name="connsiteY166" fmla="*/ 1476211 h 1950394"/>
                <a:gd name="connsiteX167" fmla="*/ 596474 w 1950394"/>
                <a:gd name="connsiteY167" fmla="*/ 1498914 h 1950394"/>
                <a:gd name="connsiteX168" fmla="*/ 601634 w 1950394"/>
                <a:gd name="connsiteY168" fmla="*/ 1515426 h 1950394"/>
                <a:gd name="connsiteX169" fmla="*/ 574287 w 1950394"/>
                <a:gd name="connsiteY169" fmla="*/ 1577343 h 1950394"/>
                <a:gd name="connsiteX170" fmla="*/ 576867 w 1950394"/>
                <a:gd name="connsiteY170" fmla="*/ 1591274 h 1950394"/>
                <a:gd name="connsiteX171" fmla="*/ 639300 w 1950394"/>
                <a:gd name="connsiteY171" fmla="*/ 1627393 h 1950394"/>
                <a:gd name="connsiteX172" fmla="*/ 653747 w 1950394"/>
                <a:gd name="connsiteY172" fmla="*/ 1622233 h 1950394"/>
                <a:gd name="connsiteX173" fmla="*/ 693478 w 1950394"/>
                <a:gd name="connsiteY173" fmla="*/ 1568571 h 1950394"/>
                <a:gd name="connsiteX174" fmla="*/ 711537 w 1950394"/>
                <a:gd name="connsiteY174" fmla="*/ 1564959 h 1950394"/>
                <a:gd name="connsiteX175" fmla="*/ 743528 w 1950394"/>
                <a:gd name="connsiteY175" fmla="*/ 1578375 h 1950394"/>
                <a:gd name="connsiteX176" fmla="*/ 753847 w 1950394"/>
                <a:gd name="connsiteY176" fmla="*/ 1593854 h 1950394"/>
                <a:gd name="connsiteX177" fmla="*/ 744044 w 1950394"/>
                <a:gd name="connsiteY177" fmla="*/ 1658351 h 1950394"/>
                <a:gd name="connsiteX178" fmla="*/ 752299 w 1950394"/>
                <a:gd name="connsiteY178" fmla="*/ 1673831 h 1950394"/>
                <a:gd name="connsiteX179" fmla="*/ 818344 w 1950394"/>
                <a:gd name="connsiteY179" fmla="*/ 1691374 h 1950394"/>
                <a:gd name="connsiteX180" fmla="*/ 832276 w 1950394"/>
                <a:gd name="connsiteY180" fmla="*/ 1682602 h 1950394"/>
                <a:gd name="connsiteX181" fmla="*/ 857043 w 1950394"/>
                <a:gd name="connsiteY181" fmla="*/ 1619653 h 1950394"/>
                <a:gd name="connsiteX182" fmla="*/ 868910 w 1950394"/>
                <a:gd name="connsiteY182" fmla="*/ 1612429 h 1950394"/>
                <a:gd name="connsiteX183" fmla="*/ 908640 w 1950394"/>
                <a:gd name="connsiteY183" fmla="*/ 1617589 h 1950394"/>
                <a:gd name="connsiteX184" fmla="*/ 922056 w 1950394"/>
                <a:gd name="connsiteY184" fmla="*/ 1630488 h 1950394"/>
                <a:gd name="connsiteX185" fmla="*/ 929279 w 1950394"/>
                <a:gd name="connsiteY185" fmla="*/ 1692922 h 1950394"/>
                <a:gd name="connsiteX186" fmla="*/ 942695 w 1950394"/>
                <a:gd name="connsiteY186" fmla="*/ 1707369 h 1950394"/>
                <a:gd name="connsiteX187" fmla="*/ 1007192 w 1950394"/>
                <a:gd name="connsiteY187" fmla="*/ 1707369 h 1950394"/>
                <a:gd name="connsiteX188" fmla="*/ 1020607 w 1950394"/>
                <a:gd name="connsiteY188" fmla="*/ 1692406 h 1950394"/>
                <a:gd name="connsiteX189" fmla="*/ 1028347 w 1950394"/>
                <a:gd name="connsiteY189" fmla="*/ 1628941 h 1950394"/>
                <a:gd name="connsiteX190" fmla="*/ 1040215 w 1950394"/>
                <a:gd name="connsiteY190" fmla="*/ 1617589 h 1950394"/>
                <a:gd name="connsiteX191" fmla="*/ 1078397 w 1950394"/>
                <a:gd name="connsiteY191" fmla="*/ 1612429 h 1950394"/>
                <a:gd name="connsiteX192" fmla="*/ 1092844 w 1950394"/>
                <a:gd name="connsiteY192" fmla="*/ 1619653 h 1950394"/>
                <a:gd name="connsiteX193" fmla="*/ 1117095 w 1950394"/>
                <a:gd name="connsiteY193" fmla="*/ 1681570 h 1950394"/>
                <a:gd name="connsiteX194" fmla="*/ 1130511 w 1950394"/>
                <a:gd name="connsiteY194" fmla="*/ 1690858 h 1950394"/>
                <a:gd name="connsiteX195" fmla="*/ 1196556 w 1950394"/>
                <a:gd name="connsiteY195" fmla="*/ 1673315 h 1950394"/>
                <a:gd name="connsiteX196" fmla="*/ 1204811 w 1950394"/>
                <a:gd name="connsiteY196" fmla="*/ 1656803 h 1950394"/>
                <a:gd name="connsiteX197" fmla="*/ 1198104 w 1950394"/>
                <a:gd name="connsiteY197" fmla="*/ 1613977 h 195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950394" h="1950394">
                  <a:moveTo>
                    <a:pt x="977265" y="1954006"/>
                  </a:moveTo>
                  <a:cubicBezTo>
                    <a:pt x="444261" y="1950394"/>
                    <a:pt x="1552" y="1529873"/>
                    <a:pt x="4" y="977261"/>
                  </a:cubicBezTo>
                  <a:cubicBezTo>
                    <a:pt x="-1544" y="439613"/>
                    <a:pt x="427749" y="0"/>
                    <a:pt x="976749" y="0"/>
                  </a:cubicBezTo>
                  <a:cubicBezTo>
                    <a:pt x="1519041" y="0"/>
                    <a:pt x="1952978" y="432905"/>
                    <a:pt x="1953494" y="976229"/>
                  </a:cubicBezTo>
                  <a:cubicBezTo>
                    <a:pt x="1953494" y="1512846"/>
                    <a:pt x="1525749" y="1948330"/>
                    <a:pt x="977265" y="1954006"/>
                  </a:cubicBezTo>
                  <a:close/>
                  <a:moveTo>
                    <a:pt x="1198104" y="1613977"/>
                  </a:moveTo>
                  <a:cubicBezTo>
                    <a:pt x="1198104" y="1578891"/>
                    <a:pt x="1194492" y="1586630"/>
                    <a:pt x="1221839" y="1574763"/>
                  </a:cubicBezTo>
                  <a:cubicBezTo>
                    <a:pt x="1228030" y="1572183"/>
                    <a:pt x="1234738" y="1569603"/>
                    <a:pt x="1240930" y="1566507"/>
                  </a:cubicBezTo>
                  <a:cubicBezTo>
                    <a:pt x="1247637" y="1562896"/>
                    <a:pt x="1252797" y="1563927"/>
                    <a:pt x="1257957" y="1569603"/>
                  </a:cubicBezTo>
                  <a:cubicBezTo>
                    <a:pt x="1272920" y="1586630"/>
                    <a:pt x="1290464" y="1602110"/>
                    <a:pt x="1298203" y="1624297"/>
                  </a:cubicBezTo>
                  <a:cubicBezTo>
                    <a:pt x="1300783" y="1631520"/>
                    <a:pt x="1304395" y="1633068"/>
                    <a:pt x="1311619" y="1629456"/>
                  </a:cubicBezTo>
                  <a:cubicBezTo>
                    <a:pt x="1333290" y="1618105"/>
                    <a:pt x="1354445" y="1605722"/>
                    <a:pt x="1375084" y="1592822"/>
                  </a:cubicBezTo>
                  <a:cubicBezTo>
                    <a:pt x="1382824" y="1588178"/>
                    <a:pt x="1381791" y="1584051"/>
                    <a:pt x="1377148" y="1578891"/>
                  </a:cubicBezTo>
                  <a:cubicBezTo>
                    <a:pt x="1361152" y="1560832"/>
                    <a:pt x="1356509" y="1537613"/>
                    <a:pt x="1349285" y="1515426"/>
                  </a:cubicBezTo>
                  <a:cubicBezTo>
                    <a:pt x="1347221" y="1509750"/>
                    <a:pt x="1348253" y="1505622"/>
                    <a:pt x="1353413" y="1502010"/>
                  </a:cubicBezTo>
                  <a:cubicBezTo>
                    <a:pt x="1364248" y="1493754"/>
                    <a:pt x="1375600" y="1485499"/>
                    <a:pt x="1385919" y="1476727"/>
                  </a:cubicBezTo>
                  <a:cubicBezTo>
                    <a:pt x="1391079" y="1472600"/>
                    <a:pt x="1395723" y="1473115"/>
                    <a:pt x="1400883" y="1476727"/>
                  </a:cubicBezTo>
                  <a:cubicBezTo>
                    <a:pt x="1419458" y="1489111"/>
                    <a:pt x="1440097" y="1498914"/>
                    <a:pt x="1452996" y="1518005"/>
                  </a:cubicBezTo>
                  <a:cubicBezTo>
                    <a:pt x="1457640" y="1525229"/>
                    <a:pt x="1463316" y="1525745"/>
                    <a:pt x="1470024" y="1519553"/>
                  </a:cubicBezTo>
                  <a:cubicBezTo>
                    <a:pt x="1487051" y="1503558"/>
                    <a:pt x="1503562" y="1487047"/>
                    <a:pt x="1519041" y="1470535"/>
                  </a:cubicBezTo>
                  <a:cubicBezTo>
                    <a:pt x="1525233" y="1464344"/>
                    <a:pt x="1525749" y="1458668"/>
                    <a:pt x="1518010" y="1453508"/>
                  </a:cubicBezTo>
                  <a:cubicBezTo>
                    <a:pt x="1498402" y="1440093"/>
                    <a:pt x="1488599" y="1418938"/>
                    <a:pt x="1475699" y="1400363"/>
                  </a:cubicBezTo>
                  <a:cubicBezTo>
                    <a:pt x="1472088" y="1395203"/>
                    <a:pt x="1472088" y="1391075"/>
                    <a:pt x="1476215" y="1386431"/>
                  </a:cubicBezTo>
                  <a:cubicBezTo>
                    <a:pt x="1484987" y="1375596"/>
                    <a:pt x="1493243" y="1364760"/>
                    <a:pt x="1501498" y="1353925"/>
                  </a:cubicBezTo>
                  <a:cubicBezTo>
                    <a:pt x="1505626" y="1348249"/>
                    <a:pt x="1510270" y="1348249"/>
                    <a:pt x="1515946" y="1349797"/>
                  </a:cubicBezTo>
                  <a:cubicBezTo>
                    <a:pt x="1538133" y="1357020"/>
                    <a:pt x="1560836" y="1362180"/>
                    <a:pt x="1579411" y="1377660"/>
                  </a:cubicBezTo>
                  <a:cubicBezTo>
                    <a:pt x="1584571" y="1382303"/>
                    <a:pt x="1588182" y="1382303"/>
                    <a:pt x="1592310" y="1375596"/>
                  </a:cubicBezTo>
                  <a:cubicBezTo>
                    <a:pt x="1605210" y="1354441"/>
                    <a:pt x="1617593" y="1333801"/>
                    <a:pt x="1628945" y="1312130"/>
                  </a:cubicBezTo>
                  <a:cubicBezTo>
                    <a:pt x="1632557" y="1304907"/>
                    <a:pt x="1631009" y="1300779"/>
                    <a:pt x="1623785" y="1298199"/>
                  </a:cubicBezTo>
                  <a:cubicBezTo>
                    <a:pt x="1605726" y="1291491"/>
                    <a:pt x="1591794" y="1278592"/>
                    <a:pt x="1577863" y="1265692"/>
                  </a:cubicBezTo>
                  <a:cubicBezTo>
                    <a:pt x="1560320" y="1248665"/>
                    <a:pt x="1560836" y="1253309"/>
                    <a:pt x="1571155" y="1230090"/>
                  </a:cubicBezTo>
                  <a:cubicBezTo>
                    <a:pt x="1574251" y="1222866"/>
                    <a:pt x="1577347" y="1215643"/>
                    <a:pt x="1579927" y="1208419"/>
                  </a:cubicBezTo>
                  <a:cubicBezTo>
                    <a:pt x="1582507" y="1200163"/>
                    <a:pt x="1587667" y="1197583"/>
                    <a:pt x="1596438" y="1197583"/>
                  </a:cubicBezTo>
                  <a:cubicBezTo>
                    <a:pt x="1618625" y="1198100"/>
                    <a:pt x="1640296" y="1197583"/>
                    <a:pt x="1660935" y="1207387"/>
                  </a:cubicBezTo>
                  <a:cubicBezTo>
                    <a:pt x="1668159" y="1210483"/>
                    <a:pt x="1672287" y="1209967"/>
                    <a:pt x="1675383" y="1201195"/>
                  </a:cubicBezTo>
                  <a:cubicBezTo>
                    <a:pt x="1682090" y="1178492"/>
                    <a:pt x="1688282" y="1155789"/>
                    <a:pt x="1693442" y="1132570"/>
                  </a:cubicBezTo>
                  <a:cubicBezTo>
                    <a:pt x="1695506" y="1123283"/>
                    <a:pt x="1692926" y="1119671"/>
                    <a:pt x="1684154" y="1119155"/>
                  </a:cubicBezTo>
                  <a:cubicBezTo>
                    <a:pt x="1660935" y="1117091"/>
                    <a:pt x="1641328" y="1104192"/>
                    <a:pt x="1621205" y="1093872"/>
                  </a:cubicBezTo>
                  <a:cubicBezTo>
                    <a:pt x="1616561" y="1091808"/>
                    <a:pt x="1613465" y="1088712"/>
                    <a:pt x="1614497" y="1083037"/>
                  </a:cubicBezTo>
                  <a:cubicBezTo>
                    <a:pt x="1616561" y="1069621"/>
                    <a:pt x="1618625" y="1055690"/>
                    <a:pt x="1620173" y="1042274"/>
                  </a:cubicBezTo>
                  <a:cubicBezTo>
                    <a:pt x="1621205" y="1034535"/>
                    <a:pt x="1625333" y="1031439"/>
                    <a:pt x="1632557" y="1029891"/>
                  </a:cubicBezTo>
                  <a:cubicBezTo>
                    <a:pt x="1653712" y="1025763"/>
                    <a:pt x="1673835" y="1018539"/>
                    <a:pt x="1696022" y="1022667"/>
                  </a:cubicBezTo>
                  <a:cubicBezTo>
                    <a:pt x="1704793" y="1024215"/>
                    <a:pt x="1708921" y="1020603"/>
                    <a:pt x="1709437" y="1010800"/>
                  </a:cubicBezTo>
                  <a:cubicBezTo>
                    <a:pt x="1710469" y="988612"/>
                    <a:pt x="1710985" y="966426"/>
                    <a:pt x="1709437" y="943723"/>
                  </a:cubicBezTo>
                  <a:cubicBezTo>
                    <a:pt x="1708921" y="933403"/>
                    <a:pt x="1704793" y="929791"/>
                    <a:pt x="1694990" y="931339"/>
                  </a:cubicBezTo>
                  <a:cubicBezTo>
                    <a:pt x="1680026" y="933919"/>
                    <a:pt x="1665063" y="931855"/>
                    <a:pt x="1650616" y="928243"/>
                  </a:cubicBezTo>
                  <a:cubicBezTo>
                    <a:pt x="1619141" y="919988"/>
                    <a:pt x="1621205" y="928243"/>
                    <a:pt x="1618109" y="892125"/>
                  </a:cubicBezTo>
                  <a:cubicBezTo>
                    <a:pt x="1617593" y="885933"/>
                    <a:pt x="1616561" y="880257"/>
                    <a:pt x="1615013" y="874582"/>
                  </a:cubicBezTo>
                  <a:cubicBezTo>
                    <a:pt x="1612949" y="866842"/>
                    <a:pt x="1616561" y="862714"/>
                    <a:pt x="1622753" y="859102"/>
                  </a:cubicBezTo>
                  <a:cubicBezTo>
                    <a:pt x="1642876" y="849299"/>
                    <a:pt x="1661967" y="836915"/>
                    <a:pt x="1684670" y="834851"/>
                  </a:cubicBezTo>
                  <a:cubicBezTo>
                    <a:pt x="1692410" y="834335"/>
                    <a:pt x="1696022" y="830724"/>
                    <a:pt x="1693442" y="821952"/>
                  </a:cubicBezTo>
                  <a:cubicBezTo>
                    <a:pt x="1687766" y="799249"/>
                    <a:pt x="1682090" y="776030"/>
                    <a:pt x="1674867" y="753327"/>
                  </a:cubicBezTo>
                  <a:cubicBezTo>
                    <a:pt x="1671771" y="744039"/>
                    <a:pt x="1667643" y="743007"/>
                    <a:pt x="1659903" y="746619"/>
                  </a:cubicBezTo>
                  <a:cubicBezTo>
                    <a:pt x="1638748" y="756423"/>
                    <a:pt x="1616561" y="755907"/>
                    <a:pt x="1594374" y="756423"/>
                  </a:cubicBezTo>
                  <a:cubicBezTo>
                    <a:pt x="1587667" y="756423"/>
                    <a:pt x="1583023" y="754359"/>
                    <a:pt x="1580443" y="747651"/>
                  </a:cubicBezTo>
                  <a:cubicBezTo>
                    <a:pt x="1575799" y="735784"/>
                    <a:pt x="1571155" y="724432"/>
                    <a:pt x="1565995" y="713081"/>
                  </a:cubicBezTo>
                  <a:cubicBezTo>
                    <a:pt x="1562900" y="705857"/>
                    <a:pt x="1564448" y="701213"/>
                    <a:pt x="1570123" y="696054"/>
                  </a:cubicBezTo>
                  <a:cubicBezTo>
                    <a:pt x="1586635" y="681090"/>
                    <a:pt x="1602114" y="664579"/>
                    <a:pt x="1623269" y="656323"/>
                  </a:cubicBezTo>
                  <a:cubicBezTo>
                    <a:pt x="1631009" y="653227"/>
                    <a:pt x="1632557" y="649616"/>
                    <a:pt x="1628429" y="641876"/>
                  </a:cubicBezTo>
                  <a:cubicBezTo>
                    <a:pt x="1617077" y="620721"/>
                    <a:pt x="1605210" y="599566"/>
                    <a:pt x="1592310" y="579443"/>
                  </a:cubicBezTo>
                  <a:cubicBezTo>
                    <a:pt x="1587667" y="572219"/>
                    <a:pt x="1584055" y="572219"/>
                    <a:pt x="1578379" y="576863"/>
                  </a:cubicBezTo>
                  <a:cubicBezTo>
                    <a:pt x="1564963" y="587698"/>
                    <a:pt x="1548968" y="594406"/>
                    <a:pt x="1532457" y="599050"/>
                  </a:cubicBezTo>
                  <a:cubicBezTo>
                    <a:pt x="1499950" y="607821"/>
                    <a:pt x="1510270" y="610917"/>
                    <a:pt x="1490147" y="585118"/>
                  </a:cubicBezTo>
                  <a:cubicBezTo>
                    <a:pt x="1486019" y="579443"/>
                    <a:pt x="1481891" y="574283"/>
                    <a:pt x="1477247" y="569123"/>
                  </a:cubicBezTo>
                  <a:cubicBezTo>
                    <a:pt x="1472088" y="563447"/>
                    <a:pt x="1472088" y="558288"/>
                    <a:pt x="1476731" y="552096"/>
                  </a:cubicBezTo>
                  <a:cubicBezTo>
                    <a:pt x="1489115" y="533521"/>
                    <a:pt x="1498918" y="513397"/>
                    <a:pt x="1518525" y="499982"/>
                  </a:cubicBezTo>
                  <a:cubicBezTo>
                    <a:pt x="1525233" y="495338"/>
                    <a:pt x="1525233" y="490178"/>
                    <a:pt x="1519557" y="483987"/>
                  </a:cubicBezTo>
                  <a:cubicBezTo>
                    <a:pt x="1503562" y="466960"/>
                    <a:pt x="1487051" y="450448"/>
                    <a:pt x="1470540" y="434453"/>
                  </a:cubicBezTo>
                  <a:cubicBezTo>
                    <a:pt x="1463316" y="427745"/>
                    <a:pt x="1458156" y="428261"/>
                    <a:pt x="1452480" y="436001"/>
                  </a:cubicBezTo>
                  <a:cubicBezTo>
                    <a:pt x="1443709" y="448384"/>
                    <a:pt x="1431841" y="457672"/>
                    <a:pt x="1418942" y="465412"/>
                  </a:cubicBezTo>
                  <a:cubicBezTo>
                    <a:pt x="1393143" y="481407"/>
                    <a:pt x="1393143" y="481407"/>
                    <a:pt x="1369408" y="463348"/>
                  </a:cubicBezTo>
                  <a:cubicBezTo>
                    <a:pt x="1364764" y="459736"/>
                    <a:pt x="1360121" y="455608"/>
                    <a:pt x="1354961" y="452512"/>
                  </a:cubicBezTo>
                  <a:cubicBezTo>
                    <a:pt x="1348253" y="448384"/>
                    <a:pt x="1347221" y="443225"/>
                    <a:pt x="1349801" y="436001"/>
                  </a:cubicBezTo>
                  <a:cubicBezTo>
                    <a:pt x="1357025" y="414330"/>
                    <a:pt x="1361668" y="391627"/>
                    <a:pt x="1377148" y="374084"/>
                  </a:cubicBezTo>
                  <a:cubicBezTo>
                    <a:pt x="1382307" y="368408"/>
                    <a:pt x="1381276" y="364280"/>
                    <a:pt x="1374052" y="360152"/>
                  </a:cubicBezTo>
                  <a:cubicBezTo>
                    <a:pt x="1353929" y="347769"/>
                    <a:pt x="1333806" y="335385"/>
                    <a:pt x="1312651" y="324550"/>
                  </a:cubicBezTo>
                  <a:cubicBezTo>
                    <a:pt x="1304911" y="320422"/>
                    <a:pt x="1299751" y="320422"/>
                    <a:pt x="1296655" y="329193"/>
                  </a:cubicBezTo>
                  <a:cubicBezTo>
                    <a:pt x="1288916" y="350865"/>
                    <a:pt x="1271888" y="365828"/>
                    <a:pt x="1256925" y="382855"/>
                  </a:cubicBezTo>
                  <a:cubicBezTo>
                    <a:pt x="1251249" y="389047"/>
                    <a:pt x="1246090" y="389563"/>
                    <a:pt x="1238866" y="386467"/>
                  </a:cubicBezTo>
                  <a:cubicBezTo>
                    <a:pt x="1228546" y="381307"/>
                    <a:pt x="1217711" y="377179"/>
                    <a:pt x="1206875" y="373052"/>
                  </a:cubicBezTo>
                  <a:cubicBezTo>
                    <a:pt x="1199136" y="370472"/>
                    <a:pt x="1196556" y="365312"/>
                    <a:pt x="1196556" y="357572"/>
                  </a:cubicBezTo>
                  <a:cubicBezTo>
                    <a:pt x="1197072" y="335385"/>
                    <a:pt x="1196556" y="313714"/>
                    <a:pt x="1206359" y="293075"/>
                  </a:cubicBezTo>
                  <a:cubicBezTo>
                    <a:pt x="1209971" y="285335"/>
                    <a:pt x="1208939" y="280692"/>
                    <a:pt x="1199652" y="278112"/>
                  </a:cubicBezTo>
                  <a:cubicBezTo>
                    <a:pt x="1176949" y="271404"/>
                    <a:pt x="1154246" y="265212"/>
                    <a:pt x="1131027" y="259537"/>
                  </a:cubicBezTo>
                  <a:cubicBezTo>
                    <a:pt x="1122255" y="257473"/>
                    <a:pt x="1119159" y="260569"/>
                    <a:pt x="1118127" y="268308"/>
                  </a:cubicBezTo>
                  <a:cubicBezTo>
                    <a:pt x="1116063" y="291527"/>
                    <a:pt x="1103164" y="311134"/>
                    <a:pt x="1093360" y="331258"/>
                  </a:cubicBezTo>
                  <a:cubicBezTo>
                    <a:pt x="1090780" y="336933"/>
                    <a:pt x="1086653" y="339513"/>
                    <a:pt x="1079945" y="338481"/>
                  </a:cubicBezTo>
                  <a:cubicBezTo>
                    <a:pt x="1067561" y="336417"/>
                    <a:pt x="1055178" y="334869"/>
                    <a:pt x="1042794" y="333837"/>
                  </a:cubicBezTo>
                  <a:cubicBezTo>
                    <a:pt x="1034539" y="332805"/>
                    <a:pt x="1029895" y="329193"/>
                    <a:pt x="1028347" y="320422"/>
                  </a:cubicBezTo>
                  <a:cubicBezTo>
                    <a:pt x="1024735" y="299783"/>
                    <a:pt x="1016996" y="279660"/>
                    <a:pt x="1021123" y="257989"/>
                  </a:cubicBezTo>
                  <a:cubicBezTo>
                    <a:pt x="1022671" y="248701"/>
                    <a:pt x="1019059" y="244057"/>
                    <a:pt x="1008740" y="243541"/>
                  </a:cubicBezTo>
                  <a:cubicBezTo>
                    <a:pt x="986553" y="242509"/>
                    <a:pt x="964366" y="242509"/>
                    <a:pt x="941663" y="243541"/>
                  </a:cubicBezTo>
                  <a:cubicBezTo>
                    <a:pt x="931859" y="244057"/>
                    <a:pt x="928247" y="248185"/>
                    <a:pt x="929795" y="256957"/>
                  </a:cubicBezTo>
                  <a:cubicBezTo>
                    <a:pt x="933923" y="279144"/>
                    <a:pt x="926184" y="299267"/>
                    <a:pt x="922572" y="320422"/>
                  </a:cubicBezTo>
                  <a:cubicBezTo>
                    <a:pt x="921024" y="328678"/>
                    <a:pt x="916896" y="332290"/>
                    <a:pt x="909156" y="333321"/>
                  </a:cubicBezTo>
                  <a:cubicBezTo>
                    <a:pt x="896773" y="334869"/>
                    <a:pt x="884389" y="335901"/>
                    <a:pt x="872006" y="337965"/>
                  </a:cubicBezTo>
                  <a:cubicBezTo>
                    <a:pt x="864782" y="339513"/>
                    <a:pt x="860654" y="336933"/>
                    <a:pt x="857559" y="330226"/>
                  </a:cubicBezTo>
                  <a:cubicBezTo>
                    <a:pt x="847755" y="310102"/>
                    <a:pt x="835371" y="291527"/>
                    <a:pt x="833308" y="268308"/>
                  </a:cubicBezTo>
                  <a:cubicBezTo>
                    <a:pt x="832276" y="259537"/>
                    <a:pt x="828664" y="256957"/>
                    <a:pt x="819892" y="259021"/>
                  </a:cubicBezTo>
                  <a:cubicBezTo>
                    <a:pt x="797705" y="264180"/>
                    <a:pt x="775518" y="269856"/>
                    <a:pt x="753847" y="276564"/>
                  </a:cubicBezTo>
                  <a:cubicBezTo>
                    <a:pt x="744044" y="279660"/>
                    <a:pt x="740948" y="283272"/>
                    <a:pt x="745591" y="293075"/>
                  </a:cubicBezTo>
                  <a:cubicBezTo>
                    <a:pt x="751783" y="308039"/>
                    <a:pt x="754879" y="323518"/>
                    <a:pt x="754879" y="339513"/>
                  </a:cubicBezTo>
                  <a:cubicBezTo>
                    <a:pt x="754879" y="367892"/>
                    <a:pt x="755395" y="367892"/>
                    <a:pt x="728564" y="378728"/>
                  </a:cubicBezTo>
                  <a:cubicBezTo>
                    <a:pt x="722888" y="380791"/>
                    <a:pt x="717213" y="383371"/>
                    <a:pt x="712053" y="385951"/>
                  </a:cubicBezTo>
                  <a:cubicBezTo>
                    <a:pt x="705345" y="389563"/>
                    <a:pt x="700185" y="388531"/>
                    <a:pt x="695026" y="382855"/>
                  </a:cubicBezTo>
                  <a:cubicBezTo>
                    <a:pt x="679546" y="365828"/>
                    <a:pt x="662519" y="350349"/>
                    <a:pt x="654779" y="328161"/>
                  </a:cubicBezTo>
                  <a:cubicBezTo>
                    <a:pt x="652200" y="320938"/>
                    <a:pt x="648588" y="319390"/>
                    <a:pt x="641364" y="323002"/>
                  </a:cubicBezTo>
                  <a:cubicBezTo>
                    <a:pt x="619693" y="334353"/>
                    <a:pt x="598538" y="346737"/>
                    <a:pt x="577899" y="359636"/>
                  </a:cubicBezTo>
                  <a:cubicBezTo>
                    <a:pt x="571707" y="363248"/>
                    <a:pt x="570159" y="366860"/>
                    <a:pt x="574803" y="372536"/>
                  </a:cubicBezTo>
                  <a:cubicBezTo>
                    <a:pt x="590798" y="390595"/>
                    <a:pt x="595958" y="413298"/>
                    <a:pt x="602666" y="435485"/>
                  </a:cubicBezTo>
                  <a:cubicBezTo>
                    <a:pt x="604730" y="442193"/>
                    <a:pt x="604214" y="446836"/>
                    <a:pt x="598022" y="450964"/>
                  </a:cubicBezTo>
                  <a:cubicBezTo>
                    <a:pt x="587702" y="458188"/>
                    <a:pt x="577383" y="466444"/>
                    <a:pt x="567579" y="474699"/>
                  </a:cubicBezTo>
                  <a:cubicBezTo>
                    <a:pt x="561388" y="479859"/>
                    <a:pt x="556744" y="478827"/>
                    <a:pt x="550552" y="474699"/>
                  </a:cubicBezTo>
                  <a:cubicBezTo>
                    <a:pt x="531977" y="462316"/>
                    <a:pt x="511854" y="451996"/>
                    <a:pt x="498438" y="432905"/>
                  </a:cubicBezTo>
                  <a:cubicBezTo>
                    <a:pt x="494310" y="426713"/>
                    <a:pt x="489151" y="426197"/>
                    <a:pt x="483475" y="431357"/>
                  </a:cubicBezTo>
                  <a:cubicBezTo>
                    <a:pt x="465932" y="447352"/>
                    <a:pt x="448904" y="464895"/>
                    <a:pt x="432393" y="482439"/>
                  </a:cubicBezTo>
                  <a:cubicBezTo>
                    <a:pt x="427233" y="488114"/>
                    <a:pt x="426717" y="493274"/>
                    <a:pt x="433425" y="497402"/>
                  </a:cubicBezTo>
                  <a:cubicBezTo>
                    <a:pt x="453032" y="510818"/>
                    <a:pt x="462836" y="531457"/>
                    <a:pt x="475735" y="550032"/>
                  </a:cubicBezTo>
                  <a:cubicBezTo>
                    <a:pt x="479863" y="555708"/>
                    <a:pt x="479863" y="560867"/>
                    <a:pt x="475219" y="566027"/>
                  </a:cubicBezTo>
                  <a:cubicBezTo>
                    <a:pt x="466964" y="576347"/>
                    <a:pt x="458708" y="587182"/>
                    <a:pt x="450968" y="597502"/>
                  </a:cubicBezTo>
                  <a:cubicBezTo>
                    <a:pt x="447357" y="602146"/>
                    <a:pt x="443745" y="603694"/>
                    <a:pt x="437553" y="601629"/>
                  </a:cubicBezTo>
                  <a:cubicBezTo>
                    <a:pt x="414850" y="594406"/>
                    <a:pt x="391631" y="589246"/>
                    <a:pt x="373056" y="573251"/>
                  </a:cubicBezTo>
                  <a:cubicBezTo>
                    <a:pt x="367896" y="568607"/>
                    <a:pt x="363768" y="568607"/>
                    <a:pt x="360156" y="575315"/>
                  </a:cubicBezTo>
                  <a:cubicBezTo>
                    <a:pt x="347257" y="596470"/>
                    <a:pt x="334358" y="617109"/>
                    <a:pt x="323522" y="638780"/>
                  </a:cubicBezTo>
                  <a:cubicBezTo>
                    <a:pt x="319910" y="646004"/>
                    <a:pt x="320942" y="650131"/>
                    <a:pt x="328166" y="652711"/>
                  </a:cubicBezTo>
                  <a:cubicBezTo>
                    <a:pt x="346225" y="659419"/>
                    <a:pt x="360672" y="672318"/>
                    <a:pt x="374088" y="685218"/>
                  </a:cubicBezTo>
                  <a:cubicBezTo>
                    <a:pt x="392147" y="702245"/>
                    <a:pt x="391115" y="698117"/>
                    <a:pt x="380795" y="720820"/>
                  </a:cubicBezTo>
                  <a:cubicBezTo>
                    <a:pt x="377700" y="728044"/>
                    <a:pt x="374604" y="735268"/>
                    <a:pt x="372024" y="742492"/>
                  </a:cubicBezTo>
                  <a:cubicBezTo>
                    <a:pt x="369444" y="750747"/>
                    <a:pt x="364284" y="753327"/>
                    <a:pt x="355513" y="753327"/>
                  </a:cubicBezTo>
                  <a:cubicBezTo>
                    <a:pt x="333326" y="752811"/>
                    <a:pt x="311655" y="753327"/>
                    <a:pt x="291015" y="743523"/>
                  </a:cubicBezTo>
                  <a:cubicBezTo>
                    <a:pt x="282760" y="739396"/>
                    <a:pt x="279148" y="742492"/>
                    <a:pt x="276568" y="751263"/>
                  </a:cubicBezTo>
                  <a:cubicBezTo>
                    <a:pt x="269860" y="773450"/>
                    <a:pt x="264185" y="796153"/>
                    <a:pt x="258509" y="818340"/>
                  </a:cubicBezTo>
                  <a:cubicBezTo>
                    <a:pt x="256445" y="827628"/>
                    <a:pt x="259025" y="831239"/>
                    <a:pt x="267796" y="831756"/>
                  </a:cubicBezTo>
                  <a:cubicBezTo>
                    <a:pt x="291015" y="833819"/>
                    <a:pt x="310623" y="846719"/>
                    <a:pt x="330746" y="857038"/>
                  </a:cubicBezTo>
                  <a:cubicBezTo>
                    <a:pt x="335905" y="859618"/>
                    <a:pt x="338485" y="863230"/>
                    <a:pt x="337453" y="869422"/>
                  </a:cubicBezTo>
                  <a:cubicBezTo>
                    <a:pt x="335389" y="881805"/>
                    <a:pt x="333842" y="894189"/>
                    <a:pt x="332810" y="906572"/>
                  </a:cubicBezTo>
                  <a:cubicBezTo>
                    <a:pt x="331778" y="915344"/>
                    <a:pt x="328166" y="919988"/>
                    <a:pt x="318878" y="922052"/>
                  </a:cubicBezTo>
                  <a:cubicBezTo>
                    <a:pt x="298239" y="925664"/>
                    <a:pt x="278116" y="932887"/>
                    <a:pt x="256445" y="929275"/>
                  </a:cubicBezTo>
                  <a:cubicBezTo>
                    <a:pt x="246125" y="927211"/>
                    <a:pt x="243029" y="932371"/>
                    <a:pt x="242514" y="942175"/>
                  </a:cubicBezTo>
                  <a:cubicBezTo>
                    <a:pt x="241482" y="963846"/>
                    <a:pt x="241482" y="985001"/>
                    <a:pt x="242514" y="1006672"/>
                  </a:cubicBezTo>
                  <a:cubicBezTo>
                    <a:pt x="243029" y="1018023"/>
                    <a:pt x="247157" y="1022667"/>
                    <a:pt x="257993" y="1020603"/>
                  </a:cubicBezTo>
                  <a:cubicBezTo>
                    <a:pt x="280180" y="1016475"/>
                    <a:pt x="300303" y="1024731"/>
                    <a:pt x="321458" y="1028343"/>
                  </a:cubicBezTo>
                  <a:cubicBezTo>
                    <a:pt x="327650" y="1029375"/>
                    <a:pt x="331262" y="1032987"/>
                    <a:pt x="331778" y="1039694"/>
                  </a:cubicBezTo>
                  <a:cubicBezTo>
                    <a:pt x="333326" y="1052594"/>
                    <a:pt x="334358" y="1065493"/>
                    <a:pt x="336937" y="1077877"/>
                  </a:cubicBezTo>
                  <a:cubicBezTo>
                    <a:pt x="338485" y="1085617"/>
                    <a:pt x="335905" y="1089744"/>
                    <a:pt x="329198" y="1093356"/>
                  </a:cubicBezTo>
                  <a:cubicBezTo>
                    <a:pt x="309075" y="1103676"/>
                    <a:pt x="289467" y="1115543"/>
                    <a:pt x="265733" y="1117607"/>
                  </a:cubicBezTo>
                  <a:cubicBezTo>
                    <a:pt x="257993" y="1118123"/>
                    <a:pt x="255929" y="1122251"/>
                    <a:pt x="257993" y="1129990"/>
                  </a:cubicBezTo>
                  <a:cubicBezTo>
                    <a:pt x="263669" y="1153209"/>
                    <a:pt x="269344" y="1175913"/>
                    <a:pt x="276568" y="1198615"/>
                  </a:cubicBezTo>
                  <a:cubicBezTo>
                    <a:pt x="279148" y="1207903"/>
                    <a:pt x="283276" y="1209451"/>
                    <a:pt x="291531" y="1205839"/>
                  </a:cubicBezTo>
                  <a:cubicBezTo>
                    <a:pt x="308559" y="1198100"/>
                    <a:pt x="327134" y="1196035"/>
                    <a:pt x="345709" y="1196035"/>
                  </a:cubicBezTo>
                  <a:cubicBezTo>
                    <a:pt x="371508" y="1196035"/>
                    <a:pt x="366348" y="1193456"/>
                    <a:pt x="375636" y="1216675"/>
                  </a:cubicBezTo>
                  <a:cubicBezTo>
                    <a:pt x="378216" y="1223382"/>
                    <a:pt x="380795" y="1230606"/>
                    <a:pt x="384407" y="1236798"/>
                  </a:cubicBezTo>
                  <a:cubicBezTo>
                    <a:pt x="389051" y="1245569"/>
                    <a:pt x="386987" y="1251761"/>
                    <a:pt x="379764" y="1257953"/>
                  </a:cubicBezTo>
                  <a:cubicBezTo>
                    <a:pt x="363252" y="1272400"/>
                    <a:pt x="348289" y="1288396"/>
                    <a:pt x="327134" y="1296651"/>
                  </a:cubicBezTo>
                  <a:cubicBezTo>
                    <a:pt x="319394" y="1299231"/>
                    <a:pt x="319394" y="1303875"/>
                    <a:pt x="322490" y="1310583"/>
                  </a:cubicBezTo>
                  <a:cubicBezTo>
                    <a:pt x="333842" y="1332254"/>
                    <a:pt x="346225" y="1353409"/>
                    <a:pt x="359124" y="1374048"/>
                  </a:cubicBezTo>
                  <a:cubicBezTo>
                    <a:pt x="362736" y="1379724"/>
                    <a:pt x="365832" y="1380755"/>
                    <a:pt x="370992" y="1376628"/>
                  </a:cubicBezTo>
                  <a:cubicBezTo>
                    <a:pt x="389051" y="1361148"/>
                    <a:pt x="412270" y="1355988"/>
                    <a:pt x="433941" y="1348765"/>
                  </a:cubicBezTo>
                  <a:cubicBezTo>
                    <a:pt x="441165" y="1346185"/>
                    <a:pt x="445809" y="1347217"/>
                    <a:pt x="450452" y="1353925"/>
                  </a:cubicBezTo>
                  <a:cubicBezTo>
                    <a:pt x="457676" y="1364760"/>
                    <a:pt x="465932" y="1374564"/>
                    <a:pt x="474187" y="1384367"/>
                  </a:cubicBezTo>
                  <a:cubicBezTo>
                    <a:pt x="478315" y="1389527"/>
                    <a:pt x="478831" y="1393655"/>
                    <a:pt x="475219" y="1399331"/>
                  </a:cubicBezTo>
                  <a:cubicBezTo>
                    <a:pt x="462320" y="1417906"/>
                    <a:pt x="452516" y="1439061"/>
                    <a:pt x="432909" y="1452476"/>
                  </a:cubicBezTo>
                  <a:cubicBezTo>
                    <a:pt x="426201" y="1457120"/>
                    <a:pt x="425685" y="1461764"/>
                    <a:pt x="431877" y="1468471"/>
                  </a:cubicBezTo>
                  <a:cubicBezTo>
                    <a:pt x="447873" y="1486015"/>
                    <a:pt x="464384" y="1502526"/>
                    <a:pt x="481927" y="1518521"/>
                  </a:cubicBezTo>
                  <a:cubicBezTo>
                    <a:pt x="488119" y="1524197"/>
                    <a:pt x="493279" y="1524197"/>
                    <a:pt x="497922" y="1517489"/>
                  </a:cubicBezTo>
                  <a:cubicBezTo>
                    <a:pt x="510822" y="1498398"/>
                    <a:pt x="531461" y="1488595"/>
                    <a:pt x="550036" y="1475695"/>
                  </a:cubicBezTo>
                  <a:cubicBezTo>
                    <a:pt x="556228" y="1471568"/>
                    <a:pt x="561388" y="1471568"/>
                    <a:pt x="567063" y="1476211"/>
                  </a:cubicBezTo>
                  <a:cubicBezTo>
                    <a:pt x="576867" y="1483951"/>
                    <a:pt x="586670" y="1491690"/>
                    <a:pt x="596474" y="1498914"/>
                  </a:cubicBezTo>
                  <a:cubicBezTo>
                    <a:pt x="602666" y="1503558"/>
                    <a:pt x="604214" y="1508202"/>
                    <a:pt x="601634" y="1515426"/>
                  </a:cubicBezTo>
                  <a:cubicBezTo>
                    <a:pt x="594926" y="1537097"/>
                    <a:pt x="589250" y="1559284"/>
                    <a:pt x="574287" y="1577343"/>
                  </a:cubicBezTo>
                  <a:cubicBezTo>
                    <a:pt x="569127" y="1583018"/>
                    <a:pt x="569643" y="1587146"/>
                    <a:pt x="576867" y="1591274"/>
                  </a:cubicBezTo>
                  <a:cubicBezTo>
                    <a:pt x="597506" y="1603658"/>
                    <a:pt x="618145" y="1616041"/>
                    <a:pt x="639300" y="1627393"/>
                  </a:cubicBezTo>
                  <a:cubicBezTo>
                    <a:pt x="647040" y="1631520"/>
                    <a:pt x="651168" y="1629973"/>
                    <a:pt x="653747" y="1622233"/>
                  </a:cubicBezTo>
                  <a:cubicBezTo>
                    <a:pt x="662003" y="1600562"/>
                    <a:pt x="678514" y="1585598"/>
                    <a:pt x="693478" y="1568571"/>
                  </a:cubicBezTo>
                  <a:cubicBezTo>
                    <a:pt x="699153" y="1562379"/>
                    <a:pt x="704313" y="1561864"/>
                    <a:pt x="711537" y="1564959"/>
                  </a:cubicBezTo>
                  <a:cubicBezTo>
                    <a:pt x="721856" y="1570119"/>
                    <a:pt x="732692" y="1574247"/>
                    <a:pt x="743528" y="1578375"/>
                  </a:cubicBezTo>
                  <a:cubicBezTo>
                    <a:pt x="751267" y="1580955"/>
                    <a:pt x="753847" y="1585598"/>
                    <a:pt x="753847" y="1593854"/>
                  </a:cubicBezTo>
                  <a:cubicBezTo>
                    <a:pt x="753331" y="1616041"/>
                    <a:pt x="753847" y="1637712"/>
                    <a:pt x="744044" y="1658351"/>
                  </a:cubicBezTo>
                  <a:cubicBezTo>
                    <a:pt x="739916" y="1667123"/>
                    <a:pt x="743012" y="1671251"/>
                    <a:pt x="752299" y="1673831"/>
                  </a:cubicBezTo>
                  <a:cubicBezTo>
                    <a:pt x="773970" y="1680538"/>
                    <a:pt x="796157" y="1686214"/>
                    <a:pt x="818344" y="1691374"/>
                  </a:cubicBezTo>
                  <a:cubicBezTo>
                    <a:pt x="827116" y="1693438"/>
                    <a:pt x="831760" y="1692406"/>
                    <a:pt x="832276" y="1682602"/>
                  </a:cubicBezTo>
                  <a:cubicBezTo>
                    <a:pt x="834340" y="1659383"/>
                    <a:pt x="846723" y="1639776"/>
                    <a:pt x="857043" y="1619653"/>
                  </a:cubicBezTo>
                  <a:cubicBezTo>
                    <a:pt x="859622" y="1614493"/>
                    <a:pt x="862718" y="1611397"/>
                    <a:pt x="868910" y="1612429"/>
                  </a:cubicBezTo>
                  <a:cubicBezTo>
                    <a:pt x="881809" y="1614493"/>
                    <a:pt x="895225" y="1616041"/>
                    <a:pt x="908640" y="1617589"/>
                  </a:cubicBezTo>
                  <a:cubicBezTo>
                    <a:pt x="916896" y="1618621"/>
                    <a:pt x="920508" y="1622749"/>
                    <a:pt x="922056" y="1630488"/>
                  </a:cubicBezTo>
                  <a:cubicBezTo>
                    <a:pt x="925668" y="1651128"/>
                    <a:pt x="933407" y="1671251"/>
                    <a:pt x="929279" y="1692922"/>
                  </a:cubicBezTo>
                  <a:cubicBezTo>
                    <a:pt x="927215" y="1703757"/>
                    <a:pt x="932375" y="1706853"/>
                    <a:pt x="942695" y="1707369"/>
                  </a:cubicBezTo>
                  <a:cubicBezTo>
                    <a:pt x="964366" y="1708401"/>
                    <a:pt x="985521" y="1708401"/>
                    <a:pt x="1007192" y="1707369"/>
                  </a:cubicBezTo>
                  <a:cubicBezTo>
                    <a:pt x="1018028" y="1706853"/>
                    <a:pt x="1022155" y="1702725"/>
                    <a:pt x="1020607" y="1692406"/>
                  </a:cubicBezTo>
                  <a:cubicBezTo>
                    <a:pt x="1016480" y="1670219"/>
                    <a:pt x="1024219" y="1650096"/>
                    <a:pt x="1028347" y="1628941"/>
                  </a:cubicBezTo>
                  <a:cubicBezTo>
                    <a:pt x="1029379" y="1621717"/>
                    <a:pt x="1033507" y="1618621"/>
                    <a:pt x="1040215" y="1617589"/>
                  </a:cubicBezTo>
                  <a:cubicBezTo>
                    <a:pt x="1053114" y="1616041"/>
                    <a:pt x="1066013" y="1615009"/>
                    <a:pt x="1078397" y="1612429"/>
                  </a:cubicBezTo>
                  <a:cubicBezTo>
                    <a:pt x="1085621" y="1611397"/>
                    <a:pt x="1089748" y="1613461"/>
                    <a:pt x="1092844" y="1619653"/>
                  </a:cubicBezTo>
                  <a:cubicBezTo>
                    <a:pt x="1102648" y="1639776"/>
                    <a:pt x="1115031" y="1658351"/>
                    <a:pt x="1117095" y="1681570"/>
                  </a:cubicBezTo>
                  <a:cubicBezTo>
                    <a:pt x="1118127" y="1690342"/>
                    <a:pt x="1121739" y="1692922"/>
                    <a:pt x="1130511" y="1690858"/>
                  </a:cubicBezTo>
                  <a:cubicBezTo>
                    <a:pt x="1152698" y="1685698"/>
                    <a:pt x="1174885" y="1680022"/>
                    <a:pt x="1196556" y="1673315"/>
                  </a:cubicBezTo>
                  <a:cubicBezTo>
                    <a:pt x="1206359" y="1670219"/>
                    <a:pt x="1209455" y="1666607"/>
                    <a:pt x="1204811" y="1656803"/>
                  </a:cubicBezTo>
                  <a:cubicBezTo>
                    <a:pt x="1200168" y="1643904"/>
                    <a:pt x="1196556" y="1627393"/>
                    <a:pt x="1198104" y="1613977"/>
                  </a:cubicBezTo>
                  <a:close/>
                </a:path>
              </a:pathLst>
            </a:custGeom>
            <a:solidFill>
              <a:schemeClr val="bg1"/>
            </a:solidFill>
            <a:ln w="5155" cap="flat">
              <a:noFill/>
              <a:prstDash val="solid"/>
              <a:miter/>
            </a:ln>
          </p:spPr>
          <p:txBody>
            <a:bodyPr rtlCol="0" anchor="ctr"/>
            <a:lstStyle/>
            <a:p>
              <a:endParaRPr lang="en-US" sz="1050"/>
            </a:p>
          </p:txBody>
        </p:sp>
        <p:sp>
          <p:nvSpPr>
            <p:cNvPr id="45" name="Freeform: Shape 44"/>
            <p:cNvSpPr/>
            <p:nvPr/>
          </p:nvSpPr>
          <p:spPr>
            <a:xfrm>
              <a:off x="306264" y="596604"/>
              <a:ext cx="237705" cy="236465"/>
            </a:xfrm>
            <a:custGeom>
              <a:avLst/>
              <a:gdLst>
                <a:gd name="connsiteX0" fmla="*/ 185362 w 237706"/>
                <a:gd name="connsiteY0" fmla="*/ 130458 h 236466"/>
                <a:gd name="connsiteX1" fmla="*/ 237706 w 237706"/>
                <a:gd name="connsiteY1" fmla="*/ 130458 h 236466"/>
                <a:gd name="connsiteX2" fmla="*/ 234128 w 237706"/>
                <a:gd name="connsiteY2" fmla="*/ 154126 h 236466"/>
                <a:gd name="connsiteX3" fmla="*/ 165835 w 237706"/>
                <a:gd name="connsiteY3" fmla="*/ 229449 h 236466"/>
                <a:gd name="connsiteX4" fmla="*/ 131078 w 237706"/>
                <a:gd name="connsiteY4" fmla="*/ 236466 h 236466"/>
                <a:gd name="connsiteX5" fmla="*/ 131078 w 237706"/>
                <a:gd name="connsiteY5" fmla="*/ 186008 h 236466"/>
                <a:gd name="connsiteX6" fmla="*/ 146195 w 237706"/>
                <a:gd name="connsiteY6" fmla="*/ 182956 h 236466"/>
                <a:gd name="connsiteX7" fmla="*/ 177100 w 237706"/>
                <a:gd name="connsiteY7" fmla="*/ 157507 h 236466"/>
                <a:gd name="connsiteX8" fmla="*/ 0 w 237706"/>
                <a:gd name="connsiteY8" fmla="*/ 130458 h 236466"/>
                <a:gd name="connsiteX9" fmla="*/ 52344 w 237706"/>
                <a:gd name="connsiteY9" fmla="*/ 130458 h 236466"/>
                <a:gd name="connsiteX10" fmla="*/ 60606 w 237706"/>
                <a:gd name="connsiteY10" fmla="*/ 157507 h 236466"/>
                <a:gd name="connsiteX11" fmla="*/ 91511 w 237706"/>
                <a:gd name="connsiteY11" fmla="*/ 182956 h 236466"/>
                <a:gd name="connsiteX12" fmla="*/ 106628 w 237706"/>
                <a:gd name="connsiteY12" fmla="*/ 186008 h 236466"/>
                <a:gd name="connsiteX13" fmla="*/ 106628 w 237706"/>
                <a:gd name="connsiteY13" fmla="*/ 236466 h 236466"/>
                <a:gd name="connsiteX14" fmla="*/ 71871 w 237706"/>
                <a:gd name="connsiteY14" fmla="*/ 229449 h 236466"/>
                <a:gd name="connsiteX15" fmla="*/ 3579 w 237706"/>
                <a:gd name="connsiteY15" fmla="*/ 154126 h 236466"/>
                <a:gd name="connsiteX16" fmla="*/ 131078 w 237706"/>
                <a:gd name="connsiteY16" fmla="*/ 0 h 236466"/>
                <a:gd name="connsiteX17" fmla="*/ 165835 w 237706"/>
                <a:gd name="connsiteY17" fmla="*/ 7017 h 236466"/>
                <a:gd name="connsiteX18" fmla="*/ 234128 w 237706"/>
                <a:gd name="connsiteY18" fmla="*/ 82340 h 236466"/>
                <a:gd name="connsiteX19" fmla="*/ 237706 w 237706"/>
                <a:gd name="connsiteY19" fmla="*/ 106008 h 236466"/>
                <a:gd name="connsiteX20" fmla="*/ 185362 w 237706"/>
                <a:gd name="connsiteY20" fmla="*/ 106008 h 236466"/>
                <a:gd name="connsiteX21" fmla="*/ 177100 w 237706"/>
                <a:gd name="connsiteY21" fmla="*/ 78960 h 236466"/>
                <a:gd name="connsiteX22" fmla="*/ 146195 w 237706"/>
                <a:gd name="connsiteY22" fmla="*/ 53510 h 236466"/>
                <a:gd name="connsiteX23" fmla="*/ 131078 w 237706"/>
                <a:gd name="connsiteY23" fmla="*/ 50458 h 236466"/>
                <a:gd name="connsiteX24" fmla="*/ 106628 w 237706"/>
                <a:gd name="connsiteY24" fmla="*/ 0 h 236466"/>
                <a:gd name="connsiteX25" fmla="*/ 106628 w 237706"/>
                <a:gd name="connsiteY25" fmla="*/ 50458 h 236466"/>
                <a:gd name="connsiteX26" fmla="*/ 91511 w 237706"/>
                <a:gd name="connsiteY26" fmla="*/ 53510 h 236466"/>
                <a:gd name="connsiteX27" fmla="*/ 60606 w 237706"/>
                <a:gd name="connsiteY27" fmla="*/ 78960 h 236466"/>
                <a:gd name="connsiteX28" fmla="*/ 52344 w 237706"/>
                <a:gd name="connsiteY28" fmla="*/ 106008 h 236466"/>
                <a:gd name="connsiteX29" fmla="*/ 0 w 237706"/>
                <a:gd name="connsiteY29" fmla="*/ 106008 h 236466"/>
                <a:gd name="connsiteX30" fmla="*/ 3579 w 237706"/>
                <a:gd name="connsiteY30" fmla="*/ 82340 h 236466"/>
                <a:gd name="connsiteX31" fmla="*/ 71871 w 237706"/>
                <a:gd name="connsiteY31" fmla="*/ 7017 h 2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706" h="236466">
                  <a:moveTo>
                    <a:pt x="185362" y="130458"/>
                  </a:moveTo>
                  <a:lnTo>
                    <a:pt x="237706" y="130458"/>
                  </a:lnTo>
                  <a:lnTo>
                    <a:pt x="234128" y="154126"/>
                  </a:lnTo>
                  <a:cubicBezTo>
                    <a:pt x="223548" y="188141"/>
                    <a:pt x="198326" y="215706"/>
                    <a:pt x="165835" y="229449"/>
                  </a:cubicBezTo>
                  <a:lnTo>
                    <a:pt x="131078" y="236466"/>
                  </a:lnTo>
                  <a:lnTo>
                    <a:pt x="131078" y="186008"/>
                  </a:lnTo>
                  <a:lnTo>
                    <a:pt x="146195" y="182956"/>
                  </a:lnTo>
                  <a:cubicBezTo>
                    <a:pt x="158800" y="177624"/>
                    <a:pt x="169526" y="168717"/>
                    <a:pt x="177100" y="157507"/>
                  </a:cubicBezTo>
                  <a:close/>
                  <a:moveTo>
                    <a:pt x="0" y="130458"/>
                  </a:moveTo>
                  <a:lnTo>
                    <a:pt x="52344" y="130458"/>
                  </a:lnTo>
                  <a:lnTo>
                    <a:pt x="60606" y="157507"/>
                  </a:lnTo>
                  <a:cubicBezTo>
                    <a:pt x="68180" y="168717"/>
                    <a:pt x="78906" y="177624"/>
                    <a:pt x="91511" y="182956"/>
                  </a:cubicBezTo>
                  <a:lnTo>
                    <a:pt x="106628" y="186008"/>
                  </a:lnTo>
                  <a:lnTo>
                    <a:pt x="106628" y="236466"/>
                  </a:lnTo>
                  <a:lnTo>
                    <a:pt x="71871" y="229449"/>
                  </a:lnTo>
                  <a:cubicBezTo>
                    <a:pt x="39380" y="215706"/>
                    <a:pt x="14159" y="188141"/>
                    <a:pt x="3579" y="154126"/>
                  </a:cubicBezTo>
                  <a:close/>
                  <a:moveTo>
                    <a:pt x="131078" y="0"/>
                  </a:moveTo>
                  <a:lnTo>
                    <a:pt x="165835" y="7017"/>
                  </a:lnTo>
                  <a:cubicBezTo>
                    <a:pt x="198326" y="20760"/>
                    <a:pt x="223548" y="48325"/>
                    <a:pt x="234128" y="82340"/>
                  </a:cubicBezTo>
                  <a:lnTo>
                    <a:pt x="237706" y="106008"/>
                  </a:lnTo>
                  <a:lnTo>
                    <a:pt x="185362" y="106008"/>
                  </a:lnTo>
                  <a:lnTo>
                    <a:pt x="177100" y="78960"/>
                  </a:lnTo>
                  <a:cubicBezTo>
                    <a:pt x="169526" y="67749"/>
                    <a:pt x="158800" y="58842"/>
                    <a:pt x="146195" y="53510"/>
                  </a:cubicBezTo>
                  <a:lnTo>
                    <a:pt x="131078" y="50458"/>
                  </a:lnTo>
                  <a:close/>
                  <a:moveTo>
                    <a:pt x="106628" y="0"/>
                  </a:moveTo>
                  <a:lnTo>
                    <a:pt x="106628" y="50458"/>
                  </a:lnTo>
                  <a:lnTo>
                    <a:pt x="91511" y="53510"/>
                  </a:lnTo>
                  <a:cubicBezTo>
                    <a:pt x="78906" y="58842"/>
                    <a:pt x="68180" y="67749"/>
                    <a:pt x="60606" y="78960"/>
                  </a:cubicBezTo>
                  <a:lnTo>
                    <a:pt x="52344" y="106008"/>
                  </a:lnTo>
                  <a:lnTo>
                    <a:pt x="0" y="106008"/>
                  </a:lnTo>
                  <a:lnTo>
                    <a:pt x="3579" y="82340"/>
                  </a:lnTo>
                  <a:cubicBezTo>
                    <a:pt x="14159" y="48325"/>
                    <a:pt x="39380" y="20760"/>
                    <a:pt x="71871" y="70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solidFill>
              </a:endParaRPr>
            </a:p>
          </p:txBody>
        </p:sp>
        <p:sp>
          <p:nvSpPr>
            <p:cNvPr id="46" name="Oval 45"/>
            <p:cNvSpPr/>
            <p:nvPr/>
          </p:nvSpPr>
          <p:spPr>
            <a:xfrm>
              <a:off x="385558" y="675280"/>
              <a:ext cx="79122" cy="79122"/>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47" name="Group 46"/>
          <p:cNvGrpSpPr/>
          <p:nvPr userDrawn="1"/>
        </p:nvGrpSpPr>
        <p:grpSpPr>
          <a:xfrm rot="9743765" flipH="1">
            <a:off x="636782" y="294694"/>
            <a:ext cx="344946" cy="1033318"/>
            <a:chOff x="391499" y="630207"/>
            <a:chExt cx="531845" cy="1593193"/>
          </a:xfrm>
        </p:grpSpPr>
        <p:sp>
          <p:nvSpPr>
            <p:cNvPr id="48" name="Rectangle: Rounded Corners 47"/>
            <p:cNvSpPr/>
            <p:nvPr/>
          </p:nvSpPr>
          <p:spPr>
            <a:xfrm rot="20495611">
              <a:off x="400452" y="630207"/>
              <a:ext cx="522892" cy="1539138"/>
            </a:xfrm>
            <a:prstGeom prst="roundRect">
              <a:avLst>
                <a:gd name="adj"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9" name="Rectangle: Rounded Corners 48"/>
            <p:cNvSpPr/>
            <p:nvPr/>
          </p:nvSpPr>
          <p:spPr>
            <a:xfrm rot="20495611">
              <a:off x="391499" y="684262"/>
              <a:ext cx="191607" cy="1539138"/>
            </a:xfrm>
            <a:prstGeom prst="roundRect">
              <a:avLst>
                <a:gd name="adj" fmla="val 0"/>
              </a:avLst>
            </a:pr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50" name="Oval 49"/>
          <p:cNvSpPr/>
          <p:nvPr userDrawn="1"/>
        </p:nvSpPr>
        <p:spPr>
          <a:xfrm rot="10800000" flipH="1">
            <a:off x="560807" y="1065645"/>
            <a:ext cx="463971" cy="463971"/>
          </a:xfrm>
          <a:prstGeom prst="ellipse">
            <a:avLst/>
          </a:prstGeom>
          <a:solidFill>
            <a:schemeClr val="accent2"/>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 name="Freeform: Shape 50"/>
          <p:cNvSpPr/>
          <p:nvPr userDrawn="1"/>
        </p:nvSpPr>
        <p:spPr>
          <a:xfrm rot="10800000" flipH="1">
            <a:off x="610846" y="1115683"/>
            <a:ext cx="363894" cy="363894"/>
          </a:xfrm>
          <a:custGeom>
            <a:avLst/>
            <a:gdLst>
              <a:gd name="connsiteX0" fmla="*/ 977265 w 1950394"/>
              <a:gd name="connsiteY0" fmla="*/ 1954006 h 1950394"/>
              <a:gd name="connsiteX1" fmla="*/ 4 w 1950394"/>
              <a:gd name="connsiteY1" fmla="*/ 977261 h 1950394"/>
              <a:gd name="connsiteX2" fmla="*/ 976749 w 1950394"/>
              <a:gd name="connsiteY2" fmla="*/ 0 h 1950394"/>
              <a:gd name="connsiteX3" fmla="*/ 1953494 w 1950394"/>
              <a:gd name="connsiteY3" fmla="*/ 976229 h 1950394"/>
              <a:gd name="connsiteX4" fmla="*/ 977265 w 1950394"/>
              <a:gd name="connsiteY4" fmla="*/ 1954006 h 1950394"/>
              <a:gd name="connsiteX5" fmla="*/ 1198104 w 1950394"/>
              <a:gd name="connsiteY5" fmla="*/ 1613977 h 1950394"/>
              <a:gd name="connsiteX6" fmla="*/ 1221839 w 1950394"/>
              <a:gd name="connsiteY6" fmla="*/ 1574763 h 1950394"/>
              <a:gd name="connsiteX7" fmla="*/ 1240930 w 1950394"/>
              <a:gd name="connsiteY7" fmla="*/ 1566507 h 1950394"/>
              <a:gd name="connsiteX8" fmla="*/ 1257957 w 1950394"/>
              <a:gd name="connsiteY8" fmla="*/ 1569603 h 1950394"/>
              <a:gd name="connsiteX9" fmla="*/ 1298203 w 1950394"/>
              <a:gd name="connsiteY9" fmla="*/ 1624297 h 1950394"/>
              <a:gd name="connsiteX10" fmla="*/ 1311619 w 1950394"/>
              <a:gd name="connsiteY10" fmla="*/ 1629456 h 1950394"/>
              <a:gd name="connsiteX11" fmla="*/ 1375084 w 1950394"/>
              <a:gd name="connsiteY11" fmla="*/ 1592822 h 1950394"/>
              <a:gd name="connsiteX12" fmla="*/ 1377148 w 1950394"/>
              <a:gd name="connsiteY12" fmla="*/ 1578891 h 1950394"/>
              <a:gd name="connsiteX13" fmla="*/ 1349285 w 1950394"/>
              <a:gd name="connsiteY13" fmla="*/ 1515426 h 1950394"/>
              <a:gd name="connsiteX14" fmla="*/ 1353413 w 1950394"/>
              <a:gd name="connsiteY14" fmla="*/ 1502010 h 1950394"/>
              <a:gd name="connsiteX15" fmla="*/ 1385919 w 1950394"/>
              <a:gd name="connsiteY15" fmla="*/ 1476727 h 1950394"/>
              <a:gd name="connsiteX16" fmla="*/ 1400883 w 1950394"/>
              <a:gd name="connsiteY16" fmla="*/ 1476727 h 1950394"/>
              <a:gd name="connsiteX17" fmla="*/ 1452996 w 1950394"/>
              <a:gd name="connsiteY17" fmla="*/ 1518005 h 1950394"/>
              <a:gd name="connsiteX18" fmla="*/ 1470024 w 1950394"/>
              <a:gd name="connsiteY18" fmla="*/ 1519553 h 1950394"/>
              <a:gd name="connsiteX19" fmla="*/ 1519041 w 1950394"/>
              <a:gd name="connsiteY19" fmla="*/ 1470535 h 1950394"/>
              <a:gd name="connsiteX20" fmla="*/ 1518010 w 1950394"/>
              <a:gd name="connsiteY20" fmla="*/ 1453508 h 1950394"/>
              <a:gd name="connsiteX21" fmla="*/ 1475699 w 1950394"/>
              <a:gd name="connsiteY21" fmla="*/ 1400363 h 1950394"/>
              <a:gd name="connsiteX22" fmla="*/ 1476215 w 1950394"/>
              <a:gd name="connsiteY22" fmla="*/ 1386431 h 1950394"/>
              <a:gd name="connsiteX23" fmla="*/ 1501498 w 1950394"/>
              <a:gd name="connsiteY23" fmla="*/ 1353925 h 1950394"/>
              <a:gd name="connsiteX24" fmla="*/ 1515946 w 1950394"/>
              <a:gd name="connsiteY24" fmla="*/ 1349797 h 1950394"/>
              <a:gd name="connsiteX25" fmla="*/ 1579411 w 1950394"/>
              <a:gd name="connsiteY25" fmla="*/ 1377660 h 1950394"/>
              <a:gd name="connsiteX26" fmla="*/ 1592310 w 1950394"/>
              <a:gd name="connsiteY26" fmla="*/ 1375596 h 1950394"/>
              <a:gd name="connsiteX27" fmla="*/ 1628945 w 1950394"/>
              <a:gd name="connsiteY27" fmla="*/ 1312130 h 1950394"/>
              <a:gd name="connsiteX28" fmla="*/ 1623785 w 1950394"/>
              <a:gd name="connsiteY28" fmla="*/ 1298199 h 1950394"/>
              <a:gd name="connsiteX29" fmla="*/ 1577863 w 1950394"/>
              <a:gd name="connsiteY29" fmla="*/ 1265692 h 1950394"/>
              <a:gd name="connsiteX30" fmla="*/ 1571155 w 1950394"/>
              <a:gd name="connsiteY30" fmla="*/ 1230090 h 1950394"/>
              <a:gd name="connsiteX31" fmla="*/ 1579927 w 1950394"/>
              <a:gd name="connsiteY31" fmla="*/ 1208419 h 1950394"/>
              <a:gd name="connsiteX32" fmla="*/ 1596438 w 1950394"/>
              <a:gd name="connsiteY32" fmla="*/ 1197583 h 1950394"/>
              <a:gd name="connsiteX33" fmla="*/ 1660935 w 1950394"/>
              <a:gd name="connsiteY33" fmla="*/ 1207387 h 1950394"/>
              <a:gd name="connsiteX34" fmla="*/ 1675383 w 1950394"/>
              <a:gd name="connsiteY34" fmla="*/ 1201195 h 1950394"/>
              <a:gd name="connsiteX35" fmla="*/ 1693442 w 1950394"/>
              <a:gd name="connsiteY35" fmla="*/ 1132570 h 1950394"/>
              <a:gd name="connsiteX36" fmla="*/ 1684154 w 1950394"/>
              <a:gd name="connsiteY36" fmla="*/ 1119155 h 1950394"/>
              <a:gd name="connsiteX37" fmla="*/ 1621205 w 1950394"/>
              <a:gd name="connsiteY37" fmla="*/ 1093872 h 1950394"/>
              <a:gd name="connsiteX38" fmla="*/ 1614497 w 1950394"/>
              <a:gd name="connsiteY38" fmla="*/ 1083037 h 1950394"/>
              <a:gd name="connsiteX39" fmla="*/ 1620173 w 1950394"/>
              <a:gd name="connsiteY39" fmla="*/ 1042274 h 1950394"/>
              <a:gd name="connsiteX40" fmla="*/ 1632557 w 1950394"/>
              <a:gd name="connsiteY40" fmla="*/ 1029891 h 1950394"/>
              <a:gd name="connsiteX41" fmla="*/ 1696022 w 1950394"/>
              <a:gd name="connsiteY41" fmla="*/ 1022667 h 1950394"/>
              <a:gd name="connsiteX42" fmla="*/ 1709437 w 1950394"/>
              <a:gd name="connsiteY42" fmla="*/ 1010800 h 1950394"/>
              <a:gd name="connsiteX43" fmla="*/ 1709437 w 1950394"/>
              <a:gd name="connsiteY43" fmla="*/ 943723 h 1950394"/>
              <a:gd name="connsiteX44" fmla="*/ 1694990 w 1950394"/>
              <a:gd name="connsiteY44" fmla="*/ 931339 h 1950394"/>
              <a:gd name="connsiteX45" fmla="*/ 1650616 w 1950394"/>
              <a:gd name="connsiteY45" fmla="*/ 928243 h 1950394"/>
              <a:gd name="connsiteX46" fmla="*/ 1618109 w 1950394"/>
              <a:gd name="connsiteY46" fmla="*/ 892125 h 1950394"/>
              <a:gd name="connsiteX47" fmla="*/ 1615013 w 1950394"/>
              <a:gd name="connsiteY47" fmla="*/ 874582 h 1950394"/>
              <a:gd name="connsiteX48" fmla="*/ 1622753 w 1950394"/>
              <a:gd name="connsiteY48" fmla="*/ 859102 h 1950394"/>
              <a:gd name="connsiteX49" fmla="*/ 1684670 w 1950394"/>
              <a:gd name="connsiteY49" fmla="*/ 834851 h 1950394"/>
              <a:gd name="connsiteX50" fmla="*/ 1693442 w 1950394"/>
              <a:gd name="connsiteY50" fmla="*/ 821952 h 1950394"/>
              <a:gd name="connsiteX51" fmla="*/ 1674867 w 1950394"/>
              <a:gd name="connsiteY51" fmla="*/ 753327 h 1950394"/>
              <a:gd name="connsiteX52" fmla="*/ 1659903 w 1950394"/>
              <a:gd name="connsiteY52" fmla="*/ 746619 h 1950394"/>
              <a:gd name="connsiteX53" fmla="*/ 1594374 w 1950394"/>
              <a:gd name="connsiteY53" fmla="*/ 756423 h 1950394"/>
              <a:gd name="connsiteX54" fmla="*/ 1580443 w 1950394"/>
              <a:gd name="connsiteY54" fmla="*/ 747651 h 1950394"/>
              <a:gd name="connsiteX55" fmla="*/ 1565995 w 1950394"/>
              <a:gd name="connsiteY55" fmla="*/ 713081 h 1950394"/>
              <a:gd name="connsiteX56" fmla="*/ 1570123 w 1950394"/>
              <a:gd name="connsiteY56" fmla="*/ 696054 h 1950394"/>
              <a:gd name="connsiteX57" fmla="*/ 1623269 w 1950394"/>
              <a:gd name="connsiteY57" fmla="*/ 656323 h 1950394"/>
              <a:gd name="connsiteX58" fmla="*/ 1628429 w 1950394"/>
              <a:gd name="connsiteY58" fmla="*/ 641876 h 1950394"/>
              <a:gd name="connsiteX59" fmla="*/ 1592310 w 1950394"/>
              <a:gd name="connsiteY59" fmla="*/ 579443 h 1950394"/>
              <a:gd name="connsiteX60" fmla="*/ 1578379 w 1950394"/>
              <a:gd name="connsiteY60" fmla="*/ 576863 h 1950394"/>
              <a:gd name="connsiteX61" fmla="*/ 1532457 w 1950394"/>
              <a:gd name="connsiteY61" fmla="*/ 599050 h 1950394"/>
              <a:gd name="connsiteX62" fmla="*/ 1490147 w 1950394"/>
              <a:gd name="connsiteY62" fmla="*/ 585118 h 1950394"/>
              <a:gd name="connsiteX63" fmla="*/ 1477247 w 1950394"/>
              <a:gd name="connsiteY63" fmla="*/ 569123 h 1950394"/>
              <a:gd name="connsiteX64" fmla="*/ 1476731 w 1950394"/>
              <a:gd name="connsiteY64" fmla="*/ 552096 h 1950394"/>
              <a:gd name="connsiteX65" fmla="*/ 1518525 w 1950394"/>
              <a:gd name="connsiteY65" fmla="*/ 499982 h 1950394"/>
              <a:gd name="connsiteX66" fmla="*/ 1519557 w 1950394"/>
              <a:gd name="connsiteY66" fmla="*/ 483987 h 1950394"/>
              <a:gd name="connsiteX67" fmla="*/ 1470540 w 1950394"/>
              <a:gd name="connsiteY67" fmla="*/ 434453 h 1950394"/>
              <a:gd name="connsiteX68" fmla="*/ 1452480 w 1950394"/>
              <a:gd name="connsiteY68" fmla="*/ 436001 h 1950394"/>
              <a:gd name="connsiteX69" fmla="*/ 1418942 w 1950394"/>
              <a:gd name="connsiteY69" fmla="*/ 465412 h 1950394"/>
              <a:gd name="connsiteX70" fmla="*/ 1369408 w 1950394"/>
              <a:gd name="connsiteY70" fmla="*/ 463348 h 1950394"/>
              <a:gd name="connsiteX71" fmla="*/ 1354961 w 1950394"/>
              <a:gd name="connsiteY71" fmla="*/ 452512 h 1950394"/>
              <a:gd name="connsiteX72" fmla="*/ 1349801 w 1950394"/>
              <a:gd name="connsiteY72" fmla="*/ 436001 h 1950394"/>
              <a:gd name="connsiteX73" fmla="*/ 1377148 w 1950394"/>
              <a:gd name="connsiteY73" fmla="*/ 374084 h 1950394"/>
              <a:gd name="connsiteX74" fmla="*/ 1374052 w 1950394"/>
              <a:gd name="connsiteY74" fmla="*/ 360152 h 1950394"/>
              <a:gd name="connsiteX75" fmla="*/ 1312651 w 1950394"/>
              <a:gd name="connsiteY75" fmla="*/ 324550 h 1950394"/>
              <a:gd name="connsiteX76" fmla="*/ 1296655 w 1950394"/>
              <a:gd name="connsiteY76" fmla="*/ 329193 h 1950394"/>
              <a:gd name="connsiteX77" fmla="*/ 1256925 w 1950394"/>
              <a:gd name="connsiteY77" fmla="*/ 382855 h 1950394"/>
              <a:gd name="connsiteX78" fmla="*/ 1238866 w 1950394"/>
              <a:gd name="connsiteY78" fmla="*/ 386467 h 1950394"/>
              <a:gd name="connsiteX79" fmla="*/ 1206875 w 1950394"/>
              <a:gd name="connsiteY79" fmla="*/ 373052 h 1950394"/>
              <a:gd name="connsiteX80" fmla="*/ 1196556 w 1950394"/>
              <a:gd name="connsiteY80" fmla="*/ 357572 h 1950394"/>
              <a:gd name="connsiteX81" fmla="*/ 1206359 w 1950394"/>
              <a:gd name="connsiteY81" fmla="*/ 293075 h 1950394"/>
              <a:gd name="connsiteX82" fmla="*/ 1199652 w 1950394"/>
              <a:gd name="connsiteY82" fmla="*/ 278112 h 1950394"/>
              <a:gd name="connsiteX83" fmla="*/ 1131027 w 1950394"/>
              <a:gd name="connsiteY83" fmla="*/ 259537 h 1950394"/>
              <a:gd name="connsiteX84" fmla="*/ 1118127 w 1950394"/>
              <a:gd name="connsiteY84" fmla="*/ 268308 h 1950394"/>
              <a:gd name="connsiteX85" fmla="*/ 1093360 w 1950394"/>
              <a:gd name="connsiteY85" fmla="*/ 331258 h 1950394"/>
              <a:gd name="connsiteX86" fmla="*/ 1079945 w 1950394"/>
              <a:gd name="connsiteY86" fmla="*/ 338481 h 1950394"/>
              <a:gd name="connsiteX87" fmla="*/ 1042794 w 1950394"/>
              <a:gd name="connsiteY87" fmla="*/ 333837 h 1950394"/>
              <a:gd name="connsiteX88" fmla="*/ 1028347 w 1950394"/>
              <a:gd name="connsiteY88" fmla="*/ 320422 h 1950394"/>
              <a:gd name="connsiteX89" fmla="*/ 1021123 w 1950394"/>
              <a:gd name="connsiteY89" fmla="*/ 257989 h 1950394"/>
              <a:gd name="connsiteX90" fmla="*/ 1008740 w 1950394"/>
              <a:gd name="connsiteY90" fmla="*/ 243541 h 1950394"/>
              <a:gd name="connsiteX91" fmla="*/ 941663 w 1950394"/>
              <a:gd name="connsiteY91" fmla="*/ 243541 h 1950394"/>
              <a:gd name="connsiteX92" fmla="*/ 929795 w 1950394"/>
              <a:gd name="connsiteY92" fmla="*/ 256957 h 1950394"/>
              <a:gd name="connsiteX93" fmla="*/ 922572 w 1950394"/>
              <a:gd name="connsiteY93" fmla="*/ 320422 h 1950394"/>
              <a:gd name="connsiteX94" fmla="*/ 909156 w 1950394"/>
              <a:gd name="connsiteY94" fmla="*/ 333321 h 1950394"/>
              <a:gd name="connsiteX95" fmla="*/ 872006 w 1950394"/>
              <a:gd name="connsiteY95" fmla="*/ 337965 h 1950394"/>
              <a:gd name="connsiteX96" fmla="*/ 857559 w 1950394"/>
              <a:gd name="connsiteY96" fmla="*/ 330226 h 1950394"/>
              <a:gd name="connsiteX97" fmla="*/ 833308 w 1950394"/>
              <a:gd name="connsiteY97" fmla="*/ 268308 h 1950394"/>
              <a:gd name="connsiteX98" fmla="*/ 819892 w 1950394"/>
              <a:gd name="connsiteY98" fmla="*/ 259021 h 1950394"/>
              <a:gd name="connsiteX99" fmla="*/ 753847 w 1950394"/>
              <a:gd name="connsiteY99" fmla="*/ 276564 h 1950394"/>
              <a:gd name="connsiteX100" fmla="*/ 745591 w 1950394"/>
              <a:gd name="connsiteY100" fmla="*/ 293075 h 1950394"/>
              <a:gd name="connsiteX101" fmla="*/ 754879 w 1950394"/>
              <a:gd name="connsiteY101" fmla="*/ 339513 h 1950394"/>
              <a:gd name="connsiteX102" fmla="*/ 728564 w 1950394"/>
              <a:gd name="connsiteY102" fmla="*/ 378728 h 1950394"/>
              <a:gd name="connsiteX103" fmla="*/ 712053 w 1950394"/>
              <a:gd name="connsiteY103" fmla="*/ 385951 h 1950394"/>
              <a:gd name="connsiteX104" fmla="*/ 695026 w 1950394"/>
              <a:gd name="connsiteY104" fmla="*/ 382855 h 1950394"/>
              <a:gd name="connsiteX105" fmla="*/ 654779 w 1950394"/>
              <a:gd name="connsiteY105" fmla="*/ 328161 h 1950394"/>
              <a:gd name="connsiteX106" fmla="*/ 641364 w 1950394"/>
              <a:gd name="connsiteY106" fmla="*/ 323002 h 1950394"/>
              <a:gd name="connsiteX107" fmla="*/ 577899 w 1950394"/>
              <a:gd name="connsiteY107" fmla="*/ 359636 h 1950394"/>
              <a:gd name="connsiteX108" fmla="*/ 574803 w 1950394"/>
              <a:gd name="connsiteY108" fmla="*/ 372536 h 1950394"/>
              <a:gd name="connsiteX109" fmla="*/ 602666 w 1950394"/>
              <a:gd name="connsiteY109" fmla="*/ 435485 h 1950394"/>
              <a:gd name="connsiteX110" fmla="*/ 598022 w 1950394"/>
              <a:gd name="connsiteY110" fmla="*/ 450964 h 1950394"/>
              <a:gd name="connsiteX111" fmla="*/ 567579 w 1950394"/>
              <a:gd name="connsiteY111" fmla="*/ 474699 h 1950394"/>
              <a:gd name="connsiteX112" fmla="*/ 550552 w 1950394"/>
              <a:gd name="connsiteY112" fmla="*/ 474699 h 1950394"/>
              <a:gd name="connsiteX113" fmla="*/ 498438 w 1950394"/>
              <a:gd name="connsiteY113" fmla="*/ 432905 h 1950394"/>
              <a:gd name="connsiteX114" fmla="*/ 483475 w 1950394"/>
              <a:gd name="connsiteY114" fmla="*/ 431357 h 1950394"/>
              <a:gd name="connsiteX115" fmla="*/ 432393 w 1950394"/>
              <a:gd name="connsiteY115" fmla="*/ 482439 h 1950394"/>
              <a:gd name="connsiteX116" fmla="*/ 433425 w 1950394"/>
              <a:gd name="connsiteY116" fmla="*/ 497402 h 1950394"/>
              <a:gd name="connsiteX117" fmla="*/ 475735 w 1950394"/>
              <a:gd name="connsiteY117" fmla="*/ 550032 h 1950394"/>
              <a:gd name="connsiteX118" fmla="*/ 475219 w 1950394"/>
              <a:gd name="connsiteY118" fmla="*/ 566027 h 1950394"/>
              <a:gd name="connsiteX119" fmla="*/ 450968 w 1950394"/>
              <a:gd name="connsiteY119" fmla="*/ 597502 h 1950394"/>
              <a:gd name="connsiteX120" fmla="*/ 437553 w 1950394"/>
              <a:gd name="connsiteY120" fmla="*/ 601629 h 1950394"/>
              <a:gd name="connsiteX121" fmla="*/ 373056 w 1950394"/>
              <a:gd name="connsiteY121" fmla="*/ 573251 h 1950394"/>
              <a:gd name="connsiteX122" fmla="*/ 360156 w 1950394"/>
              <a:gd name="connsiteY122" fmla="*/ 575315 h 1950394"/>
              <a:gd name="connsiteX123" fmla="*/ 323522 w 1950394"/>
              <a:gd name="connsiteY123" fmla="*/ 638780 h 1950394"/>
              <a:gd name="connsiteX124" fmla="*/ 328166 w 1950394"/>
              <a:gd name="connsiteY124" fmla="*/ 652711 h 1950394"/>
              <a:gd name="connsiteX125" fmla="*/ 374088 w 1950394"/>
              <a:gd name="connsiteY125" fmla="*/ 685218 h 1950394"/>
              <a:gd name="connsiteX126" fmla="*/ 380795 w 1950394"/>
              <a:gd name="connsiteY126" fmla="*/ 720820 h 1950394"/>
              <a:gd name="connsiteX127" fmla="*/ 372024 w 1950394"/>
              <a:gd name="connsiteY127" fmla="*/ 742492 h 1950394"/>
              <a:gd name="connsiteX128" fmla="*/ 355513 w 1950394"/>
              <a:gd name="connsiteY128" fmla="*/ 753327 h 1950394"/>
              <a:gd name="connsiteX129" fmla="*/ 291015 w 1950394"/>
              <a:gd name="connsiteY129" fmla="*/ 743523 h 1950394"/>
              <a:gd name="connsiteX130" fmla="*/ 276568 w 1950394"/>
              <a:gd name="connsiteY130" fmla="*/ 751263 h 1950394"/>
              <a:gd name="connsiteX131" fmla="*/ 258509 w 1950394"/>
              <a:gd name="connsiteY131" fmla="*/ 818340 h 1950394"/>
              <a:gd name="connsiteX132" fmla="*/ 267796 w 1950394"/>
              <a:gd name="connsiteY132" fmla="*/ 831756 h 1950394"/>
              <a:gd name="connsiteX133" fmla="*/ 330746 w 1950394"/>
              <a:gd name="connsiteY133" fmla="*/ 857038 h 1950394"/>
              <a:gd name="connsiteX134" fmla="*/ 337453 w 1950394"/>
              <a:gd name="connsiteY134" fmla="*/ 869422 h 1950394"/>
              <a:gd name="connsiteX135" fmla="*/ 332810 w 1950394"/>
              <a:gd name="connsiteY135" fmla="*/ 906572 h 1950394"/>
              <a:gd name="connsiteX136" fmla="*/ 318878 w 1950394"/>
              <a:gd name="connsiteY136" fmla="*/ 922052 h 1950394"/>
              <a:gd name="connsiteX137" fmla="*/ 256445 w 1950394"/>
              <a:gd name="connsiteY137" fmla="*/ 929275 h 1950394"/>
              <a:gd name="connsiteX138" fmla="*/ 242514 w 1950394"/>
              <a:gd name="connsiteY138" fmla="*/ 942175 h 1950394"/>
              <a:gd name="connsiteX139" fmla="*/ 242514 w 1950394"/>
              <a:gd name="connsiteY139" fmla="*/ 1006672 h 1950394"/>
              <a:gd name="connsiteX140" fmla="*/ 257993 w 1950394"/>
              <a:gd name="connsiteY140" fmla="*/ 1020603 h 1950394"/>
              <a:gd name="connsiteX141" fmla="*/ 321458 w 1950394"/>
              <a:gd name="connsiteY141" fmla="*/ 1028343 h 1950394"/>
              <a:gd name="connsiteX142" fmla="*/ 331778 w 1950394"/>
              <a:gd name="connsiteY142" fmla="*/ 1039694 h 1950394"/>
              <a:gd name="connsiteX143" fmla="*/ 336937 w 1950394"/>
              <a:gd name="connsiteY143" fmla="*/ 1077877 h 1950394"/>
              <a:gd name="connsiteX144" fmla="*/ 329198 w 1950394"/>
              <a:gd name="connsiteY144" fmla="*/ 1093356 h 1950394"/>
              <a:gd name="connsiteX145" fmla="*/ 265733 w 1950394"/>
              <a:gd name="connsiteY145" fmla="*/ 1117607 h 1950394"/>
              <a:gd name="connsiteX146" fmla="*/ 257993 w 1950394"/>
              <a:gd name="connsiteY146" fmla="*/ 1129990 h 1950394"/>
              <a:gd name="connsiteX147" fmla="*/ 276568 w 1950394"/>
              <a:gd name="connsiteY147" fmla="*/ 1198615 h 1950394"/>
              <a:gd name="connsiteX148" fmla="*/ 291531 w 1950394"/>
              <a:gd name="connsiteY148" fmla="*/ 1205839 h 1950394"/>
              <a:gd name="connsiteX149" fmla="*/ 345709 w 1950394"/>
              <a:gd name="connsiteY149" fmla="*/ 1196035 h 1950394"/>
              <a:gd name="connsiteX150" fmla="*/ 375636 w 1950394"/>
              <a:gd name="connsiteY150" fmla="*/ 1216675 h 1950394"/>
              <a:gd name="connsiteX151" fmla="*/ 384407 w 1950394"/>
              <a:gd name="connsiteY151" fmla="*/ 1236798 h 1950394"/>
              <a:gd name="connsiteX152" fmla="*/ 379764 w 1950394"/>
              <a:gd name="connsiteY152" fmla="*/ 1257953 h 1950394"/>
              <a:gd name="connsiteX153" fmla="*/ 327134 w 1950394"/>
              <a:gd name="connsiteY153" fmla="*/ 1296651 h 1950394"/>
              <a:gd name="connsiteX154" fmla="*/ 322490 w 1950394"/>
              <a:gd name="connsiteY154" fmla="*/ 1310583 h 1950394"/>
              <a:gd name="connsiteX155" fmla="*/ 359124 w 1950394"/>
              <a:gd name="connsiteY155" fmla="*/ 1374048 h 1950394"/>
              <a:gd name="connsiteX156" fmla="*/ 370992 w 1950394"/>
              <a:gd name="connsiteY156" fmla="*/ 1376628 h 1950394"/>
              <a:gd name="connsiteX157" fmla="*/ 433941 w 1950394"/>
              <a:gd name="connsiteY157" fmla="*/ 1348765 h 1950394"/>
              <a:gd name="connsiteX158" fmla="*/ 450452 w 1950394"/>
              <a:gd name="connsiteY158" fmla="*/ 1353925 h 1950394"/>
              <a:gd name="connsiteX159" fmla="*/ 474187 w 1950394"/>
              <a:gd name="connsiteY159" fmla="*/ 1384367 h 1950394"/>
              <a:gd name="connsiteX160" fmla="*/ 475219 w 1950394"/>
              <a:gd name="connsiteY160" fmla="*/ 1399331 h 1950394"/>
              <a:gd name="connsiteX161" fmla="*/ 432909 w 1950394"/>
              <a:gd name="connsiteY161" fmla="*/ 1452476 h 1950394"/>
              <a:gd name="connsiteX162" fmla="*/ 431877 w 1950394"/>
              <a:gd name="connsiteY162" fmla="*/ 1468471 h 1950394"/>
              <a:gd name="connsiteX163" fmla="*/ 481927 w 1950394"/>
              <a:gd name="connsiteY163" fmla="*/ 1518521 h 1950394"/>
              <a:gd name="connsiteX164" fmla="*/ 497922 w 1950394"/>
              <a:gd name="connsiteY164" fmla="*/ 1517489 h 1950394"/>
              <a:gd name="connsiteX165" fmla="*/ 550036 w 1950394"/>
              <a:gd name="connsiteY165" fmla="*/ 1475695 h 1950394"/>
              <a:gd name="connsiteX166" fmla="*/ 567063 w 1950394"/>
              <a:gd name="connsiteY166" fmla="*/ 1476211 h 1950394"/>
              <a:gd name="connsiteX167" fmla="*/ 596474 w 1950394"/>
              <a:gd name="connsiteY167" fmla="*/ 1498914 h 1950394"/>
              <a:gd name="connsiteX168" fmla="*/ 601634 w 1950394"/>
              <a:gd name="connsiteY168" fmla="*/ 1515426 h 1950394"/>
              <a:gd name="connsiteX169" fmla="*/ 574287 w 1950394"/>
              <a:gd name="connsiteY169" fmla="*/ 1577343 h 1950394"/>
              <a:gd name="connsiteX170" fmla="*/ 576867 w 1950394"/>
              <a:gd name="connsiteY170" fmla="*/ 1591274 h 1950394"/>
              <a:gd name="connsiteX171" fmla="*/ 639300 w 1950394"/>
              <a:gd name="connsiteY171" fmla="*/ 1627393 h 1950394"/>
              <a:gd name="connsiteX172" fmla="*/ 653747 w 1950394"/>
              <a:gd name="connsiteY172" fmla="*/ 1622233 h 1950394"/>
              <a:gd name="connsiteX173" fmla="*/ 693478 w 1950394"/>
              <a:gd name="connsiteY173" fmla="*/ 1568571 h 1950394"/>
              <a:gd name="connsiteX174" fmla="*/ 711537 w 1950394"/>
              <a:gd name="connsiteY174" fmla="*/ 1564959 h 1950394"/>
              <a:gd name="connsiteX175" fmla="*/ 743528 w 1950394"/>
              <a:gd name="connsiteY175" fmla="*/ 1578375 h 1950394"/>
              <a:gd name="connsiteX176" fmla="*/ 753847 w 1950394"/>
              <a:gd name="connsiteY176" fmla="*/ 1593854 h 1950394"/>
              <a:gd name="connsiteX177" fmla="*/ 744044 w 1950394"/>
              <a:gd name="connsiteY177" fmla="*/ 1658351 h 1950394"/>
              <a:gd name="connsiteX178" fmla="*/ 752299 w 1950394"/>
              <a:gd name="connsiteY178" fmla="*/ 1673831 h 1950394"/>
              <a:gd name="connsiteX179" fmla="*/ 818344 w 1950394"/>
              <a:gd name="connsiteY179" fmla="*/ 1691374 h 1950394"/>
              <a:gd name="connsiteX180" fmla="*/ 832276 w 1950394"/>
              <a:gd name="connsiteY180" fmla="*/ 1682602 h 1950394"/>
              <a:gd name="connsiteX181" fmla="*/ 857043 w 1950394"/>
              <a:gd name="connsiteY181" fmla="*/ 1619653 h 1950394"/>
              <a:gd name="connsiteX182" fmla="*/ 868910 w 1950394"/>
              <a:gd name="connsiteY182" fmla="*/ 1612429 h 1950394"/>
              <a:gd name="connsiteX183" fmla="*/ 908640 w 1950394"/>
              <a:gd name="connsiteY183" fmla="*/ 1617589 h 1950394"/>
              <a:gd name="connsiteX184" fmla="*/ 922056 w 1950394"/>
              <a:gd name="connsiteY184" fmla="*/ 1630488 h 1950394"/>
              <a:gd name="connsiteX185" fmla="*/ 929279 w 1950394"/>
              <a:gd name="connsiteY185" fmla="*/ 1692922 h 1950394"/>
              <a:gd name="connsiteX186" fmla="*/ 942695 w 1950394"/>
              <a:gd name="connsiteY186" fmla="*/ 1707369 h 1950394"/>
              <a:gd name="connsiteX187" fmla="*/ 1007192 w 1950394"/>
              <a:gd name="connsiteY187" fmla="*/ 1707369 h 1950394"/>
              <a:gd name="connsiteX188" fmla="*/ 1020607 w 1950394"/>
              <a:gd name="connsiteY188" fmla="*/ 1692406 h 1950394"/>
              <a:gd name="connsiteX189" fmla="*/ 1028347 w 1950394"/>
              <a:gd name="connsiteY189" fmla="*/ 1628941 h 1950394"/>
              <a:gd name="connsiteX190" fmla="*/ 1040215 w 1950394"/>
              <a:gd name="connsiteY190" fmla="*/ 1617589 h 1950394"/>
              <a:gd name="connsiteX191" fmla="*/ 1078397 w 1950394"/>
              <a:gd name="connsiteY191" fmla="*/ 1612429 h 1950394"/>
              <a:gd name="connsiteX192" fmla="*/ 1092844 w 1950394"/>
              <a:gd name="connsiteY192" fmla="*/ 1619653 h 1950394"/>
              <a:gd name="connsiteX193" fmla="*/ 1117095 w 1950394"/>
              <a:gd name="connsiteY193" fmla="*/ 1681570 h 1950394"/>
              <a:gd name="connsiteX194" fmla="*/ 1130511 w 1950394"/>
              <a:gd name="connsiteY194" fmla="*/ 1690858 h 1950394"/>
              <a:gd name="connsiteX195" fmla="*/ 1196556 w 1950394"/>
              <a:gd name="connsiteY195" fmla="*/ 1673315 h 1950394"/>
              <a:gd name="connsiteX196" fmla="*/ 1204811 w 1950394"/>
              <a:gd name="connsiteY196" fmla="*/ 1656803 h 1950394"/>
              <a:gd name="connsiteX197" fmla="*/ 1198104 w 1950394"/>
              <a:gd name="connsiteY197" fmla="*/ 1613977 h 195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950394" h="1950394">
                <a:moveTo>
                  <a:pt x="977265" y="1954006"/>
                </a:moveTo>
                <a:cubicBezTo>
                  <a:pt x="444261" y="1950394"/>
                  <a:pt x="1552" y="1529873"/>
                  <a:pt x="4" y="977261"/>
                </a:cubicBezTo>
                <a:cubicBezTo>
                  <a:pt x="-1544" y="439613"/>
                  <a:pt x="427749" y="0"/>
                  <a:pt x="976749" y="0"/>
                </a:cubicBezTo>
                <a:cubicBezTo>
                  <a:pt x="1519041" y="0"/>
                  <a:pt x="1952978" y="432905"/>
                  <a:pt x="1953494" y="976229"/>
                </a:cubicBezTo>
                <a:cubicBezTo>
                  <a:pt x="1953494" y="1512846"/>
                  <a:pt x="1525749" y="1948330"/>
                  <a:pt x="977265" y="1954006"/>
                </a:cubicBezTo>
                <a:close/>
                <a:moveTo>
                  <a:pt x="1198104" y="1613977"/>
                </a:moveTo>
                <a:cubicBezTo>
                  <a:pt x="1198104" y="1578891"/>
                  <a:pt x="1194492" y="1586630"/>
                  <a:pt x="1221839" y="1574763"/>
                </a:cubicBezTo>
                <a:cubicBezTo>
                  <a:pt x="1228030" y="1572183"/>
                  <a:pt x="1234738" y="1569603"/>
                  <a:pt x="1240930" y="1566507"/>
                </a:cubicBezTo>
                <a:cubicBezTo>
                  <a:pt x="1247637" y="1562896"/>
                  <a:pt x="1252797" y="1563927"/>
                  <a:pt x="1257957" y="1569603"/>
                </a:cubicBezTo>
                <a:cubicBezTo>
                  <a:pt x="1272920" y="1586630"/>
                  <a:pt x="1290464" y="1602110"/>
                  <a:pt x="1298203" y="1624297"/>
                </a:cubicBezTo>
                <a:cubicBezTo>
                  <a:pt x="1300783" y="1631520"/>
                  <a:pt x="1304395" y="1633068"/>
                  <a:pt x="1311619" y="1629456"/>
                </a:cubicBezTo>
                <a:cubicBezTo>
                  <a:pt x="1333290" y="1618105"/>
                  <a:pt x="1354445" y="1605722"/>
                  <a:pt x="1375084" y="1592822"/>
                </a:cubicBezTo>
                <a:cubicBezTo>
                  <a:pt x="1382824" y="1588178"/>
                  <a:pt x="1381791" y="1584051"/>
                  <a:pt x="1377148" y="1578891"/>
                </a:cubicBezTo>
                <a:cubicBezTo>
                  <a:pt x="1361152" y="1560832"/>
                  <a:pt x="1356509" y="1537613"/>
                  <a:pt x="1349285" y="1515426"/>
                </a:cubicBezTo>
                <a:cubicBezTo>
                  <a:pt x="1347221" y="1509750"/>
                  <a:pt x="1348253" y="1505622"/>
                  <a:pt x="1353413" y="1502010"/>
                </a:cubicBezTo>
                <a:cubicBezTo>
                  <a:pt x="1364248" y="1493754"/>
                  <a:pt x="1375600" y="1485499"/>
                  <a:pt x="1385919" y="1476727"/>
                </a:cubicBezTo>
                <a:cubicBezTo>
                  <a:pt x="1391079" y="1472600"/>
                  <a:pt x="1395723" y="1473115"/>
                  <a:pt x="1400883" y="1476727"/>
                </a:cubicBezTo>
                <a:cubicBezTo>
                  <a:pt x="1419458" y="1489111"/>
                  <a:pt x="1440097" y="1498914"/>
                  <a:pt x="1452996" y="1518005"/>
                </a:cubicBezTo>
                <a:cubicBezTo>
                  <a:pt x="1457640" y="1525229"/>
                  <a:pt x="1463316" y="1525745"/>
                  <a:pt x="1470024" y="1519553"/>
                </a:cubicBezTo>
                <a:cubicBezTo>
                  <a:pt x="1487051" y="1503558"/>
                  <a:pt x="1503562" y="1487047"/>
                  <a:pt x="1519041" y="1470535"/>
                </a:cubicBezTo>
                <a:cubicBezTo>
                  <a:pt x="1525233" y="1464344"/>
                  <a:pt x="1525749" y="1458668"/>
                  <a:pt x="1518010" y="1453508"/>
                </a:cubicBezTo>
                <a:cubicBezTo>
                  <a:pt x="1498402" y="1440093"/>
                  <a:pt x="1488599" y="1418938"/>
                  <a:pt x="1475699" y="1400363"/>
                </a:cubicBezTo>
                <a:cubicBezTo>
                  <a:pt x="1472088" y="1395203"/>
                  <a:pt x="1472088" y="1391075"/>
                  <a:pt x="1476215" y="1386431"/>
                </a:cubicBezTo>
                <a:cubicBezTo>
                  <a:pt x="1484987" y="1375596"/>
                  <a:pt x="1493243" y="1364760"/>
                  <a:pt x="1501498" y="1353925"/>
                </a:cubicBezTo>
                <a:cubicBezTo>
                  <a:pt x="1505626" y="1348249"/>
                  <a:pt x="1510270" y="1348249"/>
                  <a:pt x="1515946" y="1349797"/>
                </a:cubicBezTo>
                <a:cubicBezTo>
                  <a:pt x="1538133" y="1357020"/>
                  <a:pt x="1560836" y="1362180"/>
                  <a:pt x="1579411" y="1377660"/>
                </a:cubicBezTo>
                <a:cubicBezTo>
                  <a:pt x="1584571" y="1382303"/>
                  <a:pt x="1588182" y="1382303"/>
                  <a:pt x="1592310" y="1375596"/>
                </a:cubicBezTo>
                <a:cubicBezTo>
                  <a:pt x="1605210" y="1354441"/>
                  <a:pt x="1617593" y="1333801"/>
                  <a:pt x="1628945" y="1312130"/>
                </a:cubicBezTo>
                <a:cubicBezTo>
                  <a:pt x="1632557" y="1304907"/>
                  <a:pt x="1631009" y="1300779"/>
                  <a:pt x="1623785" y="1298199"/>
                </a:cubicBezTo>
                <a:cubicBezTo>
                  <a:pt x="1605726" y="1291491"/>
                  <a:pt x="1591794" y="1278592"/>
                  <a:pt x="1577863" y="1265692"/>
                </a:cubicBezTo>
                <a:cubicBezTo>
                  <a:pt x="1560320" y="1248665"/>
                  <a:pt x="1560836" y="1253309"/>
                  <a:pt x="1571155" y="1230090"/>
                </a:cubicBezTo>
                <a:cubicBezTo>
                  <a:pt x="1574251" y="1222866"/>
                  <a:pt x="1577347" y="1215643"/>
                  <a:pt x="1579927" y="1208419"/>
                </a:cubicBezTo>
                <a:cubicBezTo>
                  <a:pt x="1582507" y="1200163"/>
                  <a:pt x="1587667" y="1197583"/>
                  <a:pt x="1596438" y="1197583"/>
                </a:cubicBezTo>
                <a:cubicBezTo>
                  <a:pt x="1618625" y="1198100"/>
                  <a:pt x="1640296" y="1197583"/>
                  <a:pt x="1660935" y="1207387"/>
                </a:cubicBezTo>
                <a:cubicBezTo>
                  <a:pt x="1668159" y="1210483"/>
                  <a:pt x="1672287" y="1209967"/>
                  <a:pt x="1675383" y="1201195"/>
                </a:cubicBezTo>
                <a:cubicBezTo>
                  <a:pt x="1682090" y="1178492"/>
                  <a:pt x="1688282" y="1155789"/>
                  <a:pt x="1693442" y="1132570"/>
                </a:cubicBezTo>
                <a:cubicBezTo>
                  <a:pt x="1695506" y="1123283"/>
                  <a:pt x="1692926" y="1119671"/>
                  <a:pt x="1684154" y="1119155"/>
                </a:cubicBezTo>
                <a:cubicBezTo>
                  <a:pt x="1660935" y="1117091"/>
                  <a:pt x="1641328" y="1104192"/>
                  <a:pt x="1621205" y="1093872"/>
                </a:cubicBezTo>
                <a:cubicBezTo>
                  <a:pt x="1616561" y="1091808"/>
                  <a:pt x="1613465" y="1088712"/>
                  <a:pt x="1614497" y="1083037"/>
                </a:cubicBezTo>
                <a:cubicBezTo>
                  <a:pt x="1616561" y="1069621"/>
                  <a:pt x="1618625" y="1055690"/>
                  <a:pt x="1620173" y="1042274"/>
                </a:cubicBezTo>
                <a:cubicBezTo>
                  <a:pt x="1621205" y="1034535"/>
                  <a:pt x="1625333" y="1031439"/>
                  <a:pt x="1632557" y="1029891"/>
                </a:cubicBezTo>
                <a:cubicBezTo>
                  <a:pt x="1653712" y="1025763"/>
                  <a:pt x="1673835" y="1018539"/>
                  <a:pt x="1696022" y="1022667"/>
                </a:cubicBezTo>
                <a:cubicBezTo>
                  <a:pt x="1704793" y="1024215"/>
                  <a:pt x="1708921" y="1020603"/>
                  <a:pt x="1709437" y="1010800"/>
                </a:cubicBezTo>
                <a:cubicBezTo>
                  <a:pt x="1710469" y="988612"/>
                  <a:pt x="1710985" y="966426"/>
                  <a:pt x="1709437" y="943723"/>
                </a:cubicBezTo>
                <a:cubicBezTo>
                  <a:pt x="1708921" y="933403"/>
                  <a:pt x="1704793" y="929791"/>
                  <a:pt x="1694990" y="931339"/>
                </a:cubicBezTo>
                <a:cubicBezTo>
                  <a:pt x="1680026" y="933919"/>
                  <a:pt x="1665063" y="931855"/>
                  <a:pt x="1650616" y="928243"/>
                </a:cubicBezTo>
                <a:cubicBezTo>
                  <a:pt x="1619141" y="919988"/>
                  <a:pt x="1621205" y="928243"/>
                  <a:pt x="1618109" y="892125"/>
                </a:cubicBezTo>
                <a:cubicBezTo>
                  <a:pt x="1617593" y="885933"/>
                  <a:pt x="1616561" y="880257"/>
                  <a:pt x="1615013" y="874582"/>
                </a:cubicBezTo>
                <a:cubicBezTo>
                  <a:pt x="1612949" y="866842"/>
                  <a:pt x="1616561" y="862714"/>
                  <a:pt x="1622753" y="859102"/>
                </a:cubicBezTo>
                <a:cubicBezTo>
                  <a:pt x="1642876" y="849299"/>
                  <a:pt x="1661967" y="836915"/>
                  <a:pt x="1684670" y="834851"/>
                </a:cubicBezTo>
                <a:cubicBezTo>
                  <a:pt x="1692410" y="834335"/>
                  <a:pt x="1696022" y="830724"/>
                  <a:pt x="1693442" y="821952"/>
                </a:cubicBezTo>
                <a:cubicBezTo>
                  <a:pt x="1687766" y="799249"/>
                  <a:pt x="1682090" y="776030"/>
                  <a:pt x="1674867" y="753327"/>
                </a:cubicBezTo>
                <a:cubicBezTo>
                  <a:pt x="1671771" y="744039"/>
                  <a:pt x="1667643" y="743007"/>
                  <a:pt x="1659903" y="746619"/>
                </a:cubicBezTo>
                <a:cubicBezTo>
                  <a:pt x="1638748" y="756423"/>
                  <a:pt x="1616561" y="755907"/>
                  <a:pt x="1594374" y="756423"/>
                </a:cubicBezTo>
                <a:cubicBezTo>
                  <a:pt x="1587667" y="756423"/>
                  <a:pt x="1583023" y="754359"/>
                  <a:pt x="1580443" y="747651"/>
                </a:cubicBezTo>
                <a:cubicBezTo>
                  <a:pt x="1575799" y="735784"/>
                  <a:pt x="1571155" y="724432"/>
                  <a:pt x="1565995" y="713081"/>
                </a:cubicBezTo>
                <a:cubicBezTo>
                  <a:pt x="1562900" y="705857"/>
                  <a:pt x="1564448" y="701213"/>
                  <a:pt x="1570123" y="696054"/>
                </a:cubicBezTo>
                <a:cubicBezTo>
                  <a:pt x="1586635" y="681090"/>
                  <a:pt x="1602114" y="664579"/>
                  <a:pt x="1623269" y="656323"/>
                </a:cubicBezTo>
                <a:cubicBezTo>
                  <a:pt x="1631009" y="653227"/>
                  <a:pt x="1632557" y="649616"/>
                  <a:pt x="1628429" y="641876"/>
                </a:cubicBezTo>
                <a:cubicBezTo>
                  <a:pt x="1617077" y="620721"/>
                  <a:pt x="1605210" y="599566"/>
                  <a:pt x="1592310" y="579443"/>
                </a:cubicBezTo>
                <a:cubicBezTo>
                  <a:pt x="1587667" y="572219"/>
                  <a:pt x="1584055" y="572219"/>
                  <a:pt x="1578379" y="576863"/>
                </a:cubicBezTo>
                <a:cubicBezTo>
                  <a:pt x="1564963" y="587698"/>
                  <a:pt x="1548968" y="594406"/>
                  <a:pt x="1532457" y="599050"/>
                </a:cubicBezTo>
                <a:cubicBezTo>
                  <a:pt x="1499950" y="607821"/>
                  <a:pt x="1510270" y="610917"/>
                  <a:pt x="1490147" y="585118"/>
                </a:cubicBezTo>
                <a:cubicBezTo>
                  <a:pt x="1486019" y="579443"/>
                  <a:pt x="1481891" y="574283"/>
                  <a:pt x="1477247" y="569123"/>
                </a:cubicBezTo>
                <a:cubicBezTo>
                  <a:pt x="1472088" y="563447"/>
                  <a:pt x="1472088" y="558288"/>
                  <a:pt x="1476731" y="552096"/>
                </a:cubicBezTo>
                <a:cubicBezTo>
                  <a:pt x="1489115" y="533521"/>
                  <a:pt x="1498918" y="513397"/>
                  <a:pt x="1518525" y="499982"/>
                </a:cubicBezTo>
                <a:cubicBezTo>
                  <a:pt x="1525233" y="495338"/>
                  <a:pt x="1525233" y="490178"/>
                  <a:pt x="1519557" y="483987"/>
                </a:cubicBezTo>
                <a:cubicBezTo>
                  <a:pt x="1503562" y="466960"/>
                  <a:pt x="1487051" y="450448"/>
                  <a:pt x="1470540" y="434453"/>
                </a:cubicBezTo>
                <a:cubicBezTo>
                  <a:pt x="1463316" y="427745"/>
                  <a:pt x="1458156" y="428261"/>
                  <a:pt x="1452480" y="436001"/>
                </a:cubicBezTo>
                <a:cubicBezTo>
                  <a:pt x="1443709" y="448384"/>
                  <a:pt x="1431841" y="457672"/>
                  <a:pt x="1418942" y="465412"/>
                </a:cubicBezTo>
                <a:cubicBezTo>
                  <a:pt x="1393143" y="481407"/>
                  <a:pt x="1393143" y="481407"/>
                  <a:pt x="1369408" y="463348"/>
                </a:cubicBezTo>
                <a:cubicBezTo>
                  <a:pt x="1364764" y="459736"/>
                  <a:pt x="1360121" y="455608"/>
                  <a:pt x="1354961" y="452512"/>
                </a:cubicBezTo>
                <a:cubicBezTo>
                  <a:pt x="1348253" y="448384"/>
                  <a:pt x="1347221" y="443225"/>
                  <a:pt x="1349801" y="436001"/>
                </a:cubicBezTo>
                <a:cubicBezTo>
                  <a:pt x="1357025" y="414330"/>
                  <a:pt x="1361668" y="391627"/>
                  <a:pt x="1377148" y="374084"/>
                </a:cubicBezTo>
                <a:cubicBezTo>
                  <a:pt x="1382307" y="368408"/>
                  <a:pt x="1381276" y="364280"/>
                  <a:pt x="1374052" y="360152"/>
                </a:cubicBezTo>
                <a:cubicBezTo>
                  <a:pt x="1353929" y="347769"/>
                  <a:pt x="1333806" y="335385"/>
                  <a:pt x="1312651" y="324550"/>
                </a:cubicBezTo>
                <a:cubicBezTo>
                  <a:pt x="1304911" y="320422"/>
                  <a:pt x="1299751" y="320422"/>
                  <a:pt x="1296655" y="329193"/>
                </a:cubicBezTo>
                <a:cubicBezTo>
                  <a:pt x="1288916" y="350865"/>
                  <a:pt x="1271888" y="365828"/>
                  <a:pt x="1256925" y="382855"/>
                </a:cubicBezTo>
                <a:cubicBezTo>
                  <a:pt x="1251249" y="389047"/>
                  <a:pt x="1246090" y="389563"/>
                  <a:pt x="1238866" y="386467"/>
                </a:cubicBezTo>
                <a:cubicBezTo>
                  <a:pt x="1228546" y="381307"/>
                  <a:pt x="1217711" y="377179"/>
                  <a:pt x="1206875" y="373052"/>
                </a:cubicBezTo>
                <a:cubicBezTo>
                  <a:pt x="1199136" y="370472"/>
                  <a:pt x="1196556" y="365312"/>
                  <a:pt x="1196556" y="357572"/>
                </a:cubicBezTo>
                <a:cubicBezTo>
                  <a:pt x="1197072" y="335385"/>
                  <a:pt x="1196556" y="313714"/>
                  <a:pt x="1206359" y="293075"/>
                </a:cubicBezTo>
                <a:cubicBezTo>
                  <a:pt x="1209971" y="285335"/>
                  <a:pt x="1208939" y="280692"/>
                  <a:pt x="1199652" y="278112"/>
                </a:cubicBezTo>
                <a:cubicBezTo>
                  <a:pt x="1176949" y="271404"/>
                  <a:pt x="1154246" y="265212"/>
                  <a:pt x="1131027" y="259537"/>
                </a:cubicBezTo>
                <a:cubicBezTo>
                  <a:pt x="1122255" y="257473"/>
                  <a:pt x="1119159" y="260569"/>
                  <a:pt x="1118127" y="268308"/>
                </a:cubicBezTo>
                <a:cubicBezTo>
                  <a:pt x="1116063" y="291527"/>
                  <a:pt x="1103164" y="311134"/>
                  <a:pt x="1093360" y="331258"/>
                </a:cubicBezTo>
                <a:cubicBezTo>
                  <a:pt x="1090780" y="336933"/>
                  <a:pt x="1086653" y="339513"/>
                  <a:pt x="1079945" y="338481"/>
                </a:cubicBezTo>
                <a:cubicBezTo>
                  <a:pt x="1067561" y="336417"/>
                  <a:pt x="1055178" y="334869"/>
                  <a:pt x="1042794" y="333837"/>
                </a:cubicBezTo>
                <a:cubicBezTo>
                  <a:pt x="1034539" y="332805"/>
                  <a:pt x="1029895" y="329193"/>
                  <a:pt x="1028347" y="320422"/>
                </a:cubicBezTo>
                <a:cubicBezTo>
                  <a:pt x="1024735" y="299783"/>
                  <a:pt x="1016996" y="279660"/>
                  <a:pt x="1021123" y="257989"/>
                </a:cubicBezTo>
                <a:cubicBezTo>
                  <a:pt x="1022671" y="248701"/>
                  <a:pt x="1019059" y="244057"/>
                  <a:pt x="1008740" y="243541"/>
                </a:cubicBezTo>
                <a:cubicBezTo>
                  <a:pt x="986553" y="242509"/>
                  <a:pt x="964366" y="242509"/>
                  <a:pt x="941663" y="243541"/>
                </a:cubicBezTo>
                <a:cubicBezTo>
                  <a:pt x="931859" y="244057"/>
                  <a:pt x="928247" y="248185"/>
                  <a:pt x="929795" y="256957"/>
                </a:cubicBezTo>
                <a:cubicBezTo>
                  <a:pt x="933923" y="279144"/>
                  <a:pt x="926184" y="299267"/>
                  <a:pt x="922572" y="320422"/>
                </a:cubicBezTo>
                <a:cubicBezTo>
                  <a:pt x="921024" y="328678"/>
                  <a:pt x="916896" y="332290"/>
                  <a:pt x="909156" y="333321"/>
                </a:cubicBezTo>
                <a:cubicBezTo>
                  <a:pt x="896773" y="334869"/>
                  <a:pt x="884389" y="335901"/>
                  <a:pt x="872006" y="337965"/>
                </a:cubicBezTo>
                <a:cubicBezTo>
                  <a:pt x="864782" y="339513"/>
                  <a:pt x="860654" y="336933"/>
                  <a:pt x="857559" y="330226"/>
                </a:cubicBezTo>
                <a:cubicBezTo>
                  <a:pt x="847755" y="310102"/>
                  <a:pt x="835371" y="291527"/>
                  <a:pt x="833308" y="268308"/>
                </a:cubicBezTo>
                <a:cubicBezTo>
                  <a:pt x="832276" y="259537"/>
                  <a:pt x="828664" y="256957"/>
                  <a:pt x="819892" y="259021"/>
                </a:cubicBezTo>
                <a:cubicBezTo>
                  <a:pt x="797705" y="264180"/>
                  <a:pt x="775518" y="269856"/>
                  <a:pt x="753847" y="276564"/>
                </a:cubicBezTo>
                <a:cubicBezTo>
                  <a:pt x="744044" y="279660"/>
                  <a:pt x="740948" y="283272"/>
                  <a:pt x="745591" y="293075"/>
                </a:cubicBezTo>
                <a:cubicBezTo>
                  <a:pt x="751783" y="308039"/>
                  <a:pt x="754879" y="323518"/>
                  <a:pt x="754879" y="339513"/>
                </a:cubicBezTo>
                <a:cubicBezTo>
                  <a:pt x="754879" y="367892"/>
                  <a:pt x="755395" y="367892"/>
                  <a:pt x="728564" y="378728"/>
                </a:cubicBezTo>
                <a:cubicBezTo>
                  <a:pt x="722888" y="380791"/>
                  <a:pt x="717213" y="383371"/>
                  <a:pt x="712053" y="385951"/>
                </a:cubicBezTo>
                <a:cubicBezTo>
                  <a:pt x="705345" y="389563"/>
                  <a:pt x="700185" y="388531"/>
                  <a:pt x="695026" y="382855"/>
                </a:cubicBezTo>
                <a:cubicBezTo>
                  <a:pt x="679546" y="365828"/>
                  <a:pt x="662519" y="350349"/>
                  <a:pt x="654779" y="328161"/>
                </a:cubicBezTo>
                <a:cubicBezTo>
                  <a:pt x="652200" y="320938"/>
                  <a:pt x="648588" y="319390"/>
                  <a:pt x="641364" y="323002"/>
                </a:cubicBezTo>
                <a:cubicBezTo>
                  <a:pt x="619693" y="334353"/>
                  <a:pt x="598538" y="346737"/>
                  <a:pt x="577899" y="359636"/>
                </a:cubicBezTo>
                <a:cubicBezTo>
                  <a:pt x="571707" y="363248"/>
                  <a:pt x="570159" y="366860"/>
                  <a:pt x="574803" y="372536"/>
                </a:cubicBezTo>
                <a:cubicBezTo>
                  <a:pt x="590798" y="390595"/>
                  <a:pt x="595958" y="413298"/>
                  <a:pt x="602666" y="435485"/>
                </a:cubicBezTo>
                <a:cubicBezTo>
                  <a:pt x="604730" y="442193"/>
                  <a:pt x="604214" y="446836"/>
                  <a:pt x="598022" y="450964"/>
                </a:cubicBezTo>
                <a:cubicBezTo>
                  <a:pt x="587702" y="458188"/>
                  <a:pt x="577383" y="466444"/>
                  <a:pt x="567579" y="474699"/>
                </a:cubicBezTo>
                <a:cubicBezTo>
                  <a:pt x="561388" y="479859"/>
                  <a:pt x="556744" y="478827"/>
                  <a:pt x="550552" y="474699"/>
                </a:cubicBezTo>
                <a:cubicBezTo>
                  <a:pt x="531977" y="462316"/>
                  <a:pt x="511854" y="451996"/>
                  <a:pt x="498438" y="432905"/>
                </a:cubicBezTo>
                <a:cubicBezTo>
                  <a:pt x="494310" y="426713"/>
                  <a:pt x="489151" y="426197"/>
                  <a:pt x="483475" y="431357"/>
                </a:cubicBezTo>
                <a:cubicBezTo>
                  <a:pt x="465932" y="447352"/>
                  <a:pt x="448904" y="464895"/>
                  <a:pt x="432393" y="482439"/>
                </a:cubicBezTo>
                <a:cubicBezTo>
                  <a:pt x="427233" y="488114"/>
                  <a:pt x="426717" y="493274"/>
                  <a:pt x="433425" y="497402"/>
                </a:cubicBezTo>
                <a:cubicBezTo>
                  <a:pt x="453032" y="510818"/>
                  <a:pt x="462836" y="531457"/>
                  <a:pt x="475735" y="550032"/>
                </a:cubicBezTo>
                <a:cubicBezTo>
                  <a:pt x="479863" y="555708"/>
                  <a:pt x="479863" y="560867"/>
                  <a:pt x="475219" y="566027"/>
                </a:cubicBezTo>
                <a:cubicBezTo>
                  <a:pt x="466964" y="576347"/>
                  <a:pt x="458708" y="587182"/>
                  <a:pt x="450968" y="597502"/>
                </a:cubicBezTo>
                <a:cubicBezTo>
                  <a:pt x="447357" y="602146"/>
                  <a:pt x="443745" y="603694"/>
                  <a:pt x="437553" y="601629"/>
                </a:cubicBezTo>
                <a:cubicBezTo>
                  <a:pt x="414850" y="594406"/>
                  <a:pt x="391631" y="589246"/>
                  <a:pt x="373056" y="573251"/>
                </a:cubicBezTo>
                <a:cubicBezTo>
                  <a:pt x="367896" y="568607"/>
                  <a:pt x="363768" y="568607"/>
                  <a:pt x="360156" y="575315"/>
                </a:cubicBezTo>
                <a:cubicBezTo>
                  <a:pt x="347257" y="596470"/>
                  <a:pt x="334358" y="617109"/>
                  <a:pt x="323522" y="638780"/>
                </a:cubicBezTo>
                <a:cubicBezTo>
                  <a:pt x="319910" y="646004"/>
                  <a:pt x="320942" y="650131"/>
                  <a:pt x="328166" y="652711"/>
                </a:cubicBezTo>
                <a:cubicBezTo>
                  <a:pt x="346225" y="659419"/>
                  <a:pt x="360672" y="672318"/>
                  <a:pt x="374088" y="685218"/>
                </a:cubicBezTo>
                <a:cubicBezTo>
                  <a:pt x="392147" y="702245"/>
                  <a:pt x="391115" y="698117"/>
                  <a:pt x="380795" y="720820"/>
                </a:cubicBezTo>
                <a:cubicBezTo>
                  <a:pt x="377700" y="728044"/>
                  <a:pt x="374604" y="735268"/>
                  <a:pt x="372024" y="742492"/>
                </a:cubicBezTo>
                <a:cubicBezTo>
                  <a:pt x="369444" y="750747"/>
                  <a:pt x="364284" y="753327"/>
                  <a:pt x="355513" y="753327"/>
                </a:cubicBezTo>
                <a:cubicBezTo>
                  <a:pt x="333326" y="752811"/>
                  <a:pt x="311655" y="753327"/>
                  <a:pt x="291015" y="743523"/>
                </a:cubicBezTo>
                <a:cubicBezTo>
                  <a:pt x="282760" y="739396"/>
                  <a:pt x="279148" y="742492"/>
                  <a:pt x="276568" y="751263"/>
                </a:cubicBezTo>
                <a:cubicBezTo>
                  <a:pt x="269860" y="773450"/>
                  <a:pt x="264185" y="796153"/>
                  <a:pt x="258509" y="818340"/>
                </a:cubicBezTo>
                <a:cubicBezTo>
                  <a:pt x="256445" y="827628"/>
                  <a:pt x="259025" y="831239"/>
                  <a:pt x="267796" y="831756"/>
                </a:cubicBezTo>
                <a:cubicBezTo>
                  <a:pt x="291015" y="833819"/>
                  <a:pt x="310623" y="846719"/>
                  <a:pt x="330746" y="857038"/>
                </a:cubicBezTo>
                <a:cubicBezTo>
                  <a:pt x="335905" y="859618"/>
                  <a:pt x="338485" y="863230"/>
                  <a:pt x="337453" y="869422"/>
                </a:cubicBezTo>
                <a:cubicBezTo>
                  <a:pt x="335389" y="881805"/>
                  <a:pt x="333842" y="894189"/>
                  <a:pt x="332810" y="906572"/>
                </a:cubicBezTo>
                <a:cubicBezTo>
                  <a:pt x="331778" y="915344"/>
                  <a:pt x="328166" y="919988"/>
                  <a:pt x="318878" y="922052"/>
                </a:cubicBezTo>
                <a:cubicBezTo>
                  <a:pt x="298239" y="925664"/>
                  <a:pt x="278116" y="932887"/>
                  <a:pt x="256445" y="929275"/>
                </a:cubicBezTo>
                <a:cubicBezTo>
                  <a:pt x="246125" y="927211"/>
                  <a:pt x="243029" y="932371"/>
                  <a:pt x="242514" y="942175"/>
                </a:cubicBezTo>
                <a:cubicBezTo>
                  <a:pt x="241482" y="963846"/>
                  <a:pt x="241482" y="985001"/>
                  <a:pt x="242514" y="1006672"/>
                </a:cubicBezTo>
                <a:cubicBezTo>
                  <a:pt x="243029" y="1018023"/>
                  <a:pt x="247157" y="1022667"/>
                  <a:pt x="257993" y="1020603"/>
                </a:cubicBezTo>
                <a:cubicBezTo>
                  <a:pt x="280180" y="1016475"/>
                  <a:pt x="300303" y="1024731"/>
                  <a:pt x="321458" y="1028343"/>
                </a:cubicBezTo>
                <a:cubicBezTo>
                  <a:pt x="327650" y="1029375"/>
                  <a:pt x="331262" y="1032987"/>
                  <a:pt x="331778" y="1039694"/>
                </a:cubicBezTo>
                <a:cubicBezTo>
                  <a:pt x="333326" y="1052594"/>
                  <a:pt x="334358" y="1065493"/>
                  <a:pt x="336937" y="1077877"/>
                </a:cubicBezTo>
                <a:cubicBezTo>
                  <a:pt x="338485" y="1085617"/>
                  <a:pt x="335905" y="1089744"/>
                  <a:pt x="329198" y="1093356"/>
                </a:cubicBezTo>
                <a:cubicBezTo>
                  <a:pt x="309075" y="1103676"/>
                  <a:pt x="289467" y="1115543"/>
                  <a:pt x="265733" y="1117607"/>
                </a:cubicBezTo>
                <a:cubicBezTo>
                  <a:pt x="257993" y="1118123"/>
                  <a:pt x="255929" y="1122251"/>
                  <a:pt x="257993" y="1129990"/>
                </a:cubicBezTo>
                <a:cubicBezTo>
                  <a:pt x="263669" y="1153209"/>
                  <a:pt x="269344" y="1175913"/>
                  <a:pt x="276568" y="1198615"/>
                </a:cubicBezTo>
                <a:cubicBezTo>
                  <a:pt x="279148" y="1207903"/>
                  <a:pt x="283276" y="1209451"/>
                  <a:pt x="291531" y="1205839"/>
                </a:cubicBezTo>
                <a:cubicBezTo>
                  <a:pt x="308559" y="1198100"/>
                  <a:pt x="327134" y="1196035"/>
                  <a:pt x="345709" y="1196035"/>
                </a:cubicBezTo>
                <a:cubicBezTo>
                  <a:pt x="371508" y="1196035"/>
                  <a:pt x="366348" y="1193456"/>
                  <a:pt x="375636" y="1216675"/>
                </a:cubicBezTo>
                <a:cubicBezTo>
                  <a:pt x="378216" y="1223382"/>
                  <a:pt x="380795" y="1230606"/>
                  <a:pt x="384407" y="1236798"/>
                </a:cubicBezTo>
                <a:cubicBezTo>
                  <a:pt x="389051" y="1245569"/>
                  <a:pt x="386987" y="1251761"/>
                  <a:pt x="379764" y="1257953"/>
                </a:cubicBezTo>
                <a:cubicBezTo>
                  <a:pt x="363252" y="1272400"/>
                  <a:pt x="348289" y="1288396"/>
                  <a:pt x="327134" y="1296651"/>
                </a:cubicBezTo>
                <a:cubicBezTo>
                  <a:pt x="319394" y="1299231"/>
                  <a:pt x="319394" y="1303875"/>
                  <a:pt x="322490" y="1310583"/>
                </a:cubicBezTo>
                <a:cubicBezTo>
                  <a:pt x="333842" y="1332254"/>
                  <a:pt x="346225" y="1353409"/>
                  <a:pt x="359124" y="1374048"/>
                </a:cubicBezTo>
                <a:cubicBezTo>
                  <a:pt x="362736" y="1379724"/>
                  <a:pt x="365832" y="1380755"/>
                  <a:pt x="370992" y="1376628"/>
                </a:cubicBezTo>
                <a:cubicBezTo>
                  <a:pt x="389051" y="1361148"/>
                  <a:pt x="412270" y="1355988"/>
                  <a:pt x="433941" y="1348765"/>
                </a:cubicBezTo>
                <a:cubicBezTo>
                  <a:pt x="441165" y="1346185"/>
                  <a:pt x="445809" y="1347217"/>
                  <a:pt x="450452" y="1353925"/>
                </a:cubicBezTo>
                <a:cubicBezTo>
                  <a:pt x="457676" y="1364760"/>
                  <a:pt x="465932" y="1374564"/>
                  <a:pt x="474187" y="1384367"/>
                </a:cubicBezTo>
                <a:cubicBezTo>
                  <a:pt x="478315" y="1389527"/>
                  <a:pt x="478831" y="1393655"/>
                  <a:pt x="475219" y="1399331"/>
                </a:cubicBezTo>
                <a:cubicBezTo>
                  <a:pt x="462320" y="1417906"/>
                  <a:pt x="452516" y="1439061"/>
                  <a:pt x="432909" y="1452476"/>
                </a:cubicBezTo>
                <a:cubicBezTo>
                  <a:pt x="426201" y="1457120"/>
                  <a:pt x="425685" y="1461764"/>
                  <a:pt x="431877" y="1468471"/>
                </a:cubicBezTo>
                <a:cubicBezTo>
                  <a:pt x="447873" y="1486015"/>
                  <a:pt x="464384" y="1502526"/>
                  <a:pt x="481927" y="1518521"/>
                </a:cubicBezTo>
                <a:cubicBezTo>
                  <a:pt x="488119" y="1524197"/>
                  <a:pt x="493279" y="1524197"/>
                  <a:pt x="497922" y="1517489"/>
                </a:cubicBezTo>
                <a:cubicBezTo>
                  <a:pt x="510822" y="1498398"/>
                  <a:pt x="531461" y="1488595"/>
                  <a:pt x="550036" y="1475695"/>
                </a:cubicBezTo>
                <a:cubicBezTo>
                  <a:pt x="556228" y="1471568"/>
                  <a:pt x="561388" y="1471568"/>
                  <a:pt x="567063" y="1476211"/>
                </a:cubicBezTo>
                <a:cubicBezTo>
                  <a:pt x="576867" y="1483951"/>
                  <a:pt x="586670" y="1491690"/>
                  <a:pt x="596474" y="1498914"/>
                </a:cubicBezTo>
                <a:cubicBezTo>
                  <a:pt x="602666" y="1503558"/>
                  <a:pt x="604214" y="1508202"/>
                  <a:pt x="601634" y="1515426"/>
                </a:cubicBezTo>
                <a:cubicBezTo>
                  <a:pt x="594926" y="1537097"/>
                  <a:pt x="589250" y="1559284"/>
                  <a:pt x="574287" y="1577343"/>
                </a:cubicBezTo>
                <a:cubicBezTo>
                  <a:pt x="569127" y="1583018"/>
                  <a:pt x="569643" y="1587146"/>
                  <a:pt x="576867" y="1591274"/>
                </a:cubicBezTo>
                <a:cubicBezTo>
                  <a:pt x="597506" y="1603658"/>
                  <a:pt x="618145" y="1616041"/>
                  <a:pt x="639300" y="1627393"/>
                </a:cubicBezTo>
                <a:cubicBezTo>
                  <a:pt x="647040" y="1631520"/>
                  <a:pt x="651168" y="1629973"/>
                  <a:pt x="653747" y="1622233"/>
                </a:cubicBezTo>
                <a:cubicBezTo>
                  <a:pt x="662003" y="1600562"/>
                  <a:pt x="678514" y="1585598"/>
                  <a:pt x="693478" y="1568571"/>
                </a:cubicBezTo>
                <a:cubicBezTo>
                  <a:pt x="699153" y="1562379"/>
                  <a:pt x="704313" y="1561864"/>
                  <a:pt x="711537" y="1564959"/>
                </a:cubicBezTo>
                <a:cubicBezTo>
                  <a:pt x="721856" y="1570119"/>
                  <a:pt x="732692" y="1574247"/>
                  <a:pt x="743528" y="1578375"/>
                </a:cubicBezTo>
                <a:cubicBezTo>
                  <a:pt x="751267" y="1580955"/>
                  <a:pt x="753847" y="1585598"/>
                  <a:pt x="753847" y="1593854"/>
                </a:cubicBezTo>
                <a:cubicBezTo>
                  <a:pt x="753331" y="1616041"/>
                  <a:pt x="753847" y="1637712"/>
                  <a:pt x="744044" y="1658351"/>
                </a:cubicBezTo>
                <a:cubicBezTo>
                  <a:pt x="739916" y="1667123"/>
                  <a:pt x="743012" y="1671251"/>
                  <a:pt x="752299" y="1673831"/>
                </a:cubicBezTo>
                <a:cubicBezTo>
                  <a:pt x="773970" y="1680538"/>
                  <a:pt x="796157" y="1686214"/>
                  <a:pt x="818344" y="1691374"/>
                </a:cubicBezTo>
                <a:cubicBezTo>
                  <a:pt x="827116" y="1693438"/>
                  <a:pt x="831760" y="1692406"/>
                  <a:pt x="832276" y="1682602"/>
                </a:cubicBezTo>
                <a:cubicBezTo>
                  <a:pt x="834340" y="1659383"/>
                  <a:pt x="846723" y="1639776"/>
                  <a:pt x="857043" y="1619653"/>
                </a:cubicBezTo>
                <a:cubicBezTo>
                  <a:pt x="859622" y="1614493"/>
                  <a:pt x="862718" y="1611397"/>
                  <a:pt x="868910" y="1612429"/>
                </a:cubicBezTo>
                <a:cubicBezTo>
                  <a:pt x="881809" y="1614493"/>
                  <a:pt x="895225" y="1616041"/>
                  <a:pt x="908640" y="1617589"/>
                </a:cubicBezTo>
                <a:cubicBezTo>
                  <a:pt x="916896" y="1618621"/>
                  <a:pt x="920508" y="1622749"/>
                  <a:pt x="922056" y="1630488"/>
                </a:cubicBezTo>
                <a:cubicBezTo>
                  <a:pt x="925668" y="1651128"/>
                  <a:pt x="933407" y="1671251"/>
                  <a:pt x="929279" y="1692922"/>
                </a:cubicBezTo>
                <a:cubicBezTo>
                  <a:pt x="927215" y="1703757"/>
                  <a:pt x="932375" y="1706853"/>
                  <a:pt x="942695" y="1707369"/>
                </a:cubicBezTo>
                <a:cubicBezTo>
                  <a:pt x="964366" y="1708401"/>
                  <a:pt x="985521" y="1708401"/>
                  <a:pt x="1007192" y="1707369"/>
                </a:cubicBezTo>
                <a:cubicBezTo>
                  <a:pt x="1018028" y="1706853"/>
                  <a:pt x="1022155" y="1702725"/>
                  <a:pt x="1020607" y="1692406"/>
                </a:cubicBezTo>
                <a:cubicBezTo>
                  <a:pt x="1016480" y="1670219"/>
                  <a:pt x="1024219" y="1650096"/>
                  <a:pt x="1028347" y="1628941"/>
                </a:cubicBezTo>
                <a:cubicBezTo>
                  <a:pt x="1029379" y="1621717"/>
                  <a:pt x="1033507" y="1618621"/>
                  <a:pt x="1040215" y="1617589"/>
                </a:cubicBezTo>
                <a:cubicBezTo>
                  <a:pt x="1053114" y="1616041"/>
                  <a:pt x="1066013" y="1615009"/>
                  <a:pt x="1078397" y="1612429"/>
                </a:cubicBezTo>
                <a:cubicBezTo>
                  <a:pt x="1085621" y="1611397"/>
                  <a:pt x="1089748" y="1613461"/>
                  <a:pt x="1092844" y="1619653"/>
                </a:cubicBezTo>
                <a:cubicBezTo>
                  <a:pt x="1102648" y="1639776"/>
                  <a:pt x="1115031" y="1658351"/>
                  <a:pt x="1117095" y="1681570"/>
                </a:cubicBezTo>
                <a:cubicBezTo>
                  <a:pt x="1118127" y="1690342"/>
                  <a:pt x="1121739" y="1692922"/>
                  <a:pt x="1130511" y="1690858"/>
                </a:cubicBezTo>
                <a:cubicBezTo>
                  <a:pt x="1152698" y="1685698"/>
                  <a:pt x="1174885" y="1680022"/>
                  <a:pt x="1196556" y="1673315"/>
                </a:cubicBezTo>
                <a:cubicBezTo>
                  <a:pt x="1206359" y="1670219"/>
                  <a:pt x="1209455" y="1666607"/>
                  <a:pt x="1204811" y="1656803"/>
                </a:cubicBezTo>
                <a:cubicBezTo>
                  <a:pt x="1200168" y="1643904"/>
                  <a:pt x="1196556" y="1627393"/>
                  <a:pt x="1198104" y="1613977"/>
                </a:cubicBezTo>
                <a:close/>
              </a:path>
            </a:pathLst>
          </a:custGeom>
          <a:solidFill>
            <a:schemeClr val="bg1"/>
          </a:solidFill>
          <a:ln w="5155" cap="flat">
            <a:noFill/>
            <a:prstDash val="solid"/>
            <a:miter/>
          </a:ln>
        </p:spPr>
        <p:txBody>
          <a:bodyPr rtlCol="0" anchor="ctr"/>
          <a:lstStyle/>
          <a:p>
            <a:endParaRPr lang="en-US" sz="1050"/>
          </a:p>
        </p:txBody>
      </p:sp>
      <p:sp>
        <p:nvSpPr>
          <p:cNvPr id="52" name="Freeform: Shape 51"/>
          <p:cNvSpPr/>
          <p:nvPr userDrawn="1"/>
        </p:nvSpPr>
        <p:spPr>
          <a:xfrm rot="10800000" flipH="1">
            <a:off x="702003" y="1207313"/>
            <a:ext cx="181582" cy="180634"/>
          </a:xfrm>
          <a:custGeom>
            <a:avLst/>
            <a:gdLst>
              <a:gd name="connsiteX0" fmla="*/ 185362 w 237706"/>
              <a:gd name="connsiteY0" fmla="*/ 130458 h 236466"/>
              <a:gd name="connsiteX1" fmla="*/ 237706 w 237706"/>
              <a:gd name="connsiteY1" fmla="*/ 130458 h 236466"/>
              <a:gd name="connsiteX2" fmla="*/ 234128 w 237706"/>
              <a:gd name="connsiteY2" fmla="*/ 154126 h 236466"/>
              <a:gd name="connsiteX3" fmla="*/ 165835 w 237706"/>
              <a:gd name="connsiteY3" fmla="*/ 229449 h 236466"/>
              <a:gd name="connsiteX4" fmla="*/ 131078 w 237706"/>
              <a:gd name="connsiteY4" fmla="*/ 236466 h 236466"/>
              <a:gd name="connsiteX5" fmla="*/ 131078 w 237706"/>
              <a:gd name="connsiteY5" fmla="*/ 186008 h 236466"/>
              <a:gd name="connsiteX6" fmla="*/ 146195 w 237706"/>
              <a:gd name="connsiteY6" fmla="*/ 182956 h 236466"/>
              <a:gd name="connsiteX7" fmla="*/ 177100 w 237706"/>
              <a:gd name="connsiteY7" fmla="*/ 157507 h 236466"/>
              <a:gd name="connsiteX8" fmla="*/ 0 w 237706"/>
              <a:gd name="connsiteY8" fmla="*/ 130458 h 236466"/>
              <a:gd name="connsiteX9" fmla="*/ 52344 w 237706"/>
              <a:gd name="connsiteY9" fmla="*/ 130458 h 236466"/>
              <a:gd name="connsiteX10" fmla="*/ 60606 w 237706"/>
              <a:gd name="connsiteY10" fmla="*/ 157507 h 236466"/>
              <a:gd name="connsiteX11" fmla="*/ 91511 w 237706"/>
              <a:gd name="connsiteY11" fmla="*/ 182956 h 236466"/>
              <a:gd name="connsiteX12" fmla="*/ 106628 w 237706"/>
              <a:gd name="connsiteY12" fmla="*/ 186008 h 236466"/>
              <a:gd name="connsiteX13" fmla="*/ 106628 w 237706"/>
              <a:gd name="connsiteY13" fmla="*/ 236466 h 236466"/>
              <a:gd name="connsiteX14" fmla="*/ 71871 w 237706"/>
              <a:gd name="connsiteY14" fmla="*/ 229449 h 236466"/>
              <a:gd name="connsiteX15" fmla="*/ 3579 w 237706"/>
              <a:gd name="connsiteY15" fmla="*/ 154126 h 236466"/>
              <a:gd name="connsiteX16" fmla="*/ 131078 w 237706"/>
              <a:gd name="connsiteY16" fmla="*/ 0 h 236466"/>
              <a:gd name="connsiteX17" fmla="*/ 165835 w 237706"/>
              <a:gd name="connsiteY17" fmla="*/ 7017 h 236466"/>
              <a:gd name="connsiteX18" fmla="*/ 234128 w 237706"/>
              <a:gd name="connsiteY18" fmla="*/ 82340 h 236466"/>
              <a:gd name="connsiteX19" fmla="*/ 237706 w 237706"/>
              <a:gd name="connsiteY19" fmla="*/ 106008 h 236466"/>
              <a:gd name="connsiteX20" fmla="*/ 185362 w 237706"/>
              <a:gd name="connsiteY20" fmla="*/ 106008 h 236466"/>
              <a:gd name="connsiteX21" fmla="*/ 177100 w 237706"/>
              <a:gd name="connsiteY21" fmla="*/ 78960 h 236466"/>
              <a:gd name="connsiteX22" fmla="*/ 146195 w 237706"/>
              <a:gd name="connsiteY22" fmla="*/ 53510 h 236466"/>
              <a:gd name="connsiteX23" fmla="*/ 131078 w 237706"/>
              <a:gd name="connsiteY23" fmla="*/ 50458 h 236466"/>
              <a:gd name="connsiteX24" fmla="*/ 106628 w 237706"/>
              <a:gd name="connsiteY24" fmla="*/ 0 h 236466"/>
              <a:gd name="connsiteX25" fmla="*/ 106628 w 237706"/>
              <a:gd name="connsiteY25" fmla="*/ 50458 h 236466"/>
              <a:gd name="connsiteX26" fmla="*/ 91511 w 237706"/>
              <a:gd name="connsiteY26" fmla="*/ 53510 h 236466"/>
              <a:gd name="connsiteX27" fmla="*/ 60606 w 237706"/>
              <a:gd name="connsiteY27" fmla="*/ 78960 h 236466"/>
              <a:gd name="connsiteX28" fmla="*/ 52344 w 237706"/>
              <a:gd name="connsiteY28" fmla="*/ 106008 h 236466"/>
              <a:gd name="connsiteX29" fmla="*/ 0 w 237706"/>
              <a:gd name="connsiteY29" fmla="*/ 106008 h 236466"/>
              <a:gd name="connsiteX30" fmla="*/ 3579 w 237706"/>
              <a:gd name="connsiteY30" fmla="*/ 82340 h 236466"/>
              <a:gd name="connsiteX31" fmla="*/ 71871 w 237706"/>
              <a:gd name="connsiteY31" fmla="*/ 7017 h 2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706" h="236466">
                <a:moveTo>
                  <a:pt x="185362" y="130458"/>
                </a:moveTo>
                <a:lnTo>
                  <a:pt x="237706" y="130458"/>
                </a:lnTo>
                <a:lnTo>
                  <a:pt x="234128" y="154126"/>
                </a:lnTo>
                <a:cubicBezTo>
                  <a:pt x="223548" y="188141"/>
                  <a:pt x="198326" y="215706"/>
                  <a:pt x="165835" y="229449"/>
                </a:cubicBezTo>
                <a:lnTo>
                  <a:pt x="131078" y="236466"/>
                </a:lnTo>
                <a:lnTo>
                  <a:pt x="131078" y="186008"/>
                </a:lnTo>
                <a:lnTo>
                  <a:pt x="146195" y="182956"/>
                </a:lnTo>
                <a:cubicBezTo>
                  <a:pt x="158800" y="177624"/>
                  <a:pt x="169526" y="168717"/>
                  <a:pt x="177100" y="157507"/>
                </a:cubicBezTo>
                <a:close/>
                <a:moveTo>
                  <a:pt x="0" y="130458"/>
                </a:moveTo>
                <a:lnTo>
                  <a:pt x="52344" y="130458"/>
                </a:lnTo>
                <a:lnTo>
                  <a:pt x="60606" y="157507"/>
                </a:lnTo>
                <a:cubicBezTo>
                  <a:pt x="68180" y="168717"/>
                  <a:pt x="78906" y="177624"/>
                  <a:pt x="91511" y="182956"/>
                </a:cubicBezTo>
                <a:lnTo>
                  <a:pt x="106628" y="186008"/>
                </a:lnTo>
                <a:lnTo>
                  <a:pt x="106628" y="236466"/>
                </a:lnTo>
                <a:lnTo>
                  <a:pt x="71871" y="229449"/>
                </a:lnTo>
                <a:cubicBezTo>
                  <a:pt x="39380" y="215706"/>
                  <a:pt x="14159" y="188141"/>
                  <a:pt x="3579" y="154126"/>
                </a:cubicBezTo>
                <a:close/>
                <a:moveTo>
                  <a:pt x="131078" y="0"/>
                </a:moveTo>
                <a:lnTo>
                  <a:pt x="165835" y="7017"/>
                </a:lnTo>
                <a:cubicBezTo>
                  <a:pt x="198326" y="20760"/>
                  <a:pt x="223548" y="48325"/>
                  <a:pt x="234128" y="82340"/>
                </a:cubicBezTo>
                <a:lnTo>
                  <a:pt x="237706" y="106008"/>
                </a:lnTo>
                <a:lnTo>
                  <a:pt x="185362" y="106008"/>
                </a:lnTo>
                <a:lnTo>
                  <a:pt x="177100" y="78960"/>
                </a:lnTo>
                <a:cubicBezTo>
                  <a:pt x="169526" y="67749"/>
                  <a:pt x="158800" y="58842"/>
                  <a:pt x="146195" y="53510"/>
                </a:cubicBezTo>
                <a:lnTo>
                  <a:pt x="131078" y="50458"/>
                </a:lnTo>
                <a:close/>
                <a:moveTo>
                  <a:pt x="106628" y="0"/>
                </a:moveTo>
                <a:lnTo>
                  <a:pt x="106628" y="50458"/>
                </a:lnTo>
                <a:lnTo>
                  <a:pt x="91511" y="53510"/>
                </a:lnTo>
                <a:cubicBezTo>
                  <a:pt x="78906" y="58842"/>
                  <a:pt x="68180" y="67749"/>
                  <a:pt x="60606" y="78960"/>
                </a:cubicBezTo>
                <a:lnTo>
                  <a:pt x="52344" y="106008"/>
                </a:lnTo>
                <a:lnTo>
                  <a:pt x="0" y="106008"/>
                </a:lnTo>
                <a:lnTo>
                  <a:pt x="3579" y="82340"/>
                </a:lnTo>
                <a:cubicBezTo>
                  <a:pt x="14159" y="48325"/>
                  <a:pt x="39380" y="20760"/>
                  <a:pt x="71871" y="70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solidFill>
            </a:endParaRPr>
          </a:p>
        </p:txBody>
      </p:sp>
      <p:sp>
        <p:nvSpPr>
          <p:cNvPr id="53" name="Oval 52"/>
          <p:cNvSpPr/>
          <p:nvPr userDrawn="1"/>
        </p:nvSpPr>
        <p:spPr>
          <a:xfrm rot="10800000" flipH="1">
            <a:off x="762573" y="1267409"/>
            <a:ext cx="60441" cy="60441"/>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4" name="Rectangle: Top Corners Rounded 53"/>
          <p:cNvSpPr/>
          <p:nvPr userDrawn="1"/>
        </p:nvSpPr>
        <p:spPr>
          <a:xfrm rot="10800000" flipH="1">
            <a:off x="358704" y="191689"/>
            <a:ext cx="934526" cy="53390"/>
          </a:xfrm>
          <a:prstGeom prst="round2SameRect">
            <a:avLst>
              <a:gd name="adj1" fmla="val 50000"/>
              <a:gd name="adj2" fmla="val 0"/>
            </a:avLst>
          </a:pr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5" name="Rectangle: Top Corners Rounded 54"/>
          <p:cNvSpPr/>
          <p:nvPr userDrawn="1"/>
        </p:nvSpPr>
        <p:spPr>
          <a:xfrm rot="10800000" flipH="1">
            <a:off x="480723" y="241639"/>
            <a:ext cx="690490" cy="192024"/>
          </a:xfrm>
          <a:prstGeom prst="round2SameRect">
            <a:avLst>
              <a:gd name="adj1" fmla="val 50000"/>
              <a:gd name="adj2"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6" name="TextBox 55"/>
          <p:cNvSpPr txBox="1"/>
          <p:nvPr userDrawn="1"/>
        </p:nvSpPr>
        <p:spPr>
          <a:xfrm>
            <a:off x="219034" y="4526819"/>
            <a:ext cx="2575581" cy="375042"/>
          </a:xfrm>
          <a:custGeom>
            <a:avLst/>
            <a:gdLst>
              <a:gd name="connsiteX0" fmla="*/ 918715 w 3349328"/>
              <a:gd name="connsiteY0" fmla="*/ 111816 h 487710"/>
              <a:gd name="connsiteX1" fmla="*/ 918715 w 3349328"/>
              <a:gd name="connsiteY1" fmla="*/ 374535 h 487710"/>
              <a:gd name="connsiteX2" fmla="*/ 946303 w 3349328"/>
              <a:gd name="connsiteY2" fmla="*/ 374535 h 487710"/>
              <a:gd name="connsiteX3" fmla="*/ 1052905 w 3349328"/>
              <a:gd name="connsiteY3" fmla="*/ 327170 h 487710"/>
              <a:gd name="connsiteX4" fmla="*/ 1079813 w 3349328"/>
              <a:gd name="connsiteY4" fmla="*/ 243005 h 487710"/>
              <a:gd name="connsiteX5" fmla="*/ 1052905 w 3349328"/>
              <a:gd name="connsiteY5" fmla="*/ 159181 h 487710"/>
              <a:gd name="connsiteX6" fmla="*/ 946303 w 3349328"/>
              <a:gd name="connsiteY6" fmla="*/ 111816 h 487710"/>
              <a:gd name="connsiteX7" fmla="*/ 2629830 w 3349328"/>
              <a:gd name="connsiteY7" fmla="*/ 102981 h 487710"/>
              <a:gd name="connsiteX8" fmla="*/ 2629830 w 3349328"/>
              <a:gd name="connsiteY8" fmla="*/ 218535 h 487710"/>
              <a:gd name="connsiteX9" fmla="*/ 2652342 w 3349328"/>
              <a:gd name="connsiteY9" fmla="*/ 218535 h 487710"/>
              <a:gd name="connsiteX10" fmla="*/ 2707256 w 3349328"/>
              <a:gd name="connsiteY10" fmla="*/ 202610 h 487710"/>
              <a:gd name="connsiteX11" fmla="*/ 2725333 w 3349328"/>
              <a:gd name="connsiteY11" fmla="*/ 160588 h 487710"/>
              <a:gd name="connsiteX12" fmla="*/ 2707256 w 3349328"/>
              <a:gd name="connsiteY12" fmla="*/ 118906 h 487710"/>
              <a:gd name="connsiteX13" fmla="*/ 2652342 w 3349328"/>
              <a:gd name="connsiteY13" fmla="*/ 102981 h 487710"/>
              <a:gd name="connsiteX14" fmla="*/ 222349 w 3349328"/>
              <a:gd name="connsiteY14" fmla="*/ 23791 h 487710"/>
              <a:gd name="connsiteX15" fmla="*/ 343001 w 3349328"/>
              <a:gd name="connsiteY15" fmla="*/ 23791 h 487710"/>
              <a:gd name="connsiteX16" fmla="*/ 564934 w 3349328"/>
              <a:gd name="connsiteY16" fmla="*/ 307580 h 487710"/>
              <a:gd name="connsiteX17" fmla="*/ 564934 w 3349328"/>
              <a:gd name="connsiteY17" fmla="*/ 23791 h 487710"/>
              <a:gd name="connsiteX18" fmla="*/ 685587 w 3349328"/>
              <a:gd name="connsiteY18" fmla="*/ 23791 h 487710"/>
              <a:gd name="connsiteX19" fmla="*/ 685587 w 3349328"/>
              <a:gd name="connsiteY19" fmla="*/ 487710 h 487710"/>
              <a:gd name="connsiteX20" fmla="*/ 564934 w 3349328"/>
              <a:gd name="connsiteY20" fmla="*/ 487710 h 487710"/>
              <a:gd name="connsiteX21" fmla="*/ 343001 w 3349328"/>
              <a:gd name="connsiteY21" fmla="*/ 203580 h 487710"/>
              <a:gd name="connsiteX22" fmla="*/ 343001 w 3349328"/>
              <a:gd name="connsiteY22" fmla="*/ 487710 h 487710"/>
              <a:gd name="connsiteX23" fmla="*/ 222349 w 3349328"/>
              <a:gd name="connsiteY23" fmla="*/ 487710 h 487710"/>
              <a:gd name="connsiteX24" fmla="*/ 0 w 3349328"/>
              <a:gd name="connsiteY24" fmla="*/ 23791 h 487710"/>
              <a:gd name="connsiteX25" fmla="*/ 120653 w 3349328"/>
              <a:gd name="connsiteY25" fmla="*/ 23791 h 487710"/>
              <a:gd name="connsiteX26" fmla="*/ 120653 w 3349328"/>
              <a:gd name="connsiteY26" fmla="*/ 487710 h 487710"/>
              <a:gd name="connsiteX27" fmla="*/ 0 w 3349328"/>
              <a:gd name="connsiteY27" fmla="*/ 487710 h 487710"/>
              <a:gd name="connsiteX28" fmla="*/ 2887110 w 3349328"/>
              <a:gd name="connsiteY28" fmla="*/ 11217 h 487710"/>
              <a:gd name="connsiteX29" fmla="*/ 3031213 w 3349328"/>
              <a:gd name="connsiteY29" fmla="*/ 11217 h 487710"/>
              <a:gd name="connsiteX30" fmla="*/ 3118899 w 3349328"/>
              <a:gd name="connsiteY30" fmla="*/ 137647 h 487710"/>
              <a:gd name="connsiteX31" fmla="*/ 3203186 w 3349328"/>
              <a:gd name="connsiteY31" fmla="*/ 11217 h 487710"/>
              <a:gd name="connsiteX32" fmla="*/ 3349328 w 3349328"/>
              <a:gd name="connsiteY32" fmla="*/ 11217 h 487710"/>
              <a:gd name="connsiteX33" fmla="*/ 3175657 w 3349328"/>
              <a:gd name="connsiteY33" fmla="*/ 252183 h 487710"/>
              <a:gd name="connsiteX34" fmla="*/ 3175657 w 3349328"/>
              <a:gd name="connsiteY34" fmla="*/ 475135 h 487710"/>
              <a:gd name="connsiteX35" fmla="*/ 3055003 w 3349328"/>
              <a:gd name="connsiteY35" fmla="*/ 475135 h 487710"/>
              <a:gd name="connsiteX36" fmla="*/ 3055003 w 3349328"/>
              <a:gd name="connsiteY36" fmla="*/ 252183 h 487710"/>
              <a:gd name="connsiteX37" fmla="*/ 2509178 w 3349328"/>
              <a:gd name="connsiteY37" fmla="*/ 11217 h 487710"/>
              <a:gd name="connsiteX38" fmla="*/ 2696784 w 3349328"/>
              <a:gd name="connsiteY38" fmla="*/ 11217 h 487710"/>
              <a:gd name="connsiteX39" fmla="*/ 2818457 w 3349328"/>
              <a:gd name="connsiteY39" fmla="*/ 60497 h 487710"/>
              <a:gd name="connsiteX40" fmla="*/ 2850405 w 3349328"/>
              <a:gd name="connsiteY40" fmla="*/ 153960 h 487710"/>
              <a:gd name="connsiteX41" fmla="*/ 2813699 w 3349328"/>
              <a:gd name="connsiteY41" fmla="*/ 252183 h 487710"/>
              <a:gd name="connsiteX42" fmla="*/ 2749123 w 3349328"/>
              <a:gd name="connsiteY42" fmla="*/ 284810 h 487710"/>
              <a:gd name="connsiteX43" fmla="*/ 2894927 w 3349328"/>
              <a:gd name="connsiteY43" fmla="*/ 475135 h 487710"/>
              <a:gd name="connsiteX44" fmla="*/ 2745046 w 3349328"/>
              <a:gd name="connsiteY44" fmla="*/ 475135 h 487710"/>
              <a:gd name="connsiteX45" fmla="*/ 2629830 w 3349328"/>
              <a:gd name="connsiteY45" fmla="*/ 297045 h 487710"/>
              <a:gd name="connsiteX46" fmla="*/ 2629830 w 3349328"/>
              <a:gd name="connsiteY46" fmla="*/ 475135 h 487710"/>
              <a:gd name="connsiteX47" fmla="*/ 2509178 w 3349328"/>
              <a:gd name="connsiteY47" fmla="*/ 475135 h 487710"/>
              <a:gd name="connsiteX48" fmla="*/ 2136647 w 3349328"/>
              <a:gd name="connsiteY48" fmla="*/ 11217 h 487710"/>
              <a:gd name="connsiteX49" fmla="*/ 2455441 w 3349328"/>
              <a:gd name="connsiteY49" fmla="*/ 11217 h 487710"/>
              <a:gd name="connsiteX50" fmla="*/ 2455441 w 3349328"/>
              <a:gd name="connsiteY50" fmla="*/ 111816 h 487710"/>
              <a:gd name="connsiteX51" fmla="*/ 2355520 w 3349328"/>
              <a:gd name="connsiteY51" fmla="*/ 111816 h 487710"/>
              <a:gd name="connsiteX52" fmla="*/ 2355520 w 3349328"/>
              <a:gd name="connsiteY52" fmla="*/ 475135 h 487710"/>
              <a:gd name="connsiteX53" fmla="*/ 2234868 w 3349328"/>
              <a:gd name="connsiteY53" fmla="*/ 475135 h 487710"/>
              <a:gd name="connsiteX54" fmla="*/ 2234868 w 3349328"/>
              <a:gd name="connsiteY54" fmla="*/ 111816 h 487710"/>
              <a:gd name="connsiteX55" fmla="*/ 2136647 w 3349328"/>
              <a:gd name="connsiteY55" fmla="*/ 111816 h 487710"/>
              <a:gd name="connsiteX56" fmla="*/ 1281429 w 3349328"/>
              <a:gd name="connsiteY56" fmla="*/ 11217 h 487710"/>
              <a:gd name="connsiteX57" fmla="*/ 1402081 w 3349328"/>
              <a:gd name="connsiteY57" fmla="*/ 11217 h 487710"/>
              <a:gd name="connsiteX58" fmla="*/ 1402081 w 3349328"/>
              <a:gd name="connsiteY58" fmla="*/ 262151 h 487710"/>
              <a:gd name="connsiteX59" fmla="*/ 1403101 w 3349328"/>
              <a:gd name="connsiteY59" fmla="*/ 307310 h 487710"/>
              <a:gd name="connsiteX60" fmla="*/ 1446264 w 3349328"/>
              <a:gd name="connsiteY60" fmla="*/ 373180 h 487710"/>
              <a:gd name="connsiteX61" fmla="*/ 1482289 w 3349328"/>
              <a:gd name="connsiteY61" fmla="*/ 380992 h 487710"/>
              <a:gd name="connsiteX62" fmla="*/ 1548903 w 3349328"/>
              <a:gd name="connsiteY62" fmla="*/ 350091 h 487710"/>
              <a:gd name="connsiteX63" fmla="*/ 1565557 w 3349328"/>
              <a:gd name="connsiteY63" fmla="*/ 262151 h 487710"/>
              <a:gd name="connsiteX64" fmla="*/ 1565557 w 3349328"/>
              <a:gd name="connsiteY64" fmla="*/ 11217 h 487710"/>
              <a:gd name="connsiteX65" fmla="*/ 1686210 w 3349328"/>
              <a:gd name="connsiteY65" fmla="*/ 11217 h 487710"/>
              <a:gd name="connsiteX66" fmla="*/ 1686210 w 3349328"/>
              <a:gd name="connsiteY66" fmla="*/ 278692 h 487710"/>
              <a:gd name="connsiteX67" fmla="*/ 1679413 w 3349328"/>
              <a:gd name="connsiteY67" fmla="*/ 350064 h 487710"/>
              <a:gd name="connsiteX68" fmla="*/ 1629112 w 3349328"/>
              <a:gd name="connsiteY68" fmla="*/ 433672 h 487710"/>
              <a:gd name="connsiteX69" fmla="*/ 1478212 w 3349328"/>
              <a:gd name="connsiteY69" fmla="*/ 487030 h 487710"/>
              <a:gd name="connsiteX70" fmla="*/ 1327990 w 3349328"/>
              <a:gd name="connsiteY70" fmla="*/ 432652 h 487710"/>
              <a:gd name="connsiteX71" fmla="*/ 1288906 w 3349328"/>
              <a:gd name="connsiteY71" fmla="*/ 360940 h 487710"/>
              <a:gd name="connsiteX72" fmla="*/ 1281429 w 3349328"/>
              <a:gd name="connsiteY72" fmla="*/ 278692 h 487710"/>
              <a:gd name="connsiteX73" fmla="*/ 798063 w 3349328"/>
              <a:gd name="connsiteY73" fmla="*/ 11217 h 487710"/>
              <a:gd name="connsiteX74" fmla="*/ 976153 w 3349328"/>
              <a:gd name="connsiteY74" fmla="*/ 11217 h 487710"/>
              <a:gd name="connsiteX75" fmla="*/ 1097146 w 3349328"/>
              <a:gd name="connsiteY75" fmla="*/ 47581 h 487710"/>
              <a:gd name="connsiteX76" fmla="*/ 1181093 w 3349328"/>
              <a:gd name="connsiteY76" fmla="*/ 142065 h 487710"/>
              <a:gd name="connsiteX77" fmla="*/ 1204883 w 3349328"/>
              <a:gd name="connsiteY77" fmla="*/ 243005 h 487710"/>
              <a:gd name="connsiteX78" fmla="*/ 1161210 w 3349328"/>
              <a:gd name="connsiteY78" fmla="*/ 377084 h 487710"/>
              <a:gd name="connsiteX79" fmla="*/ 1049564 w 3349328"/>
              <a:gd name="connsiteY79" fmla="*/ 462560 h 487710"/>
              <a:gd name="connsiteX80" fmla="*/ 976153 w 3349328"/>
              <a:gd name="connsiteY80" fmla="*/ 475135 h 487710"/>
              <a:gd name="connsiteX81" fmla="*/ 798063 w 3349328"/>
              <a:gd name="connsiteY81" fmla="*/ 475135 h 487710"/>
              <a:gd name="connsiteX82" fmla="*/ 1939788 w 3349328"/>
              <a:gd name="connsiteY82" fmla="*/ 0 h 487710"/>
              <a:gd name="connsiteX83" fmla="*/ 2086950 w 3349328"/>
              <a:gd name="connsiteY83" fmla="*/ 37726 h 487710"/>
              <a:gd name="connsiteX84" fmla="*/ 2038689 w 3349328"/>
              <a:gd name="connsiteY84" fmla="*/ 131529 h 487710"/>
              <a:gd name="connsiteX85" fmla="*/ 1958953 w 3349328"/>
              <a:gd name="connsiteY85" fmla="*/ 100602 h 487710"/>
              <a:gd name="connsiteX86" fmla="*/ 1924196 w 3349328"/>
              <a:gd name="connsiteY86" fmla="*/ 110494 h 487710"/>
              <a:gd name="connsiteX87" fmla="*/ 1906822 w 3349328"/>
              <a:gd name="connsiteY87" fmla="*/ 140514 h 487710"/>
              <a:gd name="connsiteX88" fmla="*/ 1929629 w 3349328"/>
              <a:gd name="connsiteY88" fmla="*/ 172233 h 487710"/>
              <a:gd name="connsiteX89" fmla="*/ 1990911 w 3349328"/>
              <a:gd name="connsiteY89" fmla="*/ 193384 h 487710"/>
              <a:gd name="connsiteX90" fmla="*/ 2082150 w 3349328"/>
              <a:gd name="connsiteY90" fmla="*/ 246468 h 487710"/>
              <a:gd name="connsiteX91" fmla="*/ 2105644 w 3349328"/>
              <a:gd name="connsiteY91" fmla="*/ 321663 h 487710"/>
              <a:gd name="connsiteX92" fmla="*/ 2002323 w 3349328"/>
              <a:gd name="connsiteY92" fmla="*/ 475119 h 487710"/>
              <a:gd name="connsiteX93" fmla="*/ 1924834 w 3349328"/>
              <a:gd name="connsiteY93" fmla="*/ 487710 h 487710"/>
              <a:gd name="connsiteX94" fmla="*/ 1763397 w 3349328"/>
              <a:gd name="connsiteY94" fmla="*/ 435031 h 487710"/>
              <a:gd name="connsiteX95" fmla="*/ 1815056 w 3349328"/>
              <a:gd name="connsiteY95" fmla="*/ 337828 h 487710"/>
              <a:gd name="connsiteX96" fmla="*/ 1921653 w 3349328"/>
              <a:gd name="connsiteY96" fmla="*/ 387110 h 487710"/>
              <a:gd name="connsiteX97" fmla="*/ 1961503 w 3349328"/>
              <a:gd name="connsiteY97" fmla="*/ 376122 h 487710"/>
              <a:gd name="connsiteX98" fmla="*/ 1980572 w 3349328"/>
              <a:gd name="connsiteY98" fmla="*/ 341106 h 487710"/>
              <a:gd name="connsiteX99" fmla="*/ 1959463 w 3349328"/>
              <a:gd name="connsiteY99" fmla="*/ 306773 h 487710"/>
              <a:gd name="connsiteX100" fmla="*/ 1906693 w 3349328"/>
              <a:gd name="connsiteY100" fmla="*/ 285828 h 487710"/>
              <a:gd name="connsiteX101" fmla="*/ 1850180 w 3349328"/>
              <a:gd name="connsiteY101" fmla="*/ 267498 h 487710"/>
              <a:gd name="connsiteX102" fmla="*/ 1818860 w 3349328"/>
              <a:gd name="connsiteY102" fmla="*/ 249165 h 487710"/>
              <a:gd name="connsiteX103" fmla="*/ 1781750 w 3349328"/>
              <a:gd name="connsiteY103" fmla="*/ 156833 h 487710"/>
              <a:gd name="connsiteX104" fmla="*/ 1820155 w 3349328"/>
              <a:gd name="connsiteY104" fmla="*/ 49903 h 487710"/>
              <a:gd name="connsiteX105" fmla="*/ 1939788 w 3349328"/>
              <a:gd name="connsiteY105" fmla="*/ 0 h 487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49328" h="487710">
                <a:moveTo>
                  <a:pt x="918715" y="111816"/>
                </a:moveTo>
                <a:lnTo>
                  <a:pt x="918715" y="374535"/>
                </a:lnTo>
                <a:lnTo>
                  <a:pt x="946303" y="374535"/>
                </a:lnTo>
                <a:cubicBezTo>
                  <a:pt x="993757" y="374535"/>
                  <a:pt x="1029291" y="358747"/>
                  <a:pt x="1052905" y="327170"/>
                </a:cubicBezTo>
                <a:cubicBezTo>
                  <a:pt x="1070843" y="303090"/>
                  <a:pt x="1079813" y="275035"/>
                  <a:pt x="1079813" y="243005"/>
                </a:cubicBezTo>
                <a:cubicBezTo>
                  <a:pt x="1079813" y="210977"/>
                  <a:pt x="1070843" y="183035"/>
                  <a:pt x="1052905" y="159181"/>
                </a:cubicBezTo>
                <a:cubicBezTo>
                  <a:pt x="1029065" y="127605"/>
                  <a:pt x="993530" y="111816"/>
                  <a:pt x="946303" y="111816"/>
                </a:cubicBezTo>
                <a:close/>
                <a:moveTo>
                  <a:pt x="2629830" y="102981"/>
                </a:moveTo>
                <a:lnTo>
                  <a:pt x="2629830" y="218535"/>
                </a:lnTo>
                <a:lnTo>
                  <a:pt x="2652342" y="218535"/>
                </a:lnTo>
                <a:cubicBezTo>
                  <a:pt x="2677810" y="218535"/>
                  <a:pt x="2696115" y="213227"/>
                  <a:pt x="2707256" y="202610"/>
                </a:cubicBezTo>
                <a:cubicBezTo>
                  <a:pt x="2719308" y="191085"/>
                  <a:pt x="2725333" y="177079"/>
                  <a:pt x="2725333" y="160588"/>
                </a:cubicBezTo>
                <a:cubicBezTo>
                  <a:pt x="2725333" y="144097"/>
                  <a:pt x="2719308" y="130203"/>
                  <a:pt x="2707256" y="118906"/>
                </a:cubicBezTo>
                <a:cubicBezTo>
                  <a:pt x="2695885" y="108289"/>
                  <a:pt x="2677580" y="102981"/>
                  <a:pt x="2652342" y="102981"/>
                </a:cubicBezTo>
                <a:close/>
                <a:moveTo>
                  <a:pt x="222349" y="23791"/>
                </a:moveTo>
                <a:lnTo>
                  <a:pt x="343001" y="23791"/>
                </a:lnTo>
                <a:lnTo>
                  <a:pt x="564934" y="307580"/>
                </a:lnTo>
                <a:lnTo>
                  <a:pt x="564934" y="23791"/>
                </a:lnTo>
                <a:lnTo>
                  <a:pt x="685587" y="23791"/>
                </a:lnTo>
                <a:lnTo>
                  <a:pt x="685587" y="487710"/>
                </a:lnTo>
                <a:lnTo>
                  <a:pt x="564934" y="487710"/>
                </a:lnTo>
                <a:lnTo>
                  <a:pt x="343001" y="203580"/>
                </a:lnTo>
                <a:lnTo>
                  <a:pt x="343001" y="487710"/>
                </a:lnTo>
                <a:lnTo>
                  <a:pt x="222349" y="487710"/>
                </a:lnTo>
                <a:close/>
                <a:moveTo>
                  <a:pt x="0" y="23791"/>
                </a:moveTo>
                <a:lnTo>
                  <a:pt x="120653" y="23791"/>
                </a:lnTo>
                <a:lnTo>
                  <a:pt x="120653" y="487710"/>
                </a:lnTo>
                <a:lnTo>
                  <a:pt x="0" y="487710"/>
                </a:lnTo>
                <a:close/>
                <a:moveTo>
                  <a:pt x="2887110" y="11217"/>
                </a:moveTo>
                <a:lnTo>
                  <a:pt x="3031213" y="11217"/>
                </a:lnTo>
                <a:lnTo>
                  <a:pt x="3118899" y="137647"/>
                </a:lnTo>
                <a:lnTo>
                  <a:pt x="3203186" y="11217"/>
                </a:lnTo>
                <a:lnTo>
                  <a:pt x="3349328" y="11217"/>
                </a:lnTo>
                <a:lnTo>
                  <a:pt x="3175657" y="252183"/>
                </a:lnTo>
                <a:lnTo>
                  <a:pt x="3175657" y="475135"/>
                </a:lnTo>
                <a:lnTo>
                  <a:pt x="3055003" y="475135"/>
                </a:lnTo>
                <a:lnTo>
                  <a:pt x="3055003" y="252183"/>
                </a:lnTo>
                <a:close/>
                <a:moveTo>
                  <a:pt x="2509178" y="11217"/>
                </a:moveTo>
                <a:lnTo>
                  <a:pt x="2696784" y="11217"/>
                </a:lnTo>
                <a:cubicBezTo>
                  <a:pt x="2751617" y="11217"/>
                  <a:pt x="2792173" y="27643"/>
                  <a:pt x="2818457" y="60497"/>
                </a:cubicBezTo>
                <a:cubicBezTo>
                  <a:pt x="2839755" y="87006"/>
                  <a:pt x="2850405" y="118161"/>
                  <a:pt x="2850405" y="153960"/>
                </a:cubicBezTo>
                <a:cubicBezTo>
                  <a:pt x="2850405" y="194971"/>
                  <a:pt x="2838170" y="227712"/>
                  <a:pt x="2813699" y="252183"/>
                </a:cubicBezTo>
                <a:cubicBezTo>
                  <a:pt x="2798065" y="267816"/>
                  <a:pt x="2776540" y="278692"/>
                  <a:pt x="2749123" y="284810"/>
                </a:cubicBezTo>
                <a:lnTo>
                  <a:pt x="2894927" y="475135"/>
                </a:lnTo>
                <a:lnTo>
                  <a:pt x="2745046" y="475135"/>
                </a:lnTo>
                <a:lnTo>
                  <a:pt x="2629830" y="297045"/>
                </a:lnTo>
                <a:lnTo>
                  <a:pt x="2629830" y="475135"/>
                </a:lnTo>
                <a:lnTo>
                  <a:pt x="2509178" y="475135"/>
                </a:lnTo>
                <a:close/>
                <a:moveTo>
                  <a:pt x="2136647" y="11217"/>
                </a:moveTo>
                <a:lnTo>
                  <a:pt x="2455441" y="11217"/>
                </a:lnTo>
                <a:lnTo>
                  <a:pt x="2455441" y="111816"/>
                </a:lnTo>
                <a:lnTo>
                  <a:pt x="2355520" y="111816"/>
                </a:lnTo>
                <a:lnTo>
                  <a:pt x="2355520" y="475135"/>
                </a:lnTo>
                <a:lnTo>
                  <a:pt x="2234868" y="475135"/>
                </a:lnTo>
                <a:lnTo>
                  <a:pt x="2234868" y="111816"/>
                </a:lnTo>
                <a:lnTo>
                  <a:pt x="2136647" y="111816"/>
                </a:lnTo>
                <a:close/>
                <a:moveTo>
                  <a:pt x="1281429" y="11217"/>
                </a:moveTo>
                <a:lnTo>
                  <a:pt x="1402081" y="11217"/>
                </a:lnTo>
                <a:lnTo>
                  <a:pt x="1402081" y="262151"/>
                </a:lnTo>
                <a:cubicBezTo>
                  <a:pt x="1402081" y="282294"/>
                  <a:pt x="1402421" y="297347"/>
                  <a:pt x="1403101" y="307310"/>
                </a:cubicBezTo>
                <a:cubicBezTo>
                  <a:pt x="1405367" y="338775"/>
                  <a:pt x="1419754" y="360733"/>
                  <a:pt x="1446264" y="373180"/>
                </a:cubicBezTo>
                <a:cubicBezTo>
                  <a:pt x="1457139" y="378388"/>
                  <a:pt x="1469148" y="380992"/>
                  <a:pt x="1482289" y="380992"/>
                </a:cubicBezTo>
                <a:cubicBezTo>
                  <a:pt x="1511745" y="380992"/>
                  <a:pt x="1533949" y="370691"/>
                  <a:pt x="1548903" y="350091"/>
                </a:cubicBezTo>
                <a:cubicBezTo>
                  <a:pt x="1560006" y="334924"/>
                  <a:pt x="1565557" y="305610"/>
                  <a:pt x="1565557" y="262151"/>
                </a:cubicBezTo>
                <a:lnTo>
                  <a:pt x="1565557" y="11217"/>
                </a:lnTo>
                <a:lnTo>
                  <a:pt x="1686210" y="11217"/>
                </a:lnTo>
                <a:lnTo>
                  <a:pt x="1686210" y="278692"/>
                </a:lnTo>
                <a:cubicBezTo>
                  <a:pt x="1686210" y="306561"/>
                  <a:pt x="1683944" y="330351"/>
                  <a:pt x="1679413" y="350064"/>
                </a:cubicBezTo>
                <a:cubicBezTo>
                  <a:pt x="1672389" y="380652"/>
                  <a:pt x="1655622" y="408522"/>
                  <a:pt x="1629112" y="433672"/>
                </a:cubicBezTo>
                <a:cubicBezTo>
                  <a:pt x="1591500" y="469244"/>
                  <a:pt x="1541200" y="487030"/>
                  <a:pt x="1478212" y="487030"/>
                </a:cubicBezTo>
                <a:cubicBezTo>
                  <a:pt x="1414090" y="487030"/>
                  <a:pt x="1364016" y="468904"/>
                  <a:pt x="1327990" y="432652"/>
                </a:cubicBezTo>
                <a:cubicBezTo>
                  <a:pt x="1308958" y="413619"/>
                  <a:pt x="1295929" y="389715"/>
                  <a:pt x="1288906" y="360940"/>
                </a:cubicBezTo>
                <a:cubicBezTo>
                  <a:pt x="1283921" y="340548"/>
                  <a:pt x="1281429" y="313131"/>
                  <a:pt x="1281429" y="278692"/>
                </a:cubicBezTo>
                <a:close/>
                <a:moveTo>
                  <a:pt x="798063" y="11217"/>
                </a:moveTo>
                <a:lnTo>
                  <a:pt x="976153" y="11217"/>
                </a:lnTo>
                <a:cubicBezTo>
                  <a:pt x="1019656" y="11217"/>
                  <a:pt x="1059987" y="23337"/>
                  <a:pt x="1097146" y="47581"/>
                </a:cubicBezTo>
                <a:cubicBezTo>
                  <a:pt x="1133625" y="71146"/>
                  <a:pt x="1161607" y="102641"/>
                  <a:pt x="1181093" y="142065"/>
                </a:cubicBezTo>
                <a:cubicBezTo>
                  <a:pt x="1196954" y="174692"/>
                  <a:pt x="1204883" y="208339"/>
                  <a:pt x="1204883" y="243005"/>
                </a:cubicBezTo>
                <a:cubicBezTo>
                  <a:pt x="1204883" y="291267"/>
                  <a:pt x="1190325" y="335960"/>
                  <a:pt x="1161210" y="377084"/>
                </a:cubicBezTo>
                <a:cubicBezTo>
                  <a:pt x="1132096" y="418207"/>
                  <a:pt x="1094879" y="446699"/>
                  <a:pt x="1049564" y="462560"/>
                </a:cubicBezTo>
                <a:cubicBezTo>
                  <a:pt x="1025547" y="470943"/>
                  <a:pt x="1001077" y="475135"/>
                  <a:pt x="976153" y="475135"/>
                </a:cubicBezTo>
                <a:lnTo>
                  <a:pt x="798063" y="475135"/>
                </a:lnTo>
                <a:close/>
                <a:moveTo>
                  <a:pt x="1939788" y="0"/>
                </a:moveTo>
                <a:cubicBezTo>
                  <a:pt x="1989862" y="0"/>
                  <a:pt x="2038916" y="12575"/>
                  <a:pt x="2086950" y="37726"/>
                </a:cubicBezTo>
                <a:lnTo>
                  <a:pt x="2038689" y="131529"/>
                </a:lnTo>
                <a:cubicBezTo>
                  <a:pt x="2012339" y="110910"/>
                  <a:pt x="1985760" y="100602"/>
                  <a:pt x="1958953" y="100602"/>
                </a:cubicBezTo>
                <a:cubicBezTo>
                  <a:pt x="1946007" y="100602"/>
                  <a:pt x="1934421" y="103899"/>
                  <a:pt x="1924196" y="110494"/>
                </a:cubicBezTo>
                <a:cubicBezTo>
                  <a:pt x="1912613" y="118000"/>
                  <a:pt x="1906822" y="128007"/>
                  <a:pt x="1906822" y="140514"/>
                </a:cubicBezTo>
                <a:cubicBezTo>
                  <a:pt x="1906822" y="152792"/>
                  <a:pt x="1914423" y="163365"/>
                  <a:pt x="1929629" y="172233"/>
                </a:cubicBezTo>
                <a:cubicBezTo>
                  <a:pt x="1936440" y="176330"/>
                  <a:pt x="1956869" y="183380"/>
                  <a:pt x="1990911" y="193384"/>
                </a:cubicBezTo>
                <a:cubicBezTo>
                  <a:pt x="2033583" y="205862"/>
                  <a:pt x="2063995" y="223556"/>
                  <a:pt x="2082150" y="246468"/>
                </a:cubicBezTo>
                <a:cubicBezTo>
                  <a:pt x="2097812" y="265976"/>
                  <a:pt x="2105644" y="291040"/>
                  <a:pt x="2105644" y="321663"/>
                </a:cubicBezTo>
                <a:cubicBezTo>
                  <a:pt x="2105644" y="400148"/>
                  <a:pt x="2071204" y="451300"/>
                  <a:pt x="2002323" y="475119"/>
                </a:cubicBezTo>
                <a:cubicBezTo>
                  <a:pt x="1978306" y="483513"/>
                  <a:pt x="1952476" y="487710"/>
                  <a:pt x="1924834" y="487710"/>
                </a:cubicBezTo>
                <a:cubicBezTo>
                  <a:pt x="1866829" y="487710"/>
                  <a:pt x="1813018" y="470151"/>
                  <a:pt x="1763397" y="435031"/>
                </a:cubicBezTo>
                <a:lnTo>
                  <a:pt x="1815056" y="337828"/>
                </a:lnTo>
                <a:cubicBezTo>
                  <a:pt x="1851383" y="370682"/>
                  <a:pt x="1886915" y="387110"/>
                  <a:pt x="1921653" y="387110"/>
                </a:cubicBezTo>
                <a:cubicBezTo>
                  <a:pt x="1937319" y="387110"/>
                  <a:pt x="1950602" y="383447"/>
                  <a:pt x="1961503" y="376122"/>
                </a:cubicBezTo>
                <a:cubicBezTo>
                  <a:pt x="1974216" y="367884"/>
                  <a:pt x="1980572" y="356212"/>
                  <a:pt x="1980572" y="341106"/>
                </a:cubicBezTo>
                <a:cubicBezTo>
                  <a:pt x="1980572" y="327372"/>
                  <a:pt x="1973536" y="315929"/>
                  <a:pt x="1959463" y="306773"/>
                </a:cubicBezTo>
                <a:cubicBezTo>
                  <a:pt x="1949023" y="299905"/>
                  <a:pt x="1931433" y="292924"/>
                  <a:pt x="1906693" y="285828"/>
                </a:cubicBezTo>
                <a:cubicBezTo>
                  <a:pt x="1876736" y="277003"/>
                  <a:pt x="1857898" y="270893"/>
                  <a:pt x="1850180" y="267498"/>
                </a:cubicBezTo>
                <a:cubicBezTo>
                  <a:pt x="1837923" y="262294"/>
                  <a:pt x="1827484" y="256182"/>
                  <a:pt x="1818860" y="249165"/>
                </a:cubicBezTo>
                <a:cubicBezTo>
                  <a:pt x="1794119" y="228798"/>
                  <a:pt x="1781750" y="198021"/>
                  <a:pt x="1781750" y="156833"/>
                </a:cubicBezTo>
                <a:cubicBezTo>
                  <a:pt x="1781750" y="113833"/>
                  <a:pt x="1794552" y="78189"/>
                  <a:pt x="1820155" y="49903"/>
                </a:cubicBezTo>
                <a:cubicBezTo>
                  <a:pt x="1850063" y="16634"/>
                  <a:pt x="1889941" y="0"/>
                  <a:pt x="1939788" y="0"/>
                </a:cubicBezTo>
                <a:close/>
              </a:path>
            </a:pathLst>
          </a:custGeom>
          <a:solidFill>
            <a:schemeClr val="bg1"/>
          </a:solidFill>
          <a:ln>
            <a:noFill/>
          </a:ln>
          <a:effectLst/>
        </p:spPr>
        <p:txBody>
          <a:bodyPr rot="0" spcFirstLastPara="0" vertOverflow="overflow" horzOverflow="overflow" vert="horz" wrap="square" lIns="68580" tIns="34290" rIns="68580" bIns="34290" numCol="1" spcCol="0" rtlCol="0" fromWordArt="0" anchor="t" anchorCtr="0" forceAA="0" compatLnSpc="1">
            <a:noAutofit/>
          </a:bodyPr>
          <a:lstStyle/>
          <a:p>
            <a:pPr algn="ctr"/>
            <a:endParaRPr lang="ko-KR" altLang="en-US" sz="4050" dirty="0">
              <a:latin typeface="Aharoni" panose="02010803020104030203" pitchFamily="2" charset="-79"/>
              <a:cs typeface="Aharoni" panose="02010803020104030203" pitchFamily="2" charset="-79"/>
            </a:endParaRPr>
          </a:p>
        </p:txBody>
      </p:sp>
      <p:sp>
        <p:nvSpPr>
          <p:cNvPr id="57" name="TextBox 56"/>
          <p:cNvSpPr txBox="1"/>
          <p:nvPr userDrawn="1"/>
        </p:nvSpPr>
        <p:spPr>
          <a:xfrm>
            <a:off x="1614926" y="3899371"/>
            <a:ext cx="608679" cy="517061"/>
          </a:xfrm>
          <a:custGeom>
            <a:avLst/>
            <a:gdLst>
              <a:gd name="connsiteX0" fmla="*/ 717483 w 844822"/>
              <a:gd name="connsiteY0" fmla="*/ 542899 h 717660"/>
              <a:gd name="connsiteX1" fmla="*/ 753792 w 844822"/>
              <a:gd name="connsiteY1" fmla="*/ 536357 h 717660"/>
              <a:gd name="connsiteX2" fmla="*/ 818277 w 844822"/>
              <a:gd name="connsiteY2" fmla="*/ 562525 h 717660"/>
              <a:gd name="connsiteX3" fmla="*/ 844822 w 844822"/>
              <a:gd name="connsiteY3" fmla="*/ 626631 h 717660"/>
              <a:gd name="connsiteX4" fmla="*/ 818276 w 844822"/>
              <a:gd name="connsiteY4" fmla="*/ 691109 h 717660"/>
              <a:gd name="connsiteX5" fmla="*/ 753792 w 844822"/>
              <a:gd name="connsiteY5" fmla="*/ 717660 h 717660"/>
              <a:gd name="connsiteX6" fmla="*/ 687428 w 844822"/>
              <a:gd name="connsiteY6" fmla="*/ 691108 h 717660"/>
              <a:gd name="connsiteX7" fmla="*/ 660499 w 844822"/>
              <a:gd name="connsiteY7" fmla="*/ 626631 h 717660"/>
              <a:gd name="connsiteX8" fmla="*/ 687428 w 844822"/>
              <a:gd name="connsiteY8" fmla="*/ 562525 h 717660"/>
              <a:gd name="connsiteX9" fmla="*/ 717483 w 844822"/>
              <a:gd name="connsiteY9" fmla="*/ 542899 h 717660"/>
              <a:gd name="connsiteX10" fmla="*/ 291596 w 844822"/>
              <a:gd name="connsiteY10" fmla="*/ 251558 h 717660"/>
              <a:gd name="connsiteX11" fmla="*/ 153352 w 844822"/>
              <a:gd name="connsiteY11" fmla="*/ 466855 h 717660"/>
              <a:gd name="connsiteX12" fmla="*/ 291596 w 844822"/>
              <a:gd name="connsiteY12" fmla="*/ 466855 h 717660"/>
              <a:gd name="connsiteX13" fmla="*/ 291596 w 844822"/>
              <a:gd name="connsiteY13" fmla="*/ 0 h 717660"/>
              <a:gd name="connsiteX14" fmla="*/ 444192 w 844822"/>
              <a:gd name="connsiteY14" fmla="*/ 0 h 717660"/>
              <a:gd name="connsiteX15" fmla="*/ 444192 w 844822"/>
              <a:gd name="connsiteY15" fmla="*/ 466856 h 717660"/>
              <a:gd name="connsiteX16" fmla="*/ 524269 w 844822"/>
              <a:gd name="connsiteY16" fmla="*/ 466855 h 717660"/>
              <a:gd name="connsiteX17" fmla="*/ 469123 w 844822"/>
              <a:gd name="connsiteY17" fmla="*/ 602080 h 717660"/>
              <a:gd name="connsiteX18" fmla="*/ 444192 w 844822"/>
              <a:gd name="connsiteY18" fmla="*/ 602080 h 717660"/>
              <a:gd name="connsiteX19" fmla="*/ 444192 w 844822"/>
              <a:gd name="connsiteY19" fmla="*/ 705574 h 717660"/>
              <a:gd name="connsiteX20" fmla="*/ 291596 w 844822"/>
              <a:gd name="connsiteY20" fmla="*/ 705574 h 717660"/>
              <a:gd name="connsiteX21" fmla="*/ 291596 w 844822"/>
              <a:gd name="connsiteY21" fmla="*/ 602080 h 717660"/>
              <a:gd name="connsiteX22" fmla="*/ 0 w 844822"/>
              <a:gd name="connsiteY22" fmla="*/ 602080 h 717660"/>
              <a:gd name="connsiteX23" fmla="*/ 0 w 844822"/>
              <a:gd name="connsiteY23" fmla="*/ 478944 h 717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44822" h="717660">
                <a:moveTo>
                  <a:pt x="717483" y="542899"/>
                </a:moveTo>
                <a:cubicBezTo>
                  <a:pt x="728544" y="538538"/>
                  <a:pt x="740647" y="536358"/>
                  <a:pt x="753792" y="536357"/>
                </a:cubicBezTo>
                <a:cubicBezTo>
                  <a:pt x="779084" y="536357"/>
                  <a:pt x="800579" y="545079"/>
                  <a:pt x="818277" y="562525"/>
                </a:cubicBezTo>
                <a:cubicBezTo>
                  <a:pt x="835975" y="579971"/>
                  <a:pt x="844822" y="601339"/>
                  <a:pt x="844822" y="626631"/>
                </a:cubicBezTo>
                <a:cubicBezTo>
                  <a:pt x="844822" y="651914"/>
                  <a:pt x="835975" y="673405"/>
                  <a:pt x="818276" y="691109"/>
                </a:cubicBezTo>
                <a:cubicBezTo>
                  <a:pt x="800579" y="708810"/>
                  <a:pt x="779084" y="717660"/>
                  <a:pt x="753792" y="717660"/>
                </a:cubicBezTo>
                <a:cubicBezTo>
                  <a:pt x="727501" y="717660"/>
                  <a:pt x="705381" y="708810"/>
                  <a:pt x="687428" y="691108"/>
                </a:cubicBezTo>
                <a:cubicBezTo>
                  <a:pt x="669474" y="673405"/>
                  <a:pt x="660499" y="651914"/>
                  <a:pt x="660499" y="626631"/>
                </a:cubicBezTo>
                <a:cubicBezTo>
                  <a:pt x="660499" y="601339"/>
                  <a:pt x="669474" y="579971"/>
                  <a:pt x="687428" y="562525"/>
                </a:cubicBezTo>
                <a:cubicBezTo>
                  <a:pt x="696405" y="553802"/>
                  <a:pt x="706423" y="547260"/>
                  <a:pt x="717483" y="542899"/>
                </a:cubicBezTo>
                <a:close/>
                <a:moveTo>
                  <a:pt x="291596" y="251558"/>
                </a:moveTo>
                <a:lnTo>
                  <a:pt x="153352" y="466855"/>
                </a:lnTo>
                <a:lnTo>
                  <a:pt x="291596" y="466855"/>
                </a:lnTo>
                <a:close/>
                <a:moveTo>
                  <a:pt x="291596" y="0"/>
                </a:moveTo>
                <a:lnTo>
                  <a:pt x="444192" y="0"/>
                </a:lnTo>
                <a:lnTo>
                  <a:pt x="444192" y="466856"/>
                </a:lnTo>
                <a:lnTo>
                  <a:pt x="524269" y="466855"/>
                </a:lnTo>
                <a:lnTo>
                  <a:pt x="469123" y="602080"/>
                </a:lnTo>
                <a:lnTo>
                  <a:pt x="444192" y="602080"/>
                </a:lnTo>
                <a:lnTo>
                  <a:pt x="444192" y="705574"/>
                </a:lnTo>
                <a:lnTo>
                  <a:pt x="291596" y="705574"/>
                </a:lnTo>
                <a:lnTo>
                  <a:pt x="291596" y="602080"/>
                </a:lnTo>
                <a:lnTo>
                  <a:pt x="0" y="602080"/>
                </a:lnTo>
                <a:lnTo>
                  <a:pt x="0" y="478944"/>
                </a:lnTo>
                <a:close/>
              </a:path>
            </a:pathLst>
          </a:custGeom>
          <a:solidFill>
            <a:schemeClr val="bg1"/>
          </a:solidFill>
          <a:ln w="12700">
            <a:noFill/>
          </a:ln>
          <a:effectLst/>
        </p:spPr>
        <p:txBody>
          <a:bodyPr rot="0" spcFirstLastPara="0" vertOverflow="overflow" horzOverflow="overflow" vert="horz" wrap="square" lIns="68580" tIns="34290" rIns="68580" bIns="34290" numCol="1" spcCol="0" rtlCol="0" fromWordArt="0" anchor="t" anchorCtr="0" forceAA="0" compatLnSpc="1">
            <a:noAutofit/>
          </a:bodyPr>
          <a:lstStyle/>
          <a:p>
            <a:pPr algn="ctr"/>
            <a:endParaRPr lang="ko-KR" altLang="en-US" sz="4050" dirty="0">
              <a:latin typeface="Aharoni" panose="02010803020104030203" pitchFamily="2" charset="-79"/>
              <a:cs typeface="Aharoni" panose="02010803020104030203" pitchFamily="2" charset="-79"/>
            </a:endParaRPr>
          </a:p>
        </p:txBody>
      </p:sp>
      <p:grpSp>
        <p:nvGrpSpPr>
          <p:cNvPr id="58" name="Group 57"/>
          <p:cNvGrpSpPr/>
          <p:nvPr userDrawn="1"/>
        </p:nvGrpSpPr>
        <p:grpSpPr>
          <a:xfrm>
            <a:off x="835966" y="160366"/>
            <a:ext cx="1205310" cy="1085273"/>
            <a:chOff x="6486650" y="2648852"/>
            <a:chExt cx="2745260" cy="2471860"/>
          </a:xfrm>
          <a:solidFill>
            <a:schemeClr val="bg1">
              <a:alpha val="5000"/>
            </a:schemeClr>
          </a:solidFill>
        </p:grpSpPr>
        <p:sp>
          <p:nvSpPr>
            <p:cNvPr id="59" name="Freeform: Shape 58"/>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sz="1050"/>
            </a:p>
          </p:txBody>
        </p:sp>
        <p:grpSp>
          <p:nvGrpSpPr>
            <p:cNvPr id="60" name="Group 59"/>
            <p:cNvGrpSpPr/>
            <p:nvPr/>
          </p:nvGrpSpPr>
          <p:grpSpPr>
            <a:xfrm>
              <a:off x="7392963" y="2648852"/>
              <a:ext cx="1838947" cy="1835405"/>
              <a:chOff x="7167947" y="1624190"/>
              <a:chExt cx="2677922" cy="2672763"/>
            </a:xfrm>
            <a:grpFill/>
          </p:grpSpPr>
          <p:sp>
            <p:nvSpPr>
              <p:cNvPr id="61" name="Freeform: Shape 60"/>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sz="1050"/>
              </a:p>
            </p:txBody>
          </p:sp>
          <p:sp>
            <p:nvSpPr>
              <p:cNvPr id="62" name="Freeform: Shape 61"/>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sz="1050"/>
              </a:p>
            </p:txBody>
          </p:sp>
        </p:grpSp>
      </p:grpSp>
      <p:grpSp>
        <p:nvGrpSpPr>
          <p:cNvPr id="64" name="Group 63"/>
          <p:cNvGrpSpPr/>
          <p:nvPr userDrawn="1"/>
        </p:nvGrpSpPr>
        <p:grpSpPr>
          <a:xfrm rot="15300000">
            <a:off x="1475430" y="3416815"/>
            <a:ext cx="684155" cy="616019"/>
            <a:chOff x="6486650" y="2648852"/>
            <a:chExt cx="2745260" cy="2471860"/>
          </a:xfrm>
          <a:solidFill>
            <a:schemeClr val="bg1">
              <a:alpha val="5000"/>
            </a:schemeClr>
          </a:solidFill>
        </p:grpSpPr>
        <p:sp>
          <p:nvSpPr>
            <p:cNvPr id="65" name="Freeform: Shape 64"/>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sz="1050"/>
            </a:p>
          </p:txBody>
        </p:sp>
        <p:grpSp>
          <p:nvGrpSpPr>
            <p:cNvPr id="66" name="Group 65"/>
            <p:cNvGrpSpPr/>
            <p:nvPr/>
          </p:nvGrpSpPr>
          <p:grpSpPr>
            <a:xfrm>
              <a:off x="7392963" y="2648852"/>
              <a:ext cx="1838947" cy="1835405"/>
              <a:chOff x="7167947" y="1624190"/>
              <a:chExt cx="2677922" cy="2672763"/>
            </a:xfrm>
            <a:grpFill/>
          </p:grpSpPr>
          <p:sp>
            <p:nvSpPr>
              <p:cNvPr id="67" name="Freeform: Shape 66"/>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sz="1050"/>
              </a:p>
            </p:txBody>
          </p:sp>
          <p:sp>
            <p:nvSpPr>
              <p:cNvPr id="68" name="Freeform: Shape 67"/>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sz="1050"/>
              </a:p>
            </p:txBody>
          </p:sp>
        </p:grpSp>
      </p:grpSp>
      <p:sp>
        <p:nvSpPr>
          <p:cNvPr id="69" name="Freeform: Shape 68"/>
          <p:cNvSpPr/>
          <p:nvPr userDrawn="1"/>
        </p:nvSpPr>
        <p:spPr>
          <a:xfrm>
            <a:off x="2233570" y="277117"/>
            <a:ext cx="467936" cy="476342"/>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solidFill>
            <a:schemeClr val="bg1">
              <a:alpha val="5000"/>
            </a:schemeClr>
          </a:solidFill>
          <a:ln w="5155" cap="flat">
            <a:noFill/>
            <a:prstDash val="solid"/>
            <a:miter/>
          </a:ln>
        </p:spPr>
        <p:txBody>
          <a:bodyPr rtlCol="0" anchor="ctr"/>
          <a:lstStyle/>
          <a:p>
            <a:endParaRPr lang="en-US" sz="1050"/>
          </a:p>
        </p:txBody>
      </p:sp>
    </p:spTree>
    <p:extLst>
      <p:ext uri="{BB962C8B-B14F-4D97-AF65-F5344CB8AC3E}">
        <p14:creationId xmlns:p14="http://schemas.microsoft.com/office/powerpoint/2010/main" val="30963857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Contents slide layout">
    <p:spTree>
      <p:nvGrpSpPr>
        <p:cNvPr id="1" name=""/>
        <p:cNvGrpSpPr/>
        <p:nvPr/>
      </p:nvGrpSpPr>
      <p:grpSpPr>
        <a:xfrm>
          <a:off x="0" y="0"/>
          <a:ext cx="0" cy="0"/>
          <a:chOff x="0" y="0"/>
          <a:chExt cx="0" cy="0"/>
        </a:xfrm>
      </p:grpSpPr>
      <p:sp>
        <p:nvSpPr>
          <p:cNvPr id="3" name="Rectangle 2"/>
          <p:cNvSpPr/>
          <p:nvPr userDrawn="1"/>
        </p:nvSpPr>
        <p:spPr>
          <a:xfrm>
            <a:off x="0" y="0"/>
            <a:ext cx="2986088"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4" name="Group 3"/>
          <p:cNvGrpSpPr/>
          <p:nvPr userDrawn="1"/>
        </p:nvGrpSpPr>
        <p:grpSpPr>
          <a:xfrm rot="2246763">
            <a:off x="1480595" y="1021689"/>
            <a:ext cx="1521393" cy="1333513"/>
            <a:chOff x="2753518" y="2997140"/>
            <a:chExt cx="2028524" cy="1778017"/>
          </a:xfrm>
          <a:solidFill>
            <a:schemeClr val="bg1">
              <a:alpha val="5000"/>
            </a:schemeClr>
          </a:solidFill>
        </p:grpSpPr>
        <p:sp>
          <p:nvSpPr>
            <p:cNvPr id="5" name="Freeform: Shape 4"/>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sz="1050"/>
            </a:p>
          </p:txBody>
        </p:sp>
        <p:grpSp>
          <p:nvGrpSpPr>
            <p:cNvPr id="6" name="Group 5"/>
            <p:cNvGrpSpPr/>
            <p:nvPr/>
          </p:nvGrpSpPr>
          <p:grpSpPr>
            <a:xfrm>
              <a:off x="3563163" y="3556278"/>
              <a:ext cx="1218879" cy="1218879"/>
              <a:chOff x="3264582" y="1870309"/>
              <a:chExt cx="1774962" cy="1774962"/>
            </a:xfrm>
            <a:grpFill/>
          </p:grpSpPr>
          <p:sp>
            <p:nvSpPr>
              <p:cNvPr id="8" name="Freeform: Shape 7"/>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sz="1050"/>
              </a:p>
            </p:txBody>
          </p:sp>
          <p:sp>
            <p:nvSpPr>
              <p:cNvPr id="9" name="Freeform: Shape 8"/>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sz="1050"/>
              </a:p>
            </p:txBody>
          </p:sp>
        </p:grpSp>
        <p:sp>
          <p:nvSpPr>
            <p:cNvPr id="7" name="Freeform: Shape 6"/>
            <p:cNvSpPr/>
            <p:nvPr/>
          </p:nvSpPr>
          <p:spPr>
            <a:xfrm>
              <a:off x="3308806" y="2997140"/>
              <a:ext cx="683882" cy="686216"/>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sz="1050"/>
            </a:p>
          </p:txBody>
        </p:sp>
      </p:grpSp>
      <p:grpSp>
        <p:nvGrpSpPr>
          <p:cNvPr id="10" name="Group 9"/>
          <p:cNvGrpSpPr/>
          <p:nvPr userDrawn="1"/>
        </p:nvGrpSpPr>
        <p:grpSpPr>
          <a:xfrm>
            <a:off x="0" y="2074949"/>
            <a:ext cx="2058945" cy="1853895"/>
            <a:chOff x="6486650" y="2648852"/>
            <a:chExt cx="2745260" cy="2471860"/>
          </a:xfrm>
          <a:solidFill>
            <a:schemeClr val="bg1">
              <a:alpha val="5000"/>
            </a:schemeClr>
          </a:solidFill>
        </p:grpSpPr>
        <p:sp>
          <p:nvSpPr>
            <p:cNvPr id="11" name="Freeform: Shape 10"/>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sz="1050"/>
            </a:p>
          </p:txBody>
        </p:sp>
        <p:grpSp>
          <p:nvGrpSpPr>
            <p:cNvPr id="12" name="Group 11"/>
            <p:cNvGrpSpPr/>
            <p:nvPr/>
          </p:nvGrpSpPr>
          <p:grpSpPr>
            <a:xfrm>
              <a:off x="7392963" y="2648852"/>
              <a:ext cx="1838947" cy="1835405"/>
              <a:chOff x="7167947" y="1624190"/>
              <a:chExt cx="2677922" cy="2672763"/>
            </a:xfrm>
            <a:grpFill/>
          </p:grpSpPr>
          <p:sp>
            <p:nvSpPr>
              <p:cNvPr id="13" name="Freeform: Shape 12"/>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sz="1050"/>
              </a:p>
            </p:txBody>
          </p:sp>
          <p:sp>
            <p:nvSpPr>
              <p:cNvPr id="14" name="Freeform: Shape 13"/>
              <p:cNvSpPr/>
              <p:nvPr/>
            </p:nvSpPr>
            <p:spPr>
              <a:xfrm>
                <a:off x="7558585" y="2011426"/>
                <a:ext cx="1898798"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sz="1050"/>
              </a:p>
            </p:txBody>
          </p:sp>
        </p:grpSp>
      </p:grpSp>
      <p:sp>
        <p:nvSpPr>
          <p:cNvPr id="15" name="Freeform: Shape 14"/>
          <p:cNvSpPr/>
          <p:nvPr userDrawn="1"/>
        </p:nvSpPr>
        <p:spPr>
          <a:xfrm>
            <a:off x="2355680" y="2706076"/>
            <a:ext cx="467936" cy="476342"/>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solidFill>
            <a:schemeClr val="bg1">
              <a:alpha val="5000"/>
            </a:schemeClr>
          </a:solidFill>
          <a:ln w="5155" cap="flat">
            <a:noFill/>
            <a:prstDash val="solid"/>
            <a:miter/>
          </a:ln>
        </p:spPr>
        <p:txBody>
          <a:bodyPr rtlCol="0" anchor="ctr"/>
          <a:lstStyle/>
          <a:p>
            <a:endParaRPr lang="en-US" sz="1050"/>
          </a:p>
        </p:txBody>
      </p:sp>
      <p:sp>
        <p:nvSpPr>
          <p:cNvPr id="16" name="Freeform: Shape 15"/>
          <p:cNvSpPr/>
          <p:nvPr userDrawn="1"/>
        </p:nvSpPr>
        <p:spPr>
          <a:xfrm rot="2246763">
            <a:off x="77672" y="1516241"/>
            <a:ext cx="914159" cy="914159"/>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solidFill>
            <a:schemeClr val="bg1">
              <a:alpha val="5000"/>
            </a:schemeClr>
          </a:solidFill>
          <a:ln w="5155" cap="flat">
            <a:noFill/>
            <a:prstDash val="solid"/>
            <a:miter/>
          </a:ln>
        </p:spPr>
        <p:txBody>
          <a:bodyPr rtlCol="0" anchor="ctr"/>
          <a:lstStyle/>
          <a:p>
            <a:endParaRPr lang="en-US" sz="1050"/>
          </a:p>
        </p:txBody>
      </p:sp>
      <p:grpSp>
        <p:nvGrpSpPr>
          <p:cNvPr id="58" name="Group 57"/>
          <p:cNvGrpSpPr/>
          <p:nvPr userDrawn="1"/>
        </p:nvGrpSpPr>
        <p:grpSpPr>
          <a:xfrm>
            <a:off x="835966" y="160366"/>
            <a:ext cx="1205310" cy="1085273"/>
            <a:chOff x="6486650" y="2648852"/>
            <a:chExt cx="2745260" cy="2471860"/>
          </a:xfrm>
          <a:solidFill>
            <a:schemeClr val="bg1">
              <a:alpha val="5000"/>
            </a:schemeClr>
          </a:solidFill>
        </p:grpSpPr>
        <p:sp>
          <p:nvSpPr>
            <p:cNvPr id="59" name="Freeform: Shape 58"/>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sz="1050"/>
            </a:p>
          </p:txBody>
        </p:sp>
        <p:grpSp>
          <p:nvGrpSpPr>
            <p:cNvPr id="60" name="Group 59"/>
            <p:cNvGrpSpPr/>
            <p:nvPr/>
          </p:nvGrpSpPr>
          <p:grpSpPr>
            <a:xfrm>
              <a:off x="7392963" y="2648852"/>
              <a:ext cx="1838947" cy="1835405"/>
              <a:chOff x="7167947" y="1624190"/>
              <a:chExt cx="2677922" cy="2672763"/>
            </a:xfrm>
            <a:grpFill/>
          </p:grpSpPr>
          <p:sp>
            <p:nvSpPr>
              <p:cNvPr id="61" name="Freeform: Shape 60"/>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sz="1050"/>
              </a:p>
            </p:txBody>
          </p:sp>
          <p:sp>
            <p:nvSpPr>
              <p:cNvPr id="62" name="Freeform: Shape 61"/>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sz="1050"/>
              </a:p>
            </p:txBody>
          </p:sp>
        </p:grpSp>
      </p:grpSp>
      <p:grpSp>
        <p:nvGrpSpPr>
          <p:cNvPr id="64" name="Group 63"/>
          <p:cNvGrpSpPr/>
          <p:nvPr userDrawn="1"/>
        </p:nvGrpSpPr>
        <p:grpSpPr>
          <a:xfrm rot="15300000">
            <a:off x="1475430" y="3416815"/>
            <a:ext cx="684155" cy="616019"/>
            <a:chOff x="6486650" y="2648852"/>
            <a:chExt cx="2745260" cy="2471860"/>
          </a:xfrm>
          <a:solidFill>
            <a:schemeClr val="bg1">
              <a:alpha val="5000"/>
            </a:schemeClr>
          </a:solidFill>
        </p:grpSpPr>
        <p:sp>
          <p:nvSpPr>
            <p:cNvPr id="65" name="Freeform: Shape 64"/>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sz="1050"/>
            </a:p>
          </p:txBody>
        </p:sp>
        <p:grpSp>
          <p:nvGrpSpPr>
            <p:cNvPr id="66" name="Group 65"/>
            <p:cNvGrpSpPr/>
            <p:nvPr/>
          </p:nvGrpSpPr>
          <p:grpSpPr>
            <a:xfrm>
              <a:off x="7392963" y="2648852"/>
              <a:ext cx="1838947" cy="1835405"/>
              <a:chOff x="7167947" y="1624190"/>
              <a:chExt cx="2677922" cy="2672763"/>
            </a:xfrm>
            <a:grpFill/>
          </p:grpSpPr>
          <p:sp>
            <p:nvSpPr>
              <p:cNvPr id="67" name="Freeform: Shape 66"/>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sz="1050"/>
              </a:p>
            </p:txBody>
          </p:sp>
          <p:sp>
            <p:nvSpPr>
              <p:cNvPr id="68" name="Freeform: Shape 67"/>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sz="1050"/>
              </a:p>
            </p:txBody>
          </p:sp>
        </p:grpSp>
      </p:grpSp>
      <p:sp>
        <p:nvSpPr>
          <p:cNvPr id="69" name="Freeform: Shape 68"/>
          <p:cNvSpPr/>
          <p:nvPr userDrawn="1"/>
        </p:nvSpPr>
        <p:spPr>
          <a:xfrm>
            <a:off x="2233570" y="277117"/>
            <a:ext cx="467936" cy="476342"/>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solidFill>
            <a:schemeClr val="bg1">
              <a:alpha val="5000"/>
            </a:schemeClr>
          </a:solidFill>
          <a:ln w="5155" cap="flat">
            <a:noFill/>
            <a:prstDash val="solid"/>
            <a:miter/>
          </a:ln>
        </p:spPr>
        <p:txBody>
          <a:bodyPr rtlCol="0" anchor="ctr"/>
          <a:lstStyle/>
          <a:p>
            <a:endParaRPr lang="en-US" sz="1050"/>
          </a:p>
        </p:txBody>
      </p:sp>
    </p:spTree>
    <p:extLst>
      <p:ext uri="{BB962C8B-B14F-4D97-AF65-F5344CB8AC3E}">
        <p14:creationId xmlns:p14="http://schemas.microsoft.com/office/powerpoint/2010/main" val="35958266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3" name="Rectangle 2"/>
          <p:cNvSpPr/>
          <p:nvPr userDrawn="1"/>
        </p:nvSpPr>
        <p:spPr>
          <a:xfrm>
            <a:off x="0" y="0"/>
            <a:ext cx="2986088"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2660534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mage slide layout">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961884" y="0"/>
            <a:ext cx="7220236" cy="5143500"/>
          </a:xfrm>
          <a:custGeom>
            <a:avLst/>
            <a:gdLst>
              <a:gd name="connsiteX0" fmla="*/ 0 w 9626981"/>
              <a:gd name="connsiteY0" fmla="*/ 0 h 6858000"/>
              <a:gd name="connsiteX1" fmla="*/ 4760133 w 9626981"/>
              <a:gd name="connsiteY1" fmla="*/ 0 h 6858000"/>
              <a:gd name="connsiteX2" fmla="*/ 9626981 w 9626981"/>
              <a:gd name="connsiteY2" fmla="*/ 6858000 h 6858000"/>
              <a:gd name="connsiteX3" fmla="*/ 4866848 w 96269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626981" h="6858000">
                <a:moveTo>
                  <a:pt x="0" y="0"/>
                </a:moveTo>
                <a:lnTo>
                  <a:pt x="4760133" y="0"/>
                </a:lnTo>
                <a:lnTo>
                  <a:pt x="9626981" y="6858000"/>
                </a:lnTo>
                <a:lnTo>
                  <a:pt x="4866848" y="6858000"/>
                </a:lnTo>
                <a:close/>
              </a:path>
            </a:pathLst>
          </a:custGeom>
          <a:solidFill>
            <a:schemeClr val="bg1">
              <a:lumMod val="95000"/>
            </a:schemeClr>
          </a:solidFill>
          <a:ln w="152400">
            <a:noFill/>
          </a:ln>
          <a:effectLst/>
        </p:spPr>
        <p:txBody>
          <a:bodyPr wrap="square" anchor="ctr">
            <a:noAutofit/>
          </a:bodyPr>
          <a:lstStyle>
            <a:lvl1pPr marL="0" indent="0" algn="ctr">
              <a:buFontTx/>
              <a:buNone/>
              <a:defRPr sz="105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903807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Image slide layout">
    <p:spTree>
      <p:nvGrpSpPr>
        <p:cNvPr id="1" name=""/>
        <p:cNvGrpSpPr/>
        <p:nvPr/>
      </p:nvGrpSpPr>
      <p:grpSpPr>
        <a:xfrm>
          <a:off x="0" y="0"/>
          <a:ext cx="0" cy="0"/>
          <a:chOff x="0" y="0"/>
          <a:chExt cx="0" cy="0"/>
        </a:xfrm>
      </p:grpSpPr>
      <p:sp>
        <p:nvSpPr>
          <p:cNvPr id="15" name="Picture Placeholder 14"/>
          <p:cNvSpPr>
            <a:spLocks noGrp="1"/>
          </p:cNvSpPr>
          <p:nvPr>
            <p:ph type="pic" sz="quarter" idx="11" hasCustomPrompt="1"/>
          </p:nvPr>
        </p:nvSpPr>
        <p:spPr>
          <a:xfrm>
            <a:off x="2488395" y="494599"/>
            <a:ext cx="4167211" cy="4154303"/>
          </a:xfrm>
          <a:custGeom>
            <a:avLst/>
            <a:gdLst>
              <a:gd name="connsiteX0" fmla="*/ 2778140 w 5556281"/>
              <a:gd name="connsiteY0" fmla="*/ 1624152 h 5539071"/>
              <a:gd name="connsiteX1" fmla="*/ 1632756 w 5556281"/>
              <a:gd name="connsiteY1" fmla="*/ 2769536 h 5539071"/>
              <a:gd name="connsiteX2" fmla="*/ 2778140 w 5556281"/>
              <a:gd name="connsiteY2" fmla="*/ 3914920 h 5539071"/>
              <a:gd name="connsiteX3" fmla="*/ 3923524 w 5556281"/>
              <a:gd name="connsiteY3" fmla="*/ 2769536 h 5539071"/>
              <a:gd name="connsiteX4" fmla="*/ 2778140 w 5556281"/>
              <a:gd name="connsiteY4" fmla="*/ 1624152 h 5539071"/>
              <a:gd name="connsiteX5" fmla="*/ 3162198 w 5556281"/>
              <a:gd name="connsiteY5" fmla="*/ 151 h 5539071"/>
              <a:gd name="connsiteX6" fmla="*/ 3189369 w 5556281"/>
              <a:gd name="connsiteY6" fmla="*/ 2803 h 5539071"/>
              <a:gd name="connsiteX7" fmla="*/ 3689300 w 5556281"/>
              <a:gd name="connsiteY7" fmla="*/ 121613 h 5539071"/>
              <a:gd name="connsiteX8" fmla="*/ 3747933 w 5556281"/>
              <a:gd name="connsiteY8" fmla="*/ 194134 h 5539071"/>
              <a:gd name="connsiteX9" fmla="*/ 3751019 w 5556281"/>
              <a:gd name="connsiteY9" fmla="*/ 254313 h 5539071"/>
              <a:gd name="connsiteX10" fmla="*/ 3763361 w 5556281"/>
              <a:gd name="connsiteY10" fmla="*/ 627717 h 5539071"/>
              <a:gd name="connsiteX11" fmla="*/ 3767990 w 5556281"/>
              <a:gd name="connsiteY11" fmla="*/ 731096 h 5539071"/>
              <a:gd name="connsiteX12" fmla="*/ 3815825 w 5556281"/>
              <a:gd name="connsiteY12" fmla="*/ 808246 h 5539071"/>
              <a:gd name="connsiteX13" fmla="*/ 3928463 w 5556281"/>
              <a:gd name="connsiteY13" fmla="*/ 873052 h 5539071"/>
              <a:gd name="connsiteX14" fmla="*/ 4036474 w 5556281"/>
              <a:gd name="connsiteY14" fmla="*/ 873052 h 5539071"/>
              <a:gd name="connsiteX15" fmla="*/ 4493199 w 5556281"/>
              <a:gd name="connsiteY15" fmla="*/ 618458 h 5539071"/>
              <a:gd name="connsiteX16" fmla="*/ 4590409 w 5556281"/>
              <a:gd name="connsiteY16" fmla="*/ 632346 h 5539071"/>
              <a:gd name="connsiteX17" fmla="*/ 4945295 w 5556281"/>
              <a:gd name="connsiteY17" fmla="*/ 994951 h 5539071"/>
              <a:gd name="connsiteX18" fmla="*/ 4957640 w 5556281"/>
              <a:gd name="connsiteY18" fmla="*/ 1095244 h 5539071"/>
              <a:gd name="connsiteX19" fmla="*/ 4692245 w 5556281"/>
              <a:gd name="connsiteY19" fmla="*/ 1542714 h 5539071"/>
              <a:gd name="connsiteX20" fmla="*/ 4690702 w 5556281"/>
              <a:gd name="connsiteY20" fmla="*/ 1646093 h 5539071"/>
              <a:gd name="connsiteX21" fmla="*/ 4758594 w 5556281"/>
              <a:gd name="connsiteY21" fmla="*/ 1771076 h 5539071"/>
              <a:gd name="connsiteX22" fmla="*/ 4837287 w 5556281"/>
              <a:gd name="connsiteY22" fmla="*/ 1820454 h 5539071"/>
              <a:gd name="connsiteX23" fmla="*/ 5014730 w 5556281"/>
              <a:gd name="connsiteY23" fmla="*/ 1832795 h 5539071"/>
              <a:gd name="connsiteX24" fmla="*/ 5375792 w 5556281"/>
              <a:gd name="connsiteY24" fmla="*/ 1855941 h 5539071"/>
              <a:gd name="connsiteX25" fmla="*/ 5445227 w 5556281"/>
              <a:gd name="connsiteY25" fmla="*/ 1914574 h 5539071"/>
              <a:gd name="connsiteX26" fmla="*/ 5554778 w 5556281"/>
              <a:gd name="connsiteY26" fmla="*/ 2417592 h 5539071"/>
              <a:gd name="connsiteX27" fmla="*/ 5537805 w 5556281"/>
              <a:gd name="connsiteY27" fmla="*/ 2479311 h 5539071"/>
              <a:gd name="connsiteX28" fmla="*/ 5506946 w 5556281"/>
              <a:gd name="connsiteY28" fmla="*/ 2500914 h 5539071"/>
              <a:gd name="connsiteX29" fmla="*/ 5042505 w 5556281"/>
              <a:gd name="connsiteY29" fmla="*/ 2732362 h 5539071"/>
              <a:gd name="connsiteX30" fmla="*/ 4990041 w 5556281"/>
              <a:gd name="connsiteY30" fmla="*/ 2811055 h 5539071"/>
              <a:gd name="connsiteX31" fmla="*/ 4979243 w 5556281"/>
              <a:gd name="connsiteY31" fmla="*/ 2985415 h 5539071"/>
              <a:gd name="connsiteX32" fmla="*/ 5019359 w 5556281"/>
              <a:gd name="connsiteY32" fmla="*/ 3068735 h 5539071"/>
              <a:gd name="connsiteX33" fmla="*/ 5448313 w 5556281"/>
              <a:gd name="connsiteY33" fmla="*/ 3385051 h 5539071"/>
              <a:gd name="connsiteX34" fmla="*/ 5477631 w 5556281"/>
              <a:gd name="connsiteY34" fmla="*/ 3480714 h 5539071"/>
              <a:gd name="connsiteX35" fmla="*/ 5398935 w 5556281"/>
              <a:gd name="connsiteY35" fmla="*/ 3698277 h 5539071"/>
              <a:gd name="connsiteX36" fmla="*/ 5309443 w 5556281"/>
              <a:gd name="connsiteY36" fmla="*/ 3940526 h 5539071"/>
              <a:gd name="connsiteX37" fmla="*/ 5233836 w 5556281"/>
              <a:gd name="connsiteY37" fmla="*/ 3989904 h 5539071"/>
              <a:gd name="connsiteX38" fmla="*/ 5040963 w 5556281"/>
              <a:gd name="connsiteY38" fmla="*/ 3969844 h 5539071"/>
              <a:gd name="connsiteX39" fmla="*/ 4707676 w 5556281"/>
              <a:gd name="connsiteY39" fmla="*/ 3934357 h 5539071"/>
              <a:gd name="connsiteX40" fmla="*/ 4622811 w 5556281"/>
              <a:gd name="connsiteY40" fmla="*/ 3972931 h 5539071"/>
              <a:gd name="connsiteX41" fmla="*/ 4502457 w 5556281"/>
              <a:gd name="connsiteY41" fmla="*/ 4136489 h 5539071"/>
              <a:gd name="connsiteX42" fmla="*/ 4488570 w 5556281"/>
              <a:gd name="connsiteY42" fmla="*/ 4239869 h 5539071"/>
              <a:gd name="connsiteX43" fmla="*/ 4675271 w 5556281"/>
              <a:gd name="connsiteY43" fmla="*/ 4730542 h 5539071"/>
              <a:gd name="connsiteX44" fmla="*/ 4647499 w 5556281"/>
              <a:gd name="connsiteY44" fmla="*/ 4830835 h 5539071"/>
              <a:gd name="connsiteX45" fmla="*/ 4278723 w 5556281"/>
              <a:gd name="connsiteY45" fmla="*/ 5110117 h 5539071"/>
              <a:gd name="connsiteX46" fmla="*/ 4178427 w 5556281"/>
              <a:gd name="connsiteY46" fmla="*/ 5108574 h 5539071"/>
              <a:gd name="connsiteX47" fmla="*/ 3778791 w 5556281"/>
              <a:gd name="connsiteY47" fmla="*/ 4786089 h 5539071"/>
              <a:gd name="connsiteX48" fmla="*/ 3684671 w 5556281"/>
              <a:gd name="connsiteY48" fmla="*/ 4767572 h 5539071"/>
              <a:gd name="connsiteX49" fmla="*/ 3450134 w 5556281"/>
              <a:gd name="connsiteY49" fmla="*/ 4857067 h 5539071"/>
              <a:gd name="connsiteX50" fmla="*/ 3393044 w 5556281"/>
              <a:gd name="connsiteY50" fmla="*/ 4924959 h 5539071"/>
              <a:gd name="connsiteX51" fmla="*/ 3360639 w 5556281"/>
              <a:gd name="connsiteY51" fmla="*/ 5079259 h 5539071"/>
              <a:gd name="connsiteX52" fmla="*/ 3283489 w 5556281"/>
              <a:gd name="connsiteY52" fmla="*/ 5448033 h 5539071"/>
              <a:gd name="connsiteX53" fmla="*/ 3218687 w 5556281"/>
              <a:gd name="connsiteY53" fmla="*/ 5509753 h 5539071"/>
              <a:gd name="connsiteX54" fmla="*/ 2973349 w 5556281"/>
              <a:gd name="connsiteY54" fmla="*/ 5535985 h 5539071"/>
              <a:gd name="connsiteX55" fmla="*/ 2868424 w 5556281"/>
              <a:gd name="connsiteY55" fmla="*/ 5539071 h 5539071"/>
              <a:gd name="connsiteX56" fmla="*/ 2723385 w 5556281"/>
              <a:gd name="connsiteY56" fmla="*/ 5539071 h 5539071"/>
              <a:gd name="connsiteX57" fmla="*/ 2666291 w 5556281"/>
              <a:gd name="connsiteY57" fmla="*/ 5474265 h 5539071"/>
              <a:gd name="connsiteX58" fmla="*/ 2507365 w 5556281"/>
              <a:gd name="connsiteY58" fmla="*/ 4992850 h 5539071"/>
              <a:gd name="connsiteX59" fmla="*/ 2431758 w 5556281"/>
              <a:gd name="connsiteY59" fmla="*/ 4924959 h 5539071"/>
              <a:gd name="connsiteX60" fmla="*/ 2184880 w 5556281"/>
              <a:gd name="connsiteY60" fmla="*/ 4869411 h 5539071"/>
              <a:gd name="connsiteX61" fmla="*/ 2075329 w 5556281"/>
              <a:gd name="connsiteY61" fmla="*/ 4901813 h 5539071"/>
              <a:gd name="connsiteX62" fmla="*/ 1714267 w 5556281"/>
              <a:gd name="connsiteY62" fmla="*/ 5267504 h 5539071"/>
              <a:gd name="connsiteX63" fmla="*/ 1621686 w 5556281"/>
              <a:gd name="connsiteY63" fmla="*/ 5282934 h 5539071"/>
              <a:gd name="connsiteX64" fmla="*/ 1234396 w 5556281"/>
              <a:gd name="connsiteY64" fmla="*/ 5065371 h 5539071"/>
              <a:gd name="connsiteX65" fmla="*/ 1191190 w 5556281"/>
              <a:gd name="connsiteY65" fmla="*/ 4966618 h 5539071"/>
              <a:gd name="connsiteX66" fmla="*/ 1317715 w 5556281"/>
              <a:gd name="connsiteY66" fmla="*/ 4468233 h 5539071"/>
              <a:gd name="connsiteX67" fmla="*/ 1294569 w 5556281"/>
              <a:gd name="connsiteY67" fmla="*/ 4372566 h 5539071"/>
              <a:gd name="connsiteX68" fmla="*/ 1107868 w 5556281"/>
              <a:gd name="connsiteY68" fmla="*/ 4178149 h 5539071"/>
              <a:gd name="connsiteX69" fmla="*/ 1018376 w 5556281"/>
              <a:gd name="connsiteY69" fmla="*/ 4151917 h 5539071"/>
              <a:gd name="connsiteX70" fmla="*/ 928882 w 5556281"/>
              <a:gd name="connsiteY70" fmla="*/ 4171977 h 5539071"/>
              <a:gd name="connsiteX71" fmla="*/ 509190 w 5556281"/>
              <a:gd name="connsiteY71" fmla="*/ 4266101 h 5539071"/>
              <a:gd name="connsiteX72" fmla="*/ 422778 w 5556281"/>
              <a:gd name="connsiteY72" fmla="*/ 4227524 h 5539071"/>
              <a:gd name="connsiteX73" fmla="*/ 211391 w 5556281"/>
              <a:gd name="connsiteY73" fmla="*/ 3818630 h 5539071"/>
              <a:gd name="connsiteX74" fmla="*/ 226818 w 5556281"/>
              <a:gd name="connsiteY74" fmla="*/ 3730682 h 5539071"/>
              <a:gd name="connsiteX75" fmla="*/ 617198 w 5556281"/>
              <a:gd name="connsiteY75" fmla="*/ 3368077 h 5539071"/>
              <a:gd name="connsiteX76" fmla="*/ 648056 w 5556281"/>
              <a:gd name="connsiteY76" fmla="*/ 3280125 h 5539071"/>
              <a:gd name="connsiteX77" fmla="*/ 601767 w 5556281"/>
              <a:gd name="connsiteY77" fmla="*/ 3028618 h 5539071"/>
              <a:gd name="connsiteX78" fmla="*/ 541591 w 5556281"/>
              <a:gd name="connsiteY78" fmla="*/ 2957640 h 5539071"/>
              <a:gd name="connsiteX79" fmla="*/ 200589 w 5556281"/>
              <a:gd name="connsiteY79" fmla="*/ 2832658 h 5539071"/>
              <a:gd name="connsiteX80" fmla="*/ 0 w 5556281"/>
              <a:gd name="connsiteY80" fmla="*/ 2757051 h 5539071"/>
              <a:gd name="connsiteX81" fmla="*/ 0 w 5556281"/>
              <a:gd name="connsiteY81" fmla="*/ 2670642 h 5539071"/>
              <a:gd name="connsiteX82" fmla="*/ 13885 w 5556281"/>
              <a:gd name="connsiteY82" fmla="*/ 2519428 h 5539071"/>
              <a:gd name="connsiteX83" fmla="*/ 52461 w 5556281"/>
              <a:gd name="connsiteY83" fmla="*/ 2224718 h 5539071"/>
              <a:gd name="connsiteX84" fmla="*/ 114181 w 5556281"/>
              <a:gd name="connsiteY84" fmla="*/ 2162996 h 5539071"/>
              <a:gd name="connsiteX85" fmla="*/ 640344 w 5556281"/>
              <a:gd name="connsiteY85" fmla="*/ 2067332 h 5539071"/>
              <a:gd name="connsiteX86" fmla="*/ 717491 w 5556281"/>
              <a:gd name="connsiteY86" fmla="*/ 2007155 h 5539071"/>
              <a:gd name="connsiteX87" fmla="*/ 797727 w 5556281"/>
              <a:gd name="connsiteY87" fmla="*/ 1814281 h 5539071"/>
              <a:gd name="connsiteX88" fmla="*/ 783840 w 5556281"/>
              <a:gd name="connsiteY88" fmla="*/ 1704727 h 5539071"/>
              <a:gd name="connsiteX89" fmla="*/ 476785 w 5556281"/>
              <a:gd name="connsiteY89" fmla="*/ 1300462 h 5539071"/>
              <a:gd name="connsiteX90" fmla="*/ 478329 w 5556281"/>
              <a:gd name="connsiteY90" fmla="*/ 1200169 h 5539071"/>
              <a:gd name="connsiteX91" fmla="*/ 776125 w 5556281"/>
              <a:gd name="connsiteY91" fmla="*/ 831392 h 5539071"/>
              <a:gd name="connsiteX92" fmla="*/ 881050 w 5556281"/>
              <a:gd name="connsiteY92" fmla="*/ 803617 h 5539071"/>
              <a:gd name="connsiteX93" fmla="*/ 1368636 w 5556281"/>
              <a:gd name="connsiteY93" fmla="*/ 1005749 h 5539071"/>
              <a:gd name="connsiteX94" fmla="*/ 1462757 w 5556281"/>
              <a:gd name="connsiteY94" fmla="*/ 998037 h 5539071"/>
              <a:gd name="connsiteX95" fmla="*/ 1617057 w 5556281"/>
              <a:gd name="connsiteY95" fmla="*/ 891569 h 5539071"/>
              <a:gd name="connsiteX96" fmla="*/ 1654088 w 5556281"/>
              <a:gd name="connsiteY96" fmla="*/ 819048 h 5539071"/>
              <a:gd name="connsiteX97" fmla="*/ 1651005 w 5556281"/>
              <a:gd name="connsiteY97" fmla="*/ 765044 h 5539071"/>
              <a:gd name="connsiteX98" fmla="*/ 1632488 w 5556281"/>
              <a:gd name="connsiteY98" fmla="*/ 525881 h 5539071"/>
              <a:gd name="connsiteX99" fmla="*/ 1613971 w 5556281"/>
              <a:gd name="connsiteY99" fmla="*/ 286715 h 5539071"/>
              <a:gd name="connsiteX100" fmla="*/ 1664889 w 5556281"/>
              <a:gd name="connsiteY100" fmla="*/ 208022 h 5539071"/>
              <a:gd name="connsiteX101" fmla="*/ 2141674 w 5556281"/>
              <a:gd name="connsiteY101" fmla="*/ 47552 h 5539071"/>
              <a:gd name="connsiteX102" fmla="*/ 2172535 w 5556281"/>
              <a:gd name="connsiteY102" fmla="*/ 42923 h 5539071"/>
              <a:gd name="connsiteX103" fmla="*/ 2237341 w 5556281"/>
              <a:gd name="connsiteY103" fmla="*/ 86126 h 5539071"/>
              <a:gd name="connsiteX104" fmla="*/ 2535137 w 5556281"/>
              <a:gd name="connsiteY104" fmla="*/ 516622 h 5539071"/>
              <a:gd name="connsiteX105" fmla="*/ 2627718 w 5556281"/>
              <a:gd name="connsiteY105" fmla="*/ 561368 h 5539071"/>
              <a:gd name="connsiteX106" fmla="*/ 2786647 w 5556281"/>
              <a:gd name="connsiteY106" fmla="*/ 555196 h 5539071"/>
              <a:gd name="connsiteX107" fmla="*/ 2836022 w 5556281"/>
              <a:gd name="connsiteY107" fmla="*/ 530507 h 5539071"/>
              <a:gd name="connsiteX108" fmla="*/ 2852996 w 5556281"/>
              <a:gd name="connsiteY108" fmla="*/ 505821 h 5539071"/>
              <a:gd name="connsiteX109" fmla="*/ 2930143 w 5556281"/>
              <a:gd name="connsiteY109" fmla="*/ 363865 h 5539071"/>
              <a:gd name="connsiteX110" fmla="*/ 3102960 w 5556281"/>
              <a:gd name="connsiteY110" fmla="*/ 41380 h 5539071"/>
              <a:gd name="connsiteX111" fmla="*/ 3162198 w 5556281"/>
              <a:gd name="connsiteY111" fmla="*/ 151 h 553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5556281" h="5539071">
                <a:moveTo>
                  <a:pt x="2778140" y="1624152"/>
                </a:moveTo>
                <a:cubicBezTo>
                  <a:pt x="2145562" y="1624152"/>
                  <a:pt x="1632756" y="2136958"/>
                  <a:pt x="1632756" y="2769536"/>
                </a:cubicBezTo>
                <a:cubicBezTo>
                  <a:pt x="1632756" y="3402114"/>
                  <a:pt x="2145562" y="3914920"/>
                  <a:pt x="2778140" y="3914920"/>
                </a:cubicBezTo>
                <a:cubicBezTo>
                  <a:pt x="3410718" y="3914920"/>
                  <a:pt x="3923524" y="3402114"/>
                  <a:pt x="3923524" y="2769536"/>
                </a:cubicBezTo>
                <a:cubicBezTo>
                  <a:pt x="3923524" y="2136958"/>
                  <a:pt x="3410718" y="1624152"/>
                  <a:pt x="2778140" y="1624152"/>
                </a:cubicBezTo>
                <a:close/>
                <a:moveTo>
                  <a:pt x="3162198" y="151"/>
                </a:moveTo>
                <a:cubicBezTo>
                  <a:pt x="3170660" y="-379"/>
                  <a:pt x="3179725" y="489"/>
                  <a:pt x="3189369" y="2803"/>
                </a:cubicBezTo>
                <a:cubicBezTo>
                  <a:pt x="3356013" y="42923"/>
                  <a:pt x="3522655" y="81496"/>
                  <a:pt x="3689300" y="121613"/>
                </a:cubicBezTo>
                <a:cubicBezTo>
                  <a:pt x="3724787" y="130871"/>
                  <a:pt x="3746390" y="157104"/>
                  <a:pt x="3747933" y="194134"/>
                </a:cubicBezTo>
                <a:cubicBezTo>
                  <a:pt x="3749476" y="214194"/>
                  <a:pt x="3749476" y="234254"/>
                  <a:pt x="3751019" y="254313"/>
                </a:cubicBezTo>
                <a:cubicBezTo>
                  <a:pt x="3755645" y="379296"/>
                  <a:pt x="3758735" y="504278"/>
                  <a:pt x="3763361" y="627717"/>
                </a:cubicBezTo>
                <a:cubicBezTo>
                  <a:pt x="3764907" y="661664"/>
                  <a:pt x="3766450" y="697152"/>
                  <a:pt x="3767990" y="731096"/>
                </a:cubicBezTo>
                <a:cubicBezTo>
                  <a:pt x="3769533" y="765044"/>
                  <a:pt x="3786507" y="791275"/>
                  <a:pt x="3815825" y="808246"/>
                </a:cubicBezTo>
                <a:cubicBezTo>
                  <a:pt x="3852855" y="829849"/>
                  <a:pt x="3891432" y="849909"/>
                  <a:pt x="3928463" y="873052"/>
                </a:cubicBezTo>
                <a:cubicBezTo>
                  <a:pt x="3965496" y="894655"/>
                  <a:pt x="3999440" y="893112"/>
                  <a:pt x="4036474" y="873052"/>
                </a:cubicBezTo>
                <a:cubicBezTo>
                  <a:pt x="4189231" y="788189"/>
                  <a:pt x="4340442" y="703324"/>
                  <a:pt x="4493199" y="618458"/>
                </a:cubicBezTo>
                <a:cubicBezTo>
                  <a:pt x="4528689" y="598402"/>
                  <a:pt x="4562634" y="604571"/>
                  <a:pt x="4590409" y="632346"/>
                </a:cubicBezTo>
                <a:cubicBezTo>
                  <a:pt x="4709219" y="752699"/>
                  <a:pt x="4826485" y="874595"/>
                  <a:pt x="4945295" y="994951"/>
                </a:cubicBezTo>
                <a:cubicBezTo>
                  <a:pt x="4976157" y="1027352"/>
                  <a:pt x="4980786" y="1056670"/>
                  <a:pt x="4957640" y="1095244"/>
                </a:cubicBezTo>
                <a:cubicBezTo>
                  <a:pt x="4869689" y="1244915"/>
                  <a:pt x="4780194" y="1393043"/>
                  <a:pt x="4692245" y="1542714"/>
                </a:cubicBezTo>
                <a:cubicBezTo>
                  <a:pt x="4672185" y="1576659"/>
                  <a:pt x="4670643" y="1612149"/>
                  <a:pt x="4690702" y="1646093"/>
                </a:cubicBezTo>
                <a:cubicBezTo>
                  <a:pt x="4713848" y="1687753"/>
                  <a:pt x="4735448" y="1729416"/>
                  <a:pt x="4758594" y="1771076"/>
                </a:cubicBezTo>
                <a:cubicBezTo>
                  <a:pt x="4775567" y="1801937"/>
                  <a:pt x="4801797" y="1818911"/>
                  <a:pt x="4837287" y="1820454"/>
                </a:cubicBezTo>
                <a:cubicBezTo>
                  <a:pt x="4895921" y="1825083"/>
                  <a:pt x="4956097" y="1828169"/>
                  <a:pt x="5014730" y="1832795"/>
                </a:cubicBezTo>
                <a:cubicBezTo>
                  <a:pt x="5135083" y="1840510"/>
                  <a:pt x="5255439" y="1848226"/>
                  <a:pt x="5375792" y="1855941"/>
                </a:cubicBezTo>
                <a:cubicBezTo>
                  <a:pt x="5409736" y="1857484"/>
                  <a:pt x="5437511" y="1880630"/>
                  <a:pt x="5445227" y="1914574"/>
                </a:cubicBezTo>
                <a:cubicBezTo>
                  <a:pt x="5482257" y="2081219"/>
                  <a:pt x="5517747" y="2249404"/>
                  <a:pt x="5554778" y="2417592"/>
                </a:cubicBezTo>
                <a:cubicBezTo>
                  <a:pt x="5559407" y="2440735"/>
                  <a:pt x="5553235" y="2460795"/>
                  <a:pt x="5537805" y="2479311"/>
                </a:cubicBezTo>
                <a:cubicBezTo>
                  <a:pt x="5530089" y="2488570"/>
                  <a:pt x="5517747" y="2494742"/>
                  <a:pt x="5506946" y="2500914"/>
                </a:cubicBezTo>
                <a:cubicBezTo>
                  <a:pt x="5352646" y="2578062"/>
                  <a:pt x="5198345" y="2655212"/>
                  <a:pt x="5042505" y="2732362"/>
                </a:cubicBezTo>
                <a:cubicBezTo>
                  <a:pt x="5010101" y="2749336"/>
                  <a:pt x="4991587" y="2774025"/>
                  <a:pt x="4990041" y="2811055"/>
                </a:cubicBezTo>
                <a:cubicBezTo>
                  <a:pt x="4986958" y="2869688"/>
                  <a:pt x="4982326" y="2926779"/>
                  <a:pt x="4979243" y="2985415"/>
                </a:cubicBezTo>
                <a:cubicBezTo>
                  <a:pt x="4977699" y="3019360"/>
                  <a:pt x="4990041" y="3048678"/>
                  <a:pt x="5019359" y="3068735"/>
                </a:cubicBezTo>
                <a:cubicBezTo>
                  <a:pt x="5162858" y="3173660"/>
                  <a:pt x="5304814" y="3280125"/>
                  <a:pt x="5448313" y="3385051"/>
                </a:cubicBezTo>
                <a:cubicBezTo>
                  <a:pt x="5482257" y="3409737"/>
                  <a:pt x="5493059" y="3440598"/>
                  <a:pt x="5477631" y="3480714"/>
                </a:cubicBezTo>
                <a:cubicBezTo>
                  <a:pt x="5451399" y="3553235"/>
                  <a:pt x="5425167" y="3625756"/>
                  <a:pt x="5398935" y="3698277"/>
                </a:cubicBezTo>
                <a:cubicBezTo>
                  <a:pt x="5369619" y="3778514"/>
                  <a:pt x="5340305" y="3860293"/>
                  <a:pt x="5309443" y="3940526"/>
                </a:cubicBezTo>
                <a:cubicBezTo>
                  <a:pt x="5297099" y="3974474"/>
                  <a:pt x="5267781" y="3992990"/>
                  <a:pt x="5233836" y="3989904"/>
                </a:cubicBezTo>
                <a:cubicBezTo>
                  <a:pt x="5169031" y="3983732"/>
                  <a:pt x="5105768" y="3976017"/>
                  <a:pt x="5040963" y="3969844"/>
                </a:cubicBezTo>
                <a:cubicBezTo>
                  <a:pt x="4929868" y="3957500"/>
                  <a:pt x="4818771" y="3945155"/>
                  <a:pt x="4707676" y="3934357"/>
                </a:cubicBezTo>
                <a:cubicBezTo>
                  <a:pt x="4672185" y="3931271"/>
                  <a:pt x="4644413" y="3943612"/>
                  <a:pt x="4622811" y="3972931"/>
                </a:cubicBezTo>
                <a:cubicBezTo>
                  <a:pt x="4582694" y="4026935"/>
                  <a:pt x="4544117" y="4082482"/>
                  <a:pt x="4502457" y="4136489"/>
                </a:cubicBezTo>
                <a:cubicBezTo>
                  <a:pt x="4477769" y="4168891"/>
                  <a:pt x="4474683" y="4202838"/>
                  <a:pt x="4488570" y="4239869"/>
                </a:cubicBezTo>
                <a:cubicBezTo>
                  <a:pt x="4550289" y="4403427"/>
                  <a:pt x="4613552" y="4566983"/>
                  <a:pt x="4675271" y="4730542"/>
                </a:cubicBezTo>
                <a:cubicBezTo>
                  <a:pt x="4692245" y="4773744"/>
                  <a:pt x="4682987" y="4803063"/>
                  <a:pt x="4647499" y="4830835"/>
                </a:cubicBezTo>
                <a:cubicBezTo>
                  <a:pt x="4524057" y="4923416"/>
                  <a:pt x="4402161" y="5017539"/>
                  <a:pt x="4278723" y="5110117"/>
                </a:cubicBezTo>
                <a:cubicBezTo>
                  <a:pt x="4243235" y="5136349"/>
                  <a:pt x="4212374" y="5136349"/>
                  <a:pt x="4178427" y="5108574"/>
                </a:cubicBezTo>
                <a:cubicBezTo>
                  <a:pt x="4045729" y="5002109"/>
                  <a:pt x="3911492" y="4894097"/>
                  <a:pt x="3778791" y="4786089"/>
                </a:cubicBezTo>
                <a:cubicBezTo>
                  <a:pt x="3749476" y="4762943"/>
                  <a:pt x="3718615" y="4755228"/>
                  <a:pt x="3684671" y="4767572"/>
                </a:cubicBezTo>
                <a:cubicBezTo>
                  <a:pt x="3605977" y="4796890"/>
                  <a:pt x="3527284" y="4826209"/>
                  <a:pt x="3450134" y="4857067"/>
                </a:cubicBezTo>
                <a:cubicBezTo>
                  <a:pt x="3419276" y="4869411"/>
                  <a:pt x="3400759" y="4892557"/>
                  <a:pt x="3393044" y="4924959"/>
                </a:cubicBezTo>
                <a:cubicBezTo>
                  <a:pt x="3382243" y="4975877"/>
                  <a:pt x="3371444" y="5028338"/>
                  <a:pt x="3360639" y="5079259"/>
                </a:cubicBezTo>
                <a:cubicBezTo>
                  <a:pt x="3334411" y="5202698"/>
                  <a:pt x="3309721" y="5324594"/>
                  <a:pt x="3283489" y="5448033"/>
                </a:cubicBezTo>
                <a:cubicBezTo>
                  <a:pt x="3275777" y="5483524"/>
                  <a:pt x="3254174" y="5505126"/>
                  <a:pt x="3218687" y="5509753"/>
                </a:cubicBezTo>
                <a:cubicBezTo>
                  <a:pt x="3136907" y="5520554"/>
                  <a:pt x="3055128" y="5528269"/>
                  <a:pt x="2973349" y="5535985"/>
                </a:cubicBezTo>
                <a:cubicBezTo>
                  <a:pt x="2933232" y="5532899"/>
                  <a:pt x="2900828" y="5535985"/>
                  <a:pt x="2868424" y="5539071"/>
                </a:cubicBezTo>
                <a:cubicBezTo>
                  <a:pt x="2820592" y="5539071"/>
                  <a:pt x="2772760" y="5539071"/>
                  <a:pt x="2723385" y="5539071"/>
                </a:cubicBezTo>
                <a:cubicBezTo>
                  <a:pt x="2692523" y="5528269"/>
                  <a:pt x="2675550" y="5505126"/>
                  <a:pt x="2666291" y="5474265"/>
                </a:cubicBezTo>
                <a:cubicBezTo>
                  <a:pt x="2613831" y="5313793"/>
                  <a:pt x="2559826" y="5153323"/>
                  <a:pt x="2507365" y="4992850"/>
                </a:cubicBezTo>
                <a:cubicBezTo>
                  <a:pt x="2495021" y="4955817"/>
                  <a:pt x="2470335" y="4932674"/>
                  <a:pt x="2431758" y="4924959"/>
                </a:cubicBezTo>
                <a:cubicBezTo>
                  <a:pt x="2349979" y="4906442"/>
                  <a:pt x="2266657" y="4889468"/>
                  <a:pt x="2184880" y="4869411"/>
                </a:cubicBezTo>
                <a:cubicBezTo>
                  <a:pt x="2141674" y="4858610"/>
                  <a:pt x="2106187" y="4869411"/>
                  <a:pt x="2075329" y="4901813"/>
                </a:cubicBezTo>
                <a:cubicBezTo>
                  <a:pt x="1956516" y="5025252"/>
                  <a:pt x="1834620" y="5145608"/>
                  <a:pt x="1714267" y="5267504"/>
                </a:cubicBezTo>
                <a:cubicBezTo>
                  <a:pt x="1686492" y="5295276"/>
                  <a:pt x="1654088" y="5301451"/>
                  <a:pt x="1621686" y="5282934"/>
                </a:cubicBezTo>
                <a:cubicBezTo>
                  <a:pt x="1492075" y="5210413"/>
                  <a:pt x="1364004" y="5137892"/>
                  <a:pt x="1234396" y="5065371"/>
                </a:cubicBezTo>
                <a:cubicBezTo>
                  <a:pt x="1189647" y="5040682"/>
                  <a:pt x="1178846" y="5014453"/>
                  <a:pt x="1191190" y="4966618"/>
                </a:cubicBezTo>
                <a:cubicBezTo>
                  <a:pt x="1232850" y="4799977"/>
                  <a:pt x="1276055" y="4634875"/>
                  <a:pt x="1317715" y="4468233"/>
                </a:cubicBezTo>
                <a:cubicBezTo>
                  <a:pt x="1326977" y="4432743"/>
                  <a:pt x="1320801" y="4400341"/>
                  <a:pt x="1294569" y="4372566"/>
                </a:cubicBezTo>
                <a:cubicBezTo>
                  <a:pt x="1232850" y="4307760"/>
                  <a:pt x="1169587" y="4242955"/>
                  <a:pt x="1107868" y="4178149"/>
                </a:cubicBezTo>
                <a:cubicBezTo>
                  <a:pt x="1083182" y="4151917"/>
                  <a:pt x="1052321" y="4144202"/>
                  <a:pt x="1018376" y="4151917"/>
                </a:cubicBezTo>
                <a:cubicBezTo>
                  <a:pt x="987518" y="4158089"/>
                  <a:pt x="958200" y="4165804"/>
                  <a:pt x="928882" y="4171977"/>
                </a:cubicBezTo>
                <a:cubicBezTo>
                  <a:pt x="788469" y="4202838"/>
                  <a:pt x="649599" y="4235239"/>
                  <a:pt x="509190" y="4266101"/>
                </a:cubicBezTo>
                <a:cubicBezTo>
                  <a:pt x="470613" y="4275359"/>
                  <a:pt x="439755" y="4261472"/>
                  <a:pt x="422778" y="4227524"/>
                </a:cubicBezTo>
                <a:cubicBezTo>
                  <a:pt x="351800" y="4091740"/>
                  <a:pt x="282366" y="3954414"/>
                  <a:pt x="211391" y="3818630"/>
                </a:cubicBezTo>
                <a:cubicBezTo>
                  <a:pt x="195960" y="3787772"/>
                  <a:pt x="202132" y="3753825"/>
                  <a:pt x="226818" y="3730682"/>
                </a:cubicBezTo>
                <a:cubicBezTo>
                  <a:pt x="356433" y="3610326"/>
                  <a:pt x="487587" y="3488430"/>
                  <a:pt x="617198" y="3368077"/>
                </a:cubicBezTo>
                <a:cubicBezTo>
                  <a:pt x="643427" y="3344931"/>
                  <a:pt x="652686" y="3314073"/>
                  <a:pt x="648056" y="3280125"/>
                </a:cubicBezTo>
                <a:cubicBezTo>
                  <a:pt x="632629" y="3196803"/>
                  <a:pt x="617198" y="3111937"/>
                  <a:pt x="601767" y="3028618"/>
                </a:cubicBezTo>
                <a:cubicBezTo>
                  <a:pt x="595595" y="2993127"/>
                  <a:pt x="575535" y="2969985"/>
                  <a:pt x="541591" y="2957640"/>
                </a:cubicBezTo>
                <a:cubicBezTo>
                  <a:pt x="427407" y="2915980"/>
                  <a:pt x="313227" y="2874318"/>
                  <a:pt x="200589" y="2832658"/>
                </a:cubicBezTo>
                <a:cubicBezTo>
                  <a:pt x="134241" y="2807969"/>
                  <a:pt x="66349" y="2786366"/>
                  <a:pt x="0" y="2757051"/>
                </a:cubicBezTo>
                <a:cubicBezTo>
                  <a:pt x="0" y="2727733"/>
                  <a:pt x="0" y="2699960"/>
                  <a:pt x="0" y="2670642"/>
                </a:cubicBezTo>
                <a:cubicBezTo>
                  <a:pt x="4629" y="2619724"/>
                  <a:pt x="9259" y="2570349"/>
                  <a:pt x="13885" y="2519428"/>
                </a:cubicBezTo>
                <a:cubicBezTo>
                  <a:pt x="23146" y="2420678"/>
                  <a:pt x="37031" y="2321925"/>
                  <a:pt x="52461" y="2224718"/>
                </a:cubicBezTo>
                <a:cubicBezTo>
                  <a:pt x="57091" y="2192314"/>
                  <a:pt x="80236" y="2169168"/>
                  <a:pt x="114181" y="2162996"/>
                </a:cubicBezTo>
                <a:cubicBezTo>
                  <a:pt x="290081" y="2130594"/>
                  <a:pt x="464441" y="2099733"/>
                  <a:pt x="640344" y="2067332"/>
                </a:cubicBezTo>
                <a:cubicBezTo>
                  <a:pt x="677375" y="2061160"/>
                  <a:pt x="702064" y="2041100"/>
                  <a:pt x="717491" y="2007155"/>
                </a:cubicBezTo>
                <a:cubicBezTo>
                  <a:pt x="743723" y="1942350"/>
                  <a:pt x="771498" y="1877544"/>
                  <a:pt x="797727" y="1814281"/>
                </a:cubicBezTo>
                <a:cubicBezTo>
                  <a:pt x="814701" y="1774162"/>
                  <a:pt x="810072" y="1740217"/>
                  <a:pt x="783840" y="1704727"/>
                </a:cubicBezTo>
                <a:cubicBezTo>
                  <a:pt x="680461" y="1570486"/>
                  <a:pt x="578625" y="1434703"/>
                  <a:pt x="476785" y="1300462"/>
                </a:cubicBezTo>
                <a:cubicBezTo>
                  <a:pt x="450553" y="1264975"/>
                  <a:pt x="450553" y="1234114"/>
                  <a:pt x="478329" y="1200169"/>
                </a:cubicBezTo>
                <a:cubicBezTo>
                  <a:pt x="577078" y="1076730"/>
                  <a:pt x="675831" y="954831"/>
                  <a:pt x="776125" y="831392"/>
                </a:cubicBezTo>
                <a:cubicBezTo>
                  <a:pt x="808529" y="792819"/>
                  <a:pt x="834761" y="785103"/>
                  <a:pt x="881050" y="803617"/>
                </a:cubicBezTo>
                <a:cubicBezTo>
                  <a:pt x="1043065" y="871512"/>
                  <a:pt x="1205078" y="937860"/>
                  <a:pt x="1368636" y="1005749"/>
                </a:cubicBezTo>
                <a:cubicBezTo>
                  <a:pt x="1401037" y="1019637"/>
                  <a:pt x="1433439" y="1018094"/>
                  <a:pt x="1462757" y="998037"/>
                </a:cubicBezTo>
                <a:cubicBezTo>
                  <a:pt x="1515221" y="962546"/>
                  <a:pt x="1566139" y="927059"/>
                  <a:pt x="1617057" y="891569"/>
                </a:cubicBezTo>
                <a:cubicBezTo>
                  <a:pt x="1641743" y="874595"/>
                  <a:pt x="1654088" y="849909"/>
                  <a:pt x="1654088" y="819048"/>
                </a:cubicBezTo>
                <a:cubicBezTo>
                  <a:pt x="1654088" y="800531"/>
                  <a:pt x="1652548" y="782017"/>
                  <a:pt x="1651005" y="765044"/>
                </a:cubicBezTo>
                <a:cubicBezTo>
                  <a:pt x="1644832" y="684807"/>
                  <a:pt x="1638660" y="606114"/>
                  <a:pt x="1632488" y="525881"/>
                </a:cubicBezTo>
                <a:cubicBezTo>
                  <a:pt x="1626316" y="445644"/>
                  <a:pt x="1620143" y="366951"/>
                  <a:pt x="1613971" y="286715"/>
                </a:cubicBezTo>
                <a:cubicBezTo>
                  <a:pt x="1610885" y="249681"/>
                  <a:pt x="1629402" y="220366"/>
                  <a:pt x="1664889" y="208022"/>
                </a:cubicBezTo>
                <a:cubicBezTo>
                  <a:pt x="1823819" y="154017"/>
                  <a:pt x="1982748" y="100013"/>
                  <a:pt x="2141674" y="47552"/>
                </a:cubicBezTo>
                <a:cubicBezTo>
                  <a:pt x="2152476" y="44466"/>
                  <a:pt x="2161734" y="42923"/>
                  <a:pt x="2172535" y="42923"/>
                </a:cubicBezTo>
                <a:cubicBezTo>
                  <a:pt x="2201851" y="44466"/>
                  <a:pt x="2220367" y="62980"/>
                  <a:pt x="2237341" y="86126"/>
                </a:cubicBezTo>
                <a:cubicBezTo>
                  <a:pt x="2336091" y="229624"/>
                  <a:pt x="2436387" y="373123"/>
                  <a:pt x="2535137" y="516622"/>
                </a:cubicBezTo>
                <a:cubicBezTo>
                  <a:pt x="2558283" y="549024"/>
                  <a:pt x="2589145" y="564454"/>
                  <a:pt x="2627718" y="561368"/>
                </a:cubicBezTo>
                <a:cubicBezTo>
                  <a:pt x="2680179" y="556739"/>
                  <a:pt x="2734186" y="555196"/>
                  <a:pt x="2786647" y="555196"/>
                </a:cubicBezTo>
                <a:cubicBezTo>
                  <a:pt x="2808250" y="555196"/>
                  <a:pt x="2823681" y="547480"/>
                  <a:pt x="2836022" y="530507"/>
                </a:cubicBezTo>
                <a:cubicBezTo>
                  <a:pt x="2842195" y="522794"/>
                  <a:pt x="2848367" y="513536"/>
                  <a:pt x="2852996" y="505821"/>
                </a:cubicBezTo>
                <a:cubicBezTo>
                  <a:pt x="2879228" y="457986"/>
                  <a:pt x="2903914" y="410154"/>
                  <a:pt x="2930143" y="363865"/>
                </a:cubicBezTo>
                <a:cubicBezTo>
                  <a:pt x="2987237" y="255856"/>
                  <a:pt x="3045870" y="149388"/>
                  <a:pt x="3102960" y="41380"/>
                </a:cubicBezTo>
                <a:cubicBezTo>
                  <a:pt x="3116848" y="15919"/>
                  <a:pt x="3136811" y="1742"/>
                  <a:pt x="3162198" y="151"/>
                </a:cubicBezTo>
                <a:close/>
              </a:path>
            </a:pathLst>
          </a:custGeom>
          <a:solidFill>
            <a:schemeClr val="bg1">
              <a:lumMod val="95000"/>
            </a:schemeClr>
          </a:solidFill>
          <a:ln w="152400">
            <a:noFill/>
          </a:ln>
          <a:effectLst/>
        </p:spPr>
        <p:txBody>
          <a:bodyPr wrap="square" anchor="t">
            <a:noAutofit/>
          </a:bodyPr>
          <a:lstStyle>
            <a:lvl1pPr marL="0" indent="0" algn="ctr">
              <a:buFontTx/>
              <a:buNone/>
              <a:defRPr sz="15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4190454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Image slide layout">
    <p:spTree>
      <p:nvGrpSpPr>
        <p:cNvPr id="1" name=""/>
        <p:cNvGrpSpPr/>
        <p:nvPr/>
      </p:nvGrpSpPr>
      <p:grpSpPr>
        <a:xfrm>
          <a:off x="0" y="0"/>
          <a:ext cx="0" cy="0"/>
          <a:chOff x="0" y="0"/>
          <a:chExt cx="0" cy="0"/>
        </a:xfrm>
      </p:grpSpPr>
      <p:sp>
        <p:nvSpPr>
          <p:cNvPr id="7" name="Rectangle 6"/>
          <p:cNvSpPr/>
          <p:nvPr userDrawn="1"/>
        </p:nvSpPr>
        <p:spPr>
          <a:xfrm>
            <a:off x="606351" y="2814942"/>
            <a:ext cx="2357438" cy="15036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Rectangle 1"/>
          <p:cNvSpPr/>
          <p:nvPr userDrawn="1"/>
        </p:nvSpPr>
        <p:spPr>
          <a:xfrm>
            <a:off x="0" y="0"/>
            <a:ext cx="9144000" cy="2814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Rectangle 4"/>
          <p:cNvSpPr/>
          <p:nvPr userDrawn="1"/>
        </p:nvSpPr>
        <p:spPr>
          <a:xfrm>
            <a:off x="614362" y="1321593"/>
            <a:ext cx="2357438" cy="1493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그림 개체 틀 2"/>
          <p:cNvSpPr>
            <a:spLocks noGrp="1"/>
          </p:cNvSpPr>
          <p:nvPr>
            <p:ph type="pic" sz="quarter" idx="14" hasCustomPrompt="1"/>
          </p:nvPr>
        </p:nvSpPr>
        <p:spPr>
          <a:xfrm>
            <a:off x="676716" y="1412638"/>
            <a:ext cx="2216708" cy="2814942"/>
          </a:xfrm>
          <a:prstGeom prst="rect">
            <a:avLst/>
          </a:prstGeom>
          <a:solidFill>
            <a:schemeClr val="bg1">
              <a:lumMod val="95000"/>
            </a:schemeClr>
          </a:solidFill>
          <a:ln w="12700">
            <a:gradFill>
              <a:gsLst>
                <a:gs pos="0">
                  <a:schemeClr val="bg1">
                    <a:alpha val="59000"/>
                  </a:schemeClr>
                </a:gs>
                <a:gs pos="100000">
                  <a:schemeClr val="bg1">
                    <a:alpha val="17000"/>
                  </a:schemeClr>
                </a:gs>
              </a:gsLst>
              <a:lin ang="78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indent="0">
              <a:buNone/>
              <a:defRPr lang="ko-KR" altLang="en-US" sz="105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4" name="Text Placeholder 9"/>
          <p:cNvSpPr>
            <a:spLocks noGrp="1"/>
          </p:cNvSpPr>
          <p:nvPr>
            <p:ph type="body" sz="quarter" idx="10" hasCustomPrompt="1"/>
          </p:nvPr>
        </p:nvSpPr>
        <p:spPr>
          <a:xfrm>
            <a:off x="242647" y="254632"/>
            <a:ext cx="8679898" cy="543185"/>
          </a:xfrm>
          <a:prstGeom prst="rect">
            <a:avLst/>
          </a:prstGeom>
        </p:spPr>
        <p:txBody>
          <a:bodyPr anchor="ctr"/>
          <a:lstStyle>
            <a:lvl1pPr marL="0" indent="0" algn="ctr">
              <a:buNone/>
              <a:defRPr sz="405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8607194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Image slide layout">
    <p:spTree>
      <p:nvGrpSpPr>
        <p:cNvPr id="1" name=""/>
        <p:cNvGrpSpPr/>
        <p:nvPr/>
      </p:nvGrpSpPr>
      <p:grpSpPr>
        <a:xfrm>
          <a:off x="0" y="0"/>
          <a:ext cx="0" cy="0"/>
          <a:chOff x="0" y="0"/>
          <a:chExt cx="0" cy="0"/>
        </a:xfrm>
      </p:grpSpPr>
      <p:sp>
        <p:nvSpPr>
          <p:cNvPr id="7" name="Rectangle 6"/>
          <p:cNvSpPr/>
          <p:nvPr userDrawn="1"/>
        </p:nvSpPr>
        <p:spPr>
          <a:xfrm>
            <a:off x="606351" y="2814942"/>
            <a:ext cx="2357438" cy="150368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Rectangle 1"/>
          <p:cNvSpPr/>
          <p:nvPr userDrawn="1"/>
        </p:nvSpPr>
        <p:spPr>
          <a:xfrm>
            <a:off x="0" y="0"/>
            <a:ext cx="9144000" cy="2814942"/>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Rectangle 4"/>
          <p:cNvSpPr/>
          <p:nvPr userDrawn="1"/>
        </p:nvSpPr>
        <p:spPr>
          <a:xfrm>
            <a:off x="614362" y="1321593"/>
            <a:ext cx="2357438" cy="1493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그림 개체 틀 2"/>
          <p:cNvSpPr>
            <a:spLocks noGrp="1"/>
          </p:cNvSpPr>
          <p:nvPr>
            <p:ph type="pic" sz="quarter" idx="14" hasCustomPrompt="1"/>
          </p:nvPr>
        </p:nvSpPr>
        <p:spPr>
          <a:xfrm>
            <a:off x="676716" y="1412638"/>
            <a:ext cx="2216708" cy="2814942"/>
          </a:xfrm>
          <a:prstGeom prst="rect">
            <a:avLst/>
          </a:prstGeom>
          <a:solidFill>
            <a:schemeClr val="bg1">
              <a:lumMod val="95000"/>
            </a:schemeClr>
          </a:solidFill>
          <a:ln w="12700">
            <a:gradFill>
              <a:gsLst>
                <a:gs pos="0">
                  <a:schemeClr val="bg1">
                    <a:alpha val="59000"/>
                  </a:schemeClr>
                </a:gs>
                <a:gs pos="100000">
                  <a:schemeClr val="bg1">
                    <a:alpha val="17000"/>
                  </a:schemeClr>
                </a:gs>
              </a:gsLst>
              <a:lin ang="78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indent="0">
              <a:buNone/>
              <a:defRPr lang="ko-KR" altLang="en-US" sz="105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4" name="Text Placeholder 9"/>
          <p:cNvSpPr>
            <a:spLocks noGrp="1"/>
          </p:cNvSpPr>
          <p:nvPr>
            <p:ph type="body" sz="quarter" idx="10" hasCustomPrompt="1"/>
          </p:nvPr>
        </p:nvSpPr>
        <p:spPr>
          <a:xfrm>
            <a:off x="242647" y="254632"/>
            <a:ext cx="8679898" cy="543185"/>
          </a:xfrm>
          <a:prstGeom prst="rect">
            <a:avLst/>
          </a:prstGeom>
        </p:spPr>
        <p:txBody>
          <a:bodyPr anchor="ctr"/>
          <a:lstStyle>
            <a:lvl1pPr marL="0" indent="0" algn="ctr">
              <a:buNone/>
              <a:defRPr sz="405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5773743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Image slide layout">
    <p:spTree>
      <p:nvGrpSpPr>
        <p:cNvPr id="1" name=""/>
        <p:cNvGrpSpPr/>
        <p:nvPr/>
      </p:nvGrpSpPr>
      <p:grpSpPr>
        <a:xfrm>
          <a:off x="0" y="0"/>
          <a:ext cx="0" cy="0"/>
          <a:chOff x="0" y="0"/>
          <a:chExt cx="0" cy="0"/>
        </a:xfrm>
      </p:grpSpPr>
      <p:sp>
        <p:nvSpPr>
          <p:cNvPr id="7" name="Rectangle 6"/>
          <p:cNvSpPr/>
          <p:nvPr userDrawn="1"/>
        </p:nvSpPr>
        <p:spPr>
          <a:xfrm>
            <a:off x="606351" y="2814942"/>
            <a:ext cx="2357438" cy="150368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Rectangle 1"/>
          <p:cNvSpPr/>
          <p:nvPr userDrawn="1"/>
        </p:nvSpPr>
        <p:spPr>
          <a:xfrm>
            <a:off x="0" y="0"/>
            <a:ext cx="9144000" cy="281494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Rectangle 4"/>
          <p:cNvSpPr/>
          <p:nvPr userDrawn="1"/>
        </p:nvSpPr>
        <p:spPr>
          <a:xfrm>
            <a:off x="614362" y="1321593"/>
            <a:ext cx="2357438" cy="1493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그림 개체 틀 2"/>
          <p:cNvSpPr>
            <a:spLocks noGrp="1"/>
          </p:cNvSpPr>
          <p:nvPr>
            <p:ph type="pic" sz="quarter" idx="14" hasCustomPrompt="1"/>
          </p:nvPr>
        </p:nvSpPr>
        <p:spPr>
          <a:xfrm>
            <a:off x="676716" y="1412638"/>
            <a:ext cx="2216708" cy="2814942"/>
          </a:xfrm>
          <a:prstGeom prst="rect">
            <a:avLst/>
          </a:prstGeom>
          <a:solidFill>
            <a:schemeClr val="bg1">
              <a:lumMod val="95000"/>
            </a:schemeClr>
          </a:solidFill>
          <a:ln w="12700">
            <a:gradFill>
              <a:gsLst>
                <a:gs pos="0">
                  <a:schemeClr val="bg1">
                    <a:alpha val="59000"/>
                  </a:schemeClr>
                </a:gs>
                <a:gs pos="100000">
                  <a:schemeClr val="bg1">
                    <a:alpha val="17000"/>
                  </a:schemeClr>
                </a:gs>
              </a:gsLst>
              <a:lin ang="78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indent="0">
              <a:buNone/>
              <a:defRPr lang="ko-KR" altLang="en-US" sz="1050" dirty="0">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14487364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Image slide layout">
    <p:spTree>
      <p:nvGrpSpPr>
        <p:cNvPr id="1" name=""/>
        <p:cNvGrpSpPr/>
        <p:nvPr/>
      </p:nvGrpSpPr>
      <p:grpSpPr>
        <a:xfrm>
          <a:off x="0" y="0"/>
          <a:ext cx="0" cy="0"/>
          <a:chOff x="0" y="0"/>
          <a:chExt cx="0" cy="0"/>
        </a:xfrm>
      </p:grpSpPr>
      <p:sp>
        <p:nvSpPr>
          <p:cNvPr id="3" name="그림 개체 틀 2"/>
          <p:cNvSpPr>
            <a:spLocks noGrp="1"/>
          </p:cNvSpPr>
          <p:nvPr>
            <p:ph type="pic" sz="quarter" idx="14" hasCustomPrompt="1"/>
          </p:nvPr>
        </p:nvSpPr>
        <p:spPr>
          <a:xfrm>
            <a:off x="0" y="0"/>
            <a:ext cx="9144000" cy="3786188"/>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 and send to back</a:t>
            </a:r>
            <a:endParaRPr lang="ko-KR" altLang="en-US" dirty="0"/>
          </a:p>
        </p:txBody>
      </p:sp>
      <p:sp>
        <p:nvSpPr>
          <p:cNvPr id="2" name="Rectangle 1"/>
          <p:cNvSpPr/>
          <p:nvPr userDrawn="1"/>
        </p:nvSpPr>
        <p:spPr>
          <a:xfrm>
            <a:off x="0" y="3371850"/>
            <a:ext cx="9144000" cy="1771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749483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97"/>
        <p:cNvGrpSpPr/>
        <p:nvPr/>
      </p:nvGrpSpPr>
      <p:grpSpPr>
        <a:xfrm>
          <a:off x="0" y="0"/>
          <a:ext cx="0" cy="0"/>
          <a:chOff x="0" y="0"/>
          <a:chExt cx="0" cy="0"/>
        </a:xfrm>
      </p:grpSpPr>
      <p:sp>
        <p:nvSpPr>
          <p:cNvPr id="698" name="Google Shape;698;p10"/>
          <p:cNvSpPr>
            <a:spLocks noGrp="1"/>
          </p:cNvSpPr>
          <p:nvPr>
            <p:ph type="pic" idx="2"/>
          </p:nvPr>
        </p:nvSpPr>
        <p:spPr>
          <a:xfrm>
            <a:off x="0" y="-14875"/>
            <a:ext cx="9144000" cy="5158500"/>
          </a:xfrm>
          <a:prstGeom prst="rect">
            <a:avLst/>
          </a:prstGeom>
          <a:noFill/>
          <a:ln>
            <a:noFill/>
          </a:ln>
        </p:spPr>
      </p:sp>
      <p:sp>
        <p:nvSpPr>
          <p:cNvPr id="699" name="Google Shape;699;p10"/>
          <p:cNvSpPr txBox="1">
            <a:spLocks noGrp="1"/>
          </p:cNvSpPr>
          <p:nvPr>
            <p:ph type="title"/>
          </p:nvPr>
        </p:nvSpPr>
        <p:spPr>
          <a:xfrm>
            <a:off x="713225" y="3937000"/>
            <a:ext cx="4191600" cy="650100"/>
          </a:xfrm>
          <a:prstGeom prst="rect">
            <a:avLst/>
          </a:prstGeom>
          <a:solidFill>
            <a:schemeClr val="lt1"/>
          </a:solidFill>
        </p:spPr>
        <p:txBody>
          <a:bodyPr spcFirstLastPara="1" wrap="square" lIns="91425" tIns="91425" rIns="91425" bIns="91425" anchor="ctr" anchorCtr="0">
            <a:noAutofit/>
          </a:bodyPr>
          <a:lstStyle>
            <a:lvl1pPr lvl="0" rtl="0">
              <a:spcBef>
                <a:spcPts val="0"/>
              </a:spcBef>
              <a:spcAft>
                <a:spcPts val="0"/>
              </a:spcAft>
              <a:buSzPts val="3000"/>
              <a:buNone/>
              <a:defRPr sz="18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grpSp>
        <p:nvGrpSpPr>
          <p:cNvPr id="700" name="Google Shape;700;p10"/>
          <p:cNvGrpSpPr/>
          <p:nvPr/>
        </p:nvGrpSpPr>
        <p:grpSpPr>
          <a:xfrm>
            <a:off x="-153687" y="218725"/>
            <a:ext cx="9326825" cy="185600"/>
            <a:chOff x="-124" y="218725"/>
            <a:chExt cx="9326825" cy="185600"/>
          </a:xfrm>
        </p:grpSpPr>
        <p:sp>
          <p:nvSpPr>
            <p:cNvPr id="701" name="Google Shape;701;p10"/>
            <p:cNvSpPr/>
            <p:nvPr/>
          </p:nvSpPr>
          <p:spPr>
            <a:xfrm>
              <a:off x="-124" y="229166"/>
              <a:ext cx="9264083" cy="175159"/>
            </a:xfrm>
            <a:custGeom>
              <a:avLst/>
              <a:gdLst/>
              <a:ahLst/>
              <a:cxnLst/>
              <a:rect l="l" t="t" r="r" b="b"/>
              <a:pathLst>
                <a:path w="134868" h="2550" extrusionOk="0">
                  <a:moveTo>
                    <a:pt x="18262" y="0"/>
                  </a:moveTo>
                  <a:cubicBezTo>
                    <a:pt x="13811" y="0"/>
                    <a:pt x="2284" y="1370"/>
                    <a:pt x="1" y="1636"/>
                  </a:cubicBezTo>
                  <a:lnTo>
                    <a:pt x="1" y="1941"/>
                  </a:lnTo>
                  <a:cubicBezTo>
                    <a:pt x="2169" y="1674"/>
                    <a:pt x="13811" y="305"/>
                    <a:pt x="18262" y="305"/>
                  </a:cubicBezTo>
                  <a:cubicBezTo>
                    <a:pt x="20431" y="305"/>
                    <a:pt x="25376" y="723"/>
                    <a:pt x="31083" y="1218"/>
                  </a:cubicBezTo>
                  <a:cubicBezTo>
                    <a:pt x="38502" y="1826"/>
                    <a:pt x="46909" y="2549"/>
                    <a:pt x="51703" y="2549"/>
                  </a:cubicBezTo>
                  <a:cubicBezTo>
                    <a:pt x="56268" y="2549"/>
                    <a:pt x="61404" y="1941"/>
                    <a:pt x="66388" y="1370"/>
                  </a:cubicBezTo>
                  <a:cubicBezTo>
                    <a:pt x="70459" y="913"/>
                    <a:pt x="74301" y="495"/>
                    <a:pt x="77231" y="457"/>
                  </a:cubicBezTo>
                  <a:cubicBezTo>
                    <a:pt x="80464" y="457"/>
                    <a:pt x="85524" y="989"/>
                    <a:pt x="90432" y="1522"/>
                  </a:cubicBezTo>
                  <a:cubicBezTo>
                    <a:pt x="95111" y="2055"/>
                    <a:pt x="99487" y="2549"/>
                    <a:pt x="102302" y="2549"/>
                  </a:cubicBezTo>
                  <a:cubicBezTo>
                    <a:pt x="108046" y="2549"/>
                    <a:pt x="134601" y="495"/>
                    <a:pt x="134868" y="457"/>
                  </a:cubicBezTo>
                  <a:lnTo>
                    <a:pt x="134868" y="152"/>
                  </a:lnTo>
                  <a:cubicBezTo>
                    <a:pt x="134563" y="191"/>
                    <a:pt x="108046" y="2245"/>
                    <a:pt x="102302" y="2245"/>
                  </a:cubicBezTo>
                  <a:cubicBezTo>
                    <a:pt x="99525" y="2245"/>
                    <a:pt x="95111" y="1750"/>
                    <a:pt x="90470" y="1256"/>
                  </a:cubicBezTo>
                  <a:cubicBezTo>
                    <a:pt x="85562" y="685"/>
                    <a:pt x="80502" y="152"/>
                    <a:pt x="77231" y="152"/>
                  </a:cubicBezTo>
                  <a:cubicBezTo>
                    <a:pt x="74301" y="191"/>
                    <a:pt x="70421" y="609"/>
                    <a:pt x="66350" y="1104"/>
                  </a:cubicBezTo>
                  <a:cubicBezTo>
                    <a:pt x="61404" y="1674"/>
                    <a:pt x="56268" y="2245"/>
                    <a:pt x="51703" y="2245"/>
                  </a:cubicBezTo>
                  <a:cubicBezTo>
                    <a:pt x="46909" y="2245"/>
                    <a:pt x="38540" y="1522"/>
                    <a:pt x="31121" y="913"/>
                  </a:cubicBezTo>
                  <a:cubicBezTo>
                    <a:pt x="25376" y="419"/>
                    <a:pt x="20469" y="0"/>
                    <a:pt x="18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0"/>
            <p:cNvSpPr/>
            <p:nvPr/>
          </p:nvSpPr>
          <p:spPr>
            <a:xfrm>
              <a:off x="-124" y="244827"/>
              <a:ext cx="9326797" cy="73224"/>
            </a:xfrm>
            <a:custGeom>
              <a:avLst/>
              <a:gdLst/>
              <a:ahLst/>
              <a:cxnLst/>
              <a:rect l="l" t="t" r="r" b="b"/>
              <a:pathLst>
                <a:path w="135781" h="1066" extrusionOk="0">
                  <a:moveTo>
                    <a:pt x="1" y="1"/>
                  </a:moveTo>
                  <a:lnTo>
                    <a:pt x="1" y="305"/>
                  </a:lnTo>
                  <a:lnTo>
                    <a:pt x="18072" y="305"/>
                  </a:lnTo>
                  <a:cubicBezTo>
                    <a:pt x="18186" y="305"/>
                    <a:pt x="30322" y="1066"/>
                    <a:pt x="34165" y="1066"/>
                  </a:cubicBezTo>
                  <a:cubicBezTo>
                    <a:pt x="44893" y="1066"/>
                    <a:pt x="76774" y="305"/>
                    <a:pt x="77078" y="305"/>
                  </a:cubicBezTo>
                  <a:cubicBezTo>
                    <a:pt x="77231" y="305"/>
                    <a:pt x="90736" y="1066"/>
                    <a:pt x="94769" y="1066"/>
                  </a:cubicBezTo>
                  <a:cubicBezTo>
                    <a:pt x="105231" y="1066"/>
                    <a:pt x="135476" y="305"/>
                    <a:pt x="135781" y="305"/>
                  </a:cubicBezTo>
                  <a:lnTo>
                    <a:pt x="135781" y="1"/>
                  </a:lnTo>
                  <a:cubicBezTo>
                    <a:pt x="135476" y="1"/>
                    <a:pt x="105231" y="761"/>
                    <a:pt x="94769" y="761"/>
                  </a:cubicBezTo>
                  <a:cubicBezTo>
                    <a:pt x="90736" y="761"/>
                    <a:pt x="77231" y="1"/>
                    <a:pt x="77078" y="1"/>
                  </a:cubicBezTo>
                  <a:cubicBezTo>
                    <a:pt x="76774" y="1"/>
                    <a:pt x="44893" y="761"/>
                    <a:pt x="34165" y="761"/>
                  </a:cubicBezTo>
                  <a:cubicBezTo>
                    <a:pt x="30322" y="761"/>
                    <a:pt x="18224" y="1"/>
                    <a:pt x="18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0"/>
            <p:cNvSpPr/>
            <p:nvPr/>
          </p:nvSpPr>
          <p:spPr>
            <a:xfrm>
              <a:off x="5242107"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0"/>
            <p:cNvSpPr/>
            <p:nvPr/>
          </p:nvSpPr>
          <p:spPr>
            <a:xfrm>
              <a:off x="1175852"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0"/>
            <p:cNvSpPr/>
            <p:nvPr/>
          </p:nvSpPr>
          <p:spPr>
            <a:xfrm>
              <a:off x="9201204"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6" name="Google Shape;706;p10"/>
          <p:cNvGrpSpPr/>
          <p:nvPr/>
        </p:nvGrpSpPr>
        <p:grpSpPr>
          <a:xfrm rot="-2700000">
            <a:off x="7073922" y="1882496"/>
            <a:ext cx="3071409" cy="3536907"/>
            <a:chOff x="2166075" y="959650"/>
            <a:chExt cx="3498975" cy="4029275"/>
          </a:xfrm>
        </p:grpSpPr>
        <p:sp>
          <p:nvSpPr>
            <p:cNvPr id="707" name="Google Shape;707;p10"/>
            <p:cNvSpPr/>
            <p:nvPr/>
          </p:nvSpPr>
          <p:spPr>
            <a:xfrm>
              <a:off x="2234900" y="3538475"/>
              <a:ext cx="562100" cy="1450450"/>
            </a:xfrm>
            <a:custGeom>
              <a:avLst/>
              <a:gdLst/>
              <a:ahLst/>
              <a:cxnLst/>
              <a:rect l="l" t="t" r="r" b="b"/>
              <a:pathLst>
                <a:path w="22484" h="58018" extrusionOk="0">
                  <a:moveTo>
                    <a:pt x="771" y="0"/>
                  </a:moveTo>
                  <a:lnTo>
                    <a:pt x="1" y="671"/>
                  </a:lnTo>
                  <a:lnTo>
                    <a:pt x="6763" y="8502"/>
                  </a:lnTo>
                  <a:lnTo>
                    <a:pt x="6763" y="19772"/>
                  </a:lnTo>
                  <a:lnTo>
                    <a:pt x="21456" y="36776"/>
                  </a:lnTo>
                  <a:lnTo>
                    <a:pt x="21456" y="58017"/>
                  </a:lnTo>
                  <a:lnTo>
                    <a:pt x="22483" y="58017"/>
                  </a:lnTo>
                  <a:lnTo>
                    <a:pt x="22483" y="36391"/>
                  </a:lnTo>
                  <a:lnTo>
                    <a:pt x="7790" y="19401"/>
                  </a:lnTo>
                  <a:lnTo>
                    <a:pt x="7790" y="8117"/>
                  </a:lnTo>
                  <a:lnTo>
                    <a:pt x="771"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0"/>
            <p:cNvSpPr/>
            <p:nvPr/>
          </p:nvSpPr>
          <p:spPr>
            <a:xfrm>
              <a:off x="2671425" y="3032400"/>
              <a:ext cx="271425" cy="1956525"/>
            </a:xfrm>
            <a:custGeom>
              <a:avLst/>
              <a:gdLst/>
              <a:ahLst/>
              <a:cxnLst/>
              <a:rect l="l" t="t" r="r" b="b"/>
              <a:pathLst>
                <a:path w="10857" h="78261" extrusionOk="0">
                  <a:moveTo>
                    <a:pt x="4808" y="1"/>
                  </a:moveTo>
                  <a:lnTo>
                    <a:pt x="1" y="5550"/>
                  </a:lnTo>
                  <a:lnTo>
                    <a:pt x="1" y="37376"/>
                  </a:lnTo>
                  <a:lnTo>
                    <a:pt x="9430" y="48274"/>
                  </a:lnTo>
                  <a:lnTo>
                    <a:pt x="9430" y="78260"/>
                  </a:lnTo>
                  <a:lnTo>
                    <a:pt x="10857" y="78260"/>
                  </a:lnTo>
                  <a:lnTo>
                    <a:pt x="10857" y="47747"/>
                  </a:lnTo>
                  <a:lnTo>
                    <a:pt x="1427" y="36848"/>
                  </a:lnTo>
                  <a:lnTo>
                    <a:pt x="1427" y="6092"/>
                  </a:lnTo>
                  <a:lnTo>
                    <a:pt x="5892" y="928"/>
                  </a:lnTo>
                  <a:lnTo>
                    <a:pt x="4808"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0"/>
            <p:cNvSpPr/>
            <p:nvPr/>
          </p:nvSpPr>
          <p:spPr>
            <a:xfrm>
              <a:off x="2960650" y="1836250"/>
              <a:ext cx="134500" cy="3152675"/>
            </a:xfrm>
            <a:custGeom>
              <a:avLst/>
              <a:gdLst/>
              <a:ahLst/>
              <a:cxnLst/>
              <a:rect l="l" t="t" r="r" b="b"/>
              <a:pathLst>
                <a:path w="5380" h="126107" extrusionOk="0">
                  <a:moveTo>
                    <a:pt x="1171" y="1"/>
                  </a:moveTo>
                  <a:lnTo>
                    <a:pt x="1171" y="23410"/>
                  </a:lnTo>
                  <a:lnTo>
                    <a:pt x="4766" y="27561"/>
                  </a:lnTo>
                  <a:lnTo>
                    <a:pt x="4766" y="73225"/>
                  </a:lnTo>
                  <a:lnTo>
                    <a:pt x="1" y="78745"/>
                  </a:lnTo>
                  <a:lnTo>
                    <a:pt x="1" y="86149"/>
                  </a:lnTo>
                  <a:lnTo>
                    <a:pt x="3895" y="90671"/>
                  </a:lnTo>
                  <a:lnTo>
                    <a:pt x="3895" y="126106"/>
                  </a:lnTo>
                  <a:lnTo>
                    <a:pt x="4509" y="126106"/>
                  </a:lnTo>
                  <a:lnTo>
                    <a:pt x="4509" y="90443"/>
                  </a:lnTo>
                  <a:lnTo>
                    <a:pt x="600" y="85921"/>
                  </a:lnTo>
                  <a:lnTo>
                    <a:pt x="600" y="78974"/>
                  </a:lnTo>
                  <a:lnTo>
                    <a:pt x="5379" y="73453"/>
                  </a:lnTo>
                  <a:lnTo>
                    <a:pt x="5379" y="27333"/>
                  </a:lnTo>
                  <a:lnTo>
                    <a:pt x="1784" y="23182"/>
                  </a:lnTo>
                  <a:lnTo>
                    <a:pt x="178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0"/>
            <p:cNvSpPr/>
            <p:nvPr/>
          </p:nvSpPr>
          <p:spPr>
            <a:xfrm>
              <a:off x="3114725" y="2673625"/>
              <a:ext cx="107725" cy="2162300"/>
            </a:xfrm>
            <a:custGeom>
              <a:avLst/>
              <a:gdLst/>
              <a:ahLst/>
              <a:cxnLst/>
              <a:rect l="l" t="t" r="r" b="b"/>
              <a:pathLst>
                <a:path w="4309" h="86492" extrusionOk="0">
                  <a:moveTo>
                    <a:pt x="3282" y="1"/>
                  </a:moveTo>
                  <a:lnTo>
                    <a:pt x="3282" y="26948"/>
                  </a:lnTo>
                  <a:lnTo>
                    <a:pt x="1" y="30757"/>
                  </a:lnTo>
                  <a:lnTo>
                    <a:pt x="1" y="67704"/>
                  </a:lnTo>
                  <a:lnTo>
                    <a:pt x="3168" y="71370"/>
                  </a:lnTo>
                  <a:lnTo>
                    <a:pt x="3168" y="86491"/>
                  </a:lnTo>
                  <a:lnTo>
                    <a:pt x="4180" y="86491"/>
                  </a:lnTo>
                  <a:lnTo>
                    <a:pt x="4180" y="70985"/>
                  </a:lnTo>
                  <a:lnTo>
                    <a:pt x="1013" y="67333"/>
                  </a:lnTo>
                  <a:lnTo>
                    <a:pt x="1013" y="31128"/>
                  </a:lnTo>
                  <a:lnTo>
                    <a:pt x="4309" y="27319"/>
                  </a:lnTo>
                  <a:lnTo>
                    <a:pt x="430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0"/>
            <p:cNvSpPr/>
            <p:nvPr/>
          </p:nvSpPr>
          <p:spPr>
            <a:xfrm>
              <a:off x="3276650" y="1260650"/>
              <a:ext cx="141250" cy="3575275"/>
            </a:xfrm>
            <a:custGeom>
              <a:avLst/>
              <a:gdLst/>
              <a:ahLst/>
              <a:cxnLst/>
              <a:rect l="l" t="t" r="r" b="b"/>
              <a:pathLst>
                <a:path w="5650" h="143011" extrusionOk="0">
                  <a:moveTo>
                    <a:pt x="5036" y="1"/>
                  </a:moveTo>
                  <a:lnTo>
                    <a:pt x="5036" y="33610"/>
                  </a:lnTo>
                  <a:lnTo>
                    <a:pt x="0" y="39430"/>
                  </a:lnTo>
                  <a:lnTo>
                    <a:pt x="0" y="91641"/>
                  </a:lnTo>
                  <a:lnTo>
                    <a:pt x="2525" y="94551"/>
                  </a:lnTo>
                  <a:lnTo>
                    <a:pt x="2525" y="143010"/>
                  </a:lnTo>
                  <a:lnTo>
                    <a:pt x="3124" y="143010"/>
                  </a:lnTo>
                  <a:lnTo>
                    <a:pt x="3124" y="94323"/>
                  </a:lnTo>
                  <a:lnTo>
                    <a:pt x="614" y="91413"/>
                  </a:lnTo>
                  <a:lnTo>
                    <a:pt x="614" y="39658"/>
                  </a:lnTo>
                  <a:lnTo>
                    <a:pt x="5649" y="33838"/>
                  </a:lnTo>
                  <a:lnTo>
                    <a:pt x="564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0"/>
            <p:cNvSpPr/>
            <p:nvPr/>
          </p:nvSpPr>
          <p:spPr>
            <a:xfrm>
              <a:off x="3387200" y="2411850"/>
              <a:ext cx="108450" cy="2424075"/>
            </a:xfrm>
            <a:custGeom>
              <a:avLst/>
              <a:gdLst/>
              <a:ahLst/>
              <a:cxnLst/>
              <a:rect l="l" t="t" r="r" b="b"/>
              <a:pathLst>
                <a:path w="4338" h="96963" extrusionOk="0">
                  <a:moveTo>
                    <a:pt x="0" y="1"/>
                  </a:moveTo>
                  <a:lnTo>
                    <a:pt x="0" y="62340"/>
                  </a:lnTo>
                  <a:lnTo>
                    <a:pt x="3724" y="66649"/>
                  </a:lnTo>
                  <a:lnTo>
                    <a:pt x="3724" y="96962"/>
                  </a:lnTo>
                  <a:lnTo>
                    <a:pt x="4337" y="96962"/>
                  </a:lnTo>
                  <a:lnTo>
                    <a:pt x="4337" y="66420"/>
                  </a:lnTo>
                  <a:lnTo>
                    <a:pt x="614" y="62112"/>
                  </a:lnTo>
                  <a:lnTo>
                    <a:pt x="6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0"/>
            <p:cNvSpPr/>
            <p:nvPr/>
          </p:nvSpPr>
          <p:spPr>
            <a:xfrm>
              <a:off x="3616150" y="3464275"/>
              <a:ext cx="25350" cy="1371650"/>
            </a:xfrm>
            <a:custGeom>
              <a:avLst/>
              <a:gdLst/>
              <a:ahLst/>
              <a:cxnLst/>
              <a:rect l="l" t="t" r="r" b="b"/>
              <a:pathLst>
                <a:path w="1014" h="54866" extrusionOk="0">
                  <a:moveTo>
                    <a:pt x="1" y="1"/>
                  </a:moveTo>
                  <a:lnTo>
                    <a:pt x="1" y="54865"/>
                  </a:lnTo>
                  <a:lnTo>
                    <a:pt x="1014" y="54865"/>
                  </a:lnTo>
                  <a:lnTo>
                    <a:pt x="10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0"/>
            <p:cNvSpPr/>
            <p:nvPr/>
          </p:nvSpPr>
          <p:spPr>
            <a:xfrm>
              <a:off x="3513100" y="1784200"/>
              <a:ext cx="128400" cy="2074900"/>
            </a:xfrm>
            <a:custGeom>
              <a:avLst/>
              <a:gdLst/>
              <a:ahLst/>
              <a:cxnLst/>
              <a:rect l="l" t="t" r="r" b="b"/>
              <a:pathLst>
                <a:path w="5136" h="82996" extrusionOk="0">
                  <a:moveTo>
                    <a:pt x="4522" y="0"/>
                  </a:moveTo>
                  <a:lnTo>
                    <a:pt x="4522" y="13481"/>
                  </a:lnTo>
                  <a:lnTo>
                    <a:pt x="0" y="18716"/>
                  </a:lnTo>
                  <a:lnTo>
                    <a:pt x="0" y="77917"/>
                  </a:lnTo>
                  <a:lnTo>
                    <a:pt x="4394" y="82996"/>
                  </a:lnTo>
                  <a:lnTo>
                    <a:pt x="4865" y="82596"/>
                  </a:lnTo>
                  <a:lnTo>
                    <a:pt x="613" y="77689"/>
                  </a:lnTo>
                  <a:lnTo>
                    <a:pt x="613" y="18944"/>
                  </a:lnTo>
                  <a:lnTo>
                    <a:pt x="5136" y="13709"/>
                  </a:lnTo>
                  <a:lnTo>
                    <a:pt x="5136"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0"/>
            <p:cNvSpPr/>
            <p:nvPr/>
          </p:nvSpPr>
          <p:spPr>
            <a:xfrm>
              <a:off x="2683550" y="2582325"/>
              <a:ext cx="256800" cy="997525"/>
            </a:xfrm>
            <a:custGeom>
              <a:avLst/>
              <a:gdLst/>
              <a:ahLst/>
              <a:cxnLst/>
              <a:rect l="l" t="t" r="r" b="b"/>
              <a:pathLst>
                <a:path w="10272" h="39901" extrusionOk="0">
                  <a:moveTo>
                    <a:pt x="3396" y="1"/>
                  </a:moveTo>
                  <a:lnTo>
                    <a:pt x="2939" y="400"/>
                  </a:lnTo>
                  <a:lnTo>
                    <a:pt x="9673" y="8189"/>
                  </a:lnTo>
                  <a:lnTo>
                    <a:pt x="9673" y="28317"/>
                  </a:lnTo>
                  <a:lnTo>
                    <a:pt x="1" y="39501"/>
                  </a:lnTo>
                  <a:lnTo>
                    <a:pt x="472" y="39901"/>
                  </a:lnTo>
                  <a:lnTo>
                    <a:pt x="10272" y="28546"/>
                  </a:lnTo>
                  <a:lnTo>
                    <a:pt x="10272" y="7961"/>
                  </a:lnTo>
                  <a:lnTo>
                    <a:pt x="3396"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0"/>
            <p:cNvSpPr/>
            <p:nvPr/>
          </p:nvSpPr>
          <p:spPr>
            <a:xfrm>
              <a:off x="2548025" y="2778475"/>
              <a:ext cx="15375" cy="1410525"/>
            </a:xfrm>
            <a:custGeom>
              <a:avLst/>
              <a:gdLst/>
              <a:ahLst/>
              <a:cxnLst/>
              <a:rect l="l" t="t" r="r" b="b"/>
              <a:pathLst>
                <a:path w="615" h="56421" extrusionOk="0">
                  <a:moveTo>
                    <a:pt x="1" y="1"/>
                  </a:moveTo>
                  <a:lnTo>
                    <a:pt x="1" y="56420"/>
                  </a:lnTo>
                  <a:lnTo>
                    <a:pt x="614" y="56420"/>
                  </a:lnTo>
                  <a:lnTo>
                    <a:pt x="6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0"/>
            <p:cNvSpPr/>
            <p:nvPr/>
          </p:nvSpPr>
          <p:spPr>
            <a:xfrm>
              <a:off x="4734925" y="3305950"/>
              <a:ext cx="562075" cy="1682975"/>
            </a:xfrm>
            <a:custGeom>
              <a:avLst/>
              <a:gdLst/>
              <a:ahLst/>
              <a:cxnLst/>
              <a:rect l="l" t="t" r="r" b="b"/>
              <a:pathLst>
                <a:path w="22483" h="67319" extrusionOk="0">
                  <a:moveTo>
                    <a:pt x="21712" y="0"/>
                  </a:moveTo>
                  <a:lnTo>
                    <a:pt x="14708" y="8117"/>
                  </a:lnTo>
                  <a:lnTo>
                    <a:pt x="14708" y="28702"/>
                  </a:lnTo>
                  <a:lnTo>
                    <a:pt x="0" y="45692"/>
                  </a:lnTo>
                  <a:lnTo>
                    <a:pt x="0" y="67318"/>
                  </a:lnTo>
                  <a:lnTo>
                    <a:pt x="1027" y="67318"/>
                  </a:lnTo>
                  <a:lnTo>
                    <a:pt x="1027" y="46077"/>
                  </a:lnTo>
                  <a:lnTo>
                    <a:pt x="15721" y="29073"/>
                  </a:lnTo>
                  <a:lnTo>
                    <a:pt x="15721" y="8488"/>
                  </a:lnTo>
                  <a:lnTo>
                    <a:pt x="22483" y="671"/>
                  </a:lnTo>
                  <a:lnTo>
                    <a:pt x="21712"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0"/>
            <p:cNvSpPr/>
            <p:nvPr/>
          </p:nvSpPr>
          <p:spPr>
            <a:xfrm>
              <a:off x="4589050" y="3148675"/>
              <a:ext cx="271425" cy="1840250"/>
            </a:xfrm>
            <a:custGeom>
              <a:avLst/>
              <a:gdLst/>
              <a:ahLst/>
              <a:cxnLst/>
              <a:rect l="l" t="t" r="r" b="b"/>
              <a:pathLst>
                <a:path w="10857" h="73610" extrusionOk="0">
                  <a:moveTo>
                    <a:pt x="6049" y="0"/>
                  </a:moveTo>
                  <a:lnTo>
                    <a:pt x="4979" y="927"/>
                  </a:lnTo>
                  <a:lnTo>
                    <a:pt x="9430" y="6091"/>
                  </a:lnTo>
                  <a:lnTo>
                    <a:pt x="9430" y="32197"/>
                  </a:lnTo>
                  <a:lnTo>
                    <a:pt x="1" y="43096"/>
                  </a:lnTo>
                  <a:lnTo>
                    <a:pt x="1" y="73609"/>
                  </a:lnTo>
                  <a:lnTo>
                    <a:pt x="1442" y="73609"/>
                  </a:lnTo>
                  <a:lnTo>
                    <a:pt x="1442" y="43623"/>
                  </a:lnTo>
                  <a:lnTo>
                    <a:pt x="10857" y="32725"/>
                  </a:lnTo>
                  <a:lnTo>
                    <a:pt x="10857" y="5549"/>
                  </a:lnTo>
                  <a:lnTo>
                    <a:pt x="6049"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0"/>
            <p:cNvSpPr/>
            <p:nvPr/>
          </p:nvSpPr>
          <p:spPr>
            <a:xfrm>
              <a:off x="4436775" y="2034550"/>
              <a:ext cx="134825" cy="2954375"/>
            </a:xfrm>
            <a:custGeom>
              <a:avLst/>
              <a:gdLst/>
              <a:ahLst/>
              <a:cxnLst/>
              <a:rect l="l" t="t" r="r" b="b"/>
              <a:pathLst>
                <a:path w="5393" h="118175" extrusionOk="0">
                  <a:moveTo>
                    <a:pt x="3610" y="0"/>
                  </a:moveTo>
                  <a:lnTo>
                    <a:pt x="3610" y="25007"/>
                  </a:lnTo>
                  <a:lnTo>
                    <a:pt x="0" y="29173"/>
                  </a:lnTo>
                  <a:lnTo>
                    <a:pt x="0" y="55992"/>
                  </a:lnTo>
                  <a:lnTo>
                    <a:pt x="4779" y="61512"/>
                  </a:lnTo>
                  <a:lnTo>
                    <a:pt x="4779" y="77989"/>
                  </a:lnTo>
                  <a:lnTo>
                    <a:pt x="871" y="82511"/>
                  </a:lnTo>
                  <a:lnTo>
                    <a:pt x="871" y="118174"/>
                  </a:lnTo>
                  <a:lnTo>
                    <a:pt x="1484" y="118174"/>
                  </a:lnTo>
                  <a:lnTo>
                    <a:pt x="1484" y="82739"/>
                  </a:lnTo>
                  <a:lnTo>
                    <a:pt x="5393" y="78217"/>
                  </a:lnTo>
                  <a:lnTo>
                    <a:pt x="5393" y="61284"/>
                  </a:lnTo>
                  <a:lnTo>
                    <a:pt x="614" y="55763"/>
                  </a:lnTo>
                  <a:lnTo>
                    <a:pt x="614" y="29401"/>
                  </a:lnTo>
                  <a:lnTo>
                    <a:pt x="4209" y="25236"/>
                  </a:lnTo>
                  <a:lnTo>
                    <a:pt x="4209"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0"/>
            <p:cNvSpPr/>
            <p:nvPr/>
          </p:nvSpPr>
          <p:spPr>
            <a:xfrm>
              <a:off x="4314800" y="1700375"/>
              <a:ext cx="1350250" cy="3135550"/>
            </a:xfrm>
            <a:custGeom>
              <a:avLst/>
              <a:gdLst/>
              <a:ahLst/>
              <a:cxnLst/>
              <a:rect l="l" t="t" r="r" b="b"/>
              <a:pathLst>
                <a:path w="54010" h="125422" extrusionOk="0">
                  <a:moveTo>
                    <a:pt x="4594" y="1"/>
                  </a:moveTo>
                  <a:lnTo>
                    <a:pt x="1" y="4594"/>
                  </a:lnTo>
                  <a:lnTo>
                    <a:pt x="1" y="66177"/>
                  </a:lnTo>
                  <a:lnTo>
                    <a:pt x="3296" y="69986"/>
                  </a:lnTo>
                  <a:lnTo>
                    <a:pt x="3296" y="106334"/>
                  </a:lnTo>
                  <a:lnTo>
                    <a:pt x="129" y="110001"/>
                  </a:lnTo>
                  <a:lnTo>
                    <a:pt x="129" y="125421"/>
                  </a:lnTo>
                  <a:lnTo>
                    <a:pt x="742" y="125421"/>
                  </a:lnTo>
                  <a:lnTo>
                    <a:pt x="742" y="110229"/>
                  </a:lnTo>
                  <a:lnTo>
                    <a:pt x="3909" y="106563"/>
                  </a:lnTo>
                  <a:lnTo>
                    <a:pt x="3909" y="69758"/>
                  </a:lnTo>
                  <a:lnTo>
                    <a:pt x="614" y="65949"/>
                  </a:lnTo>
                  <a:lnTo>
                    <a:pt x="614" y="4851"/>
                  </a:lnTo>
                  <a:lnTo>
                    <a:pt x="4851" y="600"/>
                  </a:lnTo>
                  <a:lnTo>
                    <a:pt x="54009" y="600"/>
                  </a:lnTo>
                  <a:lnTo>
                    <a:pt x="5400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0"/>
            <p:cNvSpPr/>
            <p:nvPr/>
          </p:nvSpPr>
          <p:spPr>
            <a:xfrm>
              <a:off x="4106525" y="1636550"/>
              <a:ext cx="156600" cy="3199375"/>
            </a:xfrm>
            <a:custGeom>
              <a:avLst/>
              <a:gdLst/>
              <a:ahLst/>
              <a:cxnLst/>
              <a:rect l="l" t="t" r="r" b="b"/>
              <a:pathLst>
                <a:path w="6264" h="127975" extrusionOk="0">
                  <a:moveTo>
                    <a:pt x="1" y="0"/>
                  </a:moveTo>
                  <a:lnTo>
                    <a:pt x="1" y="24736"/>
                  </a:lnTo>
                  <a:lnTo>
                    <a:pt x="5036" y="30557"/>
                  </a:lnTo>
                  <a:lnTo>
                    <a:pt x="5036" y="76263"/>
                  </a:lnTo>
                  <a:lnTo>
                    <a:pt x="2526" y="79173"/>
                  </a:lnTo>
                  <a:lnTo>
                    <a:pt x="2526" y="127974"/>
                  </a:lnTo>
                  <a:lnTo>
                    <a:pt x="3738" y="127974"/>
                  </a:lnTo>
                  <a:lnTo>
                    <a:pt x="3738" y="79629"/>
                  </a:lnTo>
                  <a:lnTo>
                    <a:pt x="6263" y="76719"/>
                  </a:lnTo>
                  <a:lnTo>
                    <a:pt x="6263" y="30100"/>
                  </a:lnTo>
                  <a:lnTo>
                    <a:pt x="1228" y="24280"/>
                  </a:lnTo>
                  <a:lnTo>
                    <a:pt x="1228"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0"/>
            <p:cNvSpPr/>
            <p:nvPr/>
          </p:nvSpPr>
          <p:spPr>
            <a:xfrm>
              <a:off x="4036275" y="2481750"/>
              <a:ext cx="108450" cy="2354175"/>
            </a:xfrm>
            <a:custGeom>
              <a:avLst/>
              <a:gdLst/>
              <a:ahLst/>
              <a:cxnLst/>
              <a:rect l="l" t="t" r="r" b="b"/>
              <a:pathLst>
                <a:path w="4338" h="94167" extrusionOk="0">
                  <a:moveTo>
                    <a:pt x="3724" y="1"/>
                  </a:moveTo>
                  <a:lnTo>
                    <a:pt x="3724" y="59316"/>
                  </a:lnTo>
                  <a:lnTo>
                    <a:pt x="0" y="63624"/>
                  </a:lnTo>
                  <a:lnTo>
                    <a:pt x="0" y="94166"/>
                  </a:lnTo>
                  <a:lnTo>
                    <a:pt x="614" y="94166"/>
                  </a:lnTo>
                  <a:lnTo>
                    <a:pt x="614" y="63853"/>
                  </a:lnTo>
                  <a:lnTo>
                    <a:pt x="4337" y="59544"/>
                  </a:lnTo>
                  <a:lnTo>
                    <a:pt x="4337"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0"/>
            <p:cNvSpPr/>
            <p:nvPr/>
          </p:nvSpPr>
          <p:spPr>
            <a:xfrm>
              <a:off x="3895750" y="3348375"/>
              <a:ext cx="15000" cy="1487550"/>
            </a:xfrm>
            <a:custGeom>
              <a:avLst/>
              <a:gdLst/>
              <a:ahLst/>
              <a:cxnLst/>
              <a:rect l="l" t="t" r="r" b="b"/>
              <a:pathLst>
                <a:path w="600" h="59502" extrusionOk="0">
                  <a:moveTo>
                    <a:pt x="1" y="1"/>
                  </a:moveTo>
                  <a:lnTo>
                    <a:pt x="1" y="59501"/>
                  </a:lnTo>
                  <a:lnTo>
                    <a:pt x="600" y="59501"/>
                  </a:lnTo>
                  <a:lnTo>
                    <a:pt x="600"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0"/>
            <p:cNvSpPr/>
            <p:nvPr/>
          </p:nvSpPr>
          <p:spPr>
            <a:xfrm>
              <a:off x="3890400" y="959650"/>
              <a:ext cx="128775" cy="2899450"/>
            </a:xfrm>
            <a:custGeom>
              <a:avLst/>
              <a:gdLst/>
              <a:ahLst/>
              <a:cxnLst/>
              <a:rect l="l" t="t" r="r" b="b"/>
              <a:pathLst>
                <a:path w="5151" h="115978" extrusionOk="0">
                  <a:moveTo>
                    <a:pt x="1" y="1"/>
                  </a:moveTo>
                  <a:lnTo>
                    <a:pt x="1" y="46691"/>
                  </a:lnTo>
                  <a:lnTo>
                    <a:pt x="4537" y="51926"/>
                  </a:lnTo>
                  <a:lnTo>
                    <a:pt x="4537" y="110671"/>
                  </a:lnTo>
                  <a:lnTo>
                    <a:pt x="286" y="115578"/>
                  </a:lnTo>
                  <a:lnTo>
                    <a:pt x="743" y="115978"/>
                  </a:lnTo>
                  <a:lnTo>
                    <a:pt x="5151" y="110899"/>
                  </a:lnTo>
                  <a:lnTo>
                    <a:pt x="5151" y="51698"/>
                  </a:lnTo>
                  <a:lnTo>
                    <a:pt x="614" y="46463"/>
                  </a:lnTo>
                  <a:lnTo>
                    <a:pt x="6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0"/>
            <p:cNvSpPr/>
            <p:nvPr/>
          </p:nvSpPr>
          <p:spPr>
            <a:xfrm>
              <a:off x="4591550" y="2284550"/>
              <a:ext cx="256800" cy="1295300"/>
            </a:xfrm>
            <a:custGeom>
              <a:avLst/>
              <a:gdLst/>
              <a:ahLst/>
              <a:cxnLst/>
              <a:rect l="l" t="t" r="r" b="b"/>
              <a:pathLst>
                <a:path w="10272" h="51812" extrusionOk="0">
                  <a:moveTo>
                    <a:pt x="6092" y="0"/>
                  </a:moveTo>
                  <a:lnTo>
                    <a:pt x="1" y="6077"/>
                  </a:lnTo>
                  <a:lnTo>
                    <a:pt x="1" y="40457"/>
                  </a:lnTo>
                  <a:lnTo>
                    <a:pt x="9815" y="51812"/>
                  </a:lnTo>
                  <a:lnTo>
                    <a:pt x="10272" y="51412"/>
                  </a:lnTo>
                  <a:lnTo>
                    <a:pt x="614" y="40228"/>
                  </a:lnTo>
                  <a:lnTo>
                    <a:pt x="614" y="6334"/>
                  </a:lnTo>
                  <a:lnTo>
                    <a:pt x="6520" y="428"/>
                  </a:lnTo>
                  <a:lnTo>
                    <a:pt x="6092"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0"/>
            <p:cNvSpPr/>
            <p:nvPr/>
          </p:nvSpPr>
          <p:spPr>
            <a:xfrm>
              <a:off x="4820875" y="2861225"/>
              <a:ext cx="163000" cy="1327775"/>
            </a:xfrm>
            <a:custGeom>
              <a:avLst/>
              <a:gdLst/>
              <a:ahLst/>
              <a:cxnLst/>
              <a:rect l="l" t="t" r="r" b="b"/>
              <a:pathLst>
                <a:path w="6520" h="53111" extrusionOk="0">
                  <a:moveTo>
                    <a:pt x="428" y="0"/>
                  </a:moveTo>
                  <a:lnTo>
                    <a:pt x="0" y="443"/>
                  </a:lnTo>
                  <a:lnTo>
                    <a:pt x="5906" y="6348"/>
                  </a:lnTo>
                  <a:lnTo>
                    <a:pt x="5906" y="53110"/>
                  </a:lnTo>
                  <a:lnTo>
                    <a:pt x="6520" y="53110"/>
                  </a:lnTo>
                  <a:lnTo>
                    <a:pt x="6520" y="6092"/>
                  </a:lnTo>
                  <a:lnTo>
                    <a:pt x="428"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0"/>
            <p:cNvSpPr/>
            <p:nvPr/>
          </p:nvSpPr>
          <p:spPr>
            <a:xfrm>
              <a:off x="3625075" y="959650"/>
              <a:ext cx="158725" cy="3876275"/>
            </a:xfrm>
            <a:custGeom>
              <a:avLst/>
              <a:gdLst/>
              <a:ahLst/>
              <a:cxnLst/>
              <a:rect l="l" t="t" r="r" b="b"/>
              <a:pathLst>
                <a:path w="6349" h="155051" extrusionOk="0">
                  <a:moveTo>
                    <a:pt x="4922" y="1"/>
                  </a:moveTo>
                  <a:lnTo>
                    <a:pt x="4922" y="63396"/>
                  </a:lnTo>
                  <a:lnTo>
                    <a:pt x="0" y="69244"/>
                  </a:lnTo>
                  <a:lnTo>
                    <a:pt x="0" y="86734"/>
                  </a:lnTo>
                  <a:lnTo>
                    <a:pt x="4922" y="92426"/>
                  </a:lnTo>
                  <a:lnTo>
                    <a:pt x="4922" y="155050"/>
                  </a:lnTo>
                  <a:lnTo>
                    <a:pt x="6349" y="155050"/>
                  </a:lnTo>
                  <a:lnTo>
                    <a:pt x="6349" y="91898"/>
                  </a:lnTo>
                  <a:lnTo>
                    <a:pt x="1427" y="86206"/>
                  </a:lnTo>
                  <a:lnTo>
                    <a:pt x="1427" y="69772"/>
                  </a:lnTo>
                  <a:lnTo>
                    <a:pt x="6349" y="63909"/>
                  </a:lnTo>
                  <a:lnTo>
                    <a:pt x="634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0"/>
            <p:cNvSpPr/>
            <p:nvPr/>
          </p:nvSpPr>
          <p:spPr>
            <a:xfrm>
              <a:off x="3748100" y="2802025"/>
              <a:ext cx="158750" cy="2033900"/>
            </a:xfrm>
            <a:custGeom>
              <a:avLst/>
              <a:gdLst/>
              <a:ahLst/>
              <a:cxnLst/>
              <a:rect l="l" t="t" r="r" b="b"/>
              <a:pathLst>
                <a:path w="6350" h="81356" extrusionOk="0">
                  <a:moveTo>
                    <a:pt x="4923" y="0"/>
                  </a:moveTo>
                  <a:lnTo>
                    <a:pt x="4923" y="12511"/>
                  </a:lnTo>
                  <a:lnTo>
                    <a:pt x="1" y="18203"/>
                  </a:lnTo>
                  <a:lnTo>
                    <a:pt x="1" y="81355"/>
                  </a:lnTo>
                  <a:lnTo>
                    <a:pt x="1428" y="81355"/>
                  </a:lnTo>
                  <a:lnTo>
                    <a:pt x="1428" y="18731"/>
                  </a:lnTo>
                  <a:lnTo>
                    <a:pt x="6349" y="13039"/>
                  </a:lnTo>
                  <a:lnTo>
                    <a:pt x="6349"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0"/>
            <p:cNvSpPr/>
            <p:nvPr/>
          </p:nvSpPr>
          <p:spPr>
            <a:xfrm>
              <a:off x="2829425" y="3651875"/>
              <a:ext cx="144450" cy="160875"/>
            </a:xfrm>
            <a:custGeom>
              <a:avLst/>
              <a:gdLst/>
              <a:ahLst/>
              <a:cxnLst/>
              <a:rect l="l" t="t" r="r" b="b"/>
              <a:pathLst>
                <a:path w="5778" h="6435" extrusionOk="0">
                  <a:moveTo>
                    <a:pt x="457" y="0"/>
                  </a:moveTo>
                  <a:lnTo>
                    <a:pt x="0" y="414"/>
                  </a:lnTo>
                  <a:lnTo>
                    <a:pt x="5321" y="6434"/>
                  </a:lnTo>
                  <a:lnTo>
                    <a:pt x="5778" y="6035"/>
                  </a:lnTo>
                  <a:lnTo>
                    <a:pt x="457"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0"/>
            <p:cNvSpPr/>
            <p:nvPr/>
          </p:nvSpPr>
          <p:spPr>
            <a:xfrm>
              <a:off x="2178550" y="3481050"/>
              <a:ext cx="132000" cy="131975"/>
            </a:xfrm>
            <a:custGeom>
              <a:avLst/>
              <a:gdLst/>
              <a:ahLst/>
              <a:cxnLst/>
              <a:rect l="l" t="t" r="r" b="b"/>
              <a:pathLst>
                <a:path w="5280" h="5279" extrusionOk="0">
                  <a:moveTo>
                    <a:pt x="2640" y="0"/>
                  </a:moveTo>
                  <a:cubicBezTo>
                    <a:pt x="1185" y="0"/>
                    <a:pt x="1" y="1184"/>
                    <a:pt x="1" y="2639"/>
                  </a:cubicBezTo>
                  <a:cubicBezTo>
                    <a:pt x="1" y="4095"/>
                    <a:pt x="1185" y="5279"/>
                    <a:pt x="2640" y="5279"/>
                  </a:cubicBezTo>
                  <a:cubicBezTo>
                    <a:pt x="4095" y="5279"/>
                    <a:pt x="5279" y="4095"/>
                    <a:pt x="5279" y="2639"/>
                  </a:cubicBezTo>
                  <a:cubicBezTo>
                    <a:pt x="5279" y="1184"/>
                    <a:pt x="4095" y="0"/>
                    <a:pt x="2640"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0"/>
            <p:cNvSpPr/>
            <p:nvPr/>
          </p:nvSpPr>
          <p:spPr>
            <a:xfrm>
              <a:off x="2166075" y="3468200"/>
              <a:ext cx="157300" cy="157300"/>
            </a:xfrm>
            <a:custGeom>
              <a:avLst/>
              <a:gdLst/>
              <a:ahLst/>
              <a:cxnLst/>
              <a:rect l="l" t="t" r="r" b="b"/>
              <a:pathLst>
                <a:path w="6292" h="6292" extrusionOk="0">
                  <a:moveTo>
                    <a:pt x="3139" y="1028"/>
                  </a:moveTo>
                  <a:cubicBezTo>
                    <a:pt x="4309" y="1028"/>
                    <a:pt x="5265" y="1969"/>
                    <a:pt x="5265" y="3153"/>
                  </a:cubicBezTo>
                  <a:cubicBezTo>
                    <a:pt x="5265" y="4323"/>
                    <a:pt x="4309" y="5279"/>
                    <a:pt x="3139" y="5279"/>
                  </a:cubicBezTo>
                  <a:cubicBezTo>
                    <a:pt x="1969" y="5279"/>
                    <a:pt x="1014" y="4323"/>
                    <a:pt x="1014" y="3153"/>
                  </a:cubicBezTo>
                  <a:cubicBezTo>
                    <a:pt x="1014" y="1969"/>
                    <a:pt x="1969" y="1028"/>
                    <a:pt x="3139" y="1028"/>
                  </a:cubicBezTo>
                  <a:close/>
                  <a:moveTo>
                    <a:pt x="3139" y="1"/>
                  </a:moveTo>
                  <a:cubicBezTo>
                    <a:pt x="1399" y="1"/>
                    <a:pt x="1" y="1413"/>
                    <a:pt x="1" y="3153"/>
                  </a:cubicBezTo>
                  <a:cubicBezTo>
                    <a:pt x="1" y="4880"/>
                    <a:pt x="1399" y="6292"/>
                    <a:pt x="3139" y="6292"/>
                  </a:cubicBezTo>
                  <a:cubicBezTo>
                    <a:pt x="4879" y="6292"/>
                    <a:pt x="6292" y="4880"/>
                    <a:pt x="6292" y="3153"/>
                  </a:cubicBezTo>
                  <a:cubicBezTo>
                    <a:pt x="6292" y="1413"/>
                    <a:pt x="4879" y="1"/>
                    <a:pt x="313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0"/>
            <p:cNvSpPr/>
            <p:nvPr/>
          </p:nvSpPr>
          <p:spPr>
            <a:xfrm>
              <a:off x="2212450" y="3514925"/>
              <a:ext cx="64200" cy="63875"/>
            </a:xfrm>
            <a:custGeom>
              <a:avLst/>
              <a:gdLst/>
              <a:ahLst/>
              <a:cxnLst/>
              <a:rect l="l" t="t" r="r" b="b"/>
              <a:pathLst>
                <a:path w="2568" h="2555" extrusionOk="0">
                  <a:moveTo>
                    <a:pt x="1284" y="1"/>
                  </a:moveTo>
                  <a:cubicBezTo>
                    <a:pt x="585" y="1"/>
                    <a:pt x="0" y="571"/>
                    <a:pt x="0" y="1284"/>
                  </a:cubicBezTo>
                  <a:cubicBezTo>
                    <a:pt x="0" y="1983"/>
                    <a:pt x="585" y="2554"/>
                    <a:pt x="1284" y="2554"/>
                  </a:cubicBezTo>
                  <a:cubicBezTo>
                    <a:pt x="1997" y="2554"/>
                    <a:pt x="2568" y="1983"/>
                    <a:pt x="2568" y="1284"/>
                  </a:cubicBezTo>
                  <a:cubicBezTo>
                    <a:pt x="2568" y="571"/>
                    <a:pt x="1997" y="1"/>
                    <a:pt x="1284"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0"/>
            <p:cNvSpPr/>
            <p:nvPr/>
          </p:nvSpPr>
          <p:spPr>
            <a:xfrm>
              <a:off x="2514500" y="2737100"/>
              <a:ext cx="82425" cy="82775"/>
            </a:xfrm>
            <a:custGeom>
              <a:avLst/>
              <a:gdLst/>
              <a:ahLst/>
              <a:cxnLst/>
              <a:rect l="l" t="t" r="r" b="b"/>
              <a:pathLst>
                <a:path w="3297" h="3311" extrusionOk="0">
                  <a:moveTo>
                    <a:pt x="1656" y="1"/>
                  </a:moveTo>
                  <a:cubicBezTo>
                    <a:pt x="743" y="1"/>
                    <a:pt x="1" y="743"/>
                    <a:pt x="1" y="1656"/>
                  </a:cubicBezTo>
                  <a:cubicBezTo>
                    <a:pt x="1" y="2569"/>
                    <a:pt x="743" y="3311"/>
                    <a:pt x="1656" y="3311"/>
                  </a:cubicBezTo>
                  <a:cubicBezTo>
                    <a:pt x="2569" y="3311"/>
                    <a:pt x="3296" y="2569"/>
                    <a:pt x="3296" y="1656"/>
                  </a:cubicBezTo>
                  <a:cubicBezTo>
                    <a:pt x="3296" y="743"/>
                    <a:pt x="2569" y="1"/>
                    <a:pt x="1656"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0"/>
            <p:cNvSpPr/>
            <p:nvPr/>
          </p:nvSpPr>
          <p:spPr>
            <a:xfrm>
              <a:off x="4100100" y="2444675"/>
              <a:ext cx="73850" cy="74200"/>
            </a:xfrm>
            <a:custGeom>
              <a:avLst/>
              <a:gdLst/>
              <a:ahLst/>
              <a:cxnLst/>
              <a:rect l="l" t="t" r="r" b="b"/>
              <a:pathLst>
                <a:path w="2954" h="2968" extrusionOk="0">
                  <a:moveTo>
                    <a:pt x="1470" y="0"/>
                  </a:moveTo>
                  <a:cubicBezTo>
                    <a:pt x="657" y="0"/>
                    <a:pt x="1" y="671"/>
                    <a:pt x="1" y="1484"/>
                  </a:cubicBezTo>
                  <a:cubicBezTo>
                    <a:pt x="1" y="2311"/>
                    <a:pt x="657" y="2968"/>
                    <a:pt x="1470" y="2968"/>
                  </a:cubicBezTo>
                  <a:cubicBezTo>
                    <a:pt x="2298" y="2968"/>
                    <a:pt x="2954" y="2311"/>
                    <a:pt x="2954" y="1484"/>
                  </a:cubicBezTo>
                  <a:cubicBezTo>
                    <a:pt x="2954" y="671"/>
                    <a:pt x="2298" y="0"/>
                    <a:pt x="1470"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0"/>
            <p:cNvSpPr/>
            <p:nvPr/>
          </p:nvSpPr>
          <p:spPr>
            <a:xfrm>
              <a:off x="3865450" y="3310225"/>
              <a:ext cx="75625" cy="75975"/>
            </a:xfrm>
            <a:custGeom>
              <a:avLst/>
              <a:gdLst/>
              <a:ahLst/>
              <a:cxnLst/>
              <a:rect l="l" t="t" r="r" b="b"/>
              <a:pathLst>
                <a:path w="3025" h="3039" extrusionOk="0">
                  <a:moveTo>
                    <a:pt x="1512" y="0"/>
                  </a:moveTo>
                  <a:cubicBezTo>
                    <a:pt x="671" y="0"/>
                    <a:pt x="0" y="685"/>
                    <a:pt x="0" y="1527"/>
                  </a:cubicBezTo>
                  <a:cubicBezTo>
                    <a:pt x="0" y="2354"/>
                    <a:pt x="671" y="3039"/>
                    <a:pt x="1512" y="3039"/>
                  </a:cubicBezTo>
                  <a:cubicBezTo>
                    <a:pt x="2354" y="3039"/>
                    <a:pt x="3025" y="2354"/>
                    <a:pt x="3025" y="1527"/>
                  </a:cubicBezTo>
                  <a:cubicBezTo>
                    <a:pt x="3025" y="685"/>
                    <a:pt x="2354" y="0"/>
                    <a:pt x="1512"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0"/>
            <p:cNvSpPr/>
            <p:nvPr/>
          </p:nvSpPr>
          <p:spPr>
            <a:xfrm>
              <a:off x="4774150" y="2814500"/>
              <a:ext cx="104150" cy="104525"/>
            </a:xfrm>
            <a:custGeom>
              <a:avLst/>
              <a:gdLst/>
              <a:ahLst/>
              <a:cxnLst/>
              <a:rect l="l" t="t" r="r" b="b"/>
              <a:pathLst>
                <a:path w="4166" h="4181" extrusionOk="0">
                  <a:moveTo>
                    <a:pt x="2083" y="1"/>
                  </a:moveTo>
                  <a:cubicBezTo>
                    <a:pt x="928" y="1"/>
                    <a:pt x="0" y="942"/>
                    <a:pt x="0" y="2083"/>
                  </a:cubicBezTo>
                  <a:cubicBezTo>
                    <a:pt x="0" y="3239"/>
                    <a:pt x="928" y="4180"/>
                    <a:pt x="2083" y="4180"/>
                  </a:cubicBezTo>
                  <a:cubicBezTo>
                    <a:pt x="3239" y="4180"/>
                    <a:pt x="4166" y="3239"/>
                    <a:pt x="4166" y="2083"/>
                  </a:cubicBezTo>
                  <a:cubicBezTo>
                    <a:pt x="4166" y="942"/>
                    <a:pt x="3239" y="1"/>
                    <a:pt x="2083"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0"/>
            <p:cNvSpPr/>
            <p:nvPr/>
          </p:nvSpPr>
          <p:spPr>
            <a:xfrm>
              <a:off x="3601900" y="1752100"/>
              <a:ext cx="63850" cy="63850"/>
            </a:xfrm>
            <a:custGeom>
              <a:avLst/>
              <a:gdLst/>
              <a:ahLst/>
              <a:cxnLst/>
              <a:rect l="l" t="t" r="r" b="b"/>
              <a:pathLst>
                <a:path w="2554" h="2554" extrusionOk="0">
                  <a:moveTo>
                    <a:pt x="1284" y="0"/>
                  </a:moveTo>
                  <a:cubicBezTo>
                    <a:pt x="571" y="0"/>
                    <a:pt x="0" y="571"/>
                    <a:pt x="0" y="1284"/>
                  </a:cubicBezTo>
                  <a:cubicBezTo>
                    <a:pt x="0" y="1983"/>
                    <a:pt x="571" y="2554"/>
                    <a:pt x="1284" y="2554"/>
                  </a:cubicBezTo>
                  <a:cubicBezTo>
                    <a:pt x="1983" y="2554"/>
                    <a:pt x="2554" y="1983"/>
                    <a:pt x="2554" y="1284"/>
                  </a:cubicBezTo>
                  <a:cubicBezTo>
                    <a:pt x="2554" y="571"/>
                    <a:pt x="1983" y="0"/>
                    <a:pt x="128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0"/>
            <p:cNvSpPr/>
            <p:nvPr/>
          </p:nvSpPr>
          <p:spPr>
            <a:xfrm>
              <a:off x="3594050" y="1744250"/>
              <a:ext cx="79550" cy="79550"/>
            </a:xfrm>
            <a:custGeom>
              <a:avLst/>
              <a:gdLst/>
              <a:ahLst/>
              <a:cxnLst/>
              <a:rect l="l" t="t" r="r" b="b"/>
              <a:pathLst>
                <a:path w="3182" h="3182" extrusionOk="0">
                  <a:moveTo>
                    <a:pt x="1598" y="614"/>
                  </a:moveTo>
                  <a:cubicBezTo>
                    <a:pt x="2126" y="614"/>
                    <a:pt x="2568" y="1056"/>
                    <a:pt x="2568" y="1584"/>
                  </a:cubicBezTo>
                  <a:cubicBezTo>
                    <a:pt x="2568" y="2126"/>
                    <a:pt x="2126" y="2568"/>
                    <a:pt x="1598" y="2568"/>
                  </a:cubicBezTo>
                  <a:cubicBezTo>
                    <a:pt x="1056" y="2568"/>
                    <a:pt x="614" y="2126"/>
                    <a:pt x="614" y="1584"/>
                  </a:cubicBezTo>
                  <a:cubicBezTo>
                    <a:pt x="614" y="1056"/>
                    <a:pt x="1056" y="614"/>
                    <a:pt x="1598" y="614"/>
                  </a:cubicBezTo>
                  <a:close/>
                  <a:moveTo>
                    <a:pt x="1598" y="0"/>
                  </a:moveTo>
                  <a:cubicBezTo>
                    <a:pt x="714" y="0"/>
                    <a:pt x="0" y="714"/>
                    <a:pt x="0" y="1584"/>
                  </a:cubicBezTo>
                  <a:cubicBezTo>
                    <a:pt x="0" y="2468"/>
                    <a:pt x="714" y="3181"/>
                    <a:pt x="1598" y="3181"/>
                  </a:cubicBezTo>
                  <a:cubicBezTo>
                    <a:pt x="2468" y="3181"/>
                    <a:pt x="3181" y="2468"/>
                    <a:pt x="3181" y="1584"/>
                  </a:cubicBezTo>
                  <a:cubicBezTo>
                    <a:pt x="3181" y="714"/>
                    <a:pt x="2468" y="0"/>
                    <a:pt x="1598"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0"/>
            <p:cNvSpPr/>
            <p:nvPr/>
          </p:nvSpPr>
          <p:spPr>
            <a:xfrm>
              <a:off x="4685350" y="2226425"/>
              <a:ext cx="127350" cy="127325"/>
            </a:xfrm>
            <a:custGeom>
              <a:avLst/>
              <a:gdLst/>
              <a:ahLst/>
              <a:cxnLst/>
              <a:rect l="l" t="t" r="r" b="b"/>
              <a:pathLst>
                <a:path w="5094" h="5093" extrusionOk="0">
                  <a:moveTo>
                    <a:pt x="2554" y="0"/>
                  </a:moveTo>
                  <a:cubicBezTo>
                    <a:pt x="1142" y="0"/>
                    <a:pt x="0" y="1141"/>
                    <a:pt x="0" y="2539"/>
                  </a:cubicBezTo>
                  <a:cubicBezTo>
                    <a:pt x="0" y="3952"/>
                    <a:pt x="1142" y="5093"/>
                    <a:pt x="2554" y="5093"/>
                  </a:cubicBezTo>
                  <a:cubicBezTo>
                    <a:pt x="3952" y="5093"/>
                    <a:pt x="5093" y="3952"/>
                    <a:pt x="5093" y="2539"/>
                  </a:cubicBezTo>
                  <a:cubicBezTo>
                    <a:pt x="5093" y="1141"/>
                    <a:pt x="3952" y="0"/>
                    <a:pt x="25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0"/>
            <p:cNvSpPr/>
            <p:nvPr/>
          </p:nvSpPr>
          <p:spPr>
            <a:xfrm>
              <a:off x="4677850" y="2218575"/>
              <a:ext cx="142675" cy="142675"/>
            </a:xfrm>
            <a:custGeom>
              <a:avLst/>
              <a:gdLst/>
              <a:ahLst/>
              <a:cxnLst/>
              <a:rect l="l" t="t" r="r" b="b"/>
              <a:pathLst>
                <a:path w="5707" h="5707" extrusionOk="0">
                  <a:moveTo>
                    <a:pt x="2854" y="614"/>
                  </a:moveTo>
                  <a:cubicBezTo>
                    <a:pt x="4081" y="614"/>
                    <a:pt x="5094" y="1626"/>
                    <a:pt x="5094" y="2853"/>
                  </a:cubicBezTo>
                  <a:cubicBezTo>
                    <a:pt x="5094" y="4094"/>
                    <a:pt x="4081" y="5093"/>
                    <a:pt x="2854" y="5093"/>
                  </a:cubicBezTo>
                  <a:cubicBezTo>
                    <a:pt x="1613" y="5093"/>
                    <a:pt x="614" y="4094"/>
                    <a:pt x="614" y="2853"/>
                  </a:cubicBezTo>
                  <a:cubicBezTo>
                    <a:pt x="614" y="1626"/>
                    <a:pt x="1613" y="614"/>
                    <a:pt x="2854" y="614"/>
                  </a:cubicBezTo>
                  <a:close/>
                  <a:moveTo>
                    <a:pt x="2854" y="0"/>
                  </a:moveTo>
                  <a:cubicBezTo>
                    <a:pt x="1270" y="0"/>
                    <a:pt x="1" y="1284"/>
                    <a:pt x="1" y="2853"/>
                  </a:cubicBezTo>
                  <a:cubicBezTo>
                    <a:pt x="1" y="4422"/>
                    <a:pt x="1270" y="5706"/>
                    <a:pt x="2854" y="5706"/>
                  </a:cubicBezTo>
                  <a:cubicBezTo>
                    <a:pt x="4423" y="5706"/>
                    <a:pt x="5707" y="4422"/>
                    <a:pt x="5707" y="2853"/>
                  </a:cubicBezTo>
                  <a:cubicBezTo>
                    <a:pt x="5707" y="1284"/>
                    <a:pt x="4423" y="0"/>
                    <a:pt x="28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0"/>
            <p:cNvSpPr/>
            <p:nvPr/>
          </p:nvSpPr>
          <p:spPr>
            <a:xfrm>
              <a:off x="5243850" y="3270625"/>
              <a:ext cx="87400" cy="87400"/>
            </a:xfrm>
            <a:custGeom>
              <a:avLst/>
              <a:gdLst/>
              <a:ahLst/>
              <a:cxnLst/>
              <a:rect l="l" t="t" r="r" b="b"/>
              <a:pathLst>
                <a:path w="3496" h="3496" extrusionOk="0">
                  <a:moveTo>
                    <a:pt x="1740" y="1"/>
                  </a:moveTo>
                  <a:cubicBezTo>
                    <a:pt x="785" y="1"/>
                    <a:pt x="0" y="785"/>
                    <a:pt x="0" y="1741"/>
                  </a:cubicBezTo>
                  <a:cubicBezTo>
                    <a:pt x="0" y="2711"/>
                    <a:pt x="785" y="3496"/>
                    <a:pt x="1740" y="3496"/>
                  </a:cubicBezTo>
                  <a:cubicBezTo>
                    <a:pt x="2710" y="3496"/>
                    <a:pt x="3495" y="2711"/>
                    <a:pt x="3495" y="1741"/>
                  </a:cubicBezTo>
                  <a:cubicBezTo>
                    <a:pt x="3495" y="785"/>
                    <a:pt x="2710" y="1"/>
                    <a:pt x="1740"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0"/>
            <p:cNvSpPr/>
            <p:nvPr/>
          </p:nvSpPr>
          <p:spPr>
            <a:xfrm>
              <a:off x="5231000" y="3257800"/>
              <a:ext cx="112725" cy="113075"/>
            </a:xfrm>
            <a:custGeom>
              <a:avLst/>
              <a:gdLst/>
              <a:ahLst/>
              <a:cxnLst/>
              <a:rect l="l" t="t" r="r" b="b"/>
              <a:pathLst>
                <a:path w="4509" h="4523" extrusionOk="0">
                  <a:moveTo>
                    <a:pt x="2254" y="1027"/>
                  </a:moveTo>
                  <a:cubicBezTo>
                    <a:pt x="2939" y="1027"/>
                    <a:pt x="3495" y="1584"/>
                    <a:pt x="3495" y="2254"/>
                  </a:cubicBezTo>
                  <a:cubicBezTo>
                    <a:pt x="3495" y="2939"/>
                    <a:pt x="2939" y="3495"/>
                    <a:pt x="2254" y="3495"/>
                  </a:cubicBezTo>
                  <a:cubicBezTo>
                    <a:pt x="1584" y="3495"/>
                    <a:pt x="1028" y="2939"/>
                    <a:pt x="1028" y="2254"/>
                  </a:cubicBezTo>
                  <a:cubicBezTo>
                    <a:pt x="1028" y="1584"/>
                    <a:pt x="1584" y="1027"/>
                    <a:pt x="2254" y="1027"/>
                  </a:cubicBezTo>
                  <a:close/>
                  <a:moveTo>
                    <a:pt x="2254" y="0"/>
                  </a:moveTo>
                  <a:cubicBezTo>
                    <a:pt x="1013" y="0"/>
                    <a:pt x="0" y="1013"/>
                    <a:pt x="0" y="2254"/>
                  </a:cubicBezTo>
                  <a:cubicBezTo>
                    <a:pt x="0" y="3510"/>
                    <a:pt x="1013" y="4522"/>
                    <a:pt x="2254" y="4522"/>
                  </a:cubicBezTo>
                  <a:cubicBezTo>
                    <a:pt x="3495" y="4522"/>
                    <a:pt x="4508" y="3510"/>
                    <a:pt x="4508" y="2254"/>
                  </a:cubicBezTo>
                  <a:cubicBezTo>
                    <a:pt x="4508" y="1013"/>
                    <a:pt x="3495" y="0"/>
                    <a:pt x="22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0"/>
            <p:cNvSpPr/>
            <p:nvPr/>
          </p:nvSpPr>
          <p:spPr>
            <a:xfrm>
              <a:off x="4662875" y="3096250"/>
              <a:ext cx="128050" cy="128050"/>
            </a:xfrm>
            <a:custGeom>
              <a:avLst/>
              <a:gdLst/>
              <a:ahLst/>
              <a:cxnLst/>
              <a:rect l="l" t="t" r="r" b="b"/>
              <a:pathLst>
                <a:path w="5122" h="5122" extrusionOk="0">
                  <a:moveTo>
                    <a:pt x="2568" y="0"/>
                  </a:moveTo>
                  <a:cubicBezTo>
                    <a:pt x="1142" y="0"/>
                    <a:pt x="1" y="1156"/>
                    <a:pt x="1" y="2568"/>
                  </a:cubicBezTo>
                  <a:cubicBezTo>
                    <a:pt x="1" y="3980"/>
                    <a:pt x="1142" y="5121"/>
                    <a:pt x="2568" y="5121"/>
                  </a:cubicBezTo>
                  <a:cubicBezTo>
                    <a:pt x="3981" y="5121"/>
                    <a:pt x="5122" y="3980"/>
                    <a:pt x="5122" y="2568"/>
                  </a:cubicBezTo>
                  <a:cubicBezTo>
                    <a:pt x="5122" y="1156"/>
                    <a:pt x="3981" y="0"/>
                    <a:pt x="2568"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0"/>
            <p:cNvSpPr/>
            <p:nvPr/>
          </p:nvSpPr>
          <p:spPr>
            <a:xfrm>
              <a:off x="4645050" y="3078400"/>
              <a:ext cx="163725" cy="163725"/>
            </a:xfrm>
            <a:custGeom>
              <a:avLst/>
              <a:gdLst/>
              <a:ahLst/>
              <a:cxnLst/>
              <a:rect l="l" t="t" r="r" b="b"/>
              <a:pathLst>
                <a:path w="6549" h="6549" extrusionOk="0">
                  <a:moveTo>
                    <a:pt x="3281" y="1427"/>
                  </a:moveTo>
                  <a:cubicBezTo>
                    <a:pt x="4294" y="1427"/>
                    <a:pt x="5122" y="2255"/>
                    <a:pt x="5122" y="3282"/>
                  </a:cubicBezTo>
                  <a:cubicBezTo>
                    <a:pt x="5122" y="4295"/>
                    <a:pt x="4294" y="5122"/>
                    <a:pt x="3281" y="5122"/>
                  </a:cubicBezTo>
                  <a:cubicBezTo>
                    <a:pt x="2254" y="5122"/>
                    <a:pt x="1427" y="4295"/>
                    <a:pt x="1427" y="3282"/>
                  </a:cubicBezTo>
                  <a:cubicBezTo>
                    <a:pt x="1427" y="2255"/>
                    <a:pt x="2254" y="1427"/>
                    <a:pt x="3281" y="1427"/>
                  </a:cubicBezTo>
                  <a:close/>
                  <a:moveTo>
                    <a:pt x="3281" y="1"/>
                  </a:moveTo>
                  <a:cubicBezTo>
                    <a:pt x="1470" y="1"/>
                    <a:pt x="0" y="1470"/>
                    <a:pt x="0" y="3282"/>
                  </a:cubicBezTo>
                  <a:cubicBezTo>
                    <a:pt x="0" y="5079"/>
                    <a:pt x="1470" y="6549"/>
                    <a:pt x="3281" y="6549"/>
                  </a:cubicBezTo>
                  <a:cubicBezTo>
                    <a:pt x="5079" y="6549"/>
                    <a:pt x="6548" y="5079"/>
                    <a:pt x="6548" y="3282"/>
                  </a:cubicBezTo>
                  <a:cubicBezTo>
                    <a:pt x="6548" y="1470"/>
                    <a:pt x="5079" y="1"/>
                    <a:pt x="3281"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0"/>
            <p:cNvSpPr/>
            <p:nvPr/>
          </p:nvSpPr>
          <p:spPr>
            <a:xfrm>
              <a:off x="4459600" y="1959650"/>
              <a:ext cx="149800" cy="150175"/>
            </a:xfrm>
            <a:custGeom>
              <a:avLst/>
              <a:gdLst/>
              <a:ahLst/>
              <a:cxnLst/>
              <a:rect l="l" t="t" r="r" b="b"/>
              <a:pathLst>
                <a:path w="5992" h="6007" extrusionOk="0">
                  <a:moveTo>
                    <a:pt x="2996" y="1"/>
                  </a:moveTo>
                  <a:cubicBezTo>
                    <a:pt x="1341" y="1"/>
                    <a:pt x="0" y="1342"/>
                    <a:pt x="0" y="2996"/>
                  </a:cubicBezTo>
                  <a:cubicBezTo>
                    <a:pt x="0" y="4651"/>
                    <a:pt x="1341" y="6006"/>
                    <a:pt x="2996" y="6006"/>
                  </a:cubicBezTo>
                  <a:cubicBezTo>
                    <a:pt x="4651" y="6006"/>
                    <a:pt x="5992" y="4651"/>
                    <a:pt x="5992" y="2996"/>
                  </a:cubicBezTo>
                  <a:cubicBezTo>
                    <a:pt x="5992" y="1342"/>
                    <a:pt x="4651" y="1"/>
                    <a:pt x="2996"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0"/>
            <p:cNvSpPr/>
            <p:nvPr/>
          </p:nvSpPr>
          <p:spPr>
            <a:xfrm>
              <a:off x="4451750" y="1952175"/>
              <a:ext cx="165500" cy="165125"/>
            </a:xfrm>
            <a:custGeom>
              <a:avLst/>
              <a:gdLst/>
              <a:ahLst/>
              <a:cxnLst/>
              <a:rect l="l" t="t" r="r" b="b"/>
              <a:pathLst>
                <a:path w="6620" h="6605" extrusionOk="0">
                  <a:moveTo>
                    <a:pt x="3310" y="599"/>
                  </a:moveTo>
                  <a:cubicBezTo>
                    <a:pt x="4794" y="599"/>
                    <a:pt x="6006" y="1812"/>
                    <a:pt x="6006" y="3295"/>
                  </a:cubicBezTo>
                  <a:cubicBezTo>
                    <a:pt x="6006" y="4779"/>
                    <a:pt x="4794" y="5991"/>
                    <a:pt x="3310" y="5991"/>
                  </a:cubicBezTo>
                  <a:cubicBezTo>
                    <a:pt x="1827" y="5991"/>
                    <a:pt x="614" y="4779"/>
                    <a:pt x="614" y="3295"/>
                  </a:cubicBezTo>
                  <a:cubicBezTo>
                    <a:pt x="614" y="1812"/>
                    <a:pt x="1827" y="599"/>
                    <a:pt x="3310" y="599"/>
                  </a:cubicBezTo>
                  <a:close/>
                  <a:moveTo>
                    <a:pt x="3310" y="0"/>
                  </a:moveTo>
                  <a:cubicBezTo>
                    <a:pt x="1484" y="0"/>
                    <a:pt x="1" y="1484"/>
                    <a:pt x="1" y="3295"/>
                  </a:cubicBezTo>
                  <a:cubicBezTo>
                    <a:pt x="1" y="5121"/>
                    <a:pt x="1484" y="6605"/>
                    <a:pt x="3310" y="6605"/>
                  </a:cubicBezTo>
                  <a:cubicBezTo>
                    <a:pt x="5136" y="6605"/>
                    <a:pt x="6620" y="5121"/>
                    <a:pt x="6620" y="3295"/>
                  </a:cubicBezTo>
                  <a:cubicBezTo>
                    <a:pt x="6620" y="1484"/>
                    <a:pt x="5136" y="0"/>
                    <a:pt x="3310"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0"/>
            <p:cNvSpPr/>
            <p:nvPr/>
          </p:nvSpPr>
          <p:spPr>
            <a:xfrm>
              <a:off x="4498125" y="1998525"/>
              <a:ext cx="72775" cy="72425"/>
            </a:xfrm>
            <a:custGeom>
              <a:avLst/>
              <a:gdLst/>
              <a:ahLst/>
              <a:cxnLst/>
              <a:rect l="l" t="t" r="r" b="b"/>
              <a:pathLst>
                <a:path w="2911" h="2897" extrusionOk="0">
                  <a:moveTo>
                    <a:pt x="1455" y="0"/>
                  </a:moveTo>
                  <a:cubicBezTo>
                    <a:pt x="656" y="0"/>
                    <a:pt x="0" y="642"/>
                    <a:pt x="0" y="1441"/>
                  </a:cubicBezTo>
                  <a:cubicBezTo>
                    <a:pt x="0" y="2240"/>
                    <a:pt x="656" y="2896"/>
                    <a:pt x="1455" y="2896"/>
                  </a:cubicBezTo>
                  <a:cubicBezTo>
                    <a:pt x="2254" y="2896"/>
                    <a:pt x="2910" y="2240"/>
                    <a:pt x="2910" y="1441"/>
                  </a:cubicBezTo>
                  <a:cubicBezTo>
                    <a:pt x="2910" y="642"/>
                    <a:pt x="2254" y="0"/>
                    <a:pt x="1455"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0"/>
            <p:cNvSpPr/>
            <p:nvPr/>
          </p:nvSpPr>
          <p:spPr>
            <a:xfrm>
              <a:off x="4490625" y="1990675"/>
              <a:ext cx="87750" cy="87750"/>
            </a:xfrm>
            <a:custGeom>
              <a:avLst/>
              <a:gdLst/>
              <a:ahLst/>
              <a:cxnLst/>
              <a:rect l="l" t="t" r="r" b="b"/>
              <a:pathLst>
                <a:path w="3510" h="3510" extrusionOk="0">
                  <a:moveTo>
                    <a:pt x="1755" y="614"/>
                  </a:moveTo>
                  <a:cubicBezTo>
                    <a:pt x="2383" y="614"/>
                    <a:pt x="2896" y="1128"/>
                    <a:pt x="2896" y="1755"/>
                  </a:cubicBezTo>
                  <a:cubicBezTo>
                    <a:pt x="2896" y="2383"/>
                    <a:pt x="2383" y="2897"/>
                    <a:pt x="1755" y="2897"/>
                  </a:cubicBezTo>
                  <a:cubicBezTo>
                    <a:pt x="1127" y="2897"/>
                    <a:pt x="614" y="2383"/>
                    <a:pt x="614" y="1755"/>
                  </a:cubicBezTo>
                  <a:cubicBezTo>
                    <a:pt x="614" y="1128"/>
                    <a:pt x="1127" y="614"/>
                    <a:pt x="1755" y="614"/>
                  </a:cubicBezTo>
                  <a:close/>
                  <a:moveTo>
                    <a:pt x="1755" y="1"/>
                  </a:moveTo>
                  <a:cubicBezTo>
                    <a:pt x="785" y="1"/>
                    <a:pt x="1" y="785"/>
                    <a:pt x="1" y="1755"/>
                  </a:cubicBezTo>
                  <a:cubicBezTo>
                    <a:pt x="1" y="2725"/>
                    <a:pt x="785" y="3510"/>
                    <a:pt x="1755" y="3510"/>
                  </a:cubicBezTo>
                  <a:cubicBezTo>
                    <a:pt x="2725" y="3510"/>
                    <a:pt x="3510" y="2725"/>
                    <a:pt x="3510" y="1755"/>
                  </a:cubicBezTo>
                  <a:cubicBezTo>
                    <a:pt x="3510" y="785"/>
                    <a:pt x="2725" y="1"/>
                    <a:pt x="1755"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0"/>
            <p:cNvSpPr/>
            <p:nvPr/>
          </p:nvSpPr>
          <p:spPr>
            <a:xfrm>
              <a:off x="2921425" y="1760300"/>
              <a:ext cx="152325" cy="152300"/>
            </a:xfrm>
            <a:custGeom>
              <a:avLst/>
              <a:gdLst/>
              <a:ahLst/>
              <a:cxnLst/>
              <a:rect l="l" t="t" r="r" b="b"/>
              <a:pathLst>
                <a:path w="6093" h="6092" extrusionOk="0">
                  <a:moveTo>
                    <a:pt x="3039" y="0"/>
                  </a:moveTo>
                  <a:cubicBezTo>
                    <a:pt x="1356" y="0"/>
                    <a:pt x="1" y="1355"/>
                    <a:pt x="1" y="3039"/>
                  </a:cubicBezTo>
                  <a:cubicBezTo>
                    <a:pt x="1" y="4722"/>
                    <a:pt x="1356" y="6092"/>
                    <a:pt x="3039" y="6092"/>
                  </a:cubicBezTo>
                  <a:cubicBezTo>
                    <a:pt x="4723" y="6092"/>
                    <a:pt x="6092" y="4722"/>
                    <a:pt x="6092" y="3039"/>
                  </a:cubicBezTo>
                  <a:cubicBezTo>
                    <a:pt x="6092" y="1355"/>
                    <a:pt x="4723" y="0"/>
                    <a:pt x="3039"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0"/>
            <p:cNvSpPr/>
            <p:nvPr/>
          </p:nvSpPr>
          <p:spPr>
            <a:xfrm>
              <a:off x="2913575" y="1752450"/>
              <a:ext cx="168000" cy="167650"/>
            </a:xfrm>
            <a:custGeom>
              <a:avLst/>
              <a:gdLst/>
              <a:ahLst/>
              <a:cxnLst/>
              <a:rect l="l" t="t" r="r" b="b"/>
              <a:pathLst>
                <a:path w="6720" h="6706" extrusionOk="0">
                  <a:moveTo>
                    <a:pt x="3353" y="614"/>
                  </a:moveTo>
                  <a:cubicBezTo>
                    <a:pt x="4865" y="614"/>
                    <a:pt x="6107" y="1841"/>
                    <a:pt x="6107" y="3353"/>
                  </a:cubicBezTo>
                  <a:cubicBezTo>
                    <a:pt x="6107" y="4865"/>
                    <a:pt x="4865" y="6092"/>
                    <a:pt x="3353" y="6092"/>
                  </a:cubicBezTo>
                  <a:cubicBezTo>
                    <a:pt x="1841" y="6092"/>
                    <a:pt x="614" y="4865"/>
                    <a:pt x="614" y="3353"/>
                  </a:cubicBezTo>
                  <a:cubicBezTo>
                    <a:pt x="614" y="1841"/>
                    <a:pt x="1841" y="614"/>
                    <a:pt x="3353" y="614"/>
                  </a:cubicBezTo>
                  <a:close/>
                  <a:moveTo>
                    <a:pt x="3353" y="0"/>
                  </a:moveTo>
                  <a:cubicBezTo>
                    <a:pt x="1513" y="0"/>
                    <a:pt x="1" y="1513"/>
                    <a:pt x="1" y="3353"/>
                  </a:cubicBezTo>
                  <a:cubicBezTo>
                    <a:pt x="1" y="5207"/>
                    <a:pt x="1513" y="6705"/>
                    <a:pt x="3353" y="6705"/>
                  </a:cubicBezTo>
                  <a:cubicBezTo>
                    <a:pt x="5208" y="6705"/>
                    <a:pt x="6720" y="5207"/>
                    <a:pt x="6720" y="3353"/>
                  </a:cubicBezTo>
                  <a:cubicBezTo>
                    <a:pt x="6720" y="1513"/>
                    <a:pt x="5208" y="0"/>
                    <a:pt x="3353"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0"/>
            <p:cNvSpPr/>
            <p:nvPr/>
          </p:nvSpPr>
          <p:spPr>
            <a:xfrm>
              <a:off x="2951400" y="1790250"/>
              <a:ext cx="92375" cy="92400"/>
            </a:xfrm>
            <a:custGeom>
              <a:avLst/>
              <a:gdLst/>
              <a:ahLst/>
              <a:cxnLst/>
              <a:rect l="l" t="t" r="r" b="b"/>
              <a:pathLst>
                <a:path w="3695" h="3696" extrusionOk="0">
                  <a:moveTo>
                    <a:pt x="1840" y="1013"/>
                  </a:moveTo>
                  <a:cubicBezTo>
                    <a:pt x="2311" y="1013"/>
                    <a:pt x="2682" y="1384"/>
                    <a:pt x="2682" y="1841"/>
                  </a:cubicBezTo>
                  <a:cubicBezTo>
                    <a:pt x="2682" y="2297"/>
                    <a:pt x="2311" y="2668"/>
                    <a:pt x="1840" y="2668"/>
                  </a:cubicBezTo>
                  <a:cubicBezTo>
                    <a:pt x="1384" y="2668"/>
                    <a:pt x="1013" y="2297"/>
                    <a:pt x="1013" y="1841"/>
                  </a:cubicBezTo>
                  <a:cubicBezTo>
                    <a:pt x="1013" y="1384"/>
                    <a:pt x="1384" y="1013"/>
                    <a:pt x="1840" y="1013"/>
                  </a:cubicBezTo>
                  <a:close/>
                  <a:moveTo>
                    <a:pt x="1840" y="1"/>
                  </a:moveTo>
                  <a:cubicBezTo>
                    <a:pt x="827" y="1"/>
                    <a:pt x="0" y="828"/>
                    <a:pt x="0" y="1841"/>
                  </a:cubicBezTo>
                  <a:cubicBezTo>
                    <a:pt x="0" y="2868"/>
                    <a:pt x="827" y="3695"/>
                    <a:pt x="1840" y="3695"/>
                  </a:cubicBezTo>
                  <a:cubicBezTo>
                    <a:pt x="2867" y="3695"/>
                    <a:pt x="3695" y="2868"/>
                    <a:pt x="3695" y="1841"/>
                  </a:cubicBezTo>
                  <a:cubicBezTo>
                    <a:pt x="3695" y="828"/>
                    <a:pt x="2867" y="1"/>
                    <a:pt x="1840"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0"/>
            <p:cNvSpPr/>
            <p:nvPr/>
          </p:nvSpPr>
          <p:spPr>
            <a:xfrm>
              <a:off x="3576225" y="3411500"/>
              <a:ext cx="105225" cy="105600"/>
            </a:xfrm>
            <a:custGeom>
              <a:avLst/>
              <a:gdLst/>
              <a:ahLst/>
              <a:cxnLst/>
              <a:rect l="l" t="t" r="r" b="b"/>
              <a:pathLst>
                <a:path w="4209" h="4224" extrusionOk="0">
                  <a:moveTo>
                    <a:pt x="2097" y="1"/>
                  </a:moveTo>
                  <a:cubicBezTo>
                    <a:pt x="942" y="1"/>
                    <a:pt x="0" y="942"/>
                    <a:pt x="0" y="2112"/>
                  </a:cubicBezTo>
                  <a:cubicBezTo>
                    <a:pt x="0" y="3267"/>
                    <a:pt x="942" y="4223"/>
                    <a:pt x="2097" y="4223"/>
                  </a:cubicBezTo>
                  <a:cubicBezTo>
                    <a:pt x="3267" y="4223"/>
                    <a:pt x="4208" y="3267"/>
                    <a:pt x="4208" y="2112"/>
                  </a:cubicBezTo>
                  <a:cubicBezTo>
                    <a:pt x="4208" y="942"/>
                    <a:pt x="3267" y="1"/>
                    <a:pt x="2097"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0"/>
            <p:cNvSpPr/>
            <p:nvPr/>
          </p:nvSpPr>
          <p:spPr>
            <a:xfrm>
              <a:off x="3563375" y="3398675"/>
              <a:ext cx="130900" cy="130900"/>
            </a:xfrm>
            <a:custGeom>
              <a:avLst/>
              <a:gdLst/>
              <a:ahLst/>
              <a:cxnLst/>
              <a:rect l="l" t="t" r="r" b="b"/>
              <a:pathLst>
                <a:path w="5236" h="5236" extrusionOk="0">
                  <a:moveTo>
                    <a:pt x="2611" y="1027"/>
                  </a:moveTo>
                  <a:cubicBezTo>
                    <a:pt x="3496" y="1027"/>
                    <a:pt x="4209" y="1740"/>
                    <a:pt x="4209" y="2625"/>
                  </a:cubicBezTo>
                  <a:cubicBezTo>
                    <a:pt x="4209" y="3509"/>
                    <a:pt x="3496" y="4223"/>
                    <a:pt x="2611" y="4223"/>
                  </a:cubicBezTo>
                  <a:cubicBezTo>
                    <a:pt x="1741" y="4223"/>
                    <a:pt x="1013" y="3509"/>
                    <a:pt x="1013" y="2625"/>
                  </a:cubicBezTo>
                  <a:cubicBezTo>
                    <a:pt x="1013" y="1740"/>
                    <a:pt x="1741" y="1027"/>
                    <a:pt x="2611" y="1027"/>
                  </a:cubicBezTo>
                  <a:close/>
                  <a:moveTo>
                    <a:pt x="2611" y="0"/>
                  </a:moveTo>
                  <a:cubicBezTo>
                    <a:pt x="1170" y="0"/>
                    <a:pt x="0" y="1184"/>
                    <a:pt x="0" y="2625"/>
                  </a:cubicBezTo>
                  <a:cubicBezTo>
                    <a:pt x="0" y="4066"/>
                    <a:pt x="1170" y="5235"/>
                    <a:pt x="2611" y="5235"/>
                  </a:cubicBezTo>
                  <a:cubicBezTo>
                    <a:pt x="4066" y="5235"/>
                    <a:pt x="5236" y="4066"/>
                    <a:pt x="5236" y="2625"/>
                  </a:cubicBezTo>
                  <a:cubicBezTo>
                    <a:pt x="5236" y="1184"/>
                    <a:pt x="4066" y="0"/>
                    <a:pt x="2611"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0"/>
            <p:cNvSpPr/>
            <p:nvPr/>
          </p:nvSpPr>
          <p:spPr>
            <a:xfrm>
              <a:off x="3351525" y="2368350"/>
              <a:ext cx="87050" cy="87400"/>
            </a:xfrm>
            <a:custGeom>
              <a:avLst/>
              <a:gdLst/>
              <a:ahLst/>
              <a:cxnLst/>
              <a:rect l="l" t="t" r="r" b="b"/>
              <a:pathLst>
                <a:path w="3482" h="3496" extrusionOk="0">
                  <a:moveTo>
                    <a:pt x="1741" y="1"/>
                  </a:moveTo>
                  <a:cubicBezTo>
                    <a:pt x="771" y="1"/>
                    <a:pt x="1" y="785"/>
                    <a:pt x="1" y="1741"/>
                  </a:cubicBezTo>
                  <a:cubicBezTo>
                    <a:pt x="1" y="2711"/>
                    <a:pt x="771" y="3496"/>
                    <a:pt x="1741" y="3496"/>
                  </a:cubicBezTo>
                  <a:cubicBezTo>
                    <a:pt x="2697" y="3496"/>
                    <a:pt x="3482" y="2711"/>
                    <a:pt x="3482" y="1741"/>
                  </a:cubicBezTo>
                  <a:cubicBezTo>
                    <a:pt x="3482" y="785"/>
                    <a:pt x="2697" y="1"/>
                    <a:pt x="1741"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0"/>
            <p:cNvSpPr/>
            <p:nvPr/>
          </p:nvSpPr>
          <p:spPr>
            <a:xfrm>
              <a:off x="3343700" y="2360875"/>
              <a:ext cx="102725" cy="102375"/>
            </a:xfrm>
            <a:custGeom>
              <a:avLst/>
              <a:gdLst/>
              <a:ahLst/>
              <a:cxnLst/>
              <a:rect l="l" t="t" r="r" b="b"/>
              <a:pathLst>
                <a:path w="4109" h="4095" extrusionOk="0">
                  <a:moveTo>
                    <a:pt x="2054" y="613"/>
                  </a:moveTo>
                  <a:cubicBezTo>
                    <a:pt x="2853" y="613"/>
                    <a:pt x="3495" y="1255"/>
                    <a:pt x="3495" y="2040"/>
                  </a:cubicBezTo>
                  <a:cubicBezTo>
                    <a:pt x="3495" y="2839"/>
                    <a:pt x="2853" y="3481"/>
                    <a:pt x="2054" y="3481"/>
                  </a:cubicBezTo>
                  <a:cubicBezTo>
                    <a:pt x="1255" y="3481"/>
                    <a:pt x="613" y="2839"/>
                    <a:pt x="613" y="2040"/>
                  </a:cubicBezTo>
                  <a:cubicBezTo>
                    <a:pt x="613" y="1255"/>
                    <a:pt x="1255" y="613"/>
                    <a:pt x="2054" y="613"/>
                  </a:cubicBezTo>
                  <a:close/>
                  <a:moveTo>
                    <a:pt x="2054" y="0"/>
                  </a:moveTo>
                  <a:cubicBezTo>
                    <a:pt x="927" y="0"/>
                    <a:pt x="0" y="913"/>
                    <a:pt x="0" y="2040"/>
                  </a:cubicBezTo>
                  <a:cubicBezTo>
                    <a:pt x="0" y="3181"/>
                    <a:pt x="927" y="4094"/>
                    <a:pt x="2054" y="4094"/>
                  </a:cubicBezTo>
                  <a:cubicBezTo>
                    <a:pt x="3181" y="4094"/>
                    <a:pt x="4108" y="3181"/>
                    <a:pt x="4108" y="2040"/>
                  </a:cubicBezTo>
                  <a:cubicBezTo>
                    <a:pt x="4108" y="913"/>
                    <a:pt x="3181" y="0"/>
                    <a:pt x="20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0"/>
            <p:cNvSpPr/>
            <p:nvPr/>
          </p:nvSpPr>
          <p:spPr>
            <a:xfrm>
              <a:off x="2758450" y="2997450"/>
              <a:ext cx="93100" cy="93100"/>
            </a:xfrm>
            <a:custGeom>
              <a:avLst/>
              <a:gdLst/>
              <a:ahLst/>
              <a:cxnLst/>
              <a:rect l="l" t="t" r="r" b="b"/>
              <a:pathLst>
                <a:path w="3724" h="3724" extrusionOk="0">
                  <a:moveTo>
                    <a:pt x="1869" y="1"/>
                  </a:moveTo>
                  <a:cubicBezTo>
                    <a:pt x="842" y="1"/>
                    <a:pt x="1" y="828"/>
                    <a:pt x="1" y="1855"/>
                  </a:cubicBezTo>
                  <a:cubicBezTo>
                    <a:pt x="1" y="2896"/>
                    <a:pt x="842" y="3724"/>
                    <a:pt x="1869" y="3724"/>
                  </a:cubicBezTo>
                  <a:cubicBezTo>
                    <a:pt x="2896" y="3724"/>
                    <a:pt x="3724" y="2896"/>
                    <a:pt x="3724" y="1855"/>
                  </a:cubicBezTo>
                  <a:cubicBezTo>
                    <a:pt x="3724" y="828"/>
                    <a:pt x="2896" y="1"/>
                    <a:pt x="186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0"/>
            <p:cNvSpPr/>
            <p:nvPr/>
          </p:nvSpPr>
          <p:spPr>
            <a:xfrm>
              <a:off x="2740625" y="2979625"/>
              <a:ext cx="128775" cy="128775"/>
            </a:xfrm>
            <a:custGeom>
              <a:avLst/>
              <a:gdLst/>
              <a:ahLst/>
              <a:cxnLst/>
              <a:rect l="l" t="t" r="r" b="b"/>
              <a:pathLst>
                <a:path w="5151" h="5151" extrusionOk="0">
                  <a:moveTo>
                    <a:pt x="2582" y="1427"/>
                  </a:moveTo>
                  <a:cubicBezTo>
                    <a:pt x="3210" y="1427"/>
                    <a:pt x="3724" y="1940"/>
                    <a:pt x="3724" y="2568"/>
                  </a:cubicBezTo>
                  <a:cubicBezTo>
                    <a:pt x="3724" y="3210"/>
                    <a:pt x="3210" y="3724"/>
                    <a:pt x="2582" y="3724"/>
                  </a:cubicBezTo>
                  <a:cubicBezTo>
                    <a:pt x="1955" y="3724"/>
                    <a:pt x="1441" y="3210"/>
                    <a:pt x="1441" y="2568"/>
                  </a:cubicBezTo>
                  <a:cubicBezTo>
                    <a:pt x="1441" y="1940"/>
                    <a:pt x="1955" y="1427"/>
                    <a:pt x="2582" y="1427"/>
                  </a:cubicBezTo>
                  <a:close/>
                  <a:moveTo>
                    <a:pt x="2582" y="0"/>
                  </a:moveTo>
                  <a:cubicBezTo>
                    <a:pt x="1156" y="0"/>
                    <a:pt x="0" y="1156"/>
                    <a:pt x="0" y="2568"/>
                  </a:cubicBezTo>
                  <a:cubicBezTo>
                    <a:pt x="0" y="3995"/>
                    <a:pt x="1156" y="5150"/>
                    <a:pt x="2582" y="5150"/>
                  </a:cubicBezTo>
                  <a:cubicBezTo>
                    <a:pt x="3995" y="5150"/>
                    <a:pt x="5150" y="3995"/>
                    <a:pt x="5150" y="2568"/>
                  </a:cubicBezTo>
                  <a:cubicBezTo>
                    <a:pt x="5150" y="1156"/>
                    <a:pt x="3995" y="0"/>
                    <a:pt x="2582"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0"/>
            <p:cNvSpPr/>
            <p:nvPr/>
          </p:nvSpPr>
          <p:spPr>
            <a:xfrm>
              <a:off x="2787350" y="3609075"/>
              <a:ext cx="95600" cy="95975"/>
            </a:xfrm>
            <a:custGeom>
              <a:avLst/>
              <a:gdLst/>
              <a:ahLst/>
              <a:cxnLst/>
              <a:rect l="l" t="t" r="r" b="b"/>
              <a:pathLst>
                <a:path w="3824" h="3839" extrusionOk="0">
                  <a:moveTo>
                    <a:pt x="1912" y="1"/>
                  </a:moveTo>
                  <a:cubicBezTo>
                    <a:pt x="856" y="1"/>
                    <a:pt x="0" y="857"/>
                    <a:pt x="0" y="1926"/>
                  </a:cubicBezTo>
                  <a:cubicBezTo>
                    <a:pt x="0" y="2982"/>
                    <a:pt x="856" y="3838"/>
                    <a:pt x="1912" y="3838"/>
                  </a:cubicBezTo>
                  <a:cubicBezTo>
                    <a:pt x="2967" y="3838"/>
                    <a:pt x="3823" y="2982"/>
                    <a:pt x="3823" y="1926"/>
                  </a:cubicBezTo>
                  <a:cubicBezTo>
                    <a:pt x="3823" y="857"/>
                    <a:pt x="2967" y="1"/>
                    <a:pt x="1912"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0"/>
            <p:cNvSpPr/>
            <p:nvPr/>
          </p:nvSpPr>
          <p:spPr>
            <a:xfrm>
              <a:off x="2779500" y="3601600"/>
              <a:ext cx="110925" cy="110925"/>
            </a:xfrm>
            <a:custGeom>
              <a:avLst/>
              <a:gdLst/>
              <a:ahLst/>
              <a:cxnLst/>
              <a:rect l="l" t="t" r="r" b="b"/>
              <a:pathLst>
                <a:path w="4437" h="4437" extrusionOk="0">
                  <a:moveTo>
                    <a:pt x="2226" y="613"/>
                  </a:moveTo>
                  <a:cubicBezTo>
                    <a:pt x="3110" y="613"/>
                    <a:pt x="3823" y="1327"/>
                    <a:pt x="3823" y="2225"/>
                  </a:cubicBezTo>
                  <a:cubicBezTo>
                    <a:pt x="3823" y="3110"/>
                    <a:pt x="3110" y="3823"/>
                    <a:pt x="2226" y="3823"/>
                  </a:cubicBezTo>
                  <a:cubicBezTo>
                    <a:pt x="1341" y="3823"/>
                    <a:pt x="614" y="3110"/>
                    <a:pt x="614" y="2225"/>
                  </a:cubicBezTo>
                  <a:cubicBezTo>
                    <a:pt x="614" y="1327"/>
                    <a:pt x="1341" y="613"/>
                    <a:pt x="2226" y="613"/>
                  </a:cubicBezTo>
                  <a:close/>
                  <a:moveTo>
                    <a:pt x="2226" y="0"/>
                  </a:moveTo>
                  <a:cubicBezTo>
                    <a:pt x="999" y="0"/>
                    <a:pt x="0" y="999"/>
                    <a:pt x="0" y="2225"/>
                  </a:cubicBezTo>
                  <a:cubicBezTo>
                    <a:pt x="0" y="3438"/>
                    <a:pt x="999" y="4437"/>
                    <a:pt x="2226" y="4437"/>
                  </a:cubicBezTo>
                  <a:cubicBezTo>
                    <a:pt x="3438" y="4437"/>
                    <a:pt x="4437" y="3438"/>
                    <a:pt x="4437" y="2225"/>
                  </a:cubicBezTo>
                  <a:cubicBezTo>
                    <a:pt x="4437" y="999"/>
                    <a:pt x="3438" y="0"/>
                    <a:pt x="2226"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0"/>
            <p:cNvSpPr/>
            <p:nvPr/>
          </p:nvSpPr>
          <p:spPr>
            <a:xfrm>
              <a:off x="4073350" y="1588050"/>
              <a:ext cx="97050" cy="97025"/>
            </a:xfrm>
            <a:custGeom>
              <a:avLst/>
              <a:gdLst/>
              <a:ahLst/>
              <a:cxnLst/>
              <a:rect l="l" t="t" r="r" b="b"/>
              <a:pathLst>
                <a:path w="3882" h="3881" extrusionOk="0">
                  <a:moveTo>
                    <a:pt x="1941" y="0"/>
                  </a:moveTo>
                  <a:cubicBezTo>
                    <a:pt x="871" y="0"/>
                    <a:pt x="1" y="870"/>
                    <a:pt x="1" y="1940"/>
                  </a:cubicBezTo>
                  <a:cubicBezTo>
                    <a:pt x="1" y="3010"/>
                    <a:pt x="871" y="3880"/>
                    <a:pt x="1941" y="3880"/>
                  </a:cubicBezTo>
                  <a:cubicBezTo>
                    <a:pt x="3011" y="3880"/>
                    <a:pt x="3881" y="3010"/>
                    <a:pt x="3881" y="1940"/>
                  </a:cubicBezTo>
                  <a:cubicBezTo>
                    <a:pt x="3881" y="870"/>
                    <a:pt x="3011" y="0"/>
                    <a:pt x="1941"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0"/>
            <p:cNvSpPr/>
            <p:nvPr/>
          </p:nvSpPr>
          <p:spPr>
            <a:xfrm>
              <a:off x="3824425" y="2737475"/>
              <a:ext cx="129125" cy="129125"/>
            </a:xfrm>
            <a:custGeom>
              <a:avLst/>
              <a:gdLst/>
              <a:ahLst/>
              <a:cxnLst/>
              <a:rect l="l" t="t" r="r" b="b"/>
              <a:pathLst>
                <a:path w="5165" h="5165" extrusionOk="0">
                  <a:moveTo>
                    <a:pt x="2583" y="0"/>
                  </a:moveTo>
                  <a:cubicBezTo>
                    <a:pt x="1156" y="0"/>
                    <a:pt x="1" y="1156"/>
                    <a:pt x="1" y="2582"/>
                  </a:cubicBezTo>
                  <a:cubicBezTo>
                    <a:pt x="1" y="4009"/>
                    <a:pt x="1156" y="5164"/>
                    <a:pt x="2583" y="5164"/>
                  </a:cubicBezTo>
                  <a:cubicBezTo>
                    <a:pt x="4009" y="5164"/>
                    <a:pt x="5165" y="4009"/>
                    <a:pt x="5165" y="2582"/>
                  </a:cubicBezTo>
                  <a:cubicBezTo>
                    <a:pt x="5165" y="1156"/>
                    <a:pt x="4009" y="0"/>
                    <a:pt x="2583"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0"/>
            <p:cNvSpPr/>
            <p:nvPr/>
          </p:nvSpPr>
          <p:spPr>
            <a:xfrm>
              <a:off x="3806600" y="2719625"/>
              <a:ext cx="164800" cy="164800"/>
            </a:xfrm>
            <a:custGeom>
              <a:avLst/>
              <a:gdLst/>
              <a:ahLst/>
              <a:cxnLst/>
              <a:rect l="l" t="t" r="r" b="b"/>
              <a:pathLst>
                <a:path w="6592" h="6592" extrusionOk="0">
                  <a:moveTo>
                    <a:pt x="3296" y="1427"/>
                  </a:moveTo>
                  <a:cubicBezTo>
                    <a:pt x="4323" y="1427"/>
                    <a:pt x="5165" y="2269"/>
                    <a:pt x="5165" y="3296"/>
                  </a:cubicBezTo>
                  <a:cubicBezTo>
                    <a:pt x="5165" y="4323"/>
                    <a:pt x="4323" y="5165"/>
                    <a:pt x="3296" y="5165"/>
                  </a:cubicBezTo>
                  <a:cubicBezTo>
                    <a:pt x="2269" y="5165"/>
                    <a:pt x="1427" y="4323"/>
                    <a:pt x="1427" y="3296"/>
                  </a:cubicBezTo>
                  <a:cubicBezTo>
                    <a:pt x="1427" y="2269"/>
                    <a:pt x="2269" y="1427"/>
                    <a:pt x="3296" y="1427"/>
                  </a:cubicBezTo>
                  <a:close/>
                  <a:moveTo>
                    <a:pt x="3296" y="1"/>
                  </a:moveTo>
                  <a:cubicBezTo>
                    <a:pt x="1484" y="1"/>
                    <a:pt x="0" y="1485"/>
                    <a:pt x="0" y="3296"/>
                  </a:cubicBezTo>
                  <a:cubicBezTo>
                    <a:pt x="0" y="5122"/>
                    <a:pt x="1484" y="6592"/>
                    <a:pt x="3296" y="6592"/>
                  </a:cubicBezTo>
                  <a:cubicBezTo>
                    <a:pt x="5122" y="6592"/>
                    <a:pt x="6591" y="5122"/>
                    <a:pt x="6591" y="3296"/>
                  </a:cubicBezTo>
                  <a:cubicBezTo>
                    <a:pt x="6591" y="1485"/>
                    <a:pt x="5122" y="1"/>
                    <a:pt x="3296"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0"/>
            <p:cNvSpPr/>
            <p:nvPr/>
          </p:nvSpPr>
          <p:spPr>
            <a:xfrm>
              <a:off x="3168575" y="2632625"/>
              <a:ext cx="82400" cy="82400"/>
            </a:xfrm>
            <a:custGeom>
              <a:avLst/>
              <a:gdLst/>
              <a:ahLst/>
              <a:cxnLst/>
              <a:rect l="l" t="t" r="r" b="b"/>
              <a:pathLst>
                <a:path w="3296" h="3296" extrusionOk="0">
                  <a:moveTo>
                    <a:pt x="1641" y="0"/>
                  </a:moveTo>
                  <a:cubicBezTo>
                    <a:pt x="728" y="0"/>
                    <a:pt x="1" y="728"/>
                    <a:pt x="1" y="1641"/>
                  </a:cubicBezTo>
                  <a:cubicBezTo>
                    <a:pt x="1" y="2554"/>
                    <a:pt x="728" y="3296"/>
                    <a:pt x="1641" y="3296"/>
                  </a:cubicBezTo>
                  <a:cubicBezTo>
                    <a:pt x="2554" y="3296"/>
                    <a:pt x="3296" y="2554"/>
                    <a:pt x="3296" y="1641"/>
                  </a:cubicBezTo>
                  <a:cubicBezTo>
                    <a:pt x="3296" y="728"/>
                    <a:pt x="2554" y="0"/>
                    <a:pt x="1641"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0"/>
            <p:cNvSpPr/>
            <p:nvPr/>
          </p:nvSpPr>
          <p:spPr>
            <a:xfrm>
              <a:off x="3155750" y="2619775"/>
              <a:ext cx="107725" cy="107725"/>
            </a:xfrm>
            <a:custGeom>
              <a:avLst/>
              <a:gdLst/>
              <a:ahLst/>
              <a:cxnLst/>
              <a:rect l="l" t="t" r="r" b="b"/>
              <a:pathLst>
                <a:path w="4309" h="4309" extrusionOk="0">
                  <a:moveTo>
                    <a:pt x="2154" y="1028"/>
                  </a:moveTo>
                  <a:cubicBezTo>
                    <a:pt x="2782" y="1028"/>
                    <a:pt x="3295" y="1527"/>
                    <a:pt x="3295" y="2155"/>
                  </a:cubicBezTo>
                  <a:cubicBezTo>
                    <a:pt x="3295" y="2782"/>
                    <a:pt x="2782" y="3296"/>
                    <a:pt x="2154" y="3296"/>
                  </a:cubicBezTo>
                  <a:cubicBezTo>
                    <a:pt x="1527" y="3296"/>
                    <a:pt x="1013" y="2782"/>
                    <a:pt x="1013" y="2155"/>
                  </a:cubicBezTo>
                  <a:cubicBezTo>
                    <a:pt x="1013" y="1527"/>
                    <a:pt x="1527" y="1028"/>
                    <a:pt x="2154" y="1028"/>
                  </a:cubicBezTo>
                  <a:close/>
                  <a:moveTo>
                    <a:pt x="2154" y="1"/>
                  </a:moveTo>
                  <a:cubicBezTo>
                    <a:pt x="970" y="1"/>
                    <a:pt x="0" y="971"/>
                    <a:pt x="0" y="2155"/>
                  </a:cubicBezTo>
                  <a:cubicBezTo>
                    <a:pt x="0" y="3353"/>
                    <a:pt x="970" y="4309"/>
                    <a:pt x="2154" y="4309"/>
                  </a:cubicBezTo>
                  <a:cubicBezTo>
                    <a:pt x="3338" y="4309"/>
                    <a:pt x="4308" y="3353"/>
                    <a:pt x="4308" y="2155"/>
                  </a:cubicBezTo>
                  <a:cubicBezTo>
                    <a:pt x="4308" y="971"/>
                    <a:pt x="3338" y="1"/>
                    <a:pt x="2154"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0"/>
            <p:cNvSpPr/>
            <p:nvPr/>
          </p:nvSpPr>
          <p:spPr>
            <a:xfrm>
              <a:off x="2689275" y="2513850"/>
              <a:ext cx="146950" cy="146975"/>
            </a:xfrm>
            <a:custGeom>
              <a:avLst/>
              <a:gdLst/>
              <a:ahLst/>
              <a:cxnLst/>
              <a:rect l="l" t="t" r="r" b="b"/>
              <a:pathLst>
                <a:path w="5878" h="5879" extrusionOk="0">
                  <a:moveTo>
                    <a:pt x="2939" y="1"/>
                  </a:moveTo>
                  <a:cubicBezTo>
                    <a:pt x="1312" y="1"/>
                    <a:pt x="0" y="1313"/>
                    <a:pt x="0" y="2940"/>
                  </a:cubicBezTo>
                  <a:cubicBezTo>
                    <a:pt x="0" y="4566"/>
                    <a:pt x="1312" y="5878"/>
                    <a:pt x="2939" y="5878"/>
                  </a:cubicBezTo>
                  <a:cubicBezTo>
                    <a:pt x="4565" y="5878"/>
                    <a:pt x="5877" y="4566"/>
                    <a:pt x="5877" y="2940"/>
                  </a:cubicBezTo>
                  <a:cubicBezTo>
                    <a:pt x="5877" y="1313"/>
                    <a:pt x="4565" y="1"/>
                    <a:pt x="293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0"/>
            <p:cNvSpPr/>
            <p:nvPr/>
          </p:nvSpPr>
          <p:spPr>
            <a:xfrm>
              <a:off x="2681775" y="2506375"/>
              <a:ext cx="161925" cy="161925"/>
            </a:xfrm>
            <a:custGeom>
              <a:avLst/>
              <a:gdLst/>
              <a:ahLst/>
              <a:cxnLst/>
              <a:rect l="l" t="t" r="r" b="b"/>
              <a:pathLst>
                <a:path w="6477" h="6477" extrusionOk="0">
                  <a:moveTo>
                    <a:pt x="3239" y="614"/>
                  </a:moveTo>
                  <a:cubicBezTo>
                    <a:pt x="4694" y="614"/>
                    <a:pt x="5878" y="1783"/>
                    <a:pt x="5878" y="3239"/>
                  </a:cubicBezTo>
                  <a:cubicBezTo>
                    <a:pt x="5878" y="4694"/>
                    <a:pt x="4694" y="5878"/>
                    <a:pt x="3239" y="5878"/>
                  </a:cubicBezTo>
                  <a:cubicBezTo>
                    <a:pt x="1784" y="5878"/>
                    <a:pt x="614" y="4694"/>
                    <a:pt x="614" y="3239"/>
                  </a:cubicBezTo>
                  <a:cubicBezTo>
                    <a:pt x="614" y="1783"/>
                    <a:pt x="1784" y="614"/>
                    <a:pt x="3239" y="614"/>
                  </a:cubicBezTo>
                  <a:close/>
                  <a:moveTo>
                    <a:pt x="3239" y="0"/>
                  </a:moveTo>
                  <a:cubicBezTo>
                    <a:pt x="1456" y="0"/>
                    <a:pt x="0" y="1455"/>
                    <a:pt x="0" y="3239"/>
                  </a:cubicBezTo>
                  <a:cubicBezTo>
                    <a:pt x="0" y="5036"/>
                    <a:pt x="1456" y="6477"/>
                    <a:pt x="3239" y="6477"/>
                  </a:cubicBezTo>
                  <a:cubicBezTo>
                    <a:pt x="5036" y="6477"/>
                    <a:pt x="6477" y="5036"/>
                    <a:pt x="6477" y="3239"/>
                  </a:cubicBezTo>
                  <a:cubicBezTo>
                    <a:pt x="6477" y="1455"/>
                    <a:pt x="5036" y="0"/>
                    <a:pt x="3239"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0"/>
            <p:cNvSpPr/>
            <p:nvPr/>
          </p:nvSpPr>
          <p:spPr>
            <a:xfrm>
              <a:off x="2722775" y="2547375"/>
              <a:ext cx="79925" cy="79925"/>
            </a:xfrm>
            <a:custGeom>
              <a:avLst/>
              <a:gdLst/>
              <a:ahLst/>
              <a:cxnLst/>
              <a:rect l="l" t="t" r="r" b="b"/>
              <a:pathLst>
                <a:path w="3197" h="3197" extrusionOk="0">
                  <a:moveTo>
                    <a:pt x="1599" y="1"/>
                  </a:moveTo>
                  <a:cubicBezTo>
                    <a:pt x="714" y="1"/>
                    <a:pt x="1" y="714"/>
                    <a:pt x="1" y="1599"/>
                  </a:cubicBezTo>
                  <a:cubicBezTo>
                    <a:pt x="1" y="2483"/>
                    <a:pt x="714" y="3196"/>
                    <a:pt x="1599" y="3196"/>
                  </a:cubicBezTo>
                  <a:cubicBezTo>
                    <a:pt x="2483" y="3196"/>
                    <a:pt x="3196" y="2483"/>
                    <a:pt x="3196" y="1599"/>
                  </a:cubicBezTo>
                  <a:cubicBezTo>
                    <a:pt x="3196" y="714"/>
                    <a:pt x="2483" y="1"/>
                    <a:pt x="159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0"/>
            <p:cNvSpPr/>
            <p:nvPr/>
          </p:nvSpPr>
          <p:spPr>
            <a:xfrm>
              <a:off x="3373650" y="1223925"/>
              <a:ext cx="73125" cy="73475"/>
            </a:xfrm>
            <a:custGeom>
              <a:avLst/>
              <a:gdLst/>
              <a:ahLst/>
              <a:cxnLst/>
              <a:rect l="l" t="t" r="r" b="b"/>
              <a:pathLst>
                <a:path w="2925" h="2939" extrusionOk="0">
                  <a:moveTo>
                    <a:pt x="1455" y="0"/>
                  </a:moveTo>
                  <a:cubicBezTo>
                    <a:pt x="657" y="0"/>
                    <a:pt x="0" y="656"/>
                    <a:pt x="0" y="1470"/>
                  </a:cubicBezTo>
                  <a:cubicBezTo>
                    <a:pt x="0" y="2283"/>
                    <a:pt x="657" y="2939"/>
                    <a:pt x="1455" y="2939"/>
                  </a:cubicBezTo>
                  <a:cubicBezTo>
                    <a:pt x="2269" y="2939"/>
                    <a:pt x="2925" y="2283"/>
                    <a:pt x="2925" y="1470"/>
                  </a:cubicBezTo>
                  <a:cubicBezTo>
                    <a:pt x="2925" y="656"/>
                    <a:pt x="2269" y="0"/>
                    <a:pt x="1455"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14" name="Oval 13"/>
          <p:cNvSpPr>
            <a:spLocks noChangeAspect="1"/>
          </p:cNvSpPr>
          <p:nvPr userDrawn="1"/>
        </p:nvSpPr>
        <p:spPr>
          <a:xfrm>
            <a:off x="5339485" y="3800656"/>
            <a:ext cx="3223260" cy="326504"/>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3" name="Rectangle 2"/>
          <p:cNvSpPr/>
          <p:nvPr userDrawn="1"/>
        </p:nvSpPr>
        <p:spPr>
          <a:xfrm>
            <a:off x="0" y="1491630"/>
            <a:ext cx="9144000" cy="21602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grpSp>
        <p:nvGrpSpPr>
          <p:cNvPr id="5" name="Graphic 14"/>
          <p:cNvGrpSpPr/>
          <p:nvPr userDrawn="1"/>
        </p:nvGrpSpPr>
        <p:grpSpPr>
          <a:xfrm>
            <a:off x="5150481" y="1020168"/>
            <a:ext cx="3749508" cy="2949052"/>
            <a:chOff x="2444748" y="555045"/>
            <a:chExt cx="7282048" cy="5727454"/>
          </a:xfrm>
        </p:grpSpPr>
        <p:sp>
          <p:nvSpPr>
            <p:cNvPr id="6" name="Freeform: Shape 5"/>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sz="1050"/>
            </a:p>
          </p:txBody>
        </p:sp>
        <p:sp>
          <p:nvSpPr>
            <p:cNvPr id="7" name="Freeform: Shape 6"/>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sz="1050" dirty="0"/>
            </a:p>
          </p:txBody>
        </p:sp>
        <p:sp>
          <p:nvSpPr>
            <p:cNvPr id="8" name="Freeform: Shape 7"/>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sz="1050"/>
            </a:p>
          </p:txBody>
        </p:sp>
        <p:sp>
          <p:nvSpPr>
            <p:cNvPr id="9" name="Freeform: Shape 8"/>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sz="1050"/>
            </a:p>
          </p:txBody>
        </p:sp>
        <p:sp>
          <p:nvSpPr>
            <p:cNvPr id="10" name="Freeform: Shape 9"/>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sz="1050" dirty="0"/>
            </a:p>
          </p:txBody>
        </p:sp>
        <p:sp>
          <p:nvSpPr>
            <p:cNvPr id="11" name="Freeform: Shape 10"/>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sz="1050"/>
            </a:p>
          </p:txBody>
        </p:sp>
        <p:sp>
          <p:nvSpPr>
            <p:cNvPr id="12" name="Freeform: Shape 11"/>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sz="1050"/>
            </a:p>
          </p:txBody>
        </p:sp>
        <p:sp>
          <p:nvSpPr>
            <p:cNvPr id="13" name="Freeform: Shape 12"/>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1" fmla="*/ 2536444 w 3976489"/>
                <a:gd name="connsiteY0-2" fmla="*/ 0 h 4238316"/>
                <a:gd name="connsiteX1-3" fmla="*/ 3976489 w 3976489"/>
                <a:gd name="connsiteY1-4" fmla="*/ 241371 h 4238316"/>
                <a:gd name="connsiteX2-5" fmla="*/ 3968307 w 3976489"/>
                <a:gd name="connsiteY2-6" fmla="*/ 4238316 h 4238316"/>
                <a:gd name="connsiteX3-7" fmla="*/ 0 w 3976489"/>
                <a:gd name="connsiteY3-8" fmla="*/ 4238316 h 4238316"/>
                <a:gd name="connsiteX0-9" fmla="*/ 2536444 w 3976489"/>
                <a:gd name="connsiteY0-10" fmla="*/ 0 h 4238316"/>
                <a:gd name="connsiteX1-11" fmla="*/ 3976489 w 3976489"/>
                <a:gd name="connsiteY1-12" fmla="*/ 213683 h 4238316"/>
                <a:gd name="connsiteX2-13" fmla="*/ 3968307 w 3976489"/>
                <a:gd name="connsiteY2-14" fmla="*/ 4238316 h 4238316"/>
                <a:gd name="connsiteX3-15" fmla="*/ 0 w 3976489"/>
                <a:gd name="connsiteY3-16" fmla="*/ 4238316 h 4238316"/>
                <a:gd name="connsiteX0-17" fmla="*/ 2473335 w 3976489"/>
                <a:gd name="connsiteY0-18" fmla="*/ 0 h 4035268"/>
                <a:gd name="connsiteX1-19" fmla="*/ 3976489 w 3976489"/>
                <a:gd name="connsiteY1-20" fmla="*/ 10635 h 4035268"/>
                <a:gd name="connsiteX2-21" fmla="*/ 3968307 w 3976489"/>
                <a:gd name="connsiteY2-22" fmla="*/ 4035268 h 4035268"/>
                <a:gd name="connsiteX3-23" fmla="*/ 0 w 3976489"/>
                <a:gd name="connsiteY3-24" fmla="*/ 4035268 h 4035268"/>
              </a:gdLst>
              <a:ahLst/>
              <a:cxnLst>
                <a:cxn ang="0">
                  <a:pos x="connsiteX0-1" y="connsiteY0-2"/>
                </a:cxn>
                <a:cxn ang="0">
                  <a:pos x="connsiteX1-3" y="connsiteY1-4"/>
                </a:cxn>
                <a:cxn ang="0">
                  <a:pos x="connsiteX2-5" y="connsiteY2-6"/>
                </a:cxn>
                <a:cxn ang="0">
                  <a:pos x="connsiteX3-7" y="connsiteY3-8"/>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sz="1050" dirty="0"/>
            </a:p>
          </p:txBody>
        </p:sp>
      </p:grpSp>
      <p:sp>
        <p:nvSpPr>
          <p:cNvPr id="4" name="Picture Placeholder 2"/>
          <p:cNvSpPr>
            <a:spLocks noGrp="1"/>
          </p:cNvSpPr>
          <p:nvPr>
            <p:ph type="pic" idx="15" hasCustomPrompt="1"/>
          </p:nvPr>
        </p:nvSpPr>
        <p:spPr>
          <a:xfrm>
            <a:off x="5327920" y="1218133"/>
            <a:ext cx="3435032" cy="1941713"/>
          </a:xfrm>
          <a:prstGeom prst="rect">
            <a:avLst/>
          </a:prstGeom>
          <a:solidFill>
            <a:schemeClr val="bg1">
              <a:lumMod val="95000"/>
            </a:schemeClr>
          </a:solidFill>
        </p:spPr>
        <p:txBody>
          <a:bodyPr anchor="ctr"/>
          <a:lstStyle>
            <a:lvl1pPr marL="0" indent="0" algn="ctr">
              <a:buNone/>
              <a:defRPr sz="900">
                <a:solidFill>
                  <a:schemeClr val="tx1">
                    <a:lumMod val="75000"/>
                    <a:lumOff val="25000"/>
                  </a:schemeClr>
                </a:solidFill>
                <a:latin typeface="+mn-lt"/>
                <a:cs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a:t>
            </a:r>
            <a:endParaRPr lang="ko-KR" altLang="en-US" dirty="0"/>
          </a:p>
        </p:txBody>
      </p:sp>
      <p:sp>
        <p:nvSpPr>
          <p:cNvPr id="15" name="Text Placeholder 9"/>
          <p:cNvSpPr>
            <a:spLocks noGrp="1"/>
          </p:cNvSpPr>
          <p:nvPr>
            <p:ph type="body" sz="quarter" idx="10" hasCustomPrompt="1"/>
          </p:nvPr>
        </p:nvSpPr>
        <p:spPr>
          <a:xfrm>
            <a:off x="242647" y="254632"/>
            <a:ext cx="8679898" cy="543185"/>
          </a:xfrm>
          <a:prstGeom prst="rect">
            <a:avLst/>
          </a:prstGeom>
        </p:spPr>
        <p:txBody>
          <a:bodyPr anchor="ctr"/>
          <a:lstStyle>
            <a:lvl1pPr marL="0" indent="0" algn="ctr">
              <a:buNone/>
              <a:defRPr sz="405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5924364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32569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3AD60E-8457-40BB-BA69-78D022E591FB}" type="datetimeFigureOut">
              <a:rPr lang="en-US" smtClean="0"/>
              <a:t>2/24/2026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44E478-D246-4110-9103-751116EBF3C5}" type="slidenum">
              <a:rPr lang="en-US" smtClean="0"/>
              <a:t>‹#›</a:t>
            </a:fld>
            <a:endParaRPr lang="en-US"/>
          </a:p>
        </p:txBody>
      </p:sp>
    </p:spTree>
    <p:extLst>
      <p:ext uri="{BB962C8B-B14F-4D97-AF65-F5344CB8AC3E}">
        <p14:creationId xmlns:p14="http://schemas.microsoft.com/office/powerpoint/2010/main" val="36421394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 text">
  <p:cSld name="Title + text">
    <p:bg>
      <p:bgPr>
        <a:solidFill>
          <a:schemeClr val="lt1"/>
        </a:solidFill>
        <a:effectLst/>
      </p:bgPr>
    </p:bg>
    <p:spTree>
      <p:nvGrpSpPr>
        <p:cNvPr id="1" name="Shape 68"/>
        <p:cNvGrpSpPr/>
        <p:nvPr/>
      </p:nvGrpSpPr>
      <p:grpSpPr>
        <a:xfrm>
          <a:off x="0" y="0"/>
          <a:ext cx="0" cy="0"/>
          <a:chOff x="0" y="0"/>
          <a:chExt cx="0" cy="0"/>
        </a:xfrm>
      </p:grpSpPr>
      <p:sp>
        <p:nvSpPr>
          <p:cNvPr id="69" name="Google Shape;69;p4"/>
          <p:cNvSpPr txBox="1">
            <a:spLocks noGrp="1"/>
          </p:cNvSpPr>
          <p:nvPr>
            <p:ph type="title"/>
          </p:nvPr>
        </p:nvSpPr>
        <p:spPr>
          <a:xfrm flipH="1">
            <a:off x="3765700" y="1282525"/>
            <a:ext cx="4894800" cy="8967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B7B7B7"/>
              </a:buClr>
              <a:buSzPts val="2800"/>
              <a:buNone/>
              <a:defRPr sz="3101">
                <a:solidFill>
                  <a:schemeClr val="accent5"/>
                </a:solidFill>
              </a:defRPr>
            </a:lvl1pPr>
            <a:lvl2pPr lvl="1" rtl="0">
              <a:spcBef>
                <a:spcPts val="0"/>
              </a:spcBef>
              <a:spcAft>
                <a:spcPts val="0"/>
              </a:spcAft>
              <a:buClr>
                <a:srgbClr val="B7B7B7"/>
              </a:buClr>
              <a:buSzPts val="2800"/>
              <a:buNone/>
              <a:defRPr>
                <a:solidFill>
                  <a:srgbClr val="B7B7B7"/>
                </a:solidFill>
              </a:defRPr>
            </a:lvl2pPr>
            <a:lvl3pPr lvl="2" rtl="0">
              <a:spcBef>
                <a:spcPts val="0"/>
              </a:spcBef>
              <a:spcAft>
                <a:spcPts val="0"/>
              </a:spcAft>
              <a:buClr>
                <a:srgbClr val="B7B7B7"/>
              </a:buClr>
              <a:buSzPts val="2800"/>
              <a:buNone/>
              <a:defRPr>
                <a:solidFill>
                  <a:srgbClr val="B7B7B7"/>
                </a:solidFill>
              </a:defRPr>
            </a:lvl3pPr>
            <a:lvl4pPr lvl="3" rtl="0">
              <a:spcBef>
                <a:spcPts val="0"/>
              </a:spcBef>
              <a:spcAft>
                <a:spcPts val="0"/>
              </a:spcAft>
              <a:buClr>
                <a:srgbClr val="B7B7B7"/>
              </a:buClr>
              <a:buSzPts val="2800"/>
              <a:buNone/>
              <a:defRPr>
                <a:solidFill>
                  <a:srgbClr val="B7B7B7"/>
                </a:solidFill>
              </a:defRPr>
            </a:lvl4pPr>
            <a:lvl5pPr lvl="4" rtl="0">
              <a:spcBef>
                <a:spcPts val="0"/>
              </a:spcBef>
              <a:spcAft>
                <a:spcPts val="0"/>
              </a:spcAft>
              <a:buClr>
                <a:srgbClr val="B7B7B7"/>
              </a:buClr>
              <a:buSzPts val="2800"/>
              <a:buNone/>
              <a:defRPr>
                <a:solidFill>
                  <a:srgbClr val="B7B7B7"/>
                </a:solidFill>
              </a:defRPr>
            </a:lvl5pPr>
            <a:lvl6pPr lvl="5" rtl="0">
              <a:spcBef>
                <a:spcPts val="0"/>
              </a:spcBef>
              <a:spcAft>
                <a:spcPts val="0"/>
              </a:spcAft>
              <a:buClr>
                <a:srgbClr val="B7B7B7"/>
              </a:buClr>
              <a:buSzPts val="2800"/>
              <a:buNone/>
              <a:defRPr>
                <a:solidFill>
                  <a:srgbClr val="B7B7B7"/>
                </a:solidFill>
              </a:defRPr>
            </a:lvl6pPr>
            <a:lvl7pPr lvl="6" rtl="0">
              <a:spcBef>
                <a:spcPts val="0"/>
              </a:spcBef>
              <a:spcAft>
                <a:spcPts val="0"/>
              </a:spcAft>
              <a:buClr>
                <a:srgbClr val="B7B7B7"/>
              </a:buClr>
              <a:buSzPts val="2800"/>
              <a:buNone/>
              <a:defRPr>
                <a:solidFill>
                  <a:srgbClr val="B7B7B7"/>
                </a:solidFill>
              </a:defRPr>
            </a:lvl7pPr>
            <a:lvl8pPr lvl="7" rtl="0">
              <a:spcBef>
                <a:spcPts val="0"/>
              </a:spcBef>
              <a:spcAft>
                <a:spcPts val="0"/>
              </a:spcAft>
              <a:buClr>
                <a:srgbClr val="B7B7B7"/>
              </a:buClr>
              <a:buSzPts val="2800"/>
              <a:buNone/>
              <a:defRPr>
                <a:solidFill>
                  <a:srgbClr val="B7B7B7"/>
                </a:solidFill>
              </a:defRPr>
            </a:lvl8pPr>
            <a:lvl9pPr lvl="8" rtl="0">
              <a:spcBef>
                <a:spcPts val="0"/>
              </a:spcBef>
              <a:spcAft>
                <a:spcPts val="0"/>
              </a:spcAft>
              <a:buClr>
                <a:srgbClr val="B7B7B7"/>
              </a:buClr>
              <a:buSzPts val="2800"/>
              <a:buNone/>
              <a:defRPr>
                <a:solidFill>
                  <a:srgbClr val="B7B7B7"/>
                </a:solidFill>
              </a:defRPr>
            </a:lvl9pPr>
          </a:lstStyle>
          <a:p>
            <a:endParaRPr/>
          </a:p>
        </p:txBody>
      </p:sp>
      <p:sp>
        <p:nvSpPr>
          <p:cNvPr id="70" name="Google Shape;70;p4"/>
          <p:cNvSpPr txBox="1">
            <a:spLocks noGrp="1"/>
          </p:cNvSpPr>
          <p:nvPr>
            <p:ph type="subTitle" idx="1"/>
          </p:nvPr>
        </p:nvSpPr>
        <p:spPr>
          <a:xfrm>
            <a:off x="4284767" y="2121138"/>
            <a:ext cx="3858600" cy="148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601" b="0">
                <a:solidFill>
                  <a:schemeClr val="accent2"/>
                </a:solidFill>
              </a:defRPr>
            </a:lvl1pPr>
            <a:lvl2pPr lvl="1" algn="r" rtl="0">
              <a:lnSpc>
                <a:spcPct val="100000"/>
              </a:lnSpc>
              <a:spcBef>
                <a:spcPts val="0"/>
              </a:spcBef>
              <a:spcAft>
                <a:spcPts val="0"/>
              </a:spcAft>
              <a:buSzPts val="1100"/>
              <a:buNone/>
              <a:defRPr sz="1099"/>
            </a:lvl2pPr>
            <a:lvl3pPr lvl="2" algn="r" rtl="0">
              <a:lnSpc>
                <a:spcPct val="100000"/>
              </a:lnSpc>
              <a:spcBef>
                <a:spcPts val="0"/>
              </a:spcBef>
              <a:spcAft>
                <a:spcPts val="0"/>
              </a:spcAft>
              <a:buSzPts val="1100"/>
              <a:buNone/>
              <a:defRPr sz="1099"/>
            </a:lvl3pPr>
            <a:lvl4pPr lvl="3" algn="r" rtl="0">
              <a:lnSpc>
                <a:spcPct val="100000"/>
              </a:lnSpc>
              <a:spcBef>
                <a:spcPts val="0"/>
              </a:spcBef>
              <a:spcAft>
                <a:spcPts val="0"/>
              </a:spcAft>
              <a:buSzPts val="1100"/>
              <a:buNone/>
              <a:defRPr sz="1099"/>
            </a:lvl4pPr>
            <a:lvl5pPr lvl="4" algn="r" rtl="0">
              <a:lnSpc>
                <a:spcPct val="100000"/>
              </a:lnSpc>
              <a:spcBef>
                <a:spcPts val="0"/>
              </a:spcBef>
              <a:spcAft>
                <a:spcPts val="0"/>
              </a:spcAft>
              <a:buSzPts val="1100"/>
              <a:buNone/>
              <a:defRPr sz="1099"/>
            </a:lvl5pPr>
            <a:lvl6pPr lvl="5" algn="r" rtl="0">
              <a:lnSpc>
                <a:spcPct val="100000"/>
              </a:lnSpc>
              <a:spcBef>
                <a:spcPts val="0"/>
              </a:spcBef>
              <a:spcAft>
                <a:spcPts val="0"/>
              </a:spcAft>
              <a:buSzPts val="1100"/>
              <a:buNone/>
              <a:defRPr sz="1099"/>
            </a:lvl6pPr>
            <a:lvl7pPr lvl="6" algn="r" rtl="0">
              <a:lnSpc>
                <a:spcPct val="100000"/>
              </a:lnSpc>
              <a:spcBef>
                <a:spcPts val="0"/>
              </a:spcBef>
              <a:spcAft>
                <a:spcPts val="0"/>
              </a:spcAft>
              <a:buSzPts val="1100"/>
              <a:buNone/>
              <a:defRPr sz="1099"/>
            </a:lvl7pPr>
            <a:lvl8pPr lvl="7" algn="r" rtl="0">
              <a:lnSpc>
                <a:spcPct val="100000"/>
              </a:lnSpc>
              <a:spcBef>
                <a:spcPts val="0"/>
              </a:spcBef>
              <a:spcAft>
                <a:spcPts val="0"/>
              </a:spcAft>
              <a:buSzPts val="1100"/>
              <a:buNone/>
              <a:defRPr sz="1099"/>
            </a:lvl8pPr>
            <a:lvl9pPr lvl="8" algn="r" rtl="0">
              <a:lnSpc>
                <a:spcPct val="100000"/>
              </a:lnSpc>
              <a:spcBef>
                <a:spcPts val="0"/>
              </a:spcBef>
              <a:spcAft>
                <a:spcPts val="0"/>
              </a:spcAft>
              <a:buSzPts val="1100"/>
              <a:buNone/>
              <a:defRPr sz="1099"/>
            </a:lvl9pPr>
          </a:lstStyle>
          <a:p>
            <a:endParaRPr/>
          </a:p>
        </p:txBody>
      </p:sp>
      <p:sp>
        <p:nvSpPr>
          <p:cNvPr id="71" name="Google Shape;71;p4"/>
          <p:cNvSpPr/>
          <p:nvPr/>
        </p:nvSpPr>
        <p:spPr>
          <a:xfrm rot="-5400000">
            <a:off x="-256114" y="18382"/>
            <a:ext cx="6920583" cy="3856205"/>
          </a:xfrm>
          <a:custGeom>
            <a:avLst/>
            <a:gdLst/>
            <a:ahLst/>
            <a:cxnLst/>
            <a:rect l="l" t="t" r="r" b="b"/>
            <a:pathLst>
              <a:path w="117702" h="48337" extrusionOk="0">
                <a:moveTo>
                  <a:pt x="0" y="0"/>
                </a:moveTo>
                <a:lnTo>
                  <a:pt x="0" y="13"/>
                </a:lnTo>
                <a:lnTo>
                  <a:pt x="0" y="48336"/>
                </a:lnTo>
                <a:cubicBezTo>
                  <a:pt x="3793" y="46619"/>
                  <a:pt x="7266" y="42288"/>
                  <a:pt x="9150" y="39443"/>
                </a:cubicBezTo>
                <a:cubicBezTo>
                  <a:pt x="11546" y="35830"/>
                  <a:pt x="12277" y="31037"/>
                  <a:pt x="15736" y="28525"/>
                </a:cubicBezTo>
                <a:cubicBezTo>
                  <a:pt x="17226" y="27433"/>
                  <a:pt x="18606" y="27158"/>
                  <a:pt x="20090" y="27158"/>
                </a:cubicBezTo>
                <a:cubicBezTo>
                  <a:pt x="21479" y="27158"/>
                  <a:pt x="22960" y="27399"/>
                  <a:pt x="24707" y="27436"/>
                </a:cubicBezTo>
                <a:cubicBezTo>
                  <a:pt x="24889" y="27440"/>
                  <a:pt x="25067" y="27442"/>
                  <a:pt x="25241" y="27442"/>
                </a:cubicBezTo>
                <a:cubicBezTo>
                  <a:pt x="32645" y="27442"/>
                  <a:pt x="33076" y="23744"/>
                  <a:pt x="36393" y="18222"/>
                </a:cubicBezTo>
                <a:cubicBezTo>
                  <a:pt x="38149" y="15288"/>
                  <a:pt x="40110" y="13174"/>
                  <a:pt x="43249" y="13071"/>
                </a:cubicBezTo>
                <a:cubicBezTo>
                  <a:pt x="43328" y="13068"/>
                  <a:pt x="43407" y="13067"/>
                  <a:pt x="43486" y="13067"/>
                </a:cubicBezTo>
                <a:cubicBezTo>
                  <a:pt x="46754" y="13067"/>
                  <a:pt x="50319" y="15348"/>
                  <a:pt x="53347" y="16223"/>
                </a:cubicBezTo>
                <a:cubicBezTo>
                  <a:pt x="56410" y="17113"/>
                  <a:pt x="59684" y="17326"/>
                  <a:pt x="62945" y="17326"/>
                </a:cubicBezTo>
                <a:cubicBezTo>
                  <a:pt x="64896" y="17326"/>
                  <a:pt x="66843" y="17250"/>
                  <a:pt x="68737" y="17197"/>
                </a:cubicBezTo>
                <a:cubicBezTo>
                  <a:pt x="75734" y="17005"/>
                  <a:pt x="83307" y="15314"/>
                  <a:pt x="88164" y="10252"/>
                </a:cubicBezTo>
                <a:cubicBezTo>
                  <a:pt x="90227" y="8088"/>
                  <a:pt x="92142" y="4751"/>
                  <a:pt x="95412" y="4751"/>
                </a:cubicBezTo>
                <a:cubicBezTo>
                  <a:pt x="95473" y="4751"/>
                  <a:pt x="95534" y="4752"/>
                  <a:pt x="95596" y="4755"/>
                </a:cubicBezTo>
                <a:cubicBezTo>
                  <a:pt x="98121" y="4844"/>
                  <a:pt x="100940" y="7061"/>
                  <a:pt x="103746" y="7317"/>
                </a:cubicBezTo>
                <a:cubicBezTo>
                  <a:pt x="104253" y="7362"/>
                  <a:pt x="104743" y="7386"/>
                  <a:pt x="105221" y="7386"/>
                </a:cubicBezTo>
                <a:cubicBezTo>
                  <a:pt x="107085" y="7386"/>
                  <a:pt x="108758" y="7018"/>
                  <a:pt x="110512" y="6049"/>
                </a:cubicBezTo>
                <a:cubicBezTo>
                  <a:pt x="113332" y="4460"/>
                  <a:pt x="114741" y="1256"/>
                  <a:pt x="1177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4"/>
          <p:cNvSpPr/>
          <p:nvPr/>
        </p:nvSpPr>
        <p:spPr>
          <a:xfrm>
            <a:off x="-274500" y="-87925"/>
            <a:ext cx="1883100" cy="54423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4"/>
          <p:cNvSpPr/>
          <p:nvPr/>
        </p:nvSpPr>
        <p:spPr>
          <a:xfrm>
            <a:off x="449858" y="2473562"/>
            <a:ext cx="442217" cy="1429455"/>
          </a:xfrm>
          <a:custGeom>
            <a:avLst/>
            <a:gdLst/>
            <a:ahLst/>
            <a:cxnLst/>
            <a:rect l="l" t="t" r="r" b="b"/>
            <a:pathLst>
              <a:path w="4754" h="15368" extrusionOk="0">
                <a:moveTo>
                  <a:pt x="692" y="1"/>
                </a:moveTo>
                <a:lnTo>
                  <a:pt x="1" y="15368"/>
                </a:lnTo>
                <a:lnTo>
                  <a:pt x="4754" y="15368"/>
                </a:lnTo>
                <a:lnTo>
                  <a:pt x="42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4"/>
          <p:cNvSpPr/>
          <p:nvPr/>
        </p:nvSpPr>
        <p:spPr>
          <a:xfrm>
            <a:off x="-564218" y="4071788"/>
            <a:ext cx="2554887" cy="1071719"/>
          </a:xfrm>
          <a:custGeom>
            <a:avLst/>
            <a:gdLst/>
            <a:ahLst/>
            <a:cxnLst/>
            <a:rect l="l" t="t" r="r" b="b"/>
            <a:pathLst>
              <a:path w="27466" h="11522" extrusionOk="0">
                <a:moveTo>
                  <a:pt x="1" y="0"/>
                </a:moveTo>
                <a:lnTo>
                  <a:pt x="1" y="11522"/>
                </a:lnTo>
                <a:lnTo>
                  <a:pt x="27465" y="11522"/>
                </a:lnTo>
                <a:lnTo>
                  <a:pt x="274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 name="Google Shape;75;p4"/>
          <p:cNvSpPr/>
          <p:nvPr/>
        </p:nvSpPr>
        <p:spPr>
          <a:xfrm>
            <a:off x="-357906" y="3750227"/>
            <a:ext cx="2100671" cy="324343"/>
          </a:xfrm>
          <a:custGeom>
            <a:avLst/>
            <a:gdLst/>
            <a:ahLst/>
            <a:cxnLst/>
            <a:rect l="l" t="t" r="r" b="b"/>
            <a:pathLst>
              <a:path w="22583" h="3487" extrusionOk="0">
                <a:moveTo>
                  <a:pt x="5142" y="1"/>
                </a:moveTo>
                <a:cubicBezTo>
                  <a:pt x="2823" y="1"/>
                  <a:pt x="821" y="1441"/>
                  <a:pt x="0" y="3486"/>
                </a:cubicBezTo>
                <a:lnTo>
                  <a:pt x="22583" y="3486"/>
                </a:lnTo>
                <a:cubicBezTo>
                  <a:pt x="21762" y="1427"/>
                  <a:pt x="19760" y="1"/>
                  <a:pt x="174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 name="Google Shape;76;p4"/>
          <p:cNvSpPr/>
          <p:nvPr/>
        </p:nvSpPr>
        <p:spPr>
          <a:xfrm>
            <a:off x="-215867" y="4282100"/>
            <a:ext cx="99159" cy="322948"/>
          </a:xfrm>
          <a:custGeom>
            <a:avLst/>
            <a:gdLst/>
            <a:ahLst/>
            <a:cxnLst/>
            <a:rect l="l" t="t" r="r" b="b"/>
            <a:pathLst>
              <a:path w="1066" h="3472" extrusionOk="0">
                <a:moveTo>
                  <a:pt x="0" y="0"/>
                </a:moveTo>
                <a:lnTo>
                  <a:pt x="0" y="3471"/>
                </a:lnTo>
                <a:lnTo>
                  <a:pt x="1066" y="3471"/>
                </a:lnTo>
                <a:lnTo>
                  <a:pt x="10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 name="Google Shape;77;p4"/>
          <p:cNvSpPr/>
          <p:nvPr/>
        </p:nvSpPr>
        <p:spPr>
          <a:xfrm>
            <a:off x="-53832" y="4282100"/>
            <a:ext cx="99252" cy="322948"/>
          </a:xfrm>
          <a:custGeom>
            <a:avLst/>
            <a:gdLst/>
            <a:ahLst/>
            <a:cxnLst/>
            <a:rect l="l" t="t" r="r" b="b"/>
            <a:pathLst>
              <a:path w="1067" h="3472" extrusionOk="0">
                <a:moveTo>
                  <a:pt x="1" y="0"/>
                </a:moveTo>
                <a:lnTo>
                  <a:pt x="1" y="3471"/>
                </a:lnTo>
                <a:lnTo>
                  <a:pt x="1066" y="3471"/>
                </a:lnTo>
                <a:lnTo>
                  <a:pt x="10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4"/>
          <p:cNvSpPr/>
          <p:nvPr/>
        </p:nvSpPr>
        <p:spPr>
          <a:xfrm>
            <a:off x="108297" y="4282100"/>
            <a:ext cx="99252" cy="322948"/>
          </a:xfrm>
          <a:custGeom>
            <a:avLst/>
            <a:gdLst/>
            <a:ahLst/>
            <a:cxnLst/>
            <a:rect l="l" t="t" r="r" b="b"/>
            <a:pathLst>
              <a:path w="1067" h="3472" extrusionOk="0">
                <a:moveTo>
                  <a:pt x="0" y="0"/>
                </a:moveTo>
                <a:lnTo>
                  <a:pt x="0" y="3471"/>
                </a:lnTo>
                <a:lnTo>
                  <a:pt x="1066" y="3471"/>
                </a:lnTo>
                <a:lnTo>
                  <a:pt x="10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79;p4"/>
          <p:cNvSpPr/>
          <p:nvPr/>
        </p:nvSpPr>
        <p:spPr>
          <a:xfrm>
            <a:off x="270427" y="4282100"/>
            <a:ext cx="99159" cy="322948"/>
          </a:xfrm>
          <a:custGeom>
            <a:avLst/>
            <a:gdLst/>
            <a:ahLst/>
            <a:cxnLst/>
            <a:rect l="l" t="t" r="r" b="b"/>
            <a:pathLst>
              <a:path w="1066" h="3472" extrusionOk="0">
                <a:moveTo>
                  <a:pt x="0" y="0"/>
                </a:moveTo>
                <a:lnTo>
                  <a:pt x="0" y="3471"/>
                </a:lnTo>
                <a:lnTo>
                  <a:pt x="1066" y="3471"/>
                </a:lnTo>
                <a:lnTo>
                  <a:pt x="10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4"/>
          <p:cNvSpPr/>
          <p:nvPr/>
        </p:nvSpPr>
        <p:spPr>
          <a:xfrm>
            <a:off x="432464" y="4282100"/>
            <a:ext cx="97857" cy="322948"/>
          </a:xfrm>
          <a:custGeom>
            <a:avLst/>
            <a:gdLst/>
            <a:ahLst/>
            <a:cxnLst/>
            <a:rect l="l" t="t" r="r" b="b"/>
            <a:pathLst>
              <a:path w="1052" h="3472" extrusionOk="0">
                <a:moveTo>
                  <a:pt x="1" y="0"/>
                </a:moveTo>
                <a:lnTo>
                  <a:pt x="1" y="3471"/>
                </a:lnTo>
                <a:lnTo>
                  <a:pt x="1052" y="3471"/>
                </a:lnTo>
                <a:lnTo>
                  <a:pt x="10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4"/>
          <p:cNvSpPr/>
          <p:nvPr/>
        </p:nvSpPr>
        <p:spPr>
          <a:xfrm>
            <a:off x="594592" y="4282100"/>
            <a:ext cx="99252" cy="322948"/>
          </a:xfrm>
          <a:custGeom>
            <a:avLst/>
            <a:gdLst/>
            <a:ahLst/>
            <a:cxnLst/>
            <a:rect l="l" t="t" r="r" b="b"/>
            <a:pathLst>
              <a:path w="1067" h="3472" extrusionOk="0">
                <a:moveTo>
                  <a:pt x="0" y="0"/>
                </a:moveTo>
                <a:lnTo>
                  <a:pt x="0" y="3471"/>
                </a:lnTo>
                <a:lnTo>
                  <a:pt x="1066" y="3471"/>
                </a:lnTo>
                <a:lnTo>
                  <a:pt x="10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 name="Google Shape;82;p4"/>
          <p:cNvSpPr/>
          <p:nvPr/>
        </p:nvSpPr>
        <p:spPr>
          <a:xfrm>
            <a:off x="756628" y="4282100"/>
            <a:ext cx="99252" cy="322948"/>
          </a:xfrm>
          <a:custGeom>
            <a:avLst/>
            <a:gdLst/>
            <a:ahLst/>
            <a:cxnLst/>
            <a:rect l="l" t="t" r="r" b="b"/>
            <a:pathLst>
              <a:path w="1067" h="3472" extrusionOk="0">
                <a:moveTo>
                  <a:pt x="1" y="0"/>
                </a:moveTo>
                <a:lnTo>
                  <a:pt x="1" y="3471"/>
                </a:lnTo>
                <a:lnTo>
                  <a:pt x="1067" y="3471"/>
                </a:lnTo>
                <a:lnTo>
                  <a:pt x="10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 name="Google Shape;83;p4"/>
          <p:cNvSpPr/>
          <p:nvPr/>
        </p:nvSpPr>
        <p:spPr>
          <a:xfrm>
            <a:off x="918757" y="4282100"/>
            <a:ext cx="99252" cy="322948"/>
          </a:xfrm>
          <a:custGeom>
            <a:avLst/>
            <a:gdLst/>
            <a:ahLst/>
            <a:cxnLst/>
            <a:rect l="l" t="t" r="r" b="b"/>
            <a:pathLst>
              <a:path w="1067" h="3472" extrusionOk="0">
                <a:moveTo>
                  <a:pt x="1" y="0"/>
                </a:moveTo>
                <a:lnTo>
                  <a:pt x="1" y="3471"/>
                </a:lnTo>
                <a:lnTo>
                  <a:pt x="1066" y="3471"/>
                </a:lnTo>
                <a:lnTo>
                  <a:pt x="10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 name="Google Shape;84;p4"/>
          <p:cNvSpPr/>
          <p:nvPr/>
        </p:nvSpPr>
        <p:spPr>
          <a:xfrm>
            <a:off x="1079491" y="4282100"/>
            <a:ext cx="99252" cy="322948"/>
          </a:xfrm>
          <a:custGeom>
            <a:avLst/>
            <a:gdLst/>
            <a:ahLst/>
            <a:cxnLst/>
            <a:rect l="l" t="t" r="r" b="b"/>
            <a:pathLst>
              <a:path w="1067" h="3472" extrusionOk="0">
                <a:moveTo>
                  <a:pt x="1" y="0"/>
                </a:moveTo>
                <a:lnTo>
                  <a:pt x="1" y="3471"/>
                </a:lnTo>
                <a:lnTo>
                  <a:pt x="1067" y="3471"/>
                </a:lnTo>
                <a:lnTo>
                  <a:pt x="10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 name="Google Shape;85;p4"/>
          <p:cNvSpPr/>
          <p:nvPr/>
        </p:nvSpPr>
        <p:spPr>
          <a:xfrm>
            <a:off x="1241621" y="4282100"/>
            <a:ext cx="99252" cy="322948"/>
          </a:xfrm>
          <a:custGeom>
            <a:avLst/>
            <a:gdLst/>
            <a:ahLst/>
            <a:cxnLst/>
            <a:rect l="l" t="t" r="r" b="b"/>
            <a:pathLst>
              <a:path w="1067" h="3472" extrusionOk="0">
                <a:moveTo>
                  <a:pt x="1" y="0"/>
                </a:moveTo>
                <a:lnTo>
                  <a:pt x="1" y="3471"/>
                </a:lnTo>
                <a:lnTo>
                  <a:pt x="1066" y="3471"/>
                </a:lnTo>
                <a:lnTo>
                  <a:pt x="10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4"/>
          <p:cNvSpPr/>
          <p:nvPr/>
        </p:nvSpPr>
        <p:spPr>
          <a:xfrm>
            <a:off x="1405052" y="4282100"/>
            <a:ext cx="97857" cy="322948"/>
          </a:xfrm>
          <a:custGeom>
            <a:avLst/>
            <a:gdLst/>
            <a:ahLst/>
            <a:cxnLst/>
            <a:rect l="l" t="t" r="r" b="b"/>
            <a:pathLst>
              <a:path w="1052" h="3472" extrusionOk="0">
                <a:moveTo>
                  <a:pt x="1" y="0"/>
                </a:moveTo>
                <a:lnTo>
                  <a:pt x="1" y="3471"/>
                </a:lnTo>
                <a:lnTo>
                  <a:pt x="1052" y="3471"/>
                </a:lnTo>
                <a:lnTo>
                  <a:pt x="10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 name="Google Shape;87;p4"/>
          <p:cNvSpPr/>
          <p:nvPr/>
        </p:nvSpPr>
        <p:spPr>
          <a:xfrm>
            <a:off x="1567183" y="4282100"/>
            <a:ext cx="99159" cy="322948"/>
          </a:xfrm>
          <a:custGeom>
            <a:avLst/>
            <a:gdLst/>
            <a:ahLst/>
            <a:cxnLst/>
            <a:rect l="l" t="t" r="r" b="b"/>
            <a:pathLst>
              <a:path w="1066" h="3472" extrusionOk="0">
                <a:moveTo>
                  <a:pt x="0" y="0"/>
                </a:moveTo>
                <a:lnTo>
                  <a:pt x="0" y="3471"/>
                </a:lnTo>
                <a:lnTo>
                  <a:pt x="1066" y="3471"/>
                </a:lnTo>
                <a:lnTo>
                  <a:pt x="10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 name="Google Shape;88;p4"/>
          <p:cNvSpPr/>
          <p:nvPr/>
        </p:nvSpPr>
        <p:spPr>
          <a:xfrm>
            <a:off x="-215867" y="4713420"/>
            <a:ext cx="99159" cy="322948"/>
          </a:xfrm>
          <a:custGeom>
            <a:avLst/>
            <a:gdLst/>
            <a:ahLst/>
            <a:cxnLst/>
            <a:rect l="l" t="t" r="r" b="b"/>
            <a:pathLst>
              <a:path w="1066" h="3472" extrusionOk="0">
                <a:moveTo>
                  <a:pt x="0" y="1"/>
                </a:moveTo>
                <a:lnTo>
                  <a:pt x="0" y="3472"/>
                </a:lnTo>
                <a:lnTo>
                  <a:pt x="1066" y="3472"/>
                </a:lnTo>
                <a:lnTo>
                  <a:pt x="10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 name="Google Shape;89;p4"/>
          <p:cNvSpPr/>
          <p:nvPr/>
        </p:nvSpPr>
        <p:spPr>
          <a:xfrm>
            <a:off x="-53832" y="4713420"/>
            <a:ext cx="99252" cy="322948"/>
          </a:xfrm>
          <a:custGeom>
            <a:avLst/>
            <a:gdLst/>
            <a:ahLst/>
            <a:cxnLst/>
            <a:rect l="l" t="t" r="r" b="b"/>
            <a:pathLst>
              <a:path w="1067" h="3472" extrusionOk="0">
                <a:moveTo>
                  <a:pt x="1" y="1"/>
                </a:moveTo>
                <a:lnTo>
                  <a:pt x="1" y="3472"/>
                </a:lnTo>
                <a:lnTo>
                  <a:pt x="1066" y="3472"/>
                </a:lnTo>
                <a:lnTo>
                  <a:pt x="10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 name="Google Shape;90;p4"/>
          <p:cNvSpPr/>
          <p:nvPr/>
        </p:nvSpPr>
        <p:spPr>
          <a:xfrm>
            <a:off x="108297" y="4713420"/>
            <a:ext cx="99252" cy="322948"/>
          </a:xfrm>
          <a:custGeom>
            <a:avLst/>
            <a:gdLst/>
            <a:ahLst/>
            <a:cxnLst/>
            <a:rect l="l" t="t" r="r" b="b"/>
            <a:pathLst>
              <a:path w="1067" h="3472" extrusionOk="0">
                <a:moveTo>
                  <a:pt x="0" y="1"/>
                </a:moveTo>
                <a:lnTo>
                  <a:pt x="0" y="3472"/>
                </a:lnTo>
                <a:lnTo>
                  <a:pt x="1066" y="3472"/>
                </a:lnTo>
                <a:lnTo>
                  <a:pt x="10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4"/>
          <p:cNvSpPr/>
          <p:nvPr/>
        </p:nvSpPr>
        <p:spPr>
          <a:xfrm>
            <a:off x="270427" y="4713420"/>
            <a:ext cx="99159" cy="322948"/>
          </a:xfrm>
          <a:custGeom>
            <a:avLst/>
            <a:gdLst/>
            <a:ahLst/>
            <a:cxnLst/>
            <a:rect l="l" t="t" r="r" b="b"/>
            <a:pathLst>
              <a:path w="1066" h="3472" extrusionOk="0">
                <a:moveTo>
                  <a:pt x="0" y="1"/>
                </a:moveTo>
                <a:lnTo>
                  <a:pt x="0" y="3472"/>
                </a:lnTo>
                <a:lnTo>
                  <a:pt x="1066" y="3472"/>
                </a:lnTo>
                <a:lnTo>
                  <a:pt x="10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4"/>
          <p:cNvSpPr/>
          <p:nvPr/>
        </p:nvSpPr>
        <p:spPr>
          <a:xfrm>
            <a:off x="432464" y="4713420"/>
            <a:ext cx="97857" cy="322948"/>
          </a:xfrm>
          <a:custGeom>
            <a:avLst/>
            <a:gdLst/>
            <a:ahLst/>
            <a:cxnLst/>
            <a:rect l="l" t="t" r="r" b="b"/>
            <a:pathLst>
              <a:path w="1052" h="3472" extrusionOk="0">
                <a:moveTo>
                  <a:pt x="1" y="1"/>
                </a:moveTo>
                <a:lnTo>
                  <a:pt x="1" y="3472"/>
                </a:lnTo>
                <a:lnTo>
                  <a:pt x="1052" y="3472"/>
                </a:lnTo>
                <a:lnTo>
                  <a:pt x="10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4"/>
          <p:cNvSpPr/>
          <p:nvPr/>
        </p:nvSpPr>
        <p:spPr>
          <a:xfrm>
            <a:off x="594592" y="4713420"/>
            <a:ext cx="99252" cy="322948"/>
          </a:xfrm>
          <a:custGeom>
            <a:avLst/>
            <a:gdLst/>
            <a:ahLst/>
            <a:cxnLst/>
            <a:rect l="l" t="t" r="r" b="b"/>
            <a:pathLst>
              <a:path w="1067" h="3472" extrusionOk="0">
                <a:moveTo>
                  <a:pt x="0" y="1"/>
                </a:moveTo>
                <a:lnTo>
                  <a:pt x="0" y="3472"/>
                </a:lnTo>
                <a:lnTo>
                  <a:pt x="1066" y="3472"/>
                </a:lnTo>
                <a:lnTo>
                  <a:pt x="10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4"/>
          <p:cNvSpPr/>
          <p:nvPr/>
        </p:nvSpPr>
        <p:spPr>
          <a:xfrm>
            <a:off x="756628" y="4713420"/>
            <a:ext cx="99252" cy="322948"/>
          </a:xfrm>
          <a:custGeom>
            <a:avLst/>
            <a:gdLst/>
            <a:ahLst/>
            <a:cxnLst/>
            <a:rect l="l" t="t" r="r" b="b"/>
            <a:pathLst>
              <a:path w="1067" h="3472" extrusionOk="0">
                <a:moveTo>
                  <a:pt x="1" y="1"/>
                </a:moveTo>
                <a:lnTo>
                  <a:pt x="1" y="3472"/>
                </a:lnTo>
                <a:lnTo>
                  <a:pt x="1067" y="3472"/>
                </a:lnTo>
                <a:lnTo>
                  <a:pt x="10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 name="Google Shape;95;p4"/>
          <p:cNvSpPr/>
          <p:nvPr/>
        </p:nvSpPr>
        <p:spPr>
          <a:xfrm>
            <a:off x="918757" y="4713420"/>
            <a:ext cx="99252" cy="322948"/>
          </a:xfrm>
          <a:custGeom>
            <a:avLst/>
            <a:gdLst/>
            <a:ahLst/>
            <a:cxnLst/>
            <a:rect l="l" t="t" r="r" b="b"/>
            <a:pathLst>
              <a:path w="1067" h="3472" extrusionOk="0">
                <a:moveTo>
                  <a:pt x="1" y="1"/>
                </a:moveTo>
                <a:lnTo>
                  <a:pt x="1" y="3472"/>
                </a:lnTo>
                <a:lnTo>
                  <a:pt x="1066" y="3472"/>
                </a:lnTo>
                <a:lnTo>
                  <a:pt x="10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 name="Google Shape;96;p4"/>
          <p:cNvSpPr/>
          <p:nvPr/>
        </p:nvSpPr>
        <p:spPr>
          <a:xfrm>
            <a:off x="1079491" y="4713420"/>
            <a:ext cx="99252" cy="322948"/>
          </a:xfrm>
          <a:custGeom>
            <a:avLst/>
            <a:gdLst/>
            <a:ahLst/>
            <a:cxnLst/>
            <a:rect l="l" t="t" r="r" b="b"/>
            <a:pathLst>
              <a:path w="1067" h="3472" extrusionOk="0">
                <a:moveTo>
                  <a:pt x="1" y="1"/>
                </a:moveTo>
                <a:lnTo>
                  <a:pt x="1" y="3472"/>
                </a:lnTo>
                <a:lnTo>
                  <a:pt x="1067" y="3472"/>
                </a:lnTo>
                <a:lnTo>
                  <a:pt x="10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 name="Google Shape;97;p4"/>
          <p:cNvSpPr/>
          <p:nvPr/>
        </p:nvSpPr>
        <p:spPr>
          <a:xfrm>
            <a:off x="1241621" y="4713420"/>
            <a:ext cx="99252" cy="322948"/>
          </a:xfrm>
          <a:custGeom>
            <a:avLst/>
            <a:gdLst/>
            <a:ahLst/>
            <a:cxnLst/>
            <a:rect l="l" t="t" r="r" b="b"/>
            <a:pathLst>
              <a:path w="1067" h="3472" extrusionOk="0">
                <a:moveTo>
                  <a:pt x="1" y="1"/>
                </a:moveTo>
                <a:lnTo>
                  <a:pt x="1" y="3472"/>
                </a:lnTo>
                <a:lnTo>
                  <a:pt x="1066" y="3472"/>
                </a:lnTo>
                <a:lnTo>
                  <a:pt x="10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4"/>
          <p:cNvSpPr/>
          <p:nvPr/>
        </p:nvSpPr>
        <p:spPr>
          <a:xfrm>
            <a:off x="1405052" y="4713420"/>
            <a:ext cx="97857" cy="322948"/>
          </a:xfrm>
          <a:custGeom>
            <a:avLst/>
            <a:gdLst/>
            <a:ahLst/>
            <a:cxnLst/>
            <a:rect l="l" t="t" r="r" b="b"/>
            <a:pathLst>
              <a:path w="1052" h="3472" extrusionOk="0">
                <a:moveTo>
                  <a:pt x="1" y="1"/>
                </a:moveTo>
                <a:lnTo>
                  <a:pt x="1" y="3472"/>
                </a:lnTo>
                <a:lnTo>
                  <a:pt x="1052" y="3472"/>
                </a:lnTo>
                <a:lnTo>
                  <a:pt x="10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4"/>
          <p:cNvSpPr/>
          <p:nvPr/>
        </p:nvSpPr>
        <p:spPr>
          <a:xfrm>
            <a:off x="1567183" y="4713420"/>
            <a:ext cx="99159" cy="322948"/>
          </a:xfrm>
          <a:custGeom>
            <a:avLst/>
            <a:gdLst/>
            <a:ahLst/>
            <a:cxnLst/>
            <a:rect l="l" t="t" r="r" b="b"/>
            <a:pathLst>
              <a:path w="1066" h="3472" extrusionOk="0">
                <a:moveTo>
                  <a:pt x="0" y="1"/>
                </a:moveTo>
                <a:lnTo>
                  <a:pt x="0" y="3472"/>
                </a:lnTo>
                <a:lnTo>
                  <a:pt x="1066" y="3472"/>
                </a:lnTo>
                <a:lnTo>
                  <a:pt x="10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 name="Google Shape;100;p4"/>
          <p:cNvSpPr/>
          <p:nvPr/>
        </p:nvSpPr>
        <p:spPr>
          <a:xfrm>
            <a:off x="469949" y="2441286"/>
            <a:ext cx="418125" cy="49763"/>
          </a:xfrm>
          <a:custGeom>
            <a:avLst/>
            <a:gdLst/>
            <a:ahLst/>
            <a:cxnLst/>
            <a:rect l="l" t="t" r="r" b="b"/>
            <a:pathLst>
              <a:path w="4495" h="535" extrusionOk="0">
                <a:moveTo>
                  <a:pt x="4245" y="1"/>
                </a:moveTo>
                <a:cubicBezTo>
                  <a:pt x="4237" y="1"/>
                  <a:pt x="4229" y="1"/>
                  <a:pt x="4221" y="2"/>
                </a:cubicBezTo>
                <a:lnTo>
                  <a:pt x="275" y="2"/>
                </a:lnTo>
                <a:cubicBezTo>
                  <a:pt x="131" y="2"/>
                  <a:pt x="1" y="117"/>
                  <a:pt x="1" y="261"/>
                </a:cubicBezTo>
                <a:cubicBezTo>
                  <a:pt x="1" y="420"/>
                  <a:pt x="131" y="535"/>
                  <a:pt x="275" y="535"/>
                </a:cubicBezTo>
                <a:lnTo>
                  <a:pt x="4221" y="535"/>
                </a:lnTo>
                <a:cubicBezTo>
                  <a:pt x="4365" y="535"/>
                  <a:pt x="4494" y="434"/>
                  <a:pt x="4494" y="261"/>
                </a:cubicBezTo>
                <a:cubicBezTo>
                  <a:pt x="4494" y="112"/>
                  <a:pt x="4379" y="1"/>
                  <a:pt x="4245" y="1"/>
                </a:cubicBezTo>
                <a:close/>
              </a:path>
            </a:pathLst>
          </a:custGeom>
          <a:solidFill>
            <a:srgbClr val="597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 name="Google Shape;101;p4"/>
          <p:cNvSpPr/>
          <p:nvPr/>
        </p:nvSpPr>
        <p:spPr>
          <a:xfrm>
            <a:off x="1990676" y="3748843"/>
            <a:ext cx="1326835" cy="1394654"/>
          </a:xfrm>
          <a:custGeom>
            <a:avLst/>
            <a:gdLst/>
            <a:ahLst/>
            <a:cxnLst/>
            <a:rect l="l" t="t" r="r" b="b"/>
            <a:pathLst>
              <a:path w="17197" h="18076" extrusionOk="0">
                <a:moveTo>
                  <a:pt x="5128" y="1"/>
                </a:moveTo>
                <a:cubicBezTo>
                  <a:pt x="5085" y="1383"/>
                  <a:pt x="5027" y="2593"/>
                  <a:pt x="4955" y="3385"/>
                </a:cubicBezTo>
                <a:cubicBezTo>
                  <a:pt x="4019" y="14316"/>
                  <a:pt x="1" y="18075"/>
                  <a:pt x="1" y="18075"/>
                </a:cubicBezTo>
                <a:lnTo>
                  <a:pt x="17197" y="18075"/>
                </a:lnTo>
                <a:cubicBezTo>
                  <a:pt x="17182" y="18075"/>
                  <a:pt x="12228" y="15166"/>
                  <a:pt x="11580" y="3011"/>
                </a:cubicBezTo>
                <a:cubicBezTo>
                  <a:pt x="11537" y="2247"/>
                  <a:pt x="11522" y="1210"/>
                  <a:pt x="115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4"/>
          <p:cNvSpPr/>
          <p:nvPr/>
        </p:nvSpPr>
        <p:spPr>
          <a:xfrm>
            <a:off x="2351839" y="3682182"/>
            <a:ext cx="554513" cy="101227"/>
          </a:xfrm>
          <a:custGeom>
            <a:avLst/>
            <a:gdLst/>
            <a:ahLst/>
            <a:cxnLst/>
            <a:rect l="l" t="t" r="r" b="b"/>
            <a:pathLst>
              <a:path w="7187" h="1312" extrusionOk="0">
                <a:moveTo>
                  <a:pt x="0" y="1"/>
                </a:moveTo>
                <a:lnTo>
                  <a:pt x="0" y="1311"/>
                </a:lnTo>
                <a:lnTo>
                  <a:pt x="7187" y="1311"/>
                </a:lnTo>
                <a:lnTo>
                  <a:pt x="71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 name="Google Shape;103;p4"/>
          <p:cNvSpPr/>
          <p:nvPr/>
        </p:nvSpPr>
        <p:spPr>
          <a:xfrm>
            <a:off x="2366267" y="3817744"/>
            <a:ext cx="527895" cy="57866"/>
          </a:xfrm>
          <a:custGeom>
            <a:avLst/>
            <a:gdLst/>
            <a:ahLst/>
            <a:cxnLst/>
            <a:rect l="l" t="t" r="r" b="b"/>
            <a:pathLst>
              <a:path w="6842" h="750" extrusionOk="0">
                <a:moveTo>
                  <a:pt x="1" y="1"/>
                </a:moveTo>
                <a:lnTo>
                  <a:pt x="1" y="750"/>
                </a:lnTo>
                <a:lnTo>
                  <a:pt x="6842" y="750"/>
                </a:lnTo>
                <a:lnTo>
                  <a:pt x="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4"/>
          <p:cNvSpPr/>
          <p:nvPr/>
        </p:nvSpPr>
        <p:spPr>
          <a:xfrm>
            <a:off x="2366267" y="3917737"/>
            <a:ext cx="527895" cy="57866"/>
          </a:xfrm>
          <a:custGeom>
            <a:avLst/>
            <a:gdLst/>
            <a:ahLst/>
            <a:cxnLst/>
            <a:rect l="l" t="t" r="r" b="b"/>
            <a:pathLst>
              <a:path w="6842" h="750" extrusionOk="0">
                <a:moveTo>
                  <a:pt x="1" y="1"/>
                </a:moveTo>
                <a:lnTo>
                  <a:pt x="1" y="750"/>
                </a:lnTo>
                <a:lnTo>
                  <a:pt x="6842" y="750"/>
                </a:lnTo>
                <a:lnTo>
                  <a:pt x="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4"/>
          <p:cNvSpPr/>
          <p:nvPr/>
        </p:nvSpPr>
        <p:spPr>
          <a:xfrm>
            <a:off x="2480714" y="3274921"/>
            <a:ext cx="346735" cy="347892"/>
          </a:xfrm>
          <a:custGeom>
            <a:avLst/>
            <a:gdLst/>
            <a:ahLst/>
            <a:cxnLst/>
            <a:rect l="l" t="t" r="r" b="b"/>
            <a:pathLst>
              <a:path w="4494" h="4509" extrusionOk="0">
                <a:moveTo>
                  <a:pt x="2247" y="1"/>
                </a:moveTo>
                <a:cubicBezTo>
                  <a:pt x="1008" y="1"/>
                  <a:pt x="0" y="1009"/>
                  <a:pt x="0" y="2247"/>
                </a:cubicBezTo>
                <a:cubicBezTo>
                  <a:pt x="0" y="3486"/>
                  <a:pt x="1008" y="4508"/>
                  <a:pt x="2247" y="4508"/>
                </a:cubicBezTo>
                <a:cubicBezTo>
                  <a:pt x="3486" y="4508"/>
                  <a:pt x="4494" y="3486"/>
                  <a:pt x="4494" y="2247"/>
                </a:cubicBezTo>
                <a:cubicBezTo>
                  <a:pt x="4494" y="1009"/>
                  <a:pt x="3486" y="1"/>
                  <a:pt x="2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4"/>
          <p:cNvSpPr/>
          <p:nvPr/>
        </p:nvSpPr>
        <p:spPr>
          <a:xfrm>
            <a:off x="2613506" y="3129017"/>
            <a:ext cx="366795" cy="366795"/>
          </a:xfrm>
          <a:custGeom>
            <a:avLst/>
            <a:gdLst/>
            <a:ahLst/>
            <a:cxnLst/>
            <a:rect l="l" t="t" r="r" b="b"/>
            <a:pathLst>
              <a:path w="4754" h="4754" extrusionOk="0">
                <a:moveTo>
                  <a:pt x="2377" y="1"/>
                </a:moveTo>
                <a:cubicBezTo>
                  <a:pt x="1067" y="1"/>
                  <a:pt x="1" y="1067"/>
                  <a:pt x="1" y="2377"/>
                </a:cubicBezTo>
                <a:cubicBezTo>
                  <a:pt x="1" y="3688"/>
                  <a:pt x="1067" y="4754"/>
                  <a:pt x="2377" y="4754"/>
                </a:cubicBezTo>
                <a:cubicBezTo>
                  <a:pt x="3688" y="4754"/>
                  <a:pt x="4754" y="3688"/>
                  <a:pt x="4754" y="2377"/>
                </a:cubicBezTo>
                <a:cubicBezTo>
                  <a:pt x="4754" y="1052"/>
                  <a:pt x="3688" y="1"/>
                  <a:pt x="23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4"/>
          <p:cNvSpPr/>
          <p:nvPr/>
        </p:nvSpPr>
        <p:spPr>
          <a:xfrm>
            <a:off x="2202629" y="2571751"/>
            <a:ext cx="771597" cy="771597"/>
          </a:xfrm>
          <a:custGeom>
            <a:avLst/>
            <a:gdLst/>
            <a:ahLst/>
            <a:cxnLst/>
            <a:rect l="l" t="t" r="r" b="b"/>
            <a:pathLst>
              <a:path w="4249" h="4249" extrusionOk="0">
                <a:moveTo>
                  <a:pt x="2117" y="0"/>
                </a:moveTo>
                <a:cubicBezTo>
                  <a:pt x="951" y="0"/>
                  <a:pt x="0" y="951"/>
                  <a:pt x="0" y="2132"/>
                </a:cubicBezTo>
                <a:cubicBezTo>
                  <a:pt x="0" y="3298"/>
                  <a:pt x="951" y="4249"/>
                  <a:pt x="2117" y="4249"/>
                </a:cubicBezTo>
                <a:cubicBezTo>
                  <a:pt x="3284" y="4249"/>
                  <a:pt x="4249" y="3298"/>
                  <a:pt x="4249" y="2132"/>
                </a:cubicBezTo>
                <a:cubicBezTo>
                  <a:pt x="4249" y="951"/>
                  <a:pt x="3284" y="0"/>
                  <a:pt x="21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3200492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7EA27-F140-00B9-6EF3-F1860BCBABA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F7FA779-E1CE-A37E-A650-578A02B63306}"/>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EFCD03B-8530-EBF8-D374-94B32B79F1AD}"/>
              </a:ext>
            </a:extLst>
          </p:cNvPr>
          <p:cNvSpPr>
            <a:spLocks noGrp="1"/>
          </p:cNvSpPr>
          <p:nvPr>
            <p:ph type="dt" sz="half" idx="10"/>
          </p:nvPr>
        </p:nvSpPr>
        <p:spPr/>
        <p:txBody>
          <a:bodyPr/>
          <a:lstStyle/>
          <a:p>
            <a:fld id="{2F56BC5E-E503-4AFA-BF71-EDD60DF8860B}" type="datetimeFigureOut">
              <a:rPr lang="en-US" smtClean="0"/>
              <a:t>2/24/2026</a:t>
            </a:fld>
            <a:endParaRPr lang="en-US"/>
          </a:p>
        </p:txBody>
      </p:sp>
      <p:sp>
        <p:nvSpPr>
          <p:cNvPr id="5" name="Footer Placeholder 4">
            <a:extLst>
              <a:ext uri="{FF2B5EF4-FFF2-40B4-BE49-F238E27FC236}">
                <a16:creationId xmlns:a16="http://schemas.microsoft.com/office/drawing/2014/main" id="{FAEB8E68-DD0B-56B8-5C18-FCA140B98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6E5DFD-76DB-58C7-6D41-9883CE9E1A3D}"/>
              </a:ext>
            </a:extLst>
          </p:cNvPr>
          <p:cNvSpPr>
            <a:spLocks noGrp="1"/>
          </p:cNvSpPr>
          <p:nvPr>
            <p:ph type="sldNum" sz="quarter" idx="12"/>
          </p:nvPr>
        </p:nvSpPr>
        <p:spPr/>
        <p:txBody>
          <a:bodyPr/>
          <a:lstStyle/>
          <a:p>
            <a:fld id="{0110E02D-6A7F-4E9E-A5FB-33DC49D329C6}" type="slidenum">
              <a:rPr lang="en-US" smtClean="0"/>
              <a:t>‹#›</a:t>
            </a:fld>
            <a:endParaRPr lang="en-US"/>
          </a:p>
        </p:txBody>
      </p:sp>
    </p:spTree>
    <p:extLst>
      <p:ext uri="{BB962C8B-B14F-4D97-AF65-F5344CB8AC3E}">
        <p14:creationId xmlns:p14="http://schemas.microsoft.com/office/powerpoint/2010/main" val="36937658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05C0C-D44B-C8C3-A6CD-678E3DFC3B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724A9F-BF15-61EB-A4DE-63F51647F3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AFDB14-8C98-31BC-EBE1-E17DC86CBF9A}"/>
              </a:ext>
            </a:extLst>
          </p:cNvPr>
          <p:cNvSpPr>
            <a:spLocks noGrp="1"/>
          </p:cNvSpPr>
          <p:nvPr>
            <p:ph type="dt" sz="half" idx="10"/>
          </p:nvPr>
        </p:nvSpPr>
        <p:spPr/>
        <p:txBody>
          <a:bodyPr/>
          <a:lstStyle/>
          <a:p>
            <a:fld id="{2F56BC5E-E503-4AFA-BF71-EDD60DF8860B}" type="datetimeFigureOut">
              <a:rPr lang="en-US" smtClean="0"/>
              <a:t>2/24/2026</a:t>
            </a:fld>
            <a:endParaRPr lang="en-US"/>
          </a:p>
        </p:txBody>
      </p:sp>
      <p:sp>
        <p:nvSpPr>
          <p:cNvPr id="5" name="Footer Placeholder 4">
            <a:extLst>
              <a:ext uri="{FF2B5EF4-FFF2-40B4-BE49-F238E27FC236}">
                <a16:creationId xmlns:a16="http://schemas.microsoft.com/office/drawing/2014/main" id="{16441112-DA76-6047-39A0-6F5B4EC6C9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849818-7B96-BA79-445C-0CC67325DDAF}"/>
              </a:ext>
            </a:extLst>
          </p:cNvPr>
          <p:cNvSpPr>
            <a:spLocks noGrp="1"/>
          </p:cNvSpPr>
          <p:nvPr>
            <p:ph type="sldNum" sz="quarter" idx="12"/>
          </p:nvPr>
        </p:nvSpPr>
        <p:spPr/>
        <p:txBody>
          <a:bodyPr/>
          <a:lstStyle/>
          <a:p>
            <a:fld id="{0110E02D-6A7F-4E9E-A5FB-33DC49D329C6}" type="slidenum">
              <a:rPr lang="en-US" smtClean="0"/>
              <a:t>‹#›</a:t>
            </a:fld>
            <a:endParaRPr lang="en-US"/>
          </a:p>
        </p:txBody>
      </p:sp>
    </p:spTree>
    <p:extLst>
      <p:ext uri="{BB962C8B-B14F-4D97-AF65-F5344CB8AC3E}">
        <p14:creationId xmlns:p14="http://schemas.microsoft.com/office/powerpoint/2010/main" val="35155533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A6680-F26B-27C9-332F-6B2DE8C26F13}"/>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A859AF6-09A1-325A-9A48-87C1643B9F77}"/>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52B01A-A308-E461-2057-2D7310AC3880}"/>
              </a:ext>
            </a:extLst>
          </p:cNvPr>
          <p:cNvSpPr>
            <a:spLocks noGrp="1"/>
          </p:cNvSpPr>
          <p:nvPr>
            <p:ph type="dt" sz="half" idx="10"/>
          </p:nvPr>
        </p:nvSpPr>
        <p:spPr/>
        <p:txBody>
          <a:bodyPr/>
          <a:lstStyle/>
          <a:p>
            <a:fld id="{2F56BC5E-E503-4AFA-BF71-EDD60DF8860B}" type="datetimeFigureOut">
              <a:rPr lang="en-US" smtClean="0"/>
              <a:t>2/24/2026</a:t>
            </a:fld>
            <a:endParaRPr lang="en-US"/>
          </a:p>
        </p:txBody>
      </p:sp>
      <p:sp>
        <p:nvSpPr>
          <p:cNvPr id="5" name="Footer Placeholder 4">
            <a:extLst>
              <a:ext uri="{FF2B5EF4-FFF2-40B4-BE49-F238E27FC236}">
                <a16:creationId xmlns:a16="http://schemas.microsoft.com/office/drawing/2014/main" id="{389C8379-DD4B-CE3B-0B1D-A39C8B32E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F373EB-F6ED-DBA0-12D9-E8467BE8BB4A}"/>
              </a:ext>
            </a:extLst>
          </p:cNvPr>
          <p:cNvSpPr>
            <a:spLocks noGrp="1"/>
          </p:cNvSpPr>
          <p:nvPr>
            <p:ph type="sldNum" sz="quarter" idx="12"/>
          </p:nvPr>
        </p:nvSpPr>
        <p:spPr/>
        <p:txBody>
          <a:bodyPr/>
          <a:lstStyle/>
          <a:p>
            <a:fld id="{0110E02D-6A7F-4E9E-A5FB-33DC49D329C6}" type="slidenum">
              <a:rPr lang="en-US" smtClean="0"/>
              <a:t>‹#›</a:t>
            </a:fld>
            <a:endParaRPr lang="en-US"/>
          </a:p>
        </p:txBody>
      </p:sp>
    </p:spTree>
    <p:extLst>
      <p:ext uri="{BB962C8B-B14F-4D97-AF65-F5344CB8AC3E}">
        <p14:creationId xmlns:p14="http://schemas.microsoft.com/office/powerpoint/2010/main" val="19136636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EE1E5-288B-92A9-D4AB-B4738F741C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51575E-B9A5-3A13-533C-5B7D9AD2E8F0}"/>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A8C421-829B-D1C1-0274-B5FFE145777B}"/>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897BE2-8AC6-8B10-4E19-7868CE03F514}"/>
              </a:ext>
            </a:extLst>
          </p:cNvPr>
          <p:cNvSpPr>
            <a:spLocks noGrp="1"/>
          </p:cNvSpPr>
          <p:nvPr>
            <p:ph type="dt" sz="half" idx="10"/>
          </p:nvPr>
        </p:nvSpPr>
        <p:spPr/>
        <p:txBody>
          <a:bodyPr/>
          <a:lstStyle/>
          <a:p>
            <a:fld id="{2F56BC5E-E503-4AFA-BF71-EDD60DF8860B}" type="datetimeFigureOut">
              <a:rPr lang="en-US" smtClean="0"/>
              <a:t>2/24/2026</a:t>
            </a:fld>
            <a:endParaRPr lang="en-US"/>
          </a:p>
        </p:txBody>
      </p:sp>
      <p:sp>
        <p:nvSpPr>
          <p:cNvPr id="6" name="Footer Placeholder 5">
            <a:extLst>
              <a:ext uri="{FF2B5EF4-FFF2-40B4-BE49-F238E27FC236}">
                <a16:creationId xmlns:a16="http://schemas.microsoft.com/office/drawing/2014/main" id="{5332108F-F154-8EA0-06D5-19D909F953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81075D-5893-B19B-E6F9-49627F44EE05}"/>
              </a:ext>
            </a:extLst>
          </p:cNvPr>
          <p:cNvSpPr>
            <a:spLocks noGrp="1"/>
          </p:cNvSpPr>
          <p:nvPr>
            <p:ph type="sldNum" sz="quarter" idx="12"/>
          </p:nvPr>
        </p:nvSpPr>
        <p:spPr/>
        <p:txBody>
          <a:bodyPr/>
          <a:lstStyle/>
          <a:p>
            <a:fld id="{0110E02D-6A7F-4E9E-A5FB-33DC49D329C6}" type="slidenum">
              <a:rPr lang="en-US" smtClean="0"/>
              <a:t>‹#›</a:t>
            </a:fld>
            <a:endParaRPr lang="en-US"/>
          </a:p>
        </p:txBody>
      </p:sp>
    </p:spTree>
    <p:extLst>
      <p:ext uri="{BB962C8B-B14F-4D97-AF65-F5344CB8AC3E}">
        <p14:creationId xmlns:p14="http://schemas.microsoft.com/office/powerpoint/2010/main" val="12905467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3774F-1316-C167-10DB-1FD4F6333C46}"/>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5C8FB2-B8AB-B056-2DC1-85225910126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F8DBC39-6383-C711-3822-6FCB833087D2}"/>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7E0398-E2BD-20AB-667F-B04A55233F35}"/>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7DAA307-48AA-25DC-70FB-BE575F813D5E}"/>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871D5E-A1ED-EB1D-C097-6E34B886CED9}"/>
              </a:ext>
            </a:extLst>
          </p:cNvPr>
          <p:cNvSpPr>
            <a:spLocks noGrp="1"/>
          </p:cNvSpPr>
          <p:nvPr>
            <p:ph type="dt" sz="half" idx="10"/>
          </p:nvPr>
        </p:nvSpPr>
        <p:spPr/>
        <p:txBody>
          <a:bodyPr/>
          <a:lstStyle/>
          <a:p>
            <a:fld id="{2F56BC5E-E503-4AFA-BF71-EDD60DF8860B}" type="datetimeFigureOut">
              <a:rPr lang="en-US" smtClean="0"/>
              <a:t>2/24/2026</a:t>
            </a:fld>
            <a:endParaRPr lang="en-US"/>
          </a:p>
        </p:txBody>
      </p:sp>
      <p:sp>
        <p:nvSpPr>
          <p:cNvPr id="8" name="Footer Placeholder 7">
            <a:extLst>
              <a:ext uri="{FF2B5EF4-FFF2-40B4-BE49-F238E27FC236}">
                <a16:creationId xmlns:a16="http://schemas.microsoft.com/office/drawing/2014/main" id="{F6104FA0-56F5-3B5A-C045-F4FF2CED5B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4778E1-720C-DCD7-7520-5118949634EC}"/>
              </a:ext>
            </a:extLst>
          </p:cNvPr>
          <p:cNvSpPr>
            <a:spLocks noGrp="1"/>
          </p:cNvSpPr>
          <p:nvPr>
            <p:ph type="sldNum" sz="quarter" idx="12"/>
          </p:nvPr>
        </p:nvSpPr>
        <p:spPr/>
        <p:txBody>
          <a:bodyPr/>
          <a:lstStyle/>
          <a:p>
            <a:fld id="{0110E02D-6A7F-4E9E-A5FB-33DC49D329C6}" type="slidenum">
              <a:rPr lang="en-US" smtClean="0"/>
              <a:t>‹#›</a:t>
            </a:fld>
            <a:endParaRPr lang="en-US"/>
          </a:p>
        </p:txBody>
      </p:sp>
    </p:spTree>
    <p:extLst>
      <p:ext uri="{BB962C8B-B14F-4D97-AF65-F5344CB8AC3E}">
        <p14:creationId xmlns:p14="http://schemas.microsoft.com/office/powerpoint/2010/main" val="42628841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85FDD-4DE8-76FA-067F-187B8684D3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BCEF38-F1BF-F9A6-749F-E3C7BC491085}"/>
              </a:ext>
            </a:extLst>
          </p:cNvPr>
          <p:cNvSpPr>
            <a:spLocks noGrp="1"/>
          </p:cNvSpPr>
          <p:nvPr>
            <p:ph type="dt" sz="half" idx="10"/>
          </p:nvPr>
        </p:nvSpPr>
        <p:spPr/>
        <p:txBody>
          <a:bodyPr/>
          <a:lstStyle/>
          <a:p>
            <a:fld id="{2F56BC5E-E503-4AFA-BF71-EDD60DF8860B}" type="datetimeFigureOut">
              <a:rPr lang="en-US" smtClean="0"/>
              <a:t>2/24/2026</a:t>
            </a:fld>
            <a:endParaRPr lang="en-US"/>
          </a:p>
        </p:txBody>
      </p:sp>
      <p:sp>
        <p:nvSpPr>
          <p:cNvPr id="4" name="Footer Placeholder 3">
            <a:extLst>
              <a:ext uri="{FF2B5EF4-FFF2-40B4-BE49-F238E27FC236}">
                <a16:creationId xmlns:a16="http://schemas.microsoft.com/office/drawing/2014/main" id="{7D87B97A-49C9-9B1A-4892-84DF7035E3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7EF1C5-68BF-F971-BFBE-D14118EC4DBE}"/>
              </a:ext>
            </a:extLst>
          </p:cNvPr>
          <p:cNvSpPr>
            <a:spLocks noGrp="1"/>
          </p:cNvSpPr>
          <p:nvPr>
            <p:ph type="sldNum" sz="quarter" idx="12"/>
          </p:nvPr>
        </p:nvSpPr>
        <p:spPr/>
        <p:txBody>
          <a:bodyPr/>
          <a:lstStyle/>
          <a:p>
            <a:fld id="{0110E02D-6A7F-4E9E-A5FB-33DC49D329C6}" type="slidenum">
              <a:rPr lang="en-US" smtClean="0"/>
              <a:t>‹#›</a:t>
            </a:fld>
            <a:endParaRPr lang="en-US"/>
          </a:p>
        </p:txBody>
      </p:sp>
    </p:spTree>
    <p:extLst>
      <p:ext uri="{BB962C8B-B14F-4D97-AF65-F5344CB8AC3E}">
        <p14:creationId xmlns:p14="http://schemas.microsoft.com/office/powerpoint/2010/main" val="391111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04"/>
        <p:cNvGrpSpPr/>
        <p:nvPr/>
      </p:nvGrpSpPr>
      <p:grpSpPr>
        <a:xfrm>
          <a:off x="0" y="0"/>
          <a:ext cx="0" cy="0"/>
          <a:chOff x="0" y="0"/>
          <a:chExt cx="0" cy="0"/>
        </a:xfrm>
      </p:grpSpPr>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182AF1-118A-F287-642C-4EF0946C7E7B}"/>
              </a:ext>
            </a:extLst>
          </p:cNvPr>
          <p:cNvSpPr>
            <a:spLocks noGrp="1"/>
          </p:cNvSpPr>
          <p:nvPr>
            <p:ph type="dt" sz="half" idx="10"/>
          </p:nvPr>
        </p:nvSpPr>
        <p:spPr/>
        <p:txBody>
          <a:bodyPr/>
          <a:lstStyle/>
          <a:p>
            <a:fld id="{2F56BC5E-E503-4AFA-BF71-EDD60DF8860B}" type="datetimeFigureOut">
              <a:rPr lang="en-US" smtClean="0"/>
              <a:t>2/24/2026</a:t>
            </a:fld>
            <a:endParaRPr lang="en-US"/>
          </a:p>
        </p:txBody>
      </p:sp>
      <p:sp>
        <p:nvSpPr>
          <p:cNvPr id="3" name="Footer Placeholder 2">
            <a:extLst>
              <a:ext uri="{FF2B5EF4-FFF2-40B4-BE49-F238E27FC236}">
                <a16:creationId xmlns:a16="http://schemas.microsoft.com/office/drawing/2014/main" id="{C533DEC9-F44C-C589-7D80-C09188AD3D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F2BC30-0A6F-620D-32CB-8D85772976A1}"/>
              </a:ext>
            </a:extLst>
          </p:cNvPr>
          <p:cNvSpPr>
            <a:spLocks noGrp="1"/>
          </p:cNvSpPr>
          <p:nvPr>
            <p:ph type="sldNum" sz="quarter" idx="12"/>
          </p:nvPr>
        </p:nvSpPr>
        <p:spPr/>
        <p:txBody>
          <a:bodyPr/>
          <a:lstStyle/>
          <a:p>
            <a:fld id="{0110E02D-6A7F-4E9E-A5FB-33DC49D329C6}" type="slidenum">
              <a:rPr lang="en-US" smtClean="0"/>
              <a:t>‹#›</a:t>
            </a:fld>
            <a:endParaRPr lang="en-US"/>
          </a:p>
        </p:txBody>
      </p:sp>
    </p:spTree>
    <p:extLst>
      <p:ext uri="{BB962C8B-B14F-4D97-AF65-F5344CB8AC3E}">
        <p14:creationId xmlns:p14="http://schemas.microsoft.com/office/powerpoint/2010/main" val="35139688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34C4B-C951-D44C-E32D-B38F1E570DC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B806009-571C-3E08-BC5C-23B26909FD81}"/>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10B975-C14A-DB2B-D91F-DFC94586DBE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D88EE0D-8DF8-8EDA-EE4F-928648F13E5C}"/>
              </a:ext>
            </a:extLst>
          </p:cNvPr>
          <p:cNvSpPr>
            <a:spLocks noGrp="1"/>
          </p:cNvSpPr>
          <p:nvPr>
            <p:ph type="dt" sz="half" idx="10"/>
          </p:nvPr>
        </p:nvSpPr>
        <p:spPr/>
        <p:txBody>
          <a:bodyPr/>
          <a:lstStyle/>
          <a:p>
            <a:fld id="{2F56BC5E-E503-4AFA-BF71-EDD60DF8860B}" type="datetimeFigureOut">
              <a:rPr lang="en-US" smtClean="0"/>
              <a:t>2/24/2026</a:t>
            </a:fld>
            <a:endParaRPr lang="en-US"/>
          </a:p>
        </p:txBody>
      </p:sp>
      <p:sp>
        <p:nvSpPr>
          <p:cNvPr id="6" name="Footer Placeholder 5">
            <a:extLst>
              <a:ext uri="{FF2B5EF4-FFF2-40B4-BE49-F238E27FC236}">
                <a16:creationId xmlns:a16="http://schemas.microsoft.com/office/drawing/2014/main" id="{85B89459-3287-A78C-A129-C632D02969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121794-BC1C-0ADA-C5FE-F62A45D594BB}"/>
              </a:ext>
            </a:extLst>
          </p:cNvPr>
          <p:cNvSpPr>
            <a:spLocks noGrp="1"/>
          </p:cNvSpPr>
          <p:nvPr>
            <p:ph type="sldNum" sz="quarter" idx="12"/>
          </p:nvPr>
        </p:nvSpPr>
        <p:spPr/>
        <p:txBody>
          <a:bodyPr/>
          <a:lstStyle/>
          <a:p>
            <a:fld id="{0110E02D-6A7F-4E9E-A5FB-33DC49D329C6}" type="slidenum">
              <a:rPr lang="en-US" smtClean="0"/>
              <a:t>‹#›</a:t>
            </a:fld>
            <a:endParaRPr lang="en-US"/>
          </a:p>
        </p:txBody>
      </p:sp>
    </p:spTree>
    <p:extLst>
      <p:ext uri="{BB962C8B-B14F-4D97-AF65-F5344CB8AC3E}">
        <p14:creationId xmlns:p14="http://schemas.microsoft.com/office/powerpoint/2010/main" val="240123151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9FC01-943C-CA24-357D-E081CF00B4A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94978AC-2656-8CD9-3328-E967F6F7CE25}"/>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3B4D50D-62B6-C9F6-9276-7386FA5E1A2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F3F0925-3E75-7E5A-FCC0-ABB216676C13}"/>
              </a:ext>
            </a:extLst>
          </p:cNvPr>
          <p:cNvSpPr>
            <a:spLocks noGrp="1"/>
          </p:cNvSpPr>
          <p:nvPr>
            <p:ph type="dt" sz="half" idx="10"/>
          </p:nvPr>
        </p:nvSpPr>
        <p:spPr/>
        <p:txBody>
          <a:bodyPr/>
          <a:lstStyle/>
          <a:p>
            <a:fld id="{2F56BC5E-E503-4AFA-BF71-EDD60DF8860B}" type="datetimeFigureOut">
              <a:rPr lang="en-US" smtClean="0"/>
              <a:t>2/24/2026</a:t>
            </a:fld>
            <a:endParaRPr lang="en-US"/>
          </a:p>
        </p:txBody>
      </p:sp>
      <p:sp>
        <p:nvSpPr>
          <p:cNvPr id="6" name="Footer Placeholder 5">
            <a:extLst>
              <a:ext uri="{FF2B5EF4-FFF2-40B4-BE49-F238E27FC236}">
                <a16:creationId xmlns:a16="http://schemas.microsoft.com/office/drawing/2014/main" id="{1AA6C703-A7BD-71D4-8F36-29A256650D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20B087-6793-E8A9-D853-0E05BB6B7190}"/>
              </a:ext>
            </a:extLst>
          </p:cNvPr>
          <p:cNvSpPr>
            <a:spLocks noGrp="1"/>
          </p:cNvSpPr>
          <p:nvPr>
            <p:ph type="sldNum" sz="quarter" idx="12"/>
          </p:nvPr>
        </p:nvSpPr>
        <p:spPr/>
        <p:txBody>
          <a:bodyPr/>
          <a:lstStyle/>
          <a:p>
            <a:fld id="{0110E02D-6A7F-4E9E-A5FB-33DC49D329C6}" type="slidenum">
              <a:rPr lang="en-US" smtClean="0"/>
              <a:t>‹#›</a:t>
            </a:fld>
            <a:endParaRPr lang="en-US"/>
          </a:p>
        </p:txBody>
      </p:sp>
    </p:spTree>
    <p:extLst>
      <p:ext uri="{BB962C8B-B14F-4D97-AF65-F5344CB8AC3E}">
        <p14:creationId xmlns:p14="http://schemas.microsoft.com/office/powerpoint/2010/main" val="12010390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B37EA-D4B4-A4D6-1933-C047650BF1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B718D5-EA6A-2F0C-CA8F-58826BCB09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70452-D81E-B95C-F1DB-520DDA17A079}"/>
              </a:ext>
            </a:extLst>
          </p:cNvPr>
          <p:cNvSpPr>
            <a:spLocks noGrp="1"/>
          </p:cNvSpPr>
          <p:nvPr>
            <p:ph type="dt" sz="half" idx="10"/>
          </p:nvPr>
        </p:nvSpPr>
        <p:spPr/>
        <p:txBody>
          <a:bodyPr/>
          <a:lstStyle/>
          <a:p>
            <a:fld id="{2F56BC5E-E503-4AFA-BF71-EDD60DF8860B}" type="datetimeFigureOut">
              <a:rPr lang="en-US" smtClean="0"/>
              <a:t>2/24/2026</a:t>
            </a:fld>
            <a:endParaRPr lang="en-US"/>
          </a:p>
        </p:txBody>
      </p:sp>
      <p:sp>
        <p:nvSpPr>
          <p:cNvPr id="5" name="Footer Placeholder 4">
            <a:extLst>
              <a:ext uri="{FF2B5EF4-FFF2-40B4-BE49-F238E27FC236}">
                <a16:creationId xmlns:a16="http://schemas.microsoft.com/office/drawing/2014/main" id="{658DE0CE-4D2C-F2E8-E8AA-3A153AF8CD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2BACF6-7CFE-8175-E771-4B84CD870A0F}"/>
              </a:ext>
            </a:extLst>
          </p:cNvPr>
          <p:cNvSpPr>
            <a:spLocks noGrp="1"/>
          </p:cNvSpPr>
          <p:nvPr>
            <p:ph type="sldNum" sz="quarter" idx="12"/>
          </p:nvPr>
        </p:nvSpPr>
        <p:spPr/>
        <p:txBody>
          <a:bodyPr/>
          <a:lstStyle/>
          <a:p>
            <a:fld id="{0110E02D-6A7F-4E9E-A5FB-33DC49D329C6}" type="slidenum">
              <a:rPr lang="en-US" smtClean="0"/>
              <a:t>‹#›</a:t>
            </a:fld>
            <a:endParaRPr lang="en-US"/>
          </a:p>
        </p:txBody>
      </p:sp>
    </p:spTree>
    <p:extLst>
      <p:ext uri="{BB962C8B-B14F-4D97-AF65-F5344CB8AC3E}">
        <p14:creationId xmlns:p14="http://schemas.microsoft.com/office/powerpoint/2010/main" val="13672308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2A82E6-2286-E87B-50C7-DA1EB1DDCE67}"/>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54C8FD-3E48-99A1-1EC9-726F3CA0C107}"/>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E9658B-F33C-EBF1-BB98-272A01A36858}"/>
              </a:ext>
            </a:extLst>
          </p:cNvPr>
          <p:cNvSpPr>
            <a:spLocks noGrp="1"/>
          </p:cNvSpPr>
          <p:nvPr>
            <p:ph type="dt" sz="half" idx="10"/>
          </p:nvPr>
        </p:nvSpPr>
        <p:spPr/>
        <p:txBody>
          <a:bodyPr/>
          <a:lstStyle/>
          <a:p>
            <a:fld id="{2F56BC5E-E503-4AFA-BF71-EDD60DF8860B}" type="datetimeFigureOut">
              <a:rPr lang="en-US" smtClean="0"/>
              <a:t>2/24/2026</a:t>
            </a:fld>
            <a:endParaRPr lang="en-US"/>
          </a:p>
        </p:txBody>
      </p:sp>
      <p:sp>
        <p:nvSpPr>
          <p:cNvPr id="5" name="Footer Placeholder 4">
            <a:extLst>
              <a:ext uri="{FF2B5EF4-FFF2-40B4-BE49-F238E27FC236}">
                <a16:creationId xmlns:a16="http://schemas.microsoft.com/office/drawing/2014/main" id="{5374139A-A477-69ED-7F1C-255530DB7F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91C335-1F85-1D0D-4C46-33348B551F10}"/>
              </a:ext>
            </a:extLst>
          </p:cNvPr>
          <p:cNvSpPr>
            <a:spLocks noGrp="1"/>
          </p:cNvSpPr>
          <p:nvPr>
            <p:ph type="sldNum" sz="quarter" idx="12"/>
          </p:nvPr>
        </p:nvSpPr>
        <p:spPr/>
        <p:txBody>
          <a:bodyPr/>
          <a:lstStyle/>
          <a:p>
            <a:fld id="{0110E02D-6A7F-4E9E-A5FB-33DC49D329C6}" type="slidenum">
              <a:rPr lang="en-US" smtClean="0"/>
              <a:t>‹#›</a:t>
            </a:fld>
            <a:endParaRPr lang="en-US"/>
          </a:p>
        </p:txBody>
      </p:sp>
    </p:spTree>
    <p:extLst>
      <p:ext uri="{BB962C8B-B14F-4D97-AF65-F5344CB8AC3E}">
        <p14:creationId xmlns:p14="http://schemas.microsoft.com/office/powerpoint/2010/main" val="1720555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905"/>
        <p:cNvGrpSpPr/>
        <p:nvPr/>
      </p:nvGrpSpPr>
      <p:grpSpPr>
        <a:xfrm>
          <a:off x="0" y="0"/>
          <a:ext cx="0" cy="0"/>
          <a:chOff x="0" y="0"/>
          <a:chExt cx="0" cy="0"/>
        </a:xfrm>
      </p:grpSpPr>
      <p:sp>
        <p:nvSpPr>
          <p:cNvPr id="906" name="Google Shape;906;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07" name="Google Shape;907;p13"/>
          <p:cNvSpPr txBox="1">
            <a:spLocks noGrp="1"/>
          </p:cNvSpPr>
          <p:nvPr>
            <p:ph type="title" idx="2" hasCustomPrompt="1"/>
          </p:nvPr>
        </p:nvSpPr>
        <p:spPr>
          <a:xfrm>
            <a:off x="720000" y="1263758"/>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8" name="Google Shape;908;p13"/>
          <p:cNvSpPr txBox="1">
            <a:spLocks noGrp="1"/>
          </p:cNvSpPr>
          <p:nvPr>
            <p:ph type="title" idx="3" hasCustomPrompt="1"/>
          </p:nvPr>
        </p:nvSpPr>
        <p:spPr>
          <a:xfrm>
            <a:off x="3419275" y="2437479"/>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9" name="Google Shape;909;p13"/>
          <p:cNvSpPr txBox="1">
            <a:spLocks noGrp="1"/>
          </p:cNvSpPr>
          <p:nvPr>
            <p:ph type="title" idx="4" hasCustomPrompt="1"/>
          </p:nvPr>
        </p:nvSpPr>
        <p:spPr>
          <a:xfrm>
            <a:off x="3419275" y="1263758"/>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10" name="Google Shape;910;p13"/>
          <p:cNvSpPr txBox="1">
            <a:spLocks noGrp="1"/>
          </p:cNvSpPr>
          <p:nvPr>
            <p:ph type="title" idx="5" hasCustomPrompt="1"/>
          </p:nvPr>
        </p:nvSpPr>
        <p:spPr>
          <a:xfrm>
            <a:off x="720000" y="3611216"/>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11" name="Google Shape;911;p13"/>
          <p:cNvSpPr txBox="1">
            <a:spLocks noGrp="1"/>
          </p:cNvSpPr>
          <p:nvPr>
            <p:ph type="title" idx="6" hasCustomPrompt="1"/>
          </p:nvPr>
        </p:nvSpPr>
        <p:spPr>
          <a:xfrm>
            <a:off x="720000" y="2437496"/>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12" name="Google Shape;912;p13"/>
          <p:cNvSpPr txBox="1">
            <a:spLocks noGrp="1"/>
          </p:cNvSpPr>
          <p:nvPr>
            <p:ph type="title" idx="7" hasCustomPrompt="1"/>
          </p:nvPr>
        </p:nvSpPr>
        <p:spPr>
          <a:xfrm>
            <a:off x="3419275" y="3611216"/>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13" name="Google Shape;913;p13"/>
          <p:cNvSpPr txBox="1">
            <a:spLocks noGrp="1"/>
          </p:cNvSpPr>
          <p:nvPr>
            <p:ph type="subTitle" idx="1"/>
          </p:nvPr>
        </p:nvSpPr>
        <p:spPr>
          <a:xfrm>
            <a:off x="720000" y="1711350"/>
            <a:ext cx="2435100" cy="4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Bebas Neue"/>
              <a:buNone/>
              <a:defRPr sz="2000" b="1">
                <a:solidFill>
                  <a:schemeClr val="dk2"/>
                </a:solidFill>
                <a:latin typeface="Be Vietnam Pro"/>
                <a:ea typeface="Be Vietnam Pro"/>
                <a:cs typeface="Be Vietnam Pro"/>
                <a:sym typeface="Be Vietnam Pro"/>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14" name="Google Shape;914;p13"/>
          <p:cNvSpPr txBox="1">
            <a:spLocks noGrp="1"/>
          </p:cNvSpPr>
          <p:nvPr>
            <p:ph type="subTitle" idx="8"/>
          </p:nvPr>
        </p:nvSpPr>
        <p:spPr>
          <a:xfrm>
            <a:off x="3419275" y="1711350"/>
            <a:ext cx="2435100" cy="4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Bebas Neue"/>
              <a:buNone/>
              <a:defRPr sz="2000" b="1">
                <a:solidFill>
                  <a:schemeClr val="dk2"/>
                </a:solidFill>
                <a:latin typeface="Be Vietnam Pro"/>
                <a:ea typeface="Be Vietnam Pro"/>
                <a:cs typeface="Be Vietnam Pro"/>
                <a:sym typeface="Be Vietnam Pro"/>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15" name="Google Shape;915;p13"/>
          <p:cNvSpPr txBox="1">
            <a:spLocks noGrp="1"/>
          </p:cNvSpPr>
          <p:nvPr>
            <p:ph type="subTitle" idx="9"/>
          </p:nvPr>
        </p:nvSpPr>
        <p:spPr>
          <a:xfrm>
            <a:off x="720000" y="2885088"/>
            <a:ext cx="2435100" cy="4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Bebas Neue"/>
              <a:buNone/>
              <a:defRPr sz="2000" b="1">
                <a:solidFill>
                  <a:schemeClr val="dk2"/>
                </a:solidFill>
                <a:latin typeface="Be Vietnam Pro"/>
                <a:ea typeface="Be Vietnam Pro"/>
                <a:cs typeface="Be Vietnam Pro"/>
                <a:sym typeface="Be Vietnam Pro"/>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16" name="Google Shape;916;p13"/>
          <p:cNvSpPr txBox="1">
            <a:spLocks noGrp="1"/>
          </p:cNvSpPr>
          <p:nvPr>
            <p:ph type="subTitle" idx="13"/>
          </p:nvPr>
        </p:nvSpPr>
        <p:spPr>
          <a:xfrm>
            <a:off x="3419275" y="2885088"/>
            <a:ext cx="2435100" cy="4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Bebas Neue"/>
              <a:buNone/>
              <a:defRPr sz="2000" b="1">
                <a:solidFill>
                  <a:schemeClr val="dk2"/>
                </a:solidFill>
                <a:latin typeface="Be Vietnam Pro"/>
                <a:ea typeface="Be Vietnam Pro"/>
                <a:cs typeface="Be Vietnam Pro"/>
                <a:sym typeface="Be Vietnam Pro"/>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17" name="Google Shape;917;p13"/>
          <p:cNvSpPr txBox="1">
            <a:spLocks noGrp="1"/>
          </p:cNvSpPr>
          <p:nvPr>
            <p:ph type="subTitle" idx="14"/>
          </p:nvPr>
        </p:nvSpPr>
        <p:spPr>
          <a:xfrm>
            <a:off x="720000" y="4058825"/>
            <a:ext cx="2435100" cy="4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Bebas Neue"/>
              <a:buNone/>
              <a:defRPr sz="2000" b="1">
                <a:solidFill>
                  <a:schemeClr val="dk2"/>
                </a:solidFill>
                <a:latin typeface="Be Vietnam Pro"/>
                <a:ea typeface="Be Vietnam Pro"/>
                <a:cs typeface="Be Vietnam Pro"/>
                <a:sym typeface="Be Vietnam Pro"/>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18" name="Google Shape;918;p13"/>
          <p:cNvSpPr txBox="1">
            <a:spLocks noGrp="1"/>
          </p:cNvSpPr>
          <p:nvPr>
            <p:ph type="subTitle" idx="15"/>
          </p:nvPr>
        </p:nvSpPr>
        <p:spPr>
          <a:xfrm>
            <a:off x="3419275" y="4058825"/>
            <a:ext cx="2435100" cy="4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Bebas Neue"/>
              <a:buNone/>
              <a:defRPr sz="2000" b="1">
                <a:solidFill>
                  <a:schemeClr val="dk2"/>
                </a:solidFill>
                <a:latin typeface="Be Vietnam Pro"/>
                <a:ea typeface="Be Vietnam Pro"/>
                <a:cs typeface="Be Vietnam Pro"/>
                <a:sym typeface="Be Vietnam Pro"/>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919" name="Google Shape;919;p13"/>
          <p:cNvGrpSpPr/>
          <p:nvPr/>
        </p:nvGrpSpPr>
        <p:grpSpPr>
          <a:xfrm rot="-2700000">
            <a:off x="7141381" y="1086663"/>
            <a:ext cx="2959082" cy="3407557"/>
            <a:chOff x="2166075" y="959650"/>
            <a:chExt cx="3498975" cy="4029275"/>
          </a:xfrm>
        </p:grpSpPr>
        <p:sp>
          <p:nvSpPr>
            <p:cNvPr id="920" name="Google Shape;920;p13"/>
            <p:cNvSpPr/>
            <p:nvPr/>
          </p:nvSpPr>
          <p:spPr>
            <a:xfrm>
              <a:off x="2234900" y="3538475"/>
              <a:ext cx="562100" cy="1450450"/>
            </a:xfrm>
            <a:custGeom>
              <a:avLst/>
              <a:gdLst/>
              <a:ahLst/>
              <a:cxnLst/>
              <a:rect l="l" t="t" r="r" b="b"/>
              <a:pathLst>
                <a:path w="22484" h="58018" extrusionOk="0">
                  <a:moveTo>
                    <a:pt x="771" y="0"/>
                  </a:moveTo>
                  <a:lnTo>
                    <a:pt x="1" y="671"/>
                  </a:lnTo>
                  <a:lnTo>
                    <a:pt x="6763" y="8502"/>
                  </a:lnTo>
                  <a:lnTo>
                    <a:pt x="6763" y="19772"/>
                  </a:lnTo>
                  <a:lnTo>
                    <a:pt x="21456" y="36776"/>
                  </a:lnTo>
                  <a:lnTo>
                    <a:pt x="21456" y="58017"/>
                  </a:lnTo>
                  <a:lnTo>
                    <a:pt x="22483" y="58017"/>
                  </a:lnTo>
                  <a:lnTo>
                    <a:pt x="22483" y="36391"/>
                  </a:lnTo>
                  <a:lnTo>
                    <a:pt x="7790" y="19401"/>
                  </a:lnTo>
                  <a:lnTo>
                    <a:pt x="7790" y="8117"/>
                  </a:lnTo>
                  <a:lnTo>
                    <a:pt x="7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3"/>
            <p:cNvSpPr/>
            <p:nvPr/>
          </p:nvSpPr>
          <p:spPr>
            <a:xfrm>
              <a:off x="2671425" y="3032400"/>
              <a:ext cx="271425" cy="1956525"/>
            </a:xfrm>
            <a:custGeom>
              <a:avLst/>
              <a:gdLst/>
              <a:ahLst/>
              <a:cxnLst/>
              <a:rect l="l" t="t" r="r" b="b"/>
              <a:pathLst>
                <a:path w="10857" h="78261" extrusionOk="0">
                  <a:moveTo>
                    <a:pt x="4808" y="1"/>
                  </a:moveTo>
                  <a:lnTo>
                    <a:pt x="1" y="5550"/>
                  </a:lnTo>
                  <a:lnTo>
                    <a:pt x="1" y="37376"/>
                  </a:lnTo>
                  <a:lnTo>
                    <a:pt x="9430" y="48274"/>
                  </a:lnTo>
                  <a:lnTo>
                    <a:pt x="9430" y="78260"/>
                  </a:lnTo>
                  <a:lnTo>
                    <a:pt x="10857" y="78260"/>
                  </a:lnTo>
                  <a:lnTo>
                    <a:pt x="10857" y="47747"/>
                  </a:lnTo>
                  <a:lnTo>
                    <a:pt x="1427" y="36848"/>
                  </a:lnTo>
                  <a:lnTo>
                    <a:pt x="1427" y="6092"/>
                  </a:lnTo>
                  <a:lnTo>
                    <a:pt x="5892" y="928"/>
                  </a:lnTo>
                  <a:lnTo>
                    <a:pt x="48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3"/>
            <p:cNvSpPr/>
            <p:nvPr/>
          </p:nvSpPr>
          <p:spPr>
            <a:xfrm>
              <a:off x="2960650" y="1836250"/>
              <a:ext cx="134500" cy="3152675"/>
            </a:xfrm>
            <a:custGeom>
              <a:avLst/>
              <a:gdLst/>
              <a:ahLst/>
              <a:cxnLst/>
              <a:rect l="l" t="t" r="r" b="b"/>
              <a:pathLst>
                <a:path w="5380" h="126107" extrusionOk="0">
                  <a:moveTo>
                    <a:pt x="1171" y="1"/>
                  </a:moveTo>
                  <a:lnTo>
                    <a:pt x="1171" y="23410"/>
                  </a:lnTo>
                  <a:lnTo>
                    <a:pt x="4766" y="27561"/>
                  </a:lnTo>
                  <a:lnTo>
                    <a:pt x="4766" y="73225"/>
                  </a:lnTo>
                  <a:lnTo>
                    <a:pt x="1" y="78745"/>
                  </a:lnTo>
                  <a:lnTo>
                    <a:pt x="1" y="86149"/>
                  </a:lnTo>
                  <a:lnTo>
                    <a:pt x="3895" y="90671"/>
                  </a:lnTo>
                  <a:lnTo>
                    <a:pt x="3895" y="126106"/>
                  </a:lnTo>
                  <a:lnTo>
                    <a:pt x="4509" y="126106"/>
                  </a:lnTo>
                  <a:lnTo>
                    <a:pt x="4509" y="90443"/>
                  </a:lnTo>
                  <a:lnTo>
                    <a:pt x="600" y="85921"/>
                  </a:lnTo>
                  <a:lnTo>
                    <a:pt x="600" y="78974"/>
                  </a:lnTo>
                  <a:lnTo>
                    <a:pt x="5379" y="73453"/>
                  </a:lnTo>
                  <a:lnTo>
                    <a:pt x="5379" y="27333"/>
                  </a:lnTo>
                  <a:lnTo>
                    <a:pt x="1784" y="23182"/>
                  </a:lnTo>
                  <a:lnTo>
                    <a:pt x="17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3"/>
            <p:cNvSpPr/>
            <p:nvPr/>
          </p:nvSpPr>
          <p:spPr>
            <a:xfrm>
              <a:off x="3114725" y="2673625"/>
              <a:ext cx="107725" cy="2162300"/>
            </a:xfrm>
            <a:custGeom>
              <a:avLst/>
              <a:gdLst/>
              <a:ahLst/>
              <a:cxnLst/>
              <a:rect l="l" t="t" r="r" b="b"/>
              <a:pathLst>
                <a:path w="4309" h="86492" extrusionOk="0">
                  <a:moveTo>
                    <a:pt x="3282" y="1"/>
                  </a:moveTo>
                  <a:lnTo>
                    <a:pt x="3282" y="26948"/>
                  </a:lnTo>
                  <a:lnTo>
                    <a:pt x="1" y="30757"/>
                  </a:lnTo>
                  <a:lnTo>
                    <a:pt x="1" y="67704"/>
                  </a:lnTo>
                  <a:lnTo>
                    <a:pt x="3168" y="71370"/>
                  </a:lnTo>
                  <a:lnTo>
                    <a:pt x="3168" y="86491"/>
                  </a:lnTo>
                  <a:lnTo>
                    <a:pt x="4180" y="86491"/>
                  </a:lnTo>
                  <a:lnTo>
                    <a:pt x="4180" y="70985"/>
                  </a:lnTo>
                  <a:lnTo>
                    <a:pt x="1013" y="67333"/>
                  </a:lnTo>
                  <a:lnTo>
                    <a:pt x="1013" y="31128"/>
                  </a:lnTo>
                  <a:lnTo>
                    <a:pt x="4309" y="27319"/>
                  </a:lnTo>
                  <a:lnTo>
                    <a:pt x="43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3"/>
            <p:cNvSpPr/>
            <p:nvPr/>
          </p:nvSpPr>
          <p:spPr>
            <a:xfrm>
              <a:off x="3276650" y="1260650"/>
              <a:ext cx="141250" cy="3575275"/>
            </a:xfrm>
            <a:custGeom>
              <a:avLst/>
              <a:gdLst/>
              <a:ahLst/>
              <a:cxnLst/>
              <a:rect l="l" t="t" r="r" b="b"/>
              <a:pathLst>
                <a:path w="5650" h="143011" extrusionOk="0">
                  <a:moveTo>
                    <a:pt x="5036" y="1"/>
                  </a:moveTo>
                  <a:lnTo>
                    <a:pt x="5036" y="33610"/>
                  </a:lnTo>
                  <a:lnTo>
                    <a:pt x="0" y="39430"/>
                  </a:lnTo>
                  <a:lnTo>
                    <a:pt x="0" y="91641"/>
                  </a:lnTo>
                  <a:lnTo>
                    <a:pt x="2525" y="94551"/>
                  </a:lnTo>
                  <a:lnTo>
                    <a:pt x="2525" y="143010"/>
                  </a:lnTo>
                  <a:lnTo>
                    <a:pt x="3124" y="143010"/>
                  </a:lnTo>
                  <a:lnTo>
                    <a:pt x="3124" y="94323"/>
                  </a:lnTo>
                  <a:lnTo>
                    <a:pt x="614" y="91413"/>
                  </a:lnTo>
                  <a:lnTo>
                    <a:pt x="614" y="39658"/>
                  </a:lnTo>
                  <a:lnTo>
                    <a:pt x="5649" y="33838"/>
                  </a:lnTo>
                  <a:lnTo>
                    <a:pt x="56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3"/>
            <p:cNvSpPr/>
            <p:nvPr/>
          </p:nvSpPr>
          <p:spPr>
            <a:xfrm>
              <a:off x="3387200" y="2411850"/>
              <a:ext cx="108450" cy="2424075"/>
            </a:xfrm>
            <a:custGeom>
              <a:avLst/>
              <a:gdLst/>
              <a:ahLst/>
              <a:cxnLst/>
              <a:rect l="l" t="t" r="r" b="b"/>
              <a:pathLst>
                <a:path w="4338" h="96963" extrusionOk="0">
                  <a:moveTo>
                    <a:pt x="0" y="1"/>
                  </a:moveTo>
                  <a:lnTo>
                    <a:pt x="0" y="62340"/>
                  </a:lnTo>
                  <a:lnTo>
                    <a:pt x="3724" y="66649"/>
                  </a:lnTo>
                  <a:lnTo>
                    <a:pt x="3724" y="96962"/>
                  </a:lnTo>
                  <a:lnTo>
                    <a:pt x="4337" y="96962"/>
                  </a:lnTo>
                  <a:lnTo>
                    <a:pt x="4337" y="66420"/>
                  </a:lnTo>
                  <a:lnTo>
                    <a:pt x="614" y="62112"/>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3"/>
            <p:cNvSpPr/>
            <p:nvPr/>
          </p:nvSpPr>
          <p:spPr>
            <a:xfrm>
              <a:off x="3616150" y="3464275"/>
              <a:ext cx="25350" cy="1371650"/>
            </a:xfrm>
            <a:custGeom>
              <a:avLst/>
              <a:gdLst/>
              <a:ahLst/>
              <a:cxnLst/>
              <a:rect l="l" t="t" r="r" b="b"/>
              <a:pathLst>
                <a:path w="1014" h="54866" extrusionOk="0">
                  <a:moveTo>
                    <a:pt x="1" y="1"/>
                  </a:moveTo>
                  <a:lnTo>
                    <a:pt x="1" y="54865"/>
                  </a:lnTo>
                  <a:lnTo>
                    <a:pt x="1014" y="54865"/>
                  </a:lnTo>
                  <a:lnTo>
                    <a:pt x="10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3"/>
            <p:cNvSpPr/>
            <p:nvPr/>
          </p:nvSpPr>
          <p:spPr>
            <a:xfrm>
              <a:off x="3513100" y="1784200"/>
              <a:ext cx="128400" cy="2074900"/>
            </a:xfrm>
            <a:custGeom>
              <a:avLst/>
              <a:gdLst/>
              <a:ahLst/>
              <a:cxnLst/>
              <a:rect l="l" t="t" r="r" b="b"/>
              <a:pathLst>
                <a:path w="5136" h="82996" extrusionOk="0">
                  <a:moveTo>
                    <a:pt x="4522" y="0"/>
                  </a:moveTo>
                  <a:lnTo>
                    <a:pt x="4522" y="13481"/>
                  </a:lnTo>
                  <a:lnTo>
                    <a:pt x="0" y="18716"/>
                  </a:lnTo>
                  <a:lnTo>
                    <a:pt x="0" y="77917"/>
                  </a:lnTo>
                  <a:lnTo>
                    <a:pt x="4394" y="82996"/>
                  </a:lnTo>
                  <a:lnTo>
                    <a:pt x="4865" y="82596"/>
                  </a:lnTo>
                  <a:lnTo>
                    <a:pt x="613" y="77689"/>
                  </a:lnTo>
                  <a:lnTo>
                    <a:pt x="613" y="18944"/>
                  </a:lnTo>
                  <a:lnTo>
                    <a:pt x="5136" y="13709"/>
                  </a:lnTo>
                  <a:lnTo>
                    <a:pt x="51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3"/>
            <p:cNvSpPr/>
            <p:nvPr/>
          </p:nvSpPr>
          <p:spPr>
            <a:xfrm>
              <a:off x="2683550" y="2582325"/>
              <a:ext cx="256800" cy="997525"/>
            </a:xfrm>
            <a:custGeom>
              <a:avLst/>
              <a:gdLst/>
              <a:ahLst/>
              <a:cxnLst/>
              <a:rect l="l" t="t" r="r" b="b"/>
              <a:pathLst>
                <a:path w="10272" h="39901" extrusionOk="0">
                  <a:moveTo>
                    <a:pt x="3396" y="1"/>
                  </a:moveTo>
                  <a:lnTo>
                    <a:pt x="2939" y="400"/>
                  </a:lnTo>
                  <a:lnTo>
                    <a:pt x="9673" y="8189"/>
                  </a:lnTo>
                  <a:lnTo>
                    <a:pt x="9673" y="28317"/>
                  </a:lnTo>
                  <a:lnTo>
                    <a:pt x="1" y="39501"/>
                  </a:lnTo>
                  <a:lnTo>
                    <a:pt x="472" y="39901"/>
                  </a:lnTo>
                  <a:lnTo>
                    <a:pt x="10272" y="28546"/>
                  </a:lnTo>
                  <a:lnTo>
                    <a:pt x="10272" y="7961"/>
                  </a:lnTo>
                  <a:lnTo>
                    <a:pt x="33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3"/>
            <p:cNvSpPr/>
            <p:nvPr/>
          </p:nvSpPr>
          <p:spPr>
            <a:xfrm>
              <a:off x="2548025" y="2778475"/>
              <a:ext cx="15375" cy="1410525"/>
            </a:xfrm>
            <a:custGeom>
              <a:avLst/>
              <a:gdLst/>
              <a:ahLst/>
              <a:cxnLst/>
              <a:rect l="l" t="t" r="r" b="b"/>
              <a:pathLst>
                <a:path w="615" h="56421" extrusionOk="0">
                  <a:moveTo>
                    <a:pt x="1" y="1"/>
                  </a:moveTo>
                  <a:lnTo>
                    <a:pt x="1" y="56420"/>
                  </a:lnTo>
                  <a:lnTo>
                    <a:pt x="614" y="56420"/>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3"/>
            <p:cNvSpPr/>
            <p:nvPr/>
          </p:nvSpPr>
          <p:spPr>
            <a:xfrm>
              <a:off x="4734925" y="3305950"/>
              <a:ext cx="562075" cy="1682975"/>
            </a:xfrm>
            <a:custGeom>
              <a:avLst/>
              <a:gdLst/>
              <a:ahLst/>
              <a:cxnLst/>
              <a:rect l="l" t="t" r="r" b="b"/>
              <a:pathLst>
                <a:path w="22483" h="67319" extrusionOk="0">
                  <a:moveTo>
                    <a:pt x="21712" y="0"/>
                  </a:moveTo>
                  <a:lnTo>
                    <a:pt x="14708" y="8117"/>
                  </a:lnTo>
                  <a:lnTo>
                    <a:pt x="14708" y="28702"/>
                  </a:lnTo>
                  <a:lnTo>
                    <a:pt x="0" y="45692"/>
                  </a:lnTo>
                  <a:lnTo>
                    <a:pt x="0" y="67318"/>
                  </a:lnTo>
                  <a:lnTo>
                    <a:pt x="1027" y="67318"/>
                  </a:lnTo>
                  <a:lnTo>
                    <a:pt x="1027" y="46077"/>
                  </a:lnTo>
                  <a:lnTo>
                    <a:pt x="15721" y="29073"/>
                  </a:lnTo>
                  <a:lnTo>
                    <a:pt x="15721" y="8488"/>
                  </a:lnTo>
                  <a:lnTo>
                    <a:pt x="22483" y="671"/>
                  </a:lnTo>
                  <a:lnTo>
                    <a:pt x="217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3"/>
            <p:cNvSpPr/>
            <p:nvPr/>
          </p:nvSpPr>
          <p:spPr>
            <a:xfrm>
              <a:off x="4589050" y="3148675"/>
              <a:ext cx="271425" cy="1840250"/>
            </a:xfrm>
            <a:custGeom>
              <a:avLst/>
              <a:gdLst/>
              <a:ahLst/>
              <a:cxnLst/>
              <a:rect l="l" t="t" r="r" b="b"/>
              <a:pathLst>
                <a:path w="10857" h="73610" extrusionOk="0">
                  <a:moveTo>
                    <a:pt x="6049" y="0"/>
                  </a:moveTo>
                  <a:lnTo>
                    <a:pt x="4979" y="927"/>
                  </a:lnTo>
                  <a:lnTo>
                    <a:pt x="9430" y="6091"/>
                  </a:lnTo>
                  <a:lnTo>
                    <a:pt x="9430" y="32197"/>
                  </a:lnTo>
                  <a:lnTo>
                    <a:pt x="1" y="43096"/>
                  </a:lnTo>
                  <a:lnTo>
                    <a:pt x="1" y="73609"/>
                  </a:lnTo>
                  <a:lnTo>
                    <a:pt x="1442" y="73609"/>
                  </a:lnTo>
                  <a:lnTo>
                    <a:pt x="1442" y="43623"/>
                  </a:lnTo>
                  <a:lnTo>
                    <a:pt x="10857" y="32725"/>
                  </a:lnTo>
                  <a:lnTo>
                    <a:pt x="10857" y="5549"/>
                  </a:lnTo>
                  <a:lnTo>
                    <a:pt x="60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3"/>
            <p:cNvSpPr/>
            <p:nvPr/>
          </p:nvSpPr>
          <p:spPr>
            <a:xfrm>
              <a:off x="4436775" y="2034550"/>
              <a:ext cx="134825" cy="2954375"/>
            </a:xfrm>
            <a:custGeom>
              <a:avLst/>
              <a:gdLst/>
              <a:ahLst/>
              <a:cxnLst/>
              <a:rect l="l" t="t" r="r" b="b"/>
              <a:pathLst>
                <a:path w="5393" h="118175" extrusionOk="0">
                  <a:moveTo>
                    <a:pt x="3610" y="0"/>
                  </a:moveTo>
                  <a:lnTo>
                    <a:pt x="3610" y="25007"/>
                  </a:lnTo>
                  <a:lnTo>
                    <a:pt x="0" y="29173"/>
                  </a:lnTo>
                  <a:lnTo>
                    <a:pt x="0" y="55992"/>
                  </a:lnTo>
                  <a:lnTo>
                    <a:pt x="4779" y="61512"/>
                  </a:lnTo>
                  <a:lnTo>
                    <a:pt x="4779" y="77989"/>
                  </a:lnTo>
                  <a:lnTo>
                    <a:pt x="871" y="82511"/>
                  </a:lnTo>
                  <a:lnTo>
                    <a:pt x="871" y="118174"/>
                  </a:lnTo>
                  <a:lnTo>
                    <a:pt x="1484" y="118174"/>
                  </a:lnTo>
                  <a:lnTo>
                    <a:pt x="1484" y="82739"/>
                  </a:lnTo>
                  <a:lnTo>
                    <a:pt x="5393" y="78217"/>
                  </a:lnTo>
                  <a:lnTo>
                    <a:pt x="5393" y="61284"/>
                  </a:lnTo>
                  <a:lnTo>
                    <a:pt x="614" y="55763"/>
                  </a:lnTo>
                  <a:lnTo>
                    <a:pt x="614" y="29401"/>
                  </a:lnTo>
                  <a:lnTo>
                    <a:pt x="4209" y="25236"/>
                  </a:lnTo>
                  <a:lnTo>
                    <a:pt x="42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3"/>
            <p:cNvSpPr/>
            <p:nvPr/>
          </p:nvSpPr>
          <p:spPr>
            <a:xfrm>
              <a:off x="4314800" y="1700375"/>
              <a:ext cx="1350250" cy="3135550"/>
            </a:xfrm>
            <a:custGeom>
              <a:avLst/>
              <a:gdLst/>
              <a:ahLst/>
              <a:cxnLst/>
              <a:rect l="l" t="t" r="r" b="b"/>
              <a:pathLst>
                <a:path w="54010" h="125422" extrusionOk="0">
                  <a:moveTo>
                    <a:pt x="4594" y="1"/>
                  </a:moveTo>
                  <a:lnTo>
                    <a:pt x="1" y="4594"/>
                  </a:lnTo>
                  <a:lnTo>
                    <a:pt x="1" y="66177"/>
                  </a:lnTo>
                  <a:lnTo>
                    <a:pt x="3296" y="69986"/>
                  </a:lnTo>
                  <a:lnTo>
                    <a:pt x="3296" y="106334"/>
                  </a:lnTo>
                  <a:lnTo>
                    <a:pt x="129" y="110001"/>
                  </a:lnTo>
                  <a:lnTo>
                    <a:pt x="129" y="125421"/>
                  </a:lnTo>
                  <a:lnTo>
                    <a:pt x="742" y="125421"/>
                  </a:lnTo>
                  <a:lnTo>
                    <a:pt x="742" y="110229"/>
                  </a:lnTo>
                  <a:lnTo>
                    <a:pt x="3909" y="106563"/>
                  </a:lnTo>
                  <a:lnTo>
                    <a:pt x="3909" y="69758"/>
                  </a:lnTo>
                  <a:lnTo>
                    <a:pt x="614" y="65949"/>
                  </a:lnTo>
                  <a:lnTo>
                    <a:pt x="614" y="4851"/>
                  </a:lnTo>
                  <a:lnTo>
                    <a:pt x="4851" y="600"/>
                  </a:lnTo>
                  <a:lnTo>
                    <a:pt x="54009" y="600"/>
                  </a:lnTo>
                  <a:lnTo>
                    <a:pt x="540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3"/>
            <p:cNvSpPr/>
            <p:nvPr/>
          </p:nvSpPr>
          <p:spPr>
            <a:xfrm>
              <a:off x="4106525" y="1636550"/>
              <a:ext cx="156600" cy="3199375"/>
            </a:xfrm>
            <a:custGeom>
              <a:avLst/>
              <a:gdLst/>
              <a:ahLst/>
              <a:cxnLst/>
              <a:rect l="l" t="t" r="r" b="b"/>
              <a:pathLst>
                <a:path w="6264" h="127975" extrusionOk="0">
                  <a:moveTo>
                    <a:pt x="1" y="0"/>
                  </a:moveTo>
                  <a:lnTo>
                    <a:pt x="1" y="24736"/>
                  </a:lnTo>
                  <a:lnTo>
                    <a:pt x="5036" y="30557"/>
                  </a:lnTo>
                  <a:lnTo>
                    <a:pt x="5036" y="76263"/>
                  </a:lnTo>
                  <a:lnTo>
                    <a:pt x="2526" y="79173"/>
                  </a:lnTo>
                  <a:lnTo>
                    <a:pt x="2526" y="127974"/>
                  </a:lnTo>
                  <a:lnTo>
                    <a:pt x="3738" y="127974"/>
                  </a:lnTo>
                  <a:lnTo>
                    <a:pt x="3738" y="79629"/>
                  </a:lnTo>
                  <a:lnTo>
                    <a:pt x="6263" y="76719"/>
                  </a:lnTo>
                  <a:lnTo>
                    <a:pt x="6263" y="30100"/>
                  </a:lnTo>
                  <a:lnTo>
                    <a:pt x="1228" y="24280"/>
                  </a:lnTo>
                  <a:lnTo>
                    <a:pt x="12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3"/>
            <p:cNvSpPr/>
            <p:nvPr/>
          </p:nvSpPr>
          <p:spPr>
            <a:xfrm>
              <a:off x="4036275" y="2481750"/>
              <a:ext cx="108450" cy="2354175"/>
            </a:xfrm>
            <a:custGeom>
              <a:avLst/>
              <a:gdLst/>
              <a:ahLst/>
              <a:cxnLst/>
              <a:rect l="l" t="t" r="r" b="b"/>
              <a:pathLst>
                <a:path w="4338" h="94167" extrusionOk="0">
                  <a:moveTo>
                    <a:pt x="3724" y="1"/>
                  </a:moveTo>
                  <a:lnTo>
                    <a:pt x="3724" y="59316"/>
                  </a:lnTo>
                  <a:lnTo>
                    <a:pt x="0" y="63624"/>
                  </a:lnTo>
                  <a:lnTo>
                    <a:pt x="0" y="94166"/>
                  </a:lnTo>
                  <a:lnTo>
                    <a:pt x="614" y="94166"/>
                  </a:lnTo>
                  <a:lnTo>
                    <a:pt x="614" y="63853"/>
                  </a:lnTo>
                  <a:lnTo>
                    <a:pt x="4337" y="59544"/>
                  </a:lnTo>
                  <a:lnTo>
                    <a:pt x="43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3"/>
            <p:cNvSpPr/>
            <p:nvPr/>
          </p:nvSpPr>
          <p:spPr>
            <a:xfrm>
              <a:off x="3895750" y="3348375"/>
              <a:ext cx="15000" cy="1487550"/>
            </a:xfrm>
            <a:custGeom>
              <a:avLst/>
              <a:gdLst/>
              <a:ahLst/>
              <a:cxnLst/>
              <a:rect l="l" t="t" r="r" b="b"/>
              <a:pathLst>
                <a:path w="600" h="59502" extrusionOk="0">
                  <a:moveTo>
                    <a:pt x="1" y="1"/>
                  </a:moveTo>
                  <a:lnTo>
                    <a:pt x="1" y="59501"/>
                  </a:lnTo>
                  <a:lnTo>
                    <a:pt x="600" y="59501"/>
                  </a:lnTo>
                  <a:lnTo>
                    <a:pt x="6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3"/>
            <p:cNvSpPr/>
            <p:nvPr/>
          </p:nvSpPr>
          <p:spPr>
            <a:xfrm>
              <a:off x="3890400" y="959650"/>
              <a:ext cx="128775" cy="2899450"/>
            </a:xfrm>
            <a:custGeom>
              <a:avLst/>
              <a:gdLst/>
              <a:ahLst/>
              <a:cxnLst/>
              <a:rect l="l" t="t" r="r" b="b"/>
              <a:pathLst>
                <a:path w="5151" h="115978" extrusionOk="0">
                  <a:moveTo>
                    <a:pt x="1" y="1"/>
                  </a:moveTo>
                  <a:lnTo>
                    <a:pt x="1" y="46691"/>
                  </a:lnTo>
                  <a:lnTo>
                    <a:pt x="4537" y="51926"/>
                  </a:lnTo>
                  <a:lnTo>
                    <a:pt x="4537" y="110671"/>
                  </a:lnTo>
                  <a:lnTo>
                    <a:pt x="286" y="115578"/>
                  </a:lnTo>
                  <a:lnTo>
                    <a:pt x="743" y="115978"/>
                  </a:lnTo>
                  <a:lnTo>
                    <a:pt x="5151" y="110899"/>
                  </a:lnTo>
                  <a:lnTo>
                    <a:pt x="5151" y="51698"/>
                  </a:lnTo>
                  <a:lnTo>
                    <a:pt x="614" y="46463"/>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3"/>
            <p:cNvSpPr/>
            <p:nvPr/>
          </p:nvSpPr>
          <p:spPr>
            <a:xfrm>
              <a:off x="4591550" y="2284550"/>
              <a:ext cx="256800" cy="1295300"/>
            </a:xfrm>
            <a:custGeom>
              <a:avLst/>
              <a:gdLst/>
              <a:ahLst/>
              <a:cxnLst/>
              <a:rect l="l" t="t" r="r" b="b"/>
              <a:pathLst>
                <a:path w="10272" h="51812" extrusionOk="0">
                  <a:moveTo>
                    <a:pt x="6092" y="0"/>
                  </a:moveTo>
                  <a:lnTo>
                    <a:pt x="1" y="6077"/>
                  </a:lnTo>
                  <a:lnTo>
                    <a:pt x="1" y="40457"/>
                  </a:lnTo>
                  <a:lnTo>
                    <a:pt x="9815" y="51812"/>
                  </a:lnTo>
                  <a:lnTo>
                    <a:pt x="10272" y="51412"/>
                  </a:lnTo>
                  <a:lnTo>
                    <a:pt x="614" y="40228"/>
                  </a:lnTo>
                  <a:lnTo>
                    <a:pt x="614" y="6334"/>
                  </a:lnTo>
                  <a:lnTo>
                    <a:pt x="6520" y="428"/>
                  </a:lnTo>
                  <a:lnTo>
                    <a:pt x="60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3"/>
            <p:cNvSpPr/>
            <p:nvPr/>
          </p:nvSpPr>
          <p:spPr>
            <a:xfrm>
              <a:off x="4820875" y="2861225"/>
              <a:ext cx="163000" cy="1327775"/>
            </a:xfrm>
            <a:custGeom>
              <a:avLst/>
              <a:gdLst/>
              <a:ahLst/>
              <a:cxnLst/>
              <a:rect l="l" t="t" r="r" b="b"/>
              <a:pathLst>
                <a:path w="6520" h="53111" extrusionOk="0">
                  <a:moveTo>
                    <a:pt x="428" y="0"/>
                  </a:moveTo>
                  <a:lnTo>
                    <a:pt x="0" y="443"/>
                  </a:lnTo>
                  <a:lnTo>
                    <a:pt x="5906" y="6348"/>
                  </a:lnTo>
                  <a:lnTo>
                    <a:pt x="5906" y="53110"/>
                  </a:lnTo>
                  <a:lnTo>
                    <a:pt x="6520" y="53110"/>
                  </a:lnTo>
                  <a:lnTo>
                    <a:pt x="6520" y="6092"/>
                  </a:lnTo>
                  <a:lnTo>
                    <a:pt x="4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3"/>
            <p:cNvSpPr/>
            <p:nvPr/>
          </p:nvSpPr>
          <p:spPr>
            <a:xfrm>
              <a:off x="3625075" y="959650"/>
              <a:ext cx="158725" cy="3876275"/>
            </a:xfrm>
            <a:custGeom>
              <a:avLst/>
              <a:gdLst/>
              <a:ahLst/>
              <a:cxnLst/>
              <a:rect l="l" t="t" r="r" b="b"/>
              <a:pathLst>
                <a:path w="6349" h="155051" extrusionOk="0">
                  <a:moveTo>
                    <a:pt x="4922" y="1"/>
                  </a:moveTo>
                  <a:lnTo>
                    <a:pt x="4922" y="63396"/>
                  </a:lnTo>
                  <a:lnTo>
                    <a:pt x="0" y="69244"/>
                  </a:lnTo>
                  <a:lnTo>
                    <a:pt x="0" y="86734"/>
                  </a:lnTo>
                  <a:lnTo>
                    <a:pt x="4922" y="92426"/>
                  </a:lnTo>
                  <a:lnTo>
                    <a:pt x="4922" y="155050"/>
                  </a:lnTo>
                  <a:lnTo>
                    <a:pt x="6349" y="155050"/>
                  </a:lnTo>
                  <a:lnTo>
                    <a:pt x="6349" y="91898"/>
                  </a:lnTo>
                  <a:lnTo>
                    <a:pt x="1427" y="86206"/>
                  </a:lnTo>
                  <a:lnTo>
                    <a:pt x="1427" y="69772"/>
                  </a:lnTo>
                  <a:lnTo>
                    <a:pt x="6349" y="63909"/>
                  </a:lnTo>
                  <a:lnTo>
                    <a:pt x="63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3"/>
            <p:cNvSpPr/>
            <p:nvPr/>
          </p:nvSpPr>
          <p:spPr>
            <a:xfrm>
              <a:off x="3748100" y="2802025"/>
              <a:ext cx="158750" cy="2033900"/>
            </a:xfrm>
            <a:custGeom>
              <a:avLst/>
              <a:gdLst/>
              <a:ahLst/>
              <a:cxnLst/>
              <a:rect l="l" t="t" r="r" b="b"/>
              <a:pathLst>
                <a:path w="6350" h="81356" extrusionOk="0">
                  <a:moveTo>
                    <a:pt x="4923" y="0"/>
                  </a:moveTo>
                  <a:lnTo>
                    <a:pt x="4923" y="12511"/>
                  </a:lnTo>
                  <a:lnTo>
                    <a:pt x="1" y="18203"/>
                  </a:lnTo>
                  <a:lnTo>
                    <a:pt x="1" y="81355"/>
                  </a:lnTo>
                  <a:lnTo>
                    <a:pt x="1428" y="81355"/>
                  </a:lnTo>
                  <a:lnTo>
                    <a:pt x="1428" y="18731"/>
                  </a:lnTo>
                  <a:lnTo>
                    <a:pt x="6349" y="13039"/>
                  </a:lnTo>
                  <a:lnTo>
                    <a:pt x="63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3"/>
            <p:cNvSpPr/>
            <p:nvPr/>
          </p:nvSpPr>
          <p:spPr>
            <a:xfrm>
              <a:off x="2829425" y="3651875"/>
              <a:ext cx="144450" cy="160875"/>
            </a:xfrm>
            <a:custGeom>
              <a:avLst/>
              <a:gdLst/>
              <a:ahLst/>
              <a:cxnLst/>
              <a:rect l="l" t="t" r="r" b="b"/>
              <a:pathLst>
                <a:path w="5778" h="6435" extrusionOk="0">
                  <a:moveTo>
                    <a:pt x="457" y="0"/>
                  </a:moveTo>
                  <a:lnTo>
                    <a:pt x="0" y="414"/>
                  </a:lnTo>
                  <a:lnTo>
                    <a:pt x="5321" y="6434"/>
                  </a:lnTo>
                  <a:lnTo>
                    <a:pt x="5778" y="6035"/>
                  </a:lnTo>
                  <a:lnTo>
                    <a:pt x="45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3"/>
            <p:cNvSpPr/>
            <p:nvPr/>
          </p:nvSpPr>
          <p:spPr>
            <a:xfrm>
              <a:off x="2178550" y="3481050"/>
              <a:ext cx="132000" cy="131975"/>
            </a:xfrm>
            <a:custGeom>
              <a:avLst/>
              <a:gdLst/>
              <a:ahLst/>
              <a:cxnLst/>
              <a:rect l="l" t="t" r="r" b="b"/>
              <a:pathLst>
                <a:path w="5280" h="5279" extrusionOk="0">
                  <a:moveTo>
                    <a:pt x="2640" y="0"/>
                  </a:moveTo>
                  <a:cubicBezTo>
                    <a:pt x="1185" y="0"/>
                    <a:pt x="1" y="1184"/>
                    <a:pt x="1" y="2639"/>
                  </a:cubicBezTo>
                  <a:cubicBezTo>
                    <a:pt x="1" y="4095"/>
                    <a:pt x="1185" y="5279"/>
                    <a:pt x="2640" y="5279"/>
                  </a:cubicBezTo>
                  <a:cubicBezTo>
                    <a:pt x="4095" y="5279"/>
                    <a:pt x="5279" y="4095"/>
                    <a:pt x="5279" y="2639"/>
                  </a:cubicBezTo>
                  <a:cubicBezTo>
                    <a:pt x="5279" y="1184"/>
                    <a:pt x="4095" y="0"/>
                    <a:pt x="26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3"/>
            <p:cNvSpPr/>
            <p:nvPr/>
          </p:nvSpPr>
          <p:spPr>
            <a:xfrm>
              <a:off x="2166075" y="3468200"/>
              <a:ext cx="157300" cy="157300"/>
            </a:xfrm>
            <a:custGeom>
              <a:avLst/>
              <a:gdLst/>
              <a:ahLst/>
              <a:cxnLst/>
              <a:rect l="l" t="t" r="r" b="b"/>
              <a:pathLst>
                <a:path w="6292" h="6292" extrusionOk="0">
                  <a:moveTo>
                    <a:pt x="3139" y="1028"/>
                  </a:moveTo>
                  <a:cubicBezTo>
                    <a:pt x="4309" y="1028"/>
                    <a:pt x="5265" y="1969"/>
                    <a:pt x="5265" y="3153"/>
                  </a:cubicBezTo>
                  <a:cubicBezTo>
                    <a:pt x="5265" y="4323"/>
                    <a:pt x="4309" y="5279"/>
                    <a:pt x="3139" y="5279"/>
                  </a:cubicBezTo>
                  <a:cubicBezTo>
                    <a:pt x="1969" y="5279"/>
                    <a:pt x="1014" y="4323"/>
                    <a:pt x="1014" y="3153"/>
                  </a:cubicBezTo>
                  <a:cubicBezTo>
                    <a:pt x="1014" y="1969"/>
                    <a:pt x="1969" y="1028"/>
                    <a:pt x="3139" y="1028"/>
                  </a:cubicBezTo>
                  <a:close/>
                  <a:moveTo>
                    <a:pt x="3139" y="1"/>
                  </a:moveTo>
                  <a:cubicBezTo>
                    <a:pt x="1399" y="1"/>
                    <a:pt x="1" y="1413"/>
                    <a:pt x="1" y="3153"/>
                  </a:cubicBezTo>
                  <a:cubicBezTo>
                    <a:pt x="1" y="4880"/>
                    <a:pt x="1399" y="6292"/>
                    <a:pt x="3139" y="6292"/>
                  </a:cubicBezTo>
                  <a:cubicBezTo>
                    <a:pt x="4879" y="6292"/>
                    <a:pt x="6292" y="4880"/>
                    <a:pt x="6292" y="3153"/>
                  </a:cubicBezTo>
                  <a:cubicBezTo>
                    <a:pt x="6292" y="1413"/>
                    <a:pt x="4879" y="1"/>
                    <a:pt x="3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3"/>
            <p:cNvSpPr/>
            <p:nvPr/>
          </p:nvSpPr>
          <p:spPr>
            <a:xfrm>
              <a:off x="2212450" y="3514925"/>
              <a:ext cx="64200" cy="63875"/>
            </a:xfrm>
            <a:custGeom>
              <a:avLst/>
              <a:gdLst/>
              <a:ahLst/>
              <a:cxnLst/>
              <a:rect l="l" t="t" r="r" b="b"/>
              <a:pathLst>
                <a:path w="2568" h="2555" extrusionOk="0">
                  <a:moveTo>
                    <a:pt x="1284" y="1"/>
                  </a:moveTo>
                  <a:cubicBezTo>
                    <a:pt x="585" y="1"/>
                    <a:pt x="0" y="571"/>
                    <a:pt x="0" y="1284"/>
                  </a:cubicBezTo>
                  <a:cubicBezTo>
                    <a:pt x="0" y="1983"/>
                    <a:pt x="585" y="2554"/>
                    <a:pt x="1284" y="2554"/>
                  </a:cubicBezTo>
                  <a:cubicBezTo>
                    <a:pt x="1997" y="2554"/>
                    <a:pt x="2568" y="1983"/>
                    <a:pt x="2568" y="1284"/>
                  </a:cubicBezTo>
                  <a:cubicBezTo>
                    <a:pt x="2568" y="571"/>
                    <a:pt x="1997" y="1"/>
                    <a:pt x="1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3"/>
            <p:cNvSpPr/>
            <p:nvPr/>
          </p:nvSpPr>
          <p:spPr>
            <a:xfrm>
              <a:off x="2514500" y="2737100"/>
              <a:ext cx="82425" cy="82775"/>
            </a:xfrm>
            <a:custGeom>
              <a:avLst/>
              <a:gdLst/>
              <a:ahLst/>
              <a:cxnLst/>
              <a:rect l="l" t="t" r="r" b="b"/>
              <a:pathLst>
                <a:path w="3297" h="3311" extrusionOk="0">
                  <a:moveTo>
                    <a:pt x="1656" y="1"/>
                  </a:moveTo>
                  <a:cubicBezTo>
                    <a:pt x="743" y="1"/>
                    <a:pt x="1" y="743"/>
                    <a:pt x="1" y="1656"/>
                  </a:cubicBezTo>
                  <a:cubicBezTo>
                    <a:pt x="1" y="2569"/>
                    <a:pt x="743" y="3311"/>
                    <a:pt x="1656" y="3311"/>
                  </a:cubicBezTo>
                  <a:cubicBezTo>
                    <a:pt x="2569" y="3311"/>
                    <a:pt x="3296" y="2569"/>
                    <a:pt x="3296" y="1656"/>
                  </a:cubicBezTo>
                  <a:cubicBezTo>
                    <a:pt x="3296" y="743"/>
                    <a:pt x="2569" y="1"/>
                    <a:pt x="1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3"/>
            <p:cNvSpPr/>
            <p:nvPr/>
          </p:nvSpPr>
          <p:spPr>
            <a:xfrm>
              <a:off x="4100100" y="2444675"/>
              <a:ext cx="73850" cy="74200"/>
            </a:xfrm>
            <a:custGeom>
              <a:avLst/>
              <a:gdLst/>
              <a:ahLst/>
              <a:cxnLst/>
              <a:rect l="l" t="t" r="r" b="b"/>
              <a:pathLst>
                <a:path w="2954" h="2968" extrusionOk="0">
                  <a:moveTo>
                    <a:pt x="1470" y="0"/>
                  </a:moveTo>
                  <a:cubicBezTo>
                    <a:pt x="657" y="0"/>
                    <a:pt x="1" y="671"/>
                    <a:pt x="1" y="1484"/>
                  </a:cubicBezTo>
                  <a:cubicBezTo>
                    <a:pt x="1" y="2311"/>
                    <a:pt x="657" y="2968"/>
                    <a:pt x="1470" y="2968"/>
                  </a:cubicBezTo>
                  <a:cubicBezTo>
                    <a:pt x="2298" y="2968"/>
                    <a:pt x="2954" y="2311"/>
                    <a:pt x="2954" y="1484"/>
                  </a:cubicBezTo>
                  <a:cubicBezTo>
                    <a:pt x="2954" y="671"/>
                    <a:pt x="2298" y="0"/>
                    <a:pt x="1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3"/>
            <p:cNvSpPr/>
            <p:nvPr/>
          </p:nvSpPr>
          <p:spPr>
            <a:xfrm>
              <a:off x="3865450" y="3310225"/>
              <a:ext cx="75625" cy="75975"/>
            </a:xfrm>
            <a:custGeom>
              <a:avLst/>
              <a:gdLst/>
              <a:ahLst/>
              <a:cxnLst/>
              <a:rect l="l" t="t" r="r" b="b"/>
              <a:pathLst>
                <a:path w="3025" h="3039" extrusionOk="0">
                  <a:moveTo>
                    <a:pt x="1512" y="0"/>
                  </a:moveTo>
                  <a:cubicBezTo>
                    <a:pt x="671" y="0"/>
                    <a:pt x="0" y="685"/>
                    <a:pt x="0" y="1527"/>
                  </a:cubicBezTo>
                  <a:cubicBezTo>
                    <a:pt x="0" y="2354"/>
                    <a:pt x="671" y="3039"/>
                    <a:pt x="1512" y="3039"/>
                  </a:cubicBezTo>
                  <a:cubicBezTo>
                    <a:pt x="2354" y="3039"/>
                    <a:pt x="3025" y="2354"/>
                    <a:pt x="3025" y="1527"/>
                  </a:cubicBezTo>
                  <a:cubicBezTo>
                    <a:pt x="3025" y="685"/>
                    <a:pt x="2354" y="0"/>
                    <a:pt x="15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3"/>
            <p:cNvSpPr/>
            <p:nvPr/>
          </p:nvSpPr>
          <p:spPr>
            <a:xfrm>
              <a:off x="4774150" y="2814500"/>
              <a:ext cx="104150" cy="104525"/>
            </a:xfrm>
            <a:custGeom>
              <a:avLst/>
              <a:gdLst/>
              <a:ahLst/>
              <a:cxnLst/>
              <a:rect l="l" t="t" r="r" b="b"/>
              <a:pathLst>
                <a:path w="4166" h="4181" extrusionOk="0">
                  <a:moveTo>
                    <a:pt x="2083" y="1"/>
                  </a:moveTo>
                  <a:cubicBezTo>
                    <a:pt x="928" y="1"/>
                    <a:pt x="0" y="942"/>
                    <a:pt x="0" y="2083"/>
                  </a:cubicBezTo>
                  <a:cubicBezTo>
                    <a:pt x="0" y="3239"/>
                    <a:pt x="928" y="4180"/>
                    <a:pt x="2083" y="4180"/>
                  </a:cubicBezTo>
                  <a:cubicBezTo>
                    <a:pt x="3239" y="4180"/>
                    <a:pt x="4166" y="3239"/>
                    <a:pt x="4166" y="2083"/>
                  </a:cubicBezTo>
                  <a:cubicBezTo>
                    <a:pt x="4166" y="942"/>
                    <a:pt x="3239" y="1"/>
                    <a:pt x="2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3"/>
            <p:cNvSpPr/>
            <p:nvPr/>
          </p:nvSpPr>
          <p:spPr>
            <a:xfrm>
              <a:off x="3601900" y="1752100"/>
              <a:ext cx="63850" cy="63850"/>
            </a:xfrm>
            <a:custGeom>
              <a:avLst/>
              <a:gdLst/>
              <a:ahLst/>
              <a:cxnLst/>
              <a:rect l="l" t="t" r="r" b="b"/>
              <a:pathLst>
                <a:path w="2554" h="2554" extrusionOk="0">
                  <a:moveTo>
                    <a:pt x="1284" y="0"/>
                  </a:moveTo>
                  <a:cubicBezTo>
                    <a:pt x="571" y="0"/>
                    <a:pt x="0" y="571"/>
                    <a:pt x="0" y="1284"/>
                  </a:cubicBezTo>
                  <a:cubicBezTo>
                    <a:pt x="0" y="1983"/>
                    <a:pt x="571" y="2554"/>
                    <a:pt x="1284" y="2554"/>
                  </a:cubicBezTo>
                  <a:cubicBezTo>
                    <a:pt x="1983" y="2554"/>
                    <a:pt x="2554" y="1983"/>
                    <a:pt x="2554" y="1284"/>
                  </a:cubicBezTo>
                  <a:cubicBezTo>
                    <a:pt x="2554" y="571"/>
                    <a:pt x="1983" y="0"/>
                    <a:pt x="12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3"/>
            <p:cNvSpPr/>
            <p:nvPr/>
          </p:nvSpPr>
          <p:spPr>
            <a:xfrm>
              <a:off x="3594050" y="1744250"/>
              <a:ext cx="79550" cy="79550"/>
            </a:xfrm>
            <a:custGeom>
              <a:avLst/>
              <a:gdLst/>
              <a:ahLst/>
              <a:cxnLst/>
              <a:rect l="l" t="t" r="r" b="b"/>
              <a:pathLst>
                <a:path w="3182" h="3182" extrusionOk="0">
                  <a:moveTo>
                    <a:pt x="1598" y="614"/>
                  </a:moveTo>
                  <a:cubicBezTo>
                    <a:pt x="2126" y="614"/>
                    <a:pt x="2568" y="1056"/>
                    <a:pt x="2568" y="1584"/>
                  </a:cubicBezTo>
                  <a:cubicBezTo>
                    <a:pt x="2568" y="2126"/>
                    <a:pt x="2126" y="2568"/>
                    <a:pt x="1598" y="2568"/>
                  </a:cubicBezTo>
                  <a:cubicBezTo>
                    <a:pt x="1056" y="2568"/>
                    <a:pt x="614" y="2126"/>
                    <a:pt x="614" y="1584"/>
                  </a:cubicBezTo>
                  <a:cubicBezTo>
                    <a:pt x="614" y="1056"/>
                    <a:pt x="1056" y="614"/>
                    <a:pt x="1598" y="614"/>
                  </a:cubicBezTo>
                  <a:close/>
                  <a:moveTo>
                    <a:pt x="1598" y="0"/>
                  </a:moveTo>
                  <a:cubicBezTo>
                    <a:pt x="714" y="0"/>
                    <a:pt x="0" y="714"/>
                    <a:pt x="0" y="1584"/>
                  </a:cubicBezTo>
                  <a:cubicBezTo>
                    <a:pt x="0" y="2468"/>
                    <a:pt x="714" y="3181"/>
                    <a:pt x="1598" y="3181"/>
                  </a:cubicBezTo>
                  <a:cubicBezTo>
                    <a:pt x="2468" y="3181"/>
                    <a:pt x="3181" y="2468"/>
                    <a:pt x="3181" y="1584"/>
                  </a:cubicBezTo>
                  <a:cubicBezTo>
                    <a:pt x="3181" y="714"/>
                    <a:pt x="2468" y="0"/>
                    <a:pt x="1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3"/>
            <p:cNvSpPr/>
            <p:nvPr/>
          </p:nvSpPr>
          <p:spPr>
            <a:xfrm>
              <a:off x="4685350" y="2226425"/>
              <a:ext cx="127350" cy="127325"/>
            </a:xfrm>
            <a:custGeom>
              <a:avLst/>
              <a:gdLst/>
              <a:ahLst/>
              <a:cxnLst/>
              <a:rect l="l" t="t" r="r" b="b"/>
              <a:pathLst>
                <a:path w="5094" h="5093" extrusionOk="0">
                  <a:moveTo>
                    <a:pt x="2554" y="0"/>
                  </a:moveTo>
                  <a:cubicBezTo>
                    <a:pt x="1142" y="0"/>
                    <a:pt x="0" y="1141"/>
                    <a:pt x="0" y="2539"/>
                  </a:cubicBezTo>
                  <a:cubicBezTo>
                    <a:pt x="0" y="3952"/>
                    <a:pt x="1142" y="5093"/>
                    <a:pt x="2554" y="5093"/>
                  </a:cubicBezTo>
                  <a:cubicBezTo>
                    <a:pt x="3952" y="5093"/>
                    <a:pt x="5093" y="3952"/>
                    <a:pt x="5093" y="2539"/>
                  </a:cubicBezTo>
                  <a:cubicBezTo>
                    <a:pt x="5093" y="1141"/>
                    <a:pt x="3952" y="0"/>
                    <a:pt x="25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3"/>
            <p:cNvSpPr/>
            <p:nvPr/>
          </p:nvSpPr>
          <p:spPr>
            <a:xfrm>
              <a:off x="4677850" y="2218575"/>
              <a:ext cx="142675" cy="142675"/>
            </a:xfrm>
            <a:custGeom>
              <a:avLst/>
              <a:gdLst/>
              <a:ahLst/>
              <a:cxnLst/>
              <a:rect l="l" t="t" r="r" b="b"/>
              <a:pathLst>
                <a:path w="5707" h="5707" extrusionOk="0">
                  <a:moveTo>
                    <a:pt x="2854" y="614"/>
                  </a:moveTo>
                  <a:cubicBezTo>
                    <a:pt x="4081" y="614"/>
                    <a:pt x="5094" y="1626"/>
                    <a:pt x="5094" y="2853"/>
                  </a:cubicBezTo>
                  <a:cubicBezTo>
                    <a:pt x="5094" y="4094"/>
                    <a:pt x="4081" y="5093"/>
                    <a:pt x="2854" y="5093"/>
                  </a:cubicBezTo>
                  <a:cubicBezTo>
                    <a:pt x="1613" y="5093"/>
                    <a:pt x="614" y="4094"/>
                    <a:pt x="614" y="2853"/>
                  </a:cubicBezTo>
                  <a:cubicBezTo>
                    <a:pt x="614" y="1626"/>
                    <a:pt x="1613" y="614"/>
                    <a:pt x="2854" y="614"/>
                  </a:cubicBezTo>
                  <a:close/>
                  <a:moveTo>
                    <a:pt x="2854" y="0"/>
                  </a:moveTo>
                  <a:cubicBezTo>
                    <a:pt x="1270" y="0"/>
                    <a:pt x="1" y="1284"/>
                    <a:pt x="1" y="2853"/>
                  </a:cubicBezTo>
                  <a:cubicBezTo>
                    <a:pt x="1" y="4422"/>
                    <a:pt x="1270" y="5706"/>
                    <a:pt x="2854" y="5706"/>
                  </a:cubicBezTo>
                  <a:cubicBezTo>
                    <a:pt x="4423" y="5706"/>
                    <a:pt x="5707" y="4422"/>
                    <a:pt x="5707" y="2853"/>
                  </a:cubicBezTo>
                  <a:cubicBezTo>
                    <a:pt x="5707" y="1284"/>
                    <a:pt x="4423" y="0"/>
                    <a:pt x="2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3"/>
            <p:cNvSpPr/>
            <p:nvPr/>
          </p:nvSpPr>
          <p:spPr>
            <a:xfrm>
              <a:off x="5243850" y="3270625"/>
              <a:ext cx="87400" cy="87400"/>
            </a:xfrm>
            <a:custGeom>
              <a:avLst/>
              <a:gdLst/>
              <a:ahLst/>
              <a:cxnLst/>
              <a:rect l="l" t="t" r="r" b="b"/>
              <a:pathLst>
                <a:path w="3496" h="3496" extrusionOk="0">
                  <a:moveTo>
                    <a:pt x="1740" y="1"/>
                  </a:moveTo>
                  <a:cubicBezTo>
                    <a:pt x="785" y="1"/>
                    <a:pt x="0" y="785"/>
                    <a:pt x="0" y="1741"/>
                  </a:cubicBezTo>
                  <a:cubicBezTo>
                    <a:pt x="0" y="2711"/>
                    <a:pt x="785" y="3496"/>
                    <a:pt x="1740" y="3496"/>
                  </a:cubicBezTo>
                  <a:cubicBezTo>
                    <a:pt x="2710" y="3496"/>
                    <a:pt x="3495" y="2711"/>
                    <a:pt x="3495" y="1741"/>
                  </a:cubicBezTo>
                  <a:cubicBezTo>
                    <a:pt x="3495" y="785"/>
                    <a:pt x="2710" y="1"/>
                    <a:pt x="17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3"/>
            <p:cNvSpPr/>
            <p:nvPr/>
          </p:nvSpPr>
          <p:spPr>
            <a:xfrm>
              <a:off x="5231000" y="3257800"/>
              <a:ext cx="112725" cy="113075"/>
            </a:xfrm>
            <a:custGeom>
              <a:avLst/>
              <a:gdLst/>
              <a:ahLst/>
              <a:cxnLst/>
              <a:rect l="l" t="t" r="r" b="b"/>
              <a:pathLst>
                <a:path w="4509" h="4523" extrusionOk="0">
                  <a:moveTo>
                    <a:pt x="2254" y="1027"/>
                  </a:moveTo>
                  <a:cubicBezTo>
                    <a:pt x="2939" y="1027"/>
                    <a:pt x="3495" y="1584"/>
                    <a:pt x="3495" y="2254"/>
                  </a:cubicBezTo>
                  <a:cubicBezTo>
                    <a:pt x="3495" y="2939"/>
                    <a:pt x="2939" y="3495"/>
                    <a:pt x="2254" y="3495"/>
                  </a:cubicBezTo>
                  <a:cubicBezTo>
                    <a:pt x="1584" y="3495"/>
                    <a:pt x="1028" y="2939"/>
                    <a:pt x="1028" y="2254"/>
                  </a:cubicBezTo>
                  <a:cubicBezTo>
                    <a:pt x="1028" y="1584"/>
                    <a:pt x="1584" y="1027"/>
                    <a:pt x="2254" y="1027"/>
                  </a:cubicBezTo>
                  <a:close/>
                  <a:moveTo>
                    <a:pt x="2254" y="0"/>
                  </a:moveTo>
                  <a:cubicBezTo>
                    <a:pt x="1013" y="0"/>
                    <a:pt x="0" y="1013"/>
                    <a:pt x="0" y="2254"/>
                  </a:cubicBezTo>
                  <a:cubicBezTo>
                    <a:pt x="0" y="3510"/>
                    <a:pt x="1013" y="4522"/>
                    <a:pt x="2254" y="4522"/>
                  </a:cubicBezTo>
                  <a:cubicBezTo>
                    <a:pt x="3495" y="4522"/>
                    <a:pt x="4508" y="3510"/>
                    <a:pt x="4508" y="2254"/>
                  </a:cubicBezTo>
                  <a:cubicBezTo>
                    <a:pt x="4508" y="1013"/>
                    <a:pt x="3495" y="0"/>
                    <a:pt x="2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3"/>
            <p:cNvSpPr/>
            <p:nvPr/>
          </p:nvSpPr>
          <p:spPr>
            <a:xfrm>
              <a:off x="4662875" y="3096250"/>
              <a:ext cx="128050" cy="128050"/>
            </a:xfrm>
            <a:custGeom>
              <a:avLst/>
              <a:gdLst/>
              <a:ahLst/>
              <a:cxnLst/>
              <a:rect l="l" t="t" r="r" b="b"/>
              <a:pathLst>
                <a:path w="5122" h="5122" extrusionOk="0">
                  <a:moveTo>
                    <a:pt x="2568" y="0"/>
                  </a:moveTo>
                  <a:cubicBezTo>
                    <a:pt x="1142" y="0"/>
                    <a:pt x="1" y="1156"/>
                    <a:pt x="1" y="2568"/>
                  </a:cubicBezTo>
                  <a:cubicBezTo>
                    <a:pt x="1" y="3980"/>
                    <a:pt x="1142" y="5121"/>
                    <a:pt x="2568" y="5121"/>
                  </a:cubicBezTo>
                  <a:cubicBezTo>
                    <a:pt x="3981" y="5121"/>
                    <a:pt x="5122" y="3980"/>
                    <a:pt x="5122" y="2568"/>
                  </a:cubicBezTo>
                  <a:cubicBezTo>
                    <a:pt x="5122" y="1156"/>
                    <a:pt x="3981" y="0"/>
                    <a:pt x="25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3"/>
            <p:cNvSpPr/>
            <p:nvPr/>
          </p:nvSpPr>
          <p:spPr>
            <a:xfrm>
              <a:off x="4645050" y="3078400"/>
              <a:ext cx="163725" cy="163725"/>
            </a:xfrm>
            <a:custGeom>
              <a:avLst/>
              <a:gdLst/>
              <a:ahLst/>
              <a:cxnLst/>
              <a:rect l="l" t="t" r="r" b="b"/>
              <a:pathLst>
                <a:path w="6549" h="6549" extrusionOk="0">
                  <a:moveTo>
                    <a:pt x="3281" y="1427"/>
                  </a:moveTo>
                  <a:cubicBezTo>
                    <a:pt x="4294" y="1427"/>
                    <a:pt x="5122" y="2255"/>
                    <a:pt x="5122" y="3282"/>
                  </a:cubicBezTo>
                  <a:cubicBezTo>
                    <a:pt x="5122" y="4295"/>
                    <a:pt x="4294" y="5122"/>
                    <a:pt x="3281" y="5122"/>
                  </a:cubicBezTo>
                  <a:cubicBezTo>
                    <a:pt x="2254" y="5122"/>
                    <a:pt x="1427" y="4295"/>
                    <a:pt x="1427" y="3282"/>
                  </a:cubicBezTo>
                  <a:cubicBezTo>
                    <a:pt x="1427" y="2255"/>
                    <a:pt x="2254" y="1427"/>
                    <a:pt x="3281" y="1427"/>
                  </a:cubicBezTo>
                  <a:close/>
                  <a:moveTo>
                    <a:pt x="3281" y="1"/>
                  </a:moveTo>
                  <a:cubicBezTo>
                    <a:pt x="1470" y="1"/>
                    <a:pt x="0" y="1470"/>
                    <a:pt x="0" y="3282"/>
                  </a:cubicBezTo>
                  <a:cubicBezTo>
                    <a:pt x="0" y="5079"/>
                    <a:pt x="1470" y="6549"/>
                    <a:pt x="3281" y="6549"/>
                  </a:cubicBezTo>
                  <a:cubicBezTo>
                    <a:pt x="5079" y="6549"/>
                    <a:pt x="6548" y="5079"/>
                    <a:pt x="6548" y="3282"/>
                  </a:cubicBezTo>
                  <a:cubicBezTo>
                    <a:pt x="6548" y="1470"/>
                    <a:pt x="5079" y="1"/>
                    <a:pt x="3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3"/>
            <p:cNvSpPr/>
            <p:nvPr/>
          </p:nvSpPr>
          <p:spPr>
            <a:xfrm>
              <a:off x="4459600" y="1959650"/>
              <a:ext cx="149800" cy="150175"/>
            </a:xfrm>
            <a:custGeom>
              <a:avLst/>
              <a:gdLst/>
              <a:ahLst/>
              <a:cxnLst/>
              <a:rect l="l" t="t" r="r" b="b"/>
              <a:pathLst>
                <a:path w="5992" h="6007" extrusionOk="0">
                  <a:moveTo>
                    <a:pt x="2996" y="1"/>
                  </a:moveTo>
                  <a:cubicBezTo>
                    <a:pt x="1341" y="1"/>
                    <a:pt x="0" y="1342"/>
                    <a:pt x="0" y="2996"/>
                  </a:cubicBezTo>
                  <a:cubicBezTo>
                    <a:pt x="0" y="4651"/>
                    <a:pt x="1341" y="6006"/>
                    <a:pt x="2996" y="6006"/>
                  </a:cubicBezTo>
                  <a:cubicBezTo>
                    <a:pt x="4651" y="6006"/>
                    <a:pt x="5992" y="4651"/>
                    <a:pt x="5992" y="2996"/>
                  </a:cubicBezTo>
                  <a:cubicBezTo>
                    <a:pt x="5992" y="1342"/>
                    <a:pt x="4651" y="1"/>
                    <a:pt x="29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3"/>
            <p:cNvSpPr/>
            <p:nvPr/>
          </p:nvSpPr>
          <p:spPr>
            <a:xfrm>
              <a:off x="4451750" y="1952175"/>
              <a:ext cx="165500" cy="165125"/>
            </a:xfrm>
            <a:custGeom>
              <a:avLst/>
              <a:gdLst/>
              <a:ahLst/>
              <a:cxnLst/>
              <a:rect l="l" t="t" r="r" b="b"/>
              <a:pathLst>
                <a:path w="6620" h="6605" extrusionOk="0">
                  <a:moveTo>
                    <a:pt x="3310" y="599"/>
                  </a:moveTo>
                  <a:cubicBezTo>
                    <a:pt x="4794" y="599"/>
                    <a:pt x="6006" y="1812"/>
                    <a:pt x="6006" y="3295"/>
                  </a:cubicBezTo>
                  <a:cubicBezTo>
                    <a:pt x="6006" y="4779"/>
                    <a:pt x="4794" y="5991"/>
                    <a:pt x="3310" y="5991"/>
                  </a:cubicBezTo>
                  <a:cubicBezTo>
                    <a:pt x="1827" y="5991"/>
                    <a:pt x="614" y="4779"/>
                    <a:pt x="614" y="3295"/>
                  </a:cubicBezTo>
                  <a:cubicBezTo>
                    <a:pt x="614" y="1812"/>
                    <a:pt x="1827" y="599"/>
                    <a:pt x="3310" y="599"/>
                  </a:cubicBezTo>
                  <a:close/>
                  <a:moveTo>
                    <a:pt x="3310" y="0"/>
                  </a:moveTo>
                  <a:cubicBezTo>
                    <a:pt x="1484" y="0"/>
                    <a:pt x="1" y="1484"/>
                    <a:pt x="1" y="3295"/>
                  </a:cubicBezTo>
                  <a:cubicBezTo>
                    <a:pt x="1" y="5121"/>
                    <a:pt x="1484" y="6605"/>
                    <a:pt x="3310" y="6605"/>
                  </a:cubicBezTo>
                  <a:cubicBezTo>
                    <a:pt x="5136" y="6605"/>
                    <a:pt x="6620" y="5121"/>
                    <a:pt x="6620" y="3295"/>
                  </a:cubicBezTo>
                  <a:cubicBezTo>
                    <a:pt x="6620" y="1484"/>
                    <a:pt x="5136" y="0"/>
                    <a:pt x="3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3"/>
            <p:cNvSpPr/>
            <p:nvPr/>
          </p:nvSpPr>
          <p:spPr>
            <a:xfrm>
              <a:off x="4498125" y="1998525"/>
              <a:ext cx="72775" cy="72425"/>
            </a:xfrm>
            <a:custGeom>
              <a:avLst/>
              <a:gdLst/>
              <a:ahLst/>
              <a:cxnLst/>
              <a:rect l="l" t="t" r="r" b="b"/>
              <a:pathLst>
                <a:path w="2911" h="2897" extrusionOk="0">
                  <a:moveTo>
                    <a:pt x="1455" y="0"/>
                  </a:moveTo>
                  <a:cubicBezTo>
                    <a:pt x="656" y="0"/>
                    <a:pt x="0" y="642"/>
                    <a:pt x="0" y="1441"/>
                  </a:cubicBezTo>
                  <a:cubicBezTo>
                    <a:pt x="0" y="2240"/>
                    <a:pt x="656" y="2896"/>
                    <a:pt x="1455" y="2896"/>
                  </a:cubicBezTo>
                  <a:cubicBezTo>
                    <a:pt x="2254" y="2896"/>
                    <a:pt x="2910" y="2240"/>
                    <a:pt x="2910" y="1441"/>
                  </a:cubicBezTo>
                  <a:cubicBezTo>
                    <a:pt x="2910" y="642"/>
                    <a:pt x="2254" y="0"/>
                    <a:pt x="1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3"/>
            <p:cNvSpPr/>
            <p:nvPr/>
          </p:nvSpPr>
          <p:spPr>
            <a:xfrm>
              <a:off x="4490625" y="1990675"/>
              <a:ext cx="87750" cy="87750"/>
            </a:xfrm>
            <a:custGeom>
              <a:avLst/>
              <a:gdLst/>
              <a:ahLst/>
              <a:cxnLst/>
              <a:rect l="l" t="t" r="r" b="b"/>
              <a:pathLst>
                <a:path w="3510" h="3510" extrusionOk="0">
                  <a:moveTo>
                    <a:pt x="1755" y="614"/>
                  </a:moveTo>
                  <a:cubicBezTo>
                    <a:pt x="2383" y="614"/>
                    <a:pt x="2896" y="1128"/>
                    <a:pt x="2896" y="1755"/>
                  </a:cubicBezTo>
                  <a:cubicBezTo>
                    <a:pt x="2896" y="2383"/>
                    <a:pt x="2383" y="2897"/>
                    <a:pt x="1755" y="2897"/>
                  </a:cubicBezTo>
                  <a:cubicBezTo>
                    <a:pt x="1127" y="2897"/>
                    <a:pt x="614" y="2383"/>
                    <a:pt x="614" y="1755"/>
                  </a:cubicBezTo>
                  <a:cubicBezTo>
                    <a:pt x="614" y="1128"/>
                    <a:pt x="1127" y="614"/>
                    <a:pt x="1755" y="614"/>
                  </a:cubicBezTo>
                  <a:close/>
                  <a:moveTo>
                    <a:pt x="1755" y="1"/>
                  </a:moveTo>
                  <a:cubicBezTo>
                    <a:pt x="785" y="1"/>
                    <a:pt x="1" y="785"/>
                    <a:pt x="1" y="1755"/>
                  </a:cubicBezTo>
                  <a:cubicBezTo>
                    <a:pt x="1" y="2725"/>
                    <a:pt x="785" y="3510"/>
                    <a:pt x="1755" y="3510"/>
                  </a:cubicBezTo>
                  <a:cubicBezTo>
                    <a:pt x="2725" y="3510"/>
                    <a:pt x="3510" y="2725"/>
                    <a:pt x="3510" y="1755"/>
                  </a:cubicBezTo>
                  <a:cubicBezTo>
                    <a:pt x="3510" y="785"/>
                    <a:pt x="2725" y="1"/>
                    <a:pt x="17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3"/>
            <p:cNvSpPr/>
            <p:nvPr/>
          </p:nvSpPr>
          <p:spPr>
            <a:xfrm>
              <a:off x="2921425" y="1760300"/>
              <a:ext cx="152325" cy="152300"/>
            </a:xfrm>
            <a:custGeom>
              <a:avLst/>
              <a:gdLst/>
              <a:ahLst/>
              <a:cxnLst/>
              <a:rect l="l" t="t" r="r" b="b"/>
              <a:pathLst>
                <a:path w="6093" h="6092" extrusionOk="0">
                  <a:moveTo>
                    <a:pt x="3039" y="0"/>
                  </a:moveTo>
                  <a:cubicBezTo>
                    <a:pt x="1356" y="0"/>
                    <a:pt x="1" y="1355"/>
                    <a:pt x="1" y="3039"/>
                  </a:cubicBezTo>
                  <a:cubicBezTo>
                    <a:pt x="1" y="4722"/>
                    <a:pt x="1356" y="6092"/>
                    <a:pt x="3039" y="6092"/>
                  </a:cubicBezTo>
                  <a:cubicBezTo>
                    <a:pt x="4723" y="6092"/>
                    <a:pt x="6092" y="4722"/>
                    <a:pt x="6092" y="3039"/>
                  </a:cubicBezTo>
                  <a:cubicBezTo>
                    <a:pt x="6092" y="1355"/>
                    <a:pt x="4723" y="0"/>
                    <a:pt x="3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3"/>
            <p:cNvSpPr/>
            <p:nvPr/>
          </p:nvSpPr>
          <p:spPr>
            <a:xfrm>
              <a:off x="2913575" y="1752450"/>
              <a:ext cx="168000" cy="167650"/>
            </a:xfrm>
            <a:custGeom>
              <a:avLst/>
              <a:gdLst/>
              <a:ahLst/>
              <a:cxnLst/>
              <a:rect l="l" t="t" r="r" b="b"/>
              <a:pathLst>
                <a:path w="6720" h="6706" extrusionOk="0">
                  <a:moveTo>
                    <a:pt x="3353" y="614"/>
                  </a:moveTo>
                  <a:cubicBezTo>
                    <a:pt x="4865" y="614"/>
                    <a:pt x="6107" y="1841"/>
                    <a:pt x="6107" y="3353"/>
                  </a:cubicBezTo>
                  <a:cubicBezTo>
                    <a:pt x="6107" y="4865"/>
                    <a:pt x="4865" y="6092"/>
                    <a:pt x="3353" y="6092"/>
                  </a:cubicBezTo>
                  <a:cubicBezTo>
                    <a:pt x="1841" y="6092"/>
                    <a:pt x="614" y="4865"/>
                    <a:pt x="614" y="3353"/>
                  </a:cubicBezTo>
                  <a:cubicBezTo>
                    <a:pt x="614" y="1841"/>
                    <a:pt x="1841" y="614"/>
                    <a:pt x="3353" y="614"/>
                  </a:cubicBezTo>
                  <a:close/>
                  <a:moveTo>
                    <a:pt x="3353" y="0"/>
                  </a:moveTo>
                  <a:cubicBezTo>
                    <a:pt x="1513" y="0"/>
                    <a:pt x="1" y="1513"/>
                    <a:pt x="1" y="3353"/>
                  </a:cubicBezTo>
                  <a:cubicBezTo>
                    <a:pt x="1" y="5207"/>
                    <a:pt x="1513" y="6705"/>
                    <a:pt x="3353" y="6705"/>
                  </a:cubicBezTo>
                  <a:cubicBezTo>
                    <a:pt x="5208" y="6705"/>
                    <a:pt x="6720" y="5207"/>
                    <a:pt x="6720" y="3353"/>
                  </a:cubicBezTo>
                  <a:cubicBezTo>
                    <a:pt x="6720" y="1513"/>
                    <a:pt x="5208" y="0"/>
                    <a:pt x="33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3"/>
            <p:cNvSpPr/>
            <p:nvPr/>
          </p:nvSpPr>
          <p:spPr>
            <a:xfrm>
              <a:off x="2951400" y="1790250"/>
              <a:ext cx="92375" cy="92400"/>
            </a:xfrm>
            <a:custGeom>
              <a:avLst/>
              <a:gdLst/>
              <a:ahLst/>
              <a:cxnLst/>
              <a:rect l="l" t="t" r="r" b="b"/>
              <a:pathLst>
                <a:path w="3695" h="3696" extrusionOk="0">
                  <a:moveTo>
                    <a:pt x="1840" y="1013"/>
                  </a:moveTo>
                  <a:cubicBezTo>
                    <a:pt x="2311" y="1013"/>
                    <a:pt x="2682" y="1384"/>
                    <a:pt x="2682" y="1841"/>
                  </a:cubicBezTo>
                  <a:cubicBezTo>
                    <a:pt x="2682" y="2297"/>
                    <a:pt x="2311" y="2668"/>
                    <a:pt x="1840" y="2668"/>
                  </a:cubicBezTo>
                  <a:cubicBezTo>
                    <a:pt x="1384" y="2668"/>
                    <a:pt x="1013" y="2297"/>
                    <a:pt x="1013" y="1841"/>
                  </a:cubicBezTo>
                  <a:cubicBezTo>
                    <a:pt x="1013" y="1384"/>
                    <a:pt x="1384" y="1013"/>
                    <a:pt x="1840" y="1013"/>
                  </a:cubicBezTo>
                  <a:close/>
                  <a:moveTo>
                    <a:pt x="1840" y="1"/>
                  </a:moveTo>
                  <a:cubicBezTo>
                    <a:pt x="827" y="1"/>
                    <a:pt x="0" y="828"/>
                    <a:pt x="0" y="1841"/>
                  </a:cubicBezTo>
                  <a:cubicBezTo>
                    <a:pt x="0" y="2868"/>
                    <a:pt x="827" y="3695"/>
                    <a:pt x="1840" y="3695"/>
                  </a:cubicBezTo>
                  <a:cubicBezTo>
                    <a:pt x="2867" y="3695"/>
                    <a:pt x="3695" y="2868"/>
                    <a:pt x="3695" y="1841"/>
                  </a:cubicBezTo>
                  <a:cubicBezTo>
                    <a:pt x="3695" y="828"/>
                    <a:pt x="2867" y="1"/>
                    <a:pt x="18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3"/>
            <p:cNvSpPr/>
            <p:nvPr/>
          </p:nvSpPr>
          <p:spPr>
            <a:xfrm>
              <a:off x="3576225" y="3411500"/>
              <a:ext cx="105225" cy="105600"/>
            </a:xfrm>
            <a:custGeom>
              <a:avLst/>
              <a:gdLst/>
              <a:ahLst/>
              <a:cxnLst/>
              <a:rect l="l" t="t" r="r" b="b"/>
              <a:pathLst>
                <a:path w="4209" h="4224" extrusionOk="0">
                  <a:moveTo>
                    <a:pt x="2097" y="1"/>
                  </a:moveTo>
                  <a:cubicBezTo>
                    <a:pt x="942" y="1"/>
                    <a:pt x="0" y="942"/>
                    <a:pt x="0" y="2112"/>
                  </a:cubicBezTo>
                  <a:cubicBezTo>
                    <a:pt x="0" y="3267"/>
                    <a:pt x="942" y="4223"/>
                    <a:pt x="2097" y="4223"/>
                  </a:cubicBezTo>
                  <a:cubicBezTo>
                    <a:pt x="3267" y="4223"/>
                    <a:pt x="4208" y="3267"/>
                    <a:pt x="4208" y="2112"/>
                  </a:cubicBezTo>
                  <a:cubicBezTo>
                    <a:pt x="4208" y="942"/>
                    <a:pt x="3267" y="1"/>
                    <a:pt x="20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3"/>
            <p:cNvSpPr/>
            <p:nvPr/>
          </p:nvSpPr>
          <p:spPr>
            <a:xfrm>
              <a:off x="3563375" y="3398675"/>
              <a:ext cx="130900" cy="130900"/>
            </a:xfrm>
            <a:custGeom>
              <a:avLst/>
              <a:gdLst/>
              <a:ahLst/>
              <a:cxnLst/>
              <a:rect l="l" t="t" r="r" b="b"/>
              <a:pathLst>
                <a:path w="5236" h="5236" extrusionOk="0">
                  <a:moveTo>
                    <a:pt x="2611" y="1027"/>
                  </a:moveTo>
                  <a:cubicBezTo>
                    <a:pt x="3496" y="1027"/>
                    <a:pt x="4209" y="1740"/>
                    <a:pt x="4209" y="2625"/>
                  </a:cubicBezTo>
                  <a:cubicBezTo>
                    <a:pt x="4209" y="3509"/>
                    <a:pt x="3496" y="4223"/>
                    <a:pt x="2611" y="4223"/>
                  </a:cubicBezTo>
                  <a:cubicBezTo>
                    <a:pt x="1741" y="4223"/>
                    <a:pt x="1013" y="3509"/>
                    <a:pt x="1013" y="2625"/>
                  </a:cubicBezTo>
                  <a:cubicBezTo>
                    <a:pt x="1013" y="1740"/>
                    <a:pt x="1741" y="1027"/>
                    <a:pt x="2611" y="1027"/>
                  </a:cubicBezTo>
                  <a:close/>
                  <a:moveTo>
                    <a:pt x="2611" y="0"/>
                  </a:moveTo>
                  <a:cubicBezTo>
                    <a:pt x="1170" y="0"/>
                    <a:pt x="0" y="1184"/>
                    <a:pt x="0" y="2625"/>
                  </a:cubicBezTo>
                  <a:cubicBezTo>
                    <a:pt x="0" y="4066"/>
                    <a:pt x="1170" y="5235"/>
                    <a:pt x="2611" y="5235"/>
                  </a:cubicBezTo>
                  <a:cubicBezTo>
                    <a:pt x="4066" y="5235"/>
                    <a:pt x="5236" y="4066"/>
                    <a:pt x="5236" y="2625"/>
                  </a:cubicBezTo>
                  <a:cubicBezTo>
                    <a:pt x="5236" y="1184"/>
                    <a:pt x="4066" y="0"/>
                    <a:pt x="26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3"/>
            <p:cNvSpPr/>
            <p:nvPr/>
          </p:nvSpPr>
          <p:spPr>
            <a:xfrm>
              <a:off x="3351525" y="2368350"/>
              <a:ext cx="87050" cy="87400"/>
            </a:xfrm>
            <a:custGeom>
              <a:avLst/>
              <a:gdLst/>
              <a:ahLst/>
              <a:cxnLst/>
              <a:rect l="l" t="t" r="r" b="b"/>
              <a:pathLst>
                <a:path w="3482" h="3496" extrusionOk="0">
                  <a:moveTo>
                    <a:pt x="1741" y="1"/>
                  </a:moveTo>
                  <a:cubicBezTo>
                    <a:pt x="771" y="1"/>
                    <a:pt x="1" y="785"/>
                    <a:pt x="1" y="1741"/>
                  </a:cubicBezTo>
                  <a:cubicBezTo>
                    <a:pt x="1" y="2711"/>
                    <a:pt x="771" y="3496"/>
                    <a:pt x="1741" y="3496"/>
                  </a:cubicBezTo>
                  <a:cubicBezTo>
                    <a:pt x="2697" y="3496"/>
                    <a:pt x="3482" y="2711"/>
                    <a:pt x="3482" y="1741"/>
                  </a:cubicBezTo>
                  <a:cubicBezTo>
                    <a:pt x="3482" y="785"/>
                    <a:pt x="2697" y="1"/>
                    <a:pt x="17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3"/>
            <p:cNvSpPr/>
            <p:nvPr/>
          </p:nvSpPr>
          <p:spPr>
            <a:xfrm>
              <a:off x="3343700" y="2360875"/>
              <a:ext cx="102725" cy="102375"/>
            </a:xfrm>
            <a:custGeom>
              <a:avLst/>
              <a:gdLst/>
              <a:ahLst/>
              <a:cxnLst/>
              <a:rect l="l" t="t" r="r" b="b"/>
              <a:pathLst>
                <a:path w="4109" h="4095" extrusionOk="0">
                  <a:moveTo>
                    <a:pt x="2054" y="613"/>
                  </a:moveTo>
                  <a:cubicBezTo>
                    <a:pt x="2853" y="613"/>
                    <a:pt x="3495" y="1255"/>
                    <a:pt x="3495" y="2040"/>
                  </a:cubicBezTo>
                  <a:cubicBezTo>
                    <a:pt x="3495" y="2839"/>
                    <a:pt x="2853" y="3481"/>
                    <a:pt x="2054" y="3481"/>
                  </a:cubicBezTo>
                  <a:cubicBezTo>
                    <a:pt x="1255" y="3481"/>
                    <a:pt x="613" y="2839"/>
                    <a:pt x="613" y="2040"/>
                  </a:cubicBezTo>
                  <a:cubicBezTo>
                    <a:pt x="613" y="1255"/>
                    <a:pt x="1255" y="613"/>
                    <a:pt x="2054" y="613"/>
                  </a:cubicBezTo>
                  <a:close/>
                  <a:moveTo>
                    <a:pt x="2054" y="0"/>
                  </a:moveTo>
                  <a:cubicBezTo>
                    <a:pt x="927" y="0"/>
                    <a:pt x="0" y="913"/>
                    <a:pt x="0" y="2040"/>
                  </a:cubicBezTo>
                  <a:cubicBezTo>
                    <a:pt x="0" y="3181"/>
                    <a:pt x="927" y="4094"/>
                    <a:pt x="2054" y="4094"/>
                  </a:cubicBezTo>
                  <a:cubicBezTo>
                    <a:pt x="3181" y="4094"/>
                    <a:pt x="4108" y="3181"/>
                    <a:pt x="4108" y="2040"/>
                  </a:cubicBezTo>
                  <a:cubicBezTo>
                    <a:pt x="4108" y="913"/>
                    <a:pt x="3181" y="0"/>
                    <a:pt x="2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3"/>
            <p:cNvSpPr/>
            <p:nvPr/>
          </p:nvSpPr>
          <p:spPr>
            <a:xfrm>
              <a:off x="2758450" y="2997450"/>
              <a:ext cx="93100" cy="93100"/>
            </a:xfrm>
            <a:custGeom>
              <a:avLst/>
              <a:gdLst/>
              <a:ahLst/>
              <a:cxnLst/>
              <a:rect l="l" t="t" r="r" b="b"/>
              <a:pathLst>
                <a:path w="3724" h="3724" extrusionOk="0">
                  <a:moveTo>
                    <a:pt x="1869" y="1"/>
                  </a:moveTo>
                  <a:cubicBezTo>
                    <a:pt x="842" y="1"/>
                    <a:pt x="1" y="828"/>
                    <a:pt x="1" y="1855"/>
                  </a:cubicBezTo>
                  <a:cubicBezTo>
                    <a:pt x="1" y="2896"/>
                    <a:pt x="842" y="3724"/>
                    <a:pt x="1869" y="3724"/>
                  </a:cubicBezTo>
                  <a:cubicBezTo>
                    <a:pt x="2896" y="3724"/>
                    <a:pt x="3724" y="2896"/>
                    <a:pt x="3724" y="1855"/>
                  </a:cubicBezTo>
                  <a:cubicBezTo>
                    <a:pt x="3724" y="828"/>
                    <a:pt x="2896" y="1"/>
                    <a:pt x="1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3"/>
            <p:cNvSpPr/>
            <p:nvPr/>
          </p:nvSpPr>
          <p:spPr>
            <a:xfrm>
              <a:off x="2740625" y="2979625"/>
              <a:ext cx="128775" cy="128775"/>
            </a:xfrm>
            <a:custGeom>
              <a:avLst/>
              <a:gdLst/>
              <a:ahLst/>
              <a:cxnLst/>
              <a:rect l="l" t="t" r="r" b="b"/>
              <a:pathLst>
                <a:path w="5151" h="5151" extrusionOk="0">
                  <a:moveTo>
                    <a:pt x="2582" y="1427"/>
                  </a:moveTo>
                  <a:cubicBezTo>
                    <a:pt x="3210" y="1427"/>
                    <a:pt x="3724" y="1940"/>
                    <a:pt x="3724" y="2568"/>
                  </a:cubicBezTo>
                  <a:cubicBezTo>
                    <a:pt x="3724" y="3210"/>
                    <a:pt x="3210" y="3724"/>
                    <a:pt x="2582" y="3724"/>
                  </a:cubicBezTo>
                  <a:cubicBezTo>
                    <a:pt x="1955" y="3724"/>
                    <a:pt x="1441" y="3210"/>
                    <a:pt x="1441" y="2568"/>
                  </a:cubicBezTo>
                  <a:cubicBezTo>
                    <a:pt x="1441" y="1940"/>
                    <a:pt x="1955" y="1427"/>
                    <a:pt x="2582" y="1427"/>
                  </a:cubicBezTo>
                  <a:close/>
                  <a:moveTo>
                    <a:pt x="2582" y="0"/>
                  </a:moveTo>
                  <a:cubicBezTo>
                    <a:pt x="1156" y="0"/>
                    <a:pt x="0" y="1156"/>
                    <a:pt x="0" y="2568"/>
                  </a:cubicBezTo>
                  <a:cubicBezTo>
                    <a:pt x="0" y="3995"/>
                    <a:pt x="1156" y="5150"/>
                    <a:pt x="2582" y="5150"/>
                  </a:cubicBezTo>
                  <a:cubicBezTo>
                    <a:pt x="3995" y="5150"/>
                    <a:pt x="5150" y="3995"/>
                    <a:pt x="5150" y="2568"/>
                  </a:cubicBezTo>
                  <a:cubicBezTo>
                    <a:pt x="5150" y="1156"/>
                    <a:pt x="3995" y="0"/>
                    <a:pt x="25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3"/>
            <p:cNvSpPr/>
            <p:nvPr/>
          </p:nvSpPr>
          <p:spPr>
            <a:xfrm>
              <a:off x="2787350" y="3609075"/>
              <a:ext cx="95600" cy="95975"/>
            </a:xfrm>
            <a:custGeom>
              <a:avLst/>
              <a:gdLst/>
              <a:ahLst/>
              <a:cxnLst/>
              <a:rect l="l" t="t" r="r" b="b"/>
              <a:pathLst>
                <a:path w="3824" h="3839" extrusionOk="0">
                  <a:moveTo>
                    <a:pt x="1912" y="1"/>
                  </a:moveTo>
                  <a:cubicBezTo>
                    <a:pt x="856" y="1"/>
                    <a:pt x="0" y="857"/>
                    <a:pt x="0" y="1926"/>
                  </a:cubicBezTo>
                  <a:cubicBezTo>
                    <a:pt x="0" y="2982"/>
                    <a:pt x="856" y="3838"/>
                    <a:pt x="1912" y="3838"/>
                  </a:cubicBezTo>
                  <a:cubicBezTo>
                    <a:pt x="2967" y="3838"/>
                    <a:pt x="3823" y="2982"/>
                    <a:pt x="3823" y="1926"/>
                  </a:cubicBezTo>
                  <a:cubicBezTo>
                    <a:pt x="3823" y="857"/>
                    <a:pt x="2967" y="1"/>
                    <a:pt x="19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3"/>
            <p:cNvSpPr/>
            <p:nvPr/>
          </p:nvSpPr>
          <p:spPr>
            <a:xfrm>
              <a:off x="2779500" y="3601600"/>
              <a:ext cx="110925" cy="110925"/>
            </a:xfrm>
            <a:custGeom>
              <a:avLst/>
              <a:gdLst/>
              <a:ahLst/>
              <a:cxnLst/>
              <a:rect l="l" t="t" r="r" b="b"/>
              <a:pathLst>
                <a:path w="4437" h="4437" extrusionOk="0">
                  <a:moveTo>
                    <a:pt x="2226" y="613"/>
                  </a:moveTo>
                  <a:cubicBezTo>
                    <a:pt x="3110" y="613"/>
                    <a:pt x="3823" y="1327"/>
                    <a:pt x="3823" y="2225"/>
                  </a:cubicBezTo>
                  <a:cubicBezTo>
                    <a:pt x="3823" y="3110"/>
                    <a:pt x="3110" y="3823"/>
                    <a:pt x="2226" y="3823"/>
                  </a:cubicBezTo>
                  <a:cubicBezTo>
                    <a:pt x="1341" y="3823"/>
                    <a:pt x="614" y="3110"/>
                    <a:pt x="614" y="2225"/>
                  </a:cubicBezTo>
                  <a:cubicBezTo>
                    <a:pt x="614" y="1327"/>
                    <a:pt x="1341" y="613"/>
                    <a:pt x="2226" y="613"/>
                  </a:cubicBezTo>
                  <a:close/>
                  <a:moveTo>
                    <a:pt x="2226" y="0"/>
                  </a:moveTo>
                  <a:cubicBezTo>
                    <a:pt x="999" y="0"/>
                    <a:pt x="0" y="999"/>
                    <a:pt x="0" y="2225"/>
                  </a:cubicBezTo>
                  <a:cubicBezTo>
                    <a:pt x="0" y="3438"/>
                    <a:pt x="999" y="4437"/>
                    <a:pt x="2226" y="4437"/>
                  </a:cubicBezTo>
                  <a:cubicBezTo>
                    <a:pt x="3438" y="4437"/>
                    <a:pt x="4437" y="3438"/>
                    <a:pt x="4437" y="2225"/>
                  </a:cubicBezTo>
                  <a:cubicBezTo>
                    <a:pt x="4437" y="999"/>
                    <a:pt x="3438" y="0"/>
                    <a:pt x="2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3"/>
            <p:cNvSpPr/>
            <p:nvPr/>
          </p:nvSpPr>
          <p:spPr>
            <a:xfrm>
              <a:off x="4073350" y="1588050"/>
              <a:ext cx="97050" cy="97025"/>
            </a:xfrm>
            <a:custGeom>
              <a:avLst/>
              <a:gdLst/>
              <a:ahLst/>
              <a:cxnLst/>
              <a:rect l="l" t="t" r="r" b="b"/>
              <a:pathLst>
                <a:path w="3882" h="3881" extrusionOk="0">
                  <a:moveTo>
                    <a:pt x="1941" y="0"/>
                  </a:moveTo>
                  <a:cubicBezTo>
                    <a:pt x="871" y="0"/>
                    <a:pt x="1" y="870"/>
                    <a:pt x="1" y="1940"/>
                  </a:cubicBezTo>
                  <a:cubicBezTo>
                    <a:pt x="1" y="3010"/>
                    <a:pt x="871" y="3880"/>
                    <a:pt x="1941" y="3880"/>
                  </a:cubicBezTo>
                  <a:cubicBezTo>
                    <a:pt x="3011" y="3880"/>
                    <a:pt x="3881" y="3010"/>
                    <a:pt x="3881" y="1940"/>
                  </a:cubicBezTo>
                  <a:cubicBezTo>
                    <a:pt x="3881" y="870"/>
                    <a:pt x="3011" y="0"/>
                    <a:pt x="1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3"/>
            <p:cNvSpPr/>
            <p:nvPr/>
          </p:nvSpPr>
          <p:spPr>
            <a:xfrm>
              <a:off x="3824425" y="2737475"/>
              <a:ext cx="129125" cy="129125"/>
            </a:xfrm>
            <a:custGeom>
              <a:avLst/>
              <a:gdLst/>
              <a:ahLst/>
              <a:cxnLst/>
              <a:rect l="l" t="t" r="r" b="b"/>
              <a:pathLst>
                <a:path w="5165" h="5165" extrusionOk="0">
                  <a:moveTo>
                    <a:pt x="2583" y="0"/>
                  </a:moveTo>
                  <a:cubicBezTo>
                    <a:pt x="1156" y="0"/>
                    <a:pt x="1" y="1156"/>
                    <a:pt x="1" y="2582"/>
                  </a:cubicBezTo>
                  <a:cubicBezTo>
                    <a:pt x="1" y="4009"/>
                    <a:pt x="1156" y="5164"/>
                    <a:pt x="2583" y="5164"/>
                  </a:cubicBezTo>
                  <a:cubicBezTo>
                    <a:pt x="4009" y="5164"/>
                    <a:pt x="5165" y="4009"/>
                    <a:pt x="5165" y="2582"/>
                  </a:cubicBezTo>
                  <a:cubicBezTo>
                    <a:pt x="5165" y="1156"/>
                    <a:pt x="4009" y="0"/>
                    <a:pt x="2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3"/>
            <p:cNvSpPr/>
            <p:nvPr/>
          </p:nvSpPr>
          <p:spPr>
            <a:xfrm>
              <a:off x="3806600" y="2719625"/>
              <a:ext cx="164800" cy="164800"/>
            </a:xfrm>
            <a:custGeom>
              <a:avLst/>
              <a:gdLst/>
              <a:ahLst/>
              <a:cxnLst/>
              <a:rect l="l" t="t" r="r" b="b"/>
              <a:pathLst>
                <a:path w="6592" h="6592" extrusionOk="0">
                  <a:moveTo>
                    <a:pt x="3296" y="1427"/>
                  </a:moveTo>
                  <a:cubicBezTo>
                    <a:pt x="4323" y="1427"/>
                    <a:pt x="5165" y="2269"/>
                    <a:pt x="5165" y="3296"/>
                  </a:cubicBezTo>
                  <a:cubicBezTo>
                    <a:pt x="5165" y="4323"/>
                    <a:pt x="4323" y="5165"/>
                    <a:pt x="3296" y="5165"/>
                  </a:cubicBezTo>
                  <a:cubicBezTo>
                    <a:pt x="2269" y="5165"/>
                    <a:pt x="1427" y="4323"/>
                    <a:pt x="1427" y="3296"/>
                  </a:cubicBezTo>
                  <a:cubicBezTo>
                    <a:pt x="1427" y="2269"/>
                    <a:pt x="2269" y="1427"/>
                    <a:pt x="3296" y="1427"/>
                  </a:cubicBezTo>
                  <a:close/>
                  <a:moveTo>
                    <a:pt x="3296" y="1"/>
                  </a:moveTo>
                  <a:cubicBezTo>
                    <a:pt x="1484" y="1"/>
                    <a:pt x="0" y="1485"/>
                    <a:pt x="0" y="3296"/>
                  </a:cubicBezTo>
                  <a:cubicBezTo>
                    <a:pt x="0" y="5122"/>
                    <a:pt x="1484" y="6592"/>
                    <a:pt x="3296" y="6592"/>
                  </a:cubicBezTo>
                  <a:cubicBezTo>
                    <a:pt x="5122" y="6592"/>
                    <a:pt x="6591" y="5122"/>
                    <a:pt x="6591" y="3296"/>
                  </a:cubicBezTo>
                  <a:cubicBezTo>
                    <a:pt x="6591" y="1485"/>
                    <a:pt x="5122" y="1"/>
                    <a:pt x="32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3"/>
            <p:cNvSpPr/>
            <p:nvPr/>
          </p:nvSpPr>
          <p:spPr>
            <a:xfrm>
              <a:off x="3168575" y="2632625"/>
              <a:ext cx="82400" cy="82400"/>
            </a:xfrm>
            <a:custGeom>
              <a:avLst/>
              <a:gdLst/>
              <a:ahLst/>
              <a:cxnLst/>
              <a:rect l="l" t="t" r="r" b="b"/>
              <a:pathLst>
                <a:path w="3296" h="3296" extrusionOk="0">
                  <a:moveTo>
                    <a:pt x="1641" y="0"/>
                  </a:moveTo>
                  <a:cubicBezTo>
                    <a:pt x="728" y="0"/>
                    <a:pt x="1" y="728"/>
                    <a:pt x="1" y="1641"/>
                  </a:cubicBezTo>
                  <a:cubicBezTo>
                    <a:pt x="1" y="2554"/>
                    <a:pt x="728" y="3296"/>
                    <a:pt x="1641" y="3296"/>
                  </a:cubicBezTo>
                  <a:cubicBezTo>
                    <a:pt x="2554" y="3296"/>
                    <a:pt x="3296" y="2554"/>
                    <a:pt x="3296" y="1641"/>
                  </a:cubicBezTo>
                  <a:cubicBezTo>
                    <a:pt x="3296" y="728"/>
                    <a:pt x="2554" y="0"/>
                    <a:pt x="16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3"/>
            <p:cNvSpPr/>
            <p:nvPr/>
          </p:nvSpPr>
          <p:spPr>
            <a:xfrm>
              <a:off x="3155750" y="2619775"/>
              <a:ext cx="107725" cy="107725"/>
            </a:xfrm>
            <a:custGeom>
              <a:avLst/>
              <a:gdLst/>
              <a:ahLst/>
              <a:cxnLst/>
              <a:rect l="l" t="t" r="r" b="b"/>
              <a:pathLst>
                <a:path w="4309" h="4309" extrusionOk="0">
                  <a:moveTo>
                    <a:pt x="2154" y="1028"/>
                  </a:moveTo>
                  <a:cubicBezTo>
                    <a:pt x="2782" y="1028"/>
                    <a:pt x="3295" y="1527"/>
                    <a:pt x="3295" y="2155"/>
                  </a:cubicBezTo>
                  <a:cubicBezTo>
                    <a:pt x="3295" y="2782"/>
                    <a:pt x="2782" y="3296"/>
                    <a:pt x="2154" y="3296"/>
                  </a:cubicBezTo>
                  <a:cubicBezTo>
                    <a:pt x="1527" y="3296"/>
                    <a:pt x="1013" y="2782"/>
                    <a:pt x="1013" y="2155"/>
                  </a:cubicBezTo>
                  <a:cubicBezTo>
                    <a:pt x="1013" y="1527"/>
                    <a:pt x="1527" y="1028"/>
                    <a:pt x="2154" y="1028"/>
                  </a:cubicBezTo>
                  <a:close/>
                  <a:moveTo>
                    <a:pt x="2154" y="1"/>
                  </a:moveTo>
                  <a:cubicBezTo>
                    <a:pt x="970" y="1"/>
                    <a:pt x="0" y="971"/>
                    <a:pt x="0" y="2155"/>
                  </a:cubicBezTo>
                  <a:cubicBezTo>
                    <a:pt x="0" y="3353"/>
                    <a:pt x="970" y="4309"/>
                    <a:pt x="2154" y="4309"/>
                  </a:cubicBezTo>
                  <a:cubicBezTo>
                    <a:pt x="3338" y="4309"/>
                    <a:pt x="4308" y="3353"/>
                    <a:pt x="4308" y="2155"/>
                  </a:cubicBezTo>
                  <a:cubicBezTo>
                    <a:pt x="4308" y="971"/>
                    <a:pt x="3338" y="1"/>
                    <a:pt x="2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3"/>
            <p:cNvSpPr/>
            <p:nvPr/>
          </p:nvSpPr>
          <p:spPr>
            <a:xfrm>
              <a:off x="2689275" y="2513850"/>
              <a:ext cx="146950" cy="146975"/>
            </a:xfrm>
            <a:custGeom>
              <a:avLst/>
              <a:gdLst/>
              <a:ahLst/>
              <a:cxnLst/>
              <a:rect l="l" t="t" r="r" b="b"/>
              <a:pathLst>
                <a:path w="5878" h="5879" extrusionOk="0">
                  <a:moveTo>
                    <a:pt x="2939" y="1"/>
                  </a:moveTo>
                  <a:cubicBezTo>
                    <a:pt x="1312" y="1"/>
                    <a:pt x="0" y="1313"/>
                    <a:pt x="0" y="2940"/>
                  </a:cubicBezTo>
                  <a:cubicBezTo>
                    <a:pt x="0" y="4566"/>
                    <a:pt x="1312" y="5878"/>
                    <a:pt x="2939" y="5878"/>
                  </a:cubicBezTo>
                  <a:cubicBezTo>
                    <a:pt x="4565" y="5878"/>
                    <a:pt x="5877" y="4566"/>
                    <a:pt x="5877" y="2940"/>
                  </a:cubicBezTo>
                  <a:cubicBezTo>
                    <a:pt x="5877" y="1313"/>
                    <a:pt x="4565" y="1"/>
                    <a:pt x="2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3"/>
            <p:cNvSpPr/>
            <p:nvPr/>
          </p:nvSpPr>
          <p:spPr>
            <a:xfrm>
              <a:off x="2681775" y="2506375"/>
              <a:ext cx="161925" cy="161925"/>
            </a:xfrm>
            <a:custGeom>
              <a:avLst/>
              <a:gdLst/>
              <a:ahLst/>
              <a:cxnLst/>
              <a:rect l="l" t="t" r="r" b="b"/>
              <a:pathLst>
                <a:path w="6477" h="6477" extrusionOk="0">
                  <a:moveTo>
                    <a:pt x="3239" y="614"/>
                  </a:moveTo>
                  <a:cubicBezTo>
                    <a:pt x="4694" y="614"/>
                    <a:pt x="5878" y="1783"/>
                    <a:pt x="5878" y="3239"/>
                  </a:cubicBezTo>
                  <a:cubicBezTo>
                    <a:pt x="5878" y="4694"/>
                    <a:pt x="4694" y="5878"/>
                    <a:pt x="3239" y="5878"/>
                  </a:cubicBezTo>
                  <a:cubicBezTo>
                    <a:pt x="1784" y="5878"/>
                    <a:pt x="614" y="4694"/>
                    <a:pt x="614" y="3239"/>
                  </a:cubicBezTo>
                  <a:cubicBezTo>
                    <a:pt x="614" y="1783"/>
                    <a:pt x="1784" y="614"/>
                    <a:pt x="3239" y="614"/>
                  </a:cubicBezTo>
                  <a:close/>
                  <a:moveTo>
                    <a:pt x="3239" y="0"/>
                  </a:moveTo>
                  <a:cubicBezTo>
                    <a:pt x="1456" y="0"/>
                    <a:pt x="0" y="1455"/>
                    <a:pt x="0" y="3239"/>
                  </a:cubicBezTo>
                  <a:cubicBezTo>
                    <a:pt x="0" y="5036"/>
                    <a:pt x="1456" y="6477"/>
                    <a:pt x="3239" y="6477"/>
                  </a:cubicBezTo>
                  <a:cubicBezTo>
                    <a:pt x="5036" y="6477"/>
                    <a:pt x="6477" y="5036"/>
                    <a:pt x="6477" y="3239"/>
                  </a:cubicBezTo>
                  <a:cubicBezTo>
                    <a:pt x="6477" y="1455"/>
                    <a:pt x="5036" y="0"/>
                    <a:pt x="3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3"/>
            <p:cNvSpPr/>
            <p:nvPr/>
          </p:nvSpPr>
          <p:spPr>
            <a:xfrm>
              <a:off x="2722775" y="2547375"/>
              <a:ext cx="79925" cy="79925"/>
            </a:xfrm>
            <a:custGeom>
              <a:avLst/>
              <a:gdLst/>
              <a:ahLst/>
              <a:cxnLst/>
              <a:rect l="l" t="t" r="r" b="b"/>
              <a:pathLst>
                <a:path w="3197" h="3197" extrusionOk="0">
                  <a:moveTo>
                    <a:pt x="1599" y="1"/>
                  </a:moveTo>
                  <a:cubicBezTo>
                    <a:pt x="714" y="1"/>
                    <a:pt x="1" y="714"/>
                    <a:pt x="1" y="1599"/>
                  </a:cubicBezTo>
                  <a:cubicBezTo>
                    <a:pt x="1" y="2483"/>
                    <a:pt x="714" y="3196"/>
                    <a:pt x="1599" y="3196"/>
                  </a:cubicBezTo>
                  <a:cubicBezTo>
                    <a:pt x="2483" y="3196"/>
                    <a:pt x="3196" y="2483"/>
                    <a:pt x="3196" y="1599"/>
                  </a:cubicBezTo>
                  <a:cubicBezTo>
                    <a:pt x="3196" y="714"/>
                    <a:pt x="2483" y="1"/>
                    <a:pt x="1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3"/>
            <p:cNvSpPr/>
            <p:nvPr/>
          </p:nvSpPr>
          <p:spPr>
            <a:xfrm>
              <a:off x="3373650" y="1223925"/>
              <a:ext cx="73125" cy="73475"/>
            </a:xfrm>
            <a:custGeom>
              <a:avLst/>
              <a:gdLst/>
              <a:ahLst/>
              <a:cxnLst/>
              <a:rect l="l" t="t" r="r" b="b"/>
              <a:pathLst>
                <a:path w="2925" h="2939" extrusionOk="0">
                  <a:moveTo>
                    <a:pt x="1455" y="0"/>
                  </a:moveTo>
                  <a:cubicBezTo>
                    <a:pt x="657" y="0"/>
                    <a:pt x="0" y="656"/>
                    <a:pt x="0" y="1470"/>
                  </a:cubicBezTo>
                  <a:cubicBezTo>
                    <a:pt x="0" y="2283"/>
                    <a:pt x="657" y="2939"/>
                    <a:pt x="1455" y="2939"/>
                  </a:cubicBezTo>
                  <a:cubicBezTo>
                    <a:pt x="2269" y="2939"/>
                    <a:pt x="2925" y="2283"/>
                    <a:pt x="2925" y="1470"/>
                  </a:cubicBezTo>
                  <a:cubicBezTo>
                    <a:pt x="2925" y="656"/>
                    <a:pt x="2269" y="0"/>
                    <a:pt x="1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2" name="Google Shape;982;p13"/>
          <p:cNvGrpSpPr/>
          <p:nvPr/>
        </p:nvGrpSpPr>
        <p:grpSpPr>
          <a:xfrm>
            <a:off x="-153687" y="218725"/>
            <a:ext cx="9326825" cy="185600"/>
            <a:chOff x="-124" y="218725"/>
            <a:chExt cx="9326825" cy="185600"/>
          </a:xfrm>
        </p:grpSpPr>
        <p:sp>
          <p:nvSpPr>
            <p:cNvPr id="983" name="Google Shape;983;p13"/>
            <p:cNvSpPr/>
            <p:nvPr/>
          </p:nvSpPr>
          <p:spPr>
            <a:xfrm>
              <a:off x="-124" y="229166"/>
              <a:ext cx="9264083" cy="175159"/>
            </a:xfrm>
            <a:custGeom>
              <a:avLst/>
              <a:gdLst/>
              <a:ahLst/>
              <a:cxnLst/>
              <a:rect l="l" t="t" r="r" b="b"/>
              <a:pathLst>
                <a:path w="134868" h="2550" extrusionOk="0">
                  <a:moveTo>
                    <a:pt x="18262" y="0"/>
                  </a:moveTo>
                  <a:cubicBezTo>
                    <a:pt x="13811" y="0"/>
                    <a:pt x="2284" y="1370"/>
                    <a:pt x="1" y="1636"/>
                  </a:cubicBezTo>
                  <a:lnTo>
                    <a:pt x="1" y="1941"/>
                  </a:lnTo>
                  <a:cubicBezTo>
                    <a:pt x="2169" y="1674"/>
                    <a:pt x="13811" y="305"/>
                    <a:pt x="18262" y="305"/>
                  </a:cubicBezTo>
                  <a:cubicBezTo>
                    <a:pt x="20431" y="305"/>
                    <a:pt x="25376" y="723"/>
                    <a:pt x="31083" y="1218"/>
                  </a:cubicBezTo>
                  <a:cubicBezTo>
                    <a:pt x="38502" y="1826"/>
                    <a:pt x="46909" y="2549"/>
                    <a:pt x="51703" y="2549"/>
                  </a:cubicBezTo>
                  <a:cubicBezTo>
                    <a:pt x="56268" y="2549"/>
                    <a:pt x="61404" y="1941"/>
                    <a:pt x="66388" y="1370"/>
                  </a:cubicBezTo>
                  <a:cubicBezTo>
                    <a:pt x="70459" y="913"/>
                    <a:pt x="74301" y="495"/>
                    <a:pt x="77231" y="457"/>
                  </a:cubicBezTo>
                  <a:cubicBezTo>
                    <a:pt x="80464" y="457"/>
                    <a:pt x="85524" y="989"/>
                    <a:pt x="90432" y="1522"/>
                  </a:cubicBezTo>
                  <a:cubicBezTo>
                    <a:pt x="95111" y="2055"/>
                    <a:pt x="99487" y="2549"/>
                    <a:pt x="102302" y="2549"/>
                  </a:cubicBezTo>
                  <a:cubicBezTo>
                    <a:pt x="108046" y="2549"/>
                    <a:pt x="134601" y="495"/>
                    <a:pt x="134868" y="457"/>
                  </a:cubicBezTo>
                  <a:lnTo>
                    <a:pt x="134868" y="152"/>
                  </a:lnTo>
                  <a:cubicBezTo>
                    <a:pt x="134563" y="191"/>
                    <a:pt x="108046" y="2245"/>
                    <a:pt x="102302" y="2245"/>
                  </a:cubicBezTo>
                  <a:cubicBezTo>
                    <a:pt x="99525" y="2245"/>
                    <a:pt x="95111" y="1750"/>
                    <a:pt x="90470" y="1256"/>
                  </a:cubicBezTo>
                  <a:cubicBezTo>
                    <a:pt x="85562" y="685"/>
                    <a:pt x="80502" y="152"/>
                    <a:pt x="77231" y="152"/>
                  </a:cubicBezTo>
                  <a:cubicBezTo>
                    <a:pt x="74301" y="191"/>
                    <a:pt x="70421" y="609"/>
                    <a:pt x="66350" y="1104"/>
                  </a:cubicBezTo>
                  <a:cubicBezTo>
                    <a:pt x="61404" y="1674"/>
                    <a:pt x="56268" y="2245"/>
                    <a:pt x="51703" y="2245"/>
                  </a:cubicBezTo>
                  <a:cubicBezTo>
                    <a:pt x="46909" y="2245"/>
                    <a:pt x="38540" y="1522"/>
                    <a:pt x="31121" y="913"/>
                  </a:cubicBezTo>
                  <a:cubicBezTo>
                    <a:pt x="25376" y="419"/>
                    <a:pt x="20469" y="0"/>
                    <a:pt x="18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3"/>
            <p:cNvSpPr/>
            <p:nvPr/>
          </p:nvSpPr>
          <p:spPr>
            <a:xfrm>
              <a:off x="-124" y="244827"/>
              <a:ext cx="9326797" cy="73224"/>
            </a:xfrm>
            <a:custGeom>
              <a:avLst/>
              <a:gdLst/>
              <a:ahLst/>
              <a:cxnLst/>
              <a:rect l="l" t="t" r="r" b="b"/>
              <a:pathLst>
                <a:path w="135781" h="1066" extrusionOk="0">
                  <a:moveTo>
                    <a:pt x="1" y="1"/>
                  </a:moveTo>
                  <a:lnTo>
                    <a:pt x="1" y="305"/>
                  </a:lnTo>
                  <a:lnTo>
                    <a:pt x="18072" y="305"/>
                  </a:lnTo>
                  <a:cubicBezTo>
                    <a:pt x="18186" y="305"/>
                    <a:pt x="30322" y="1066"/>
                    <a:pt x="34165" y="1066"/>
                  </a:cubicBezTo>
                  <a:cubicBezTo>
                    <a:pt x="44893" y="1066"/>
                    <a:pt x="76774" y="305"/>
                    <a:pt x="77078" y="305"/>
                  </a:cubicBezTo>
                  <a:cubicBezTo>
                    <a:pt x="77231" y="305"/>
                    <a:pt x="90736" y="1066"/>
                    <a:pt x="94769" y="1066"/>
                  </a:cubicBezTo>
                  <a:cubicBezTo>
                    <a:pt x="105231" y="1066"/>
                    <a:pt x="135476" y="305"/>
                    <a:pt x="135781" y="305"/>
                  </a:cubicBezTo>
                  <a:lnTo>
                    <a:pt x="135781" y="1"/>
                  </a:lnTo>
                  <a:cubicBezTo>
                    <a:pt x="135476" y="1"/>
                    <a:pt x="105231" y="761"/>
                    <a:pt x="94769" y="761"/>
                  </a:cubicBezTo>
                  <a:cubicBezTo>
                    <a:pt x="90736" y="761"/>
                    <a:pt x="77231" y="1"/>
                    <a:pt x="77078" y="1"/>
                  </a:cubicBezTo>
                  <a:cubicBezTo>
                    <a:pt x="76774" y="1"/>
                    <a:pt x="44893" y="761"/>
                    <a:pt x="34165" y="761"/>
                  </a:cubicBezTo>
                  <a:cubicBezTo>
                    <a:pt x="30322" y="761"/>
                    <a:pt x="18224" y="1"/>
                    <a:pt x="18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3"/>
            <p:cNvSpPr/>
            <p:nvPr/>
          </p:nvSpPr>
          <p:spPr>
            <a:xfrm>
              <a:off x="5242107"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3"/>
            <p:cNvSpPr/>
            <p:nvPr/>
          </p:nvSpPr>
          <p:spPr>
            <a:xfrm>
              <a:off x="1175852"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3"/>
            <p:cNvSpPr/>
            <p:nvPr/>
          </p:nvSpPr>
          <p:spPr>
            <a:xfrm>
              <a:off x="9201204"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2.JP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theme" Target="../theme/theme5.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theme" Target="../theme/theme6.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Be Vietnam Pro"/>
              <a:buNone/>
              <a:defRPr sz="3000" b="1">
                <a:solidFill>
                  <a:schemeClr val="dk1"/>
                </a:solidFill>
                <a:latin typeface="Be Vietnam Pro"/>
                <a:ea typeface="Be Vietnam Pro"/>
                <a:cs typeface="Be Vietnam Pro"/>
                <a:sym typeface="Be Vietnam Pro"/>
              </a:defRPr>
            </a:lvl1pPr>
            <a:lvl2pPr lvl="1" rtl="0">
              <a:spcBef>
                <a:spcPts val="0"/>
              </a:spcBef>
              <a:spcAft>
                <a:spcPts val="0"/>
              </a:spcAft>
              <a:buClr>
                <a:schemeClr val="dk1"/>
              </a:buClr>
              <a:buSzPts val="3000"/>
              <a:buFont typeface="Hammersmith One"/>
              <a:buNone/>
              <a:defRPr sz="3000" b="1">
                <a:solidFill>
                  <a:schemeClr val="dk1"/>
                </a:solidFill>
                <a:latin typeface="Hammersmith One"/>
                <a:ea typeface="Hammersmith One"/>
                <a:cs typeface="Hammersmith One"/>
                <a:sym typeface="Hammersmith One"/>
              </a:defRPr>
            </a:lvl2pPr>
            <a:lvl3pPr lvl="2" rtl="0">
              <a:spcBef>
                <a:spcPts val="0"/>
              </a:spcBef>
              <a:spcAft>
                <a:spcPts val="0"/>
              </a:spcAft>
              <a:buClr>
                <a:schemeClr val="dk1"/>
              </a:buClr>
              <a:buSzPts val="3000"/>
              <a:buFont typeface="Hammersmith One"/>
              <a:buNone/>
              <a:defRPr sz="3000" b="1">
                <a:solidFill>
                  <a:schemeClr val="dk1"/>
                </a:solidFill>
                <a:latin typeface="Hammersmith One"/>
                <a:ea typeface="Hammersmith One"/>
                <a:cs typeface="Hammersmith One"/>
                <a:sym typeface="Hammersmith One"/>
              </a:defRPr>
            </a:lvl3pPr>
            <a:lvl4pPr lvl="3" rtl="0">
              <a:spcBef>
                <a:spcPts val="0"/>
              </a:spcBef>
              <a:spcAft>
                <a:spcPts val="0"/>
              </a:spcAft>
              <a:buClr>
                <a:schemeClr val="dk1"/>
              </a:buClr>
              <a:buSzPts val="3000"/>
              <a:buFont typeface="Hammersmith One"/>
              <a:buNone/>
              <a:defRPr sz="3000" b="1">
                <a:solidFill>
                  <a:schemeClr val="dk1"/>
                </a:solidFill>
                <a:latin typeface="Hammersmith One"/>
                <a:ea typeface="Hammersmith One"/>
                <a:cs typeface="Hammersmith One"/>
                <a:sym typeface="Hammersmith One"/>
              </a:defRPr>
            </a:lvl4pPr>
            <a:lvl5pPr lvl="4" rtl="0">
              <a:spcBef>
                <a:spcPts val="0"/>
              </a:spcBef>
              <a:spcAft>
                <a:spcPts val="0"/>
              </a:spcAft>
              <a:buClr>
                <a:schemeClr val="dk1"/>
              </a:buClr>
              <a:buSzPts val="3000"/>
              <a:buFont typeface="Hammersmith One"/>
              <a:buNone/>
              <a:defRPr sz="3000" b="1">
                <a:solidFill>
                  <a:schemeClr val="dk1"/>
                </a:solidFill>
                <a:latin typeface="Hammersmith One"/>
                <a:ea typeface="Hammersmith One"/>
                <a:cs typeface="Hammersmith One"/>
                <a:sym typeface="Hammersmith One"/>
              </a:defRPr>
            </a:lvl5pPr>
            <a:lvl6pPr lvl="5" rtl="0">
              <a:spcBef>
                <a:spcPts val="0"/>
              </a:spcBef>
              <a:spcAft>
                <a:spcPts val="0"/>
              </a:spcAft>
              <a:buClr>
                <a:schemeClr val="dk1"/>
              </a:buClr>
              <a:buSzPts val="3000"/>
              <a:buFont typeface="Hammersmith One"/>
              <a:buNone/>
              <a:defRPr sz="3000" b="1">
                <a:solidFill>
                  <a:schemeClr val="dk1"/>
                </a:solidFill>
                <a:latin typeface="Hammersmith One"/>
                <a:ea typeface="Hammersmith One"/>
                <a:cs typeface="Hammersmith One"/>
                <a:sym typeface="Hammersmith One"/>
              </a:defRPr>
            </a:lvl6pPr>
            <a:lvl7pPr lvl="6" rtl="0">
              <a:spcBef>
                <a:spcPts val="0"/>
              </a:spcBef>
              <a:spcAft>
                <a:spcPts val="0"/>
              </a:spcAft>
              <a:buClr>
                <a:schemeClr val="dk1"/>
              </a:buClr>
              <a:buSzPts val="3000"/>
              <a:buFont typeface="Hammersmith One"/>
              <a:buNone/>
              <a:defRPr sz="3000" b="1">
                <a:solidFill>
                  <a:schemeClr val="dk1"/>
                </a:solidFill>
                <a:latin typeface="Hammersmith One"/>
                <a:ea typeface="Hammersmith One"/>
                <a:cs typeface="Hammersmith One"/>
                <a:sym typeface="Hammersmith One"/>
              </a:defRPr>
            </a:lvl7pPr>
            <a:lvl8pPr lvl="7" rtl="0">
              <a:spcBef>
                <a:spcPts val="0"/>
              </a:spcBef>
              <a:spcAft>
                <a:spcPts val="0"/>
              </a:spcAft>
              <a:buClr>
                <a:schemeClr val="dk1"/>
              </a:buClr>
              <a:buSzPts val="3000"/>
              <a:buFont typeface="Hammersmith One"/>
              <a:buNone/>
              <a:defRPr sz="3000" b="1">
                <a:solidFill>
                  <a:schemeClr val="dk1"/>
                </a:solidFill>
                <a:latin typeface="Hammersmith One"/>
                <a:ea typeface="Hammersmith One"/>
                <a:cs typeface="Hammersmith One"/>
                <a:sym typeface="Hammersmith One"/>
              </a:defRPr>
            </a:lvl8pPr>
            <a:lvl9pPr lvl="8" rtl="0">
              <a:spcBef>
                <a:spcPts val="0"/>
              </a:spcBef>
              <a:spcAft>
                <a:spcPts val="0"/>
              </a:spcAft>
              <a:buClr>
                <a:schemeClr val="dk1"/>
              </a:buClr>
              <a:buSzPts val="3000"/>
              <a:buFont typeface="Hammersmith One"/>
              <a:buNone/>
              <a:defRPr sz="3000" b="1">
                <a:solidFill>
                  <a:schemeClr val="dk1"/>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Assistant"/>
              <a:buChar char="●"/>
              <a:defRPr sz="1200">
                <a:solidFill>
                  <a:schemeClr val="dk1"/>
                </a:solidFill>
                <a:latin typeface="Assistant"/>
                <a:ea typeface="Assistant"/>
                <a:cs typeface="Assistant"/>
                <a:sym typeface="Assistant"/>
              </a:defRPr>
            </a:lvl1pPr>
            <a:lvl2pPr marL="914400" lvl="1" indent="-304800">
              <a:lnSpc>
                <a:spcPct val="100000"/>
              </a:lnSpc>
              <a:spcBef>
                <a:spcPts val="1600"/>
              </a:spcBef>
              <a:spcAft>
                <a:spcPts val="0"/>
              </a:spcAft>
              <a:buClr>
                <a:schemeClr val="dk1"/>
              </a:buClr>
              <a:buSzPts val="1200"/>
              <a:buFont typeface="Assistant"/>
              <a:buChar char="○"/>
              <a:defRPr sz="1200">
                <a:solidFill>
                  <a:schemeClr val="dk1"/>
                </a:solidFill>
                <a:latin typeface="Assistant"/>
                <a:ea typeface="Assistant"/>
                <a:cs typeface="Assistant"/>
                <a:sym typeface="Assistant"/>
              </a:defRPr>
            </a:lvl2pPr>
            <a:lvl3pPr marL="1371600" lvl="2" indent="-304800">
              <a:lnSpc>
                <a:spcPct val="100000"/>
              </a:lnSpc>
              <a:spcBef>
                <a:spcPts val="1600"/>
              </a:spcBef>
              <a:spcAft>
                <a:spcPts val="0"/>
              </a:spcAft>
              <a:buClr>
                <a:schemeClr val="dk1"/>
              </a:buClr>
              <a:buSzPts val="1200"/>
              <a:buFont typeface="Assistant"/>
              <a:buChar char="■"/>
              <a:defRPr sz="1200">
                <a:solidFill>
                  <a:schemeClr val="dk1"/>
                </a:solidFill>
                <a:latin typeface="Assistant"/>
                <a:ea typeface="Assistant"/>
                <a:cs typeface="Assistant"/>
                <a:sym typeface="Assistant"/>
              </a:defRPr>
            </a:lvl3pPr>
            <a:lvl4pPr marL="1828800" lvl="3" indent="-304800">
              <a:lnSpc>
                <a:spcPct val="100000"/>
              </a:lnSpc>
              <a:spcBef>
                <a:spcPts val="1600"/>
              </a:spcBef>
              <a:spcAft>
                <a:spcPts val="0"/>
              </a:spcAft>
              <a:buClr>
                <a:schemeClr val="dk1"/>
              </a:buClr>
              <a:buSzPts val="1200"/>
              <a:buFont typeface="Assistant"/>
              <a:buChar char="●"/>
              <a:defRPr sz="1200">
                <a:solidFill>
                  <a:schemeClr val="dk1"/>
                </a:solidFill>
                <a:latin typeface="Assistant"/>
                <a:ea typeface="Assistant"/>
                <a:cs typeface="Assistant"/>
                <a:sym typeface="Assistant"/>
              </a:defRPr>
            </a:lvl4pPr>
            <a:lvl5pPr marL="2286000" lvl="4" indent="-304800">
              <a:lnSpc>
                <a:spcPct val="100000"/>
              </a:lnSpc>
              <a:spcBef>
                <a:spcPts val="1600"/>
              </a:spcBef>
              <a:spcAft>
                <a:spcPts val="0"/>
              </a:spcAft>
              <a:buClr>
                <a:schemeClr val="dk1"/>
              </a:buClr>
              <a:buSzPts val="1200"/>
              <a:buFont typeface="Assistant"/>
              <a:buChar char="○"/>
              <a:defRPr sz="1200">
                <a:solidFill>
                  <a:schemeClr val="dk1"/>
                </a:solidFill>
                <a:latin typeface="Assistant"/>
                <a:ea typeface="Assistant"/>
                <a:cs typeface="Assistant"/>
                <a:sym typeface="Assistant"/>
              </a:defRPr>
            </a:lvl5pPr>
            <a:lvl6pPr marL="2743200" lvl="5" indent="-304800">
              <a:lnSpc>
                <a:spcPct val="100000"/>
              </a:lnSpc>
              <a:spcBef>
                <a:spcPts val="1600"/>
              </a:spcBef>
              <a:spcAft>
                <a:spcPts val="0"/>
              </a:spcAft>
              <a:buClr>
                <a:schemeClr val="dk1"/>
              </a:buClr>
              <a:buSzPts val="1200"/>
              <a:buFont typeface="Assistant"/>
              <a:buChar char="■"/>
              <a:defRPr sz="1200">
                <a:solidFill>
                  <a:schemeClr val="dk1"/>
                </a:solidFill>
                <a:latin typeface="Assistant"/>
                <a:ea typeface="Assistant"/>
                <a:cs typeface="Assistant"/>
                <a:sym typeface="Assistant"/>
              </a:defRPr>
            </a:lvl6pPr>
            <a:lvl7pPr marL="3200400" lvl="6" indent="-304800">
              <a:lnSpc>
                <a:spcPct val="100000"/>
              </a:lnSpc>
              <a:spcBef>
                <a:spcPts val="1600"/>
              </a:spcBef>
              <a:spcAft>
                <a:spcPts val="0"/>
              </a:spcAft>
              <a:buClr>
                <a:schemeClr val="dk1"/>
              </a:buClr>
              <a:buSzPts val="1200"/>
              <a:buFont typeface="Assistant"/>
              <a:buChar char="●"/>
              <a:defRPr sz="1200">
                <a:solidFill>
                  <a:schemeClr val="dk1"/>
                </a:solidFill>
                <a:latin typeface="Assistant"/>
                <a:ea typeface="Assistant"/>
                <a:cs typeface="Assistant"/>
                <a:sym typeface="Assistant"/>
              </a:defRPr>
            </a:lvl7pPr>
            <a:lvl8pPr marL="3657600" lvl="7" indent="-304800">
              <a:lnSpc>
                <a:spcPct val="100000"/>
              </a:lnSpc>
              <a:spcBef>
                <a:spcPts val="1600"/>
              </a:spcBef>
              <a:spcAft>
                <a:spcPts val="0"/>
              </a:spcAft>
              <a:buClr>
                <a:schemeClr val="dk1"/>
              </a:buClr>
              <a:buSzPts val="1200"/>
              <a:buFont typeface="Assistant"/>
              <a:buChar char="○"/>
              <a:defRPr sz="1200">
                <a:solidFill>
                  <a:schemeClr val="dk1"/>
                </a:solidFill>
                <a:latin typeface="Assistant"/>
                <a:ea typeface="Assistant"/>
                <a:cs typeface="Assistant"/>
                <a:sym typeface="Assistant"/>
              </a:defRPr>
            </a:lvl8pPr>
            <a:lvl9pPr marL="4114800" lvl="8" indent="-304800">
              <a:lnSpc>
                <a:spcPct val="100000"/>
              </a:lnSpc>
              <a:spcBef>
                <a:spcPts val="1600"/>
              </a:spcBef>
              <a:spcAft>
                <a:spcPts val="1600"/>
              </a:spcAft>
              <a:buClr>
                <a:schemeClr val="dk1"/>
              </a:buClr>
              <a:buSzPts val="1200"/>
              <a:buFont typeface="Assistant"/>
              <a:buChar char="■"/>
              <a:defRPr sz="1200">
                <a:solidFill>
                  <a:schemeClr val="dk1"/>
                </a:solidFill>
                <a:latin typeface="Assistant"/>
                <a:ea typeface="Assistant"/>
                <a:cs typeface="Assistant"/>
                <a:sym typeface="Assistan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6" r:id="rId7"/>
    <p:sldLayoutId id="2147483658" r:id="rId8"/>
    <p:sldLayoutId id="2147483659" r:id="rId9"/>
    <p:sldLayoutId id="2147483660" r:id="rId10"/>
    <p:sldLayoutId id="2147483662" r:id="rId11"/>
    <p:sldLayoutId id="2147483663" r:id="rId12"/>
    <p:sldLayoutId id="2147483664" r:id="rId13"/>
    <p:sldLayoutId id="2147483669"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0">
          <p15:clr>
            <a:srgbClr val="EA4335"/>
          </p15:clr>
        </p15:guide>
        <p15:guide id="5" orient="horz" pos="1620">
          <p15:clr>
            <a:srgbClr val="E46962"/>
          </p15:clr>
        </p15:guide>
        <p15:guide id="6" pos="2880">
          <p15:clr>
            <a:srgbClr val="E46962"/>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latin typeface="Cambria" panose="02040503050406030204" pitchFamily="18" charset="0"/>
              </a:defRPr>
            </a:lvl1pPr>
          </a:lstStyle>
          <a:p>
            <a:pPr>
              <a:defRPr/>
            </a:pPr>
            <a:fld id="{DBA32C21-FD13-4697-ADCD-F9E33DDFF06F}" type="datetimeFigureOut">
              <a:rPr lang="vi-VN" smtClean="0">
                <a:solidFill>
                  <a:prstClr val="black">
                    <a:tint val="75000"/>
                  </a:prstClr>
                </a:solidFill>
              </a:rPr>
              <a:pPr>
                <a:defRPr/>
              </a:pPr>
              <a:t>24/02/2026</a:t>
            </a:fld>
            <a:endParaRPr lang="vi-VN">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latin typeface="Cambria" panose="02040503050406030204" pitchFamily="18" charset="0"/>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latin typeface="Cambria" panose="02040503050406030204" pitchFamily="18" charset="0"/>
              </a:defRPr>
            </a:lvl1p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48513481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685800" rtl="0" eaLnBrk="1" latinLnBrk="0" hangingPunct="1">
        <a:lnSpc>
          <a:spcPct val="90000"/>
        </a:lnSpc>
        <a:spcBef>
          <a:spcPct val="0"/>
        </a:spcBef>
        <a:buNone/>
        <a:defRPr sz="3300" kern="1200">
          <a:solidFill>
            <a:schemeClr val="tx1"/>
          </a:solidFill>
          <a:latin typeface="Cambria" panose="02040503050406030204" pitchFamily="18"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Cambria" panose="02040503050406030204" pitchFamily="18"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Cambria" panose="02040503050406030204" pitchFamily="18"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Cambria" panose="02040503050406030204" pitchFamily="18"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Cambria" panose="02040503050406030204" pitchFamily="18"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Cambria" panose="02040503050406030204"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latin typeface="Cambria" panose="02040503050406030204" pitchFamily="18" charset="0"/>
              </a:defRPr>
            </a:lvl1pPr>
          </a:lstStyle>
          <a:p>
            <a:pPr>
              <a:defRPr/>
            </a:pPr>
            <a:fld id="{08ED132D-452A-49E5-B8CD-EA0C46A12A5F}" type="datetimeFigureOut">
              <a:rPr lang="vi-VN" smtClean="0">
                <a:solidFill>
                  <a:prstClr val="black">
                    <a:tint val="75000"/>
                  </a:prstClr>
                </a:solidFill>
              </a:rPr>
              <a:pPr>
                <a:defRPr/>
              </a:pPr>
              <a:t>24/02/2026</a:t>
            </a:fld>
            <a:endParaRPr lang="vi-VN">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latin typeface="Cambria" panose="02040503050406030204" pitchFamily="18" charset="0"/>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latin typeface="Cambria" panose="02040503050406030204" pitchFamily="18" charset="0"/>
              </a:defRPr>
            </a:lvl1p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33139340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685800" rtl="0" eaLnBrk="1" latinLnBrk="0" hangingPunct="1">
        <a:lnSpc>
          <a:spcPct val="90000"/>
        </a:lnSpc>
        <a:spcBef>
          <a:spcPct val="0"/>
        </a:spcBef>
        <a:buNone/>
        <a:defRPr sz="3300" kern="1200">
          <a:solidFill>
            <a:schemeClr val="tx1"/>
          </a:solidFill>
          <a:latin typeface="Cambria" panose="02040503050406030204" pitchFamily="18"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Cambria" panose="02040503050406030204" pitchFamily="18"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Cambria" panose="02040503050406030204" pitchFamily="18"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Cambria" panose="02040503050406030204" pitchFamily="18"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Cambria" panose="02040503050406030204" pitchFamily="18"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Cambria" panose="02040503050406030204"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4E36502-40D9-4DED-AB80-9F49960D7E40}" type="datetimeFigureOut">
              <a:rPr lang="vi-VN" smtClean="0"/>
              <a:t>24/02/2026</a:t>
            </a:fld>
            <a:endParaRPr lang="vi-VN"/>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387E010-47A0-42C4-BFBC-89E69F3CDF43}" type="slidenum">
              <a:rPr lang="vi-VN" smtClean="0"/>
              <a:t>‹#›</a:t>
            </a:fld>
            <a:endParaRPr lang="vi-VN"/>
          </a:p>
        </p:txBody>
      </p:sp>
    </p:spTree>
    <p:extLst>
      <p:ext uri="{BB962C8B-B14F-4D97-AF65-F5344CB8AC3E}">
        <p14:creationId xmlns:p14="http://schemas.microsoft.com/office/powerpoint/2010/main" val="29491667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Grandstander Medium"/>
              <a:buNone/>
              <a:defRPr sz="2800">
                <a:solidFill>
                  <a:schemeClr val="dk1"/>
                </a:solidFill>
                <a:latin typeface="Grandstander Medium"/>
                <a:ea typeface="Grandstander Medium"/>
                <a:cs typeface="Grandstander Medium"/>
                <a:sym typeface="Grandstander Medium"/>
              </a:defRPr>
            </a:lvl1pPr>
            <a:lvl2pPr lvl="1">
              <a:spcBef>
                <a:spcPts val="0"/>
              </a:spcBef>
              <a:spcAft>
                <a:spcPts val="0"/>
              </a:spcAft>
              <a:buClr>
                <a:schemeClr val="dk1"/>
              </a:buClr>
              <a:buSzPts val="2800"/>
              <a:buFont typeface="Grandstander Medium"/>
              <a:buNone/>
              <a:defRPr sz="2800">
                <a:solidFill>
                  <a:schemeClr val="dk1"/>
                </a:solidFill>
                <a:latin typeface="Grandstander Medium"/>
                <a:ea typeface="Grandstander Medium"/>
                <a:cs typeface="Grandstander Medium"/>
                <a:sym typeface="Grandstander Medium"/>
              </a:defRPr>
            </a:lvl2pPr>
            <a:lvl3pPr lvl="2">
              <a:spcBef>
                <a:spcPts val="0"/>
              </a:spcBef>
              <a:spcAft>
                <a:spcPts val="0"/>
              </a:spcAft>
              <a:buClr>
                <a:schemeClr val="dk1"/>
              </a:buClr>
              <a:buSzPts val="2800"/>
              <a:buFont typeface="Grandstander Medium"/>
              <a:buNone/>
              <a:defRPr sz="2800">
                <a:solidFill>
                  <a:schemeClr val="dk1"/>
                </a:solidFill>
                <a:latin typeface="Grandstander Medium"/>
                <a:ea typeface="Grandstander Medium"/>
                <a:cs typeface="Grandstander Medium"/>
                <a:sym typeface="Grandstander Medium"/>
              </a:defRPr>
            </a:lvl3pPr>
            <a:lvl4pPr lvl="3">
              <a:spcBef>
                <a:spcPts val="0"/>
              </a:spcBef>
              <a:spcAft>
                <a:spcPts val="0"/>
              </a:spcAft>
              <a:buClr>
                <a:schemeClr val="dk1"/>
              </a:buClr>
              <a:buSzPts val="2800"/>
              <a:buFont typeface="Grandstander Medium"/>
              <a:buNone/>
              <a:defRPr sz="2800">
                <a:solidFill>
                  <a:schemeClr val="dk1"/>
                </a:solidFill>
                <a:latin typeface="Grandstander Medium"/>
                <a:ea typeface="Grandstander Medium"/>
                <a:cs typeface="Grandstander Medium"/>
                <a:sym typeface="Grandstander Medium"/>
              </a:defRPr>
            </a:lvl4pPr>
            <a:lvl5pPr lvl="4">
              <a:spcBef>
                <a:spcPts val="0"/>
              </a:spcBef>
              <a:spcAft>
                <a:spcPts val="0"/>
              </a:spcAft>
              <a:buClr>
                <a:schemeClr val="dk1"/>
              </a:buClr>
              <a:buSzPts val="2800"/>
              <a:buFont typeface="Grandstander Medium"/>
              <a:buNone/>
              <a:defRPr sz="2800">
                <a:solidFill>
                  <a:schemeClr val="dk1"/>
                </a:solidFill>
                <a:latin typeface="Grandstander Medium"/>
                <a:ea typeface="Grandstander Medium"/>
                <a:cs typeface="Grandstander Medium"/>
                <a:sym typeface="Grandstander Medium"/>
              </a:defRPr>
            </a:lvl5pPr>
            <a:lvl6pPr lvl="5">
              <a:spcBef>
                <a:spcPts val="0"/>
              </a:spcBef>
              <a:spcAft>
                <a:spcPts val="0"/>
              </a:spcAft>
              <a:buClr>
                <a:schemeClr val="dk1"/>
              </a:buClr>
              <a:buSzPts val="2800"/>
              <a:buFont typeface="Grandstander Medium"/>
              <a:buNone/>
              <a:defRPr sz="2800">
                <a:solidFill>
                  <a:schemeClr val="dk1"/>
                </a:solidFill>
                <a:latin typeface="Grandstander Medium"/>
                <a:ea typeface="Grandstander Medium"/>
                <a:cs typeface="Grandstander Medium"/>
                <a:sym typeface="Grandstander Medium"/>
              </a:defRPr>
            </a:lvl6pPr>
            <a:lvl7pPr lvl="6">
              <a:spcBef>
                <a:spcPts val="0"/>
              </a:spcBef>
              <a:spcAft>
                <a:spcPts val="0"/>
              </a:spcAft>
              <a:buClr>
                <a:schemeClr val="dk1"/>
              </a:buClr>
              <a:buSzPts val="2800"/>
              <a:buFont typeface="Grandstander Medium"/>
              <a:buNone/>
              <a:defRPr sz="2800">
                <a:solidFill>
                  <a:schemeClr val="dk1"/>
                </a:solidFill>
                <a:latin typeface="Grandstander Medium"/>
                <a:ea typeface="Grandstander Medium"/>
                <a:cs typeface="Grandstander Medium"/>
                <a:sym typeface="Grandstander Medium"/>
              </a:defRPr>
            </a:lvl7pPr>
            <a:lvl8pPr lvl="7">
              <a:spcBef>
                <a:spcPts val="0"/>
              </a:spcBef>
              <a:spcAft>
                <a:spcPts val="0"/>
              </a:spcAft>
              <a:buClr>
                <a:schemeClr val="dk1"/>
              </a:buClr>
              <a:buSzPts val="2800"/>
              <a:buFont typeface="Grandstander Medium"/>
              <a:buNone/>
              <a:defRPr sz="2800">
                <a:solidFill>
                  <a:schemeClr val="dk1"/>
                </a:solidFill>
                <a:latin typeface="Grandstander Medium"/>
                <a:ea typeface="Grandstander Medium"/>
                <a:cs typeface="Grandstander Medium"/>
                <a:sym typeface="Grandstander Medium"/>
              </a:defRPr>
            </a:lvl8pPr>
            <a:lvl9pPr lvl="8">
              <a:spcBef>
                <a:spcPts val="0"/>
              </a:spcBef>
              <a:spcAft>
                <a:spcPts val="0"/>
              </a:spcAft>
              <a:buClr>
                <a:schemeClr val="dk1"/>
              </a:buClr>
              <a:buSzPts val="2800"/>
              <a:buFont typeface="Grandstander Medium"/>
              <a:buNone/>
              <a:defRPr sz="2800">
                <a:solidFill>
                  <a:schemeClr val="dk1"/>
                </a:solidFill>
                <a:latin typeface="Grandstander Medium"/>
                <a:ea typeface="Grandstander Medium"/>
                <a:cs typeface="Grandstander Medium"/>
                <a:sym typeface="Grandstander Medium"/>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1pPr>
            <a:lvl2pPr marL="914400" lvl="1"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2pPr>
            <a:lvl3pPr marL="1371600" lvl="2"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3pPr>
            <a:lvl4pPr marL="1828800" lvl="3"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4pPr>
            <a:lvl5pPr marL="2286000" lvl="4"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5pPr>
            <a:lvl6pPr marL="2743200" lvl="5"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6pPr>
            <a:lvl7pPr marL="3200400" lvl="6"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7pPr>
            <a:lvl8pPr marL="3657600" lvl="7"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8pPr>
            <a:lvl9pPr marL="4114800" lvl="8"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9pPr>
          </a:lstStyle>
          <a:p>
            <a:endParaRPr/>
          </a:p>
        </p:txBody>
      </p:sp>
    </p:spTree>
    <p:extLst>
      <p:ext uri="{BB962C8B-B14F-4D97-AF65-F5344CB8AC3E}">
        <p14:creationId xmlns:p14="http://schemas.microsoft.com/office/powerpoint/2010/main" val="4029874836"/>
      </p:ext>
    </p:extLst>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9" r:id="rId6"/>
    <p:sldLayoutId id="2147483720" r:id="rId7"/>
    <p:sldLayoutId id="2147483721" r:id="rId8"/>
    <p:sldLayoutId id="2147483722" r:id="rId9"/>
    <p:sldLayoutId id="214748372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4" name="9Slide.vn - 2019"/>
          <p:cNvSpPr txBox="1"/>
          <p:nvPr userDrawn="1"/>
        </p:nvSpPr>
        <p:spPr>
          <a:xfrm>
            <a:off x="0" y="-728707"/>
            <a:ext cx="9144000" cy="323165"/>
          </a:xfrm>
          <a:prstGeom prst="rect">
            <a:avLst/>
          </a:prstGeom>
          <a:noFill/>
        </p:spPr>
        <p:txBody>
          <a:bodyPr vert="horz" rtlCol="0">
            <a:spAutoFit/>
          </a:bodyPr>
          <a:lstStyle/>
          <a:p>
            <a:pPr algn="ctr"/>
            <a:r>
              <a:rPr lang="en-US" sz="1500">
                <a:solidFill>
                  <a:srgbClr val="C3C3C3"/>
                </a:solidFill>
              </a:rPr>
              <a:t>www.9slide.vn</a:t>
            </a:r>
          </a:p>
        </p:txBody>
      </p:sp>
    </p:spTree>
    <p:extLst>
      <p:ext uri="{BB962C8B-B14F-4D97-AF65-F5344CB8AC3E}">
        <p14:creationId xmlns:p14="http://schemas.microsoft.com/office/powerpoint/2010/main" val="686703600"/>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0C1B67-4B2B-B996-5CB0-77C36E4B123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ABAA1C-3B54-DA03-A3C0-CCF3EF15B40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23E64A-47A1-6A38-50DF-11BAE58599B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F56BC5E-E503-4AFA-BF71-EDD60DF8860B}" type="datetimeFigureOut">
              <a:rPr lang="en-US" smtClean="0"/>
              <a:t>2/24/2026</a:t>
            </a:fld>
            <a:endParaRPr lang="en-US"/>
          </a:p>
        </p:txBody>
      </p:sp>
      <p:sp>
        <p:nvSpPr>
          <p:cNvPr id="5" name="Footer Placeholder 4">
            <a:extLst>
              <a:ext uri="{FF2B5EF4-FFF2-40B4-BE49-F238E27FC236}">
                <a16:creationId xmlns:a16="http://schemas.microsoft.com/office/drawing/2014/main" id="{48C1130C-BDB0-597E-C79F-7650212A402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A1FCA1D-19F2-4B2C-ADA9-3426681F4F7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110E02D-6A7F-4E9E-A5FB-33DC49D329C6}" type="slidenum">
              <a:rPr lang="en-US" smtClean="0"/>
              <a:t>‹#›</a:t>
            </a:fld>
            <a:endParaRPr lang="en-US"/>
          </a:p>
        </p:txBody>
      </p:sp>
    </p:spTree>
    <p:extLst>
      <p:ext uri="{BB962C8B-B14F-4D97-AF65-F5344CB8AC3E}">
        <p14:creationId xmlns:p14="http://schemas.microsoft.com/office/powerpoint/2010/main" val="1888223206"/>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3.xml"/><Relationship Id="rId7" Type="http://schemas.openxmlformats.org/officeDocument/2006/relationships/image" Target="../media/image6.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image" Target="../media/image26.jpg"/><Relationship Id="rId2" Type="http://schemas.openxmlformats.org/officeDocument/2006/relationships/video" Target="../media/media4.mp4"/><Relationship Id="rId1" Type="http://schemas.microsoft.com/office/2007/relationships/media" Target="../media/media4.mp4"/><Relationship Id="rId6" Type="http://schemas.microsoft.com/office/2007/relationships/hdphoto" Target="../media/hdphoto5.wdp"/><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72.xm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1.gif"/><Relationship Id="rId3" Type="http://schemas.openxmlformats.org/officeDocument/2006/relationships/slideLayout" Target="../slideLayouts/slideLayout16.xml"/><Relationship Id="rId7" Type="http://schemas.openxmlformats.org/officeDocument/2006/relationships/slide" Target="slide4.xml"/><Relationship Id="rId12" Type="http://schemas.openxmlformats.org/officeDocument/2006/relationships/image" Target="../media/image10.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slide" Target="slide3.xml"/><Relationship Id="rId11" Type="http://schemas.openxmlformats.org/officeDocument/2006/relationships/slide" Target="slide8.xml"/><Relationship Id="rId5" Type="http://schemas.openxmlformats.org/officeDocument/2006/relationships/image" Target="../media/image9.png"/><Relationship Id="rId15" Type="http://schemas.openxmlformats.org/officeDocument/2006/relationships/image" Target="../media/image7.png"/><Relationship Id="rId10" Type="http://schemas.openxmlformats.org/officeDocument/2006/relationships/slide" Target="slide7.xml"/><Relationship Id="rId4" Type="http://schemas.openxmlformats.org/officeDocument/2006/relationships/image" Target="../media/image8.png"/><Relationship Id="rId9" Type="http://schemas.openxmlformats.org/officeDocument/2006/relationships/slide" Target="slide6.xml"/><Relationship Id="rId14" Type="http://schemas.openxmlformats.org/officeDocument/2006/relationships/image" Target="../media/image12.gif"/></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1.svg"/><Relationship Id="rId18" Type="http://schemas.openxmlformats.org/officeDocument/2006/relationships/image" Target="../media/image46.png"/><Relationship Id="rId26" Type="http://schemas.openxmlformats.org/officeDocument/2006/relationships/image" Target="../media/image55.png"/><Relationship Id="rId39" Type="http://schemas.openxmlformats.org/officeDocument/2006/relationships/image" Target="../media/image67.gif"/><Relationship Id="rId3" Type="http://schemas.openxmlformats.org/officeDocument/2006/relationships/image" Target="../media/image29.svg"/><Relationship Id="rId21" Type="http://schemas.openxmlformats.org/officeDocument/2006/relationships/image" Target="../media/image49.svg"/><Relationship Id="rId34" Type="http://schemas.openxmlformats.org/officeDocument/2006/relationships/image" Target="../media/image62.png"/><Relationship Id="rId7" Type="http://schemas.openxmlformats.org/officeDocument/2006/relationships/image" Target="../media/image33.svg"/><Relationship Id="rId12" Type="http://schemas.openxmlformats.org/officeDocument/2006/relationships/image" Target="../media/image40.png"/><Relationship Id="rId17" Type="http://schemas.openxmlformats.org/officeDocument/2006/relationships/image" Target="../media/image45.svg"/><Relationship Id="rId25" Type="http://schemas.openxmlformats.org/officeDocument/2006/relationships/image" Target="../media/image54.svg"/><Relationship Id="rId33" Type="http://schemas.openxmlformats.org/officeDocument/2006/relationships/image" Target="../media/image61.svg"/><Relationship Id="rId38" Type="http://schemas.openxmlformats.org/officeDocument/2006/relationships/image" Target="../media/image66.gif"/><Relationship Id="rId2" Type="http://schemas.openxmlformats.org/officeDocument/2006/relationships/image" Target="../media/image28.png"/><Relationship Id="rId16" Type="http://schemas.openxmlformats.org/officeDocument/2006/relationships/image" Target="../media/image44.png"/><Relationship Id="rId20" Type="http://schemas.openxmlformats.org/officeDocument/2006/relationships/image" Target="../media/image48.png"/><Relationship Id="rId29" Type="http://schemas.openxmlformats.org/officeDocument/2006/relationships/image" Target="../media/image57.png"/><Relationship Id="rId1" Type="http://schemas.openxmlformats.org/officeDocument/2006/relationships/slideLayout" Target="../slideLayouts/slideLayout74.xml"/><Relationship Id="rId6" Type="http://schemas.openxmlformats.org/officeDocument/2006/relationships/image" Target="../media/image32.png"/><Relationship Id="rId11" Type="http://schemas.openxmlformats.org/officeDocument/2006/relationships/image" Target="../media/image39.svg"/><Relationship Id="rId24" Type="http://schemas.openxmlformats.org/officeDocument/2006/relationships/image" Target="../media/image53.png"/><Relationship Id="rId32" Type="http://schemas.openxmlformats.org/officeDocument/2006/relationships/image" Target="../media/image60.png"/><Relationship Id="rId37" Type="http://schemas.openxmlformats.org/officeDocument/2006/relationships/image" Target="../media/image65.svg"/><Relationship Id="rId5" Type="http://schemas.openxmlformats.org/officeDocument/2006/relationships/image" Target="../media/image31.svg"/><Relationship Id="rId15" Type="http://schemas.openxmlformats.org/officeDocument/2006/relationships/image" Target="../media/image43.svg"/><Relationship Id="rId23" Type="http://schemas.openxmlformats.org/officeDocument/2006/relationships/image" Target="../media/image52.svg"/><Relationship Id="rId28" Type="http://schemas.openxmlformats.org/officeDocument/2006/relationships/slide" Target="slide21.xml"/><Relationship Id="rId36" Type="http://schemas.openxmlformats.org/officeDocument/2006/relationships/image" Target="../media/image64.png"/><Relationship Id="rId10" Type="http://schemas.openxmlformats.org/officeDocument/2006/relationships/image" Target="../media/image38.png"/><Relationship Id="rId19" Type="http://schemas.openxmlformats.org/officeDocument/2006/relationships/image" Target="../media/image47.svg"/><Relationship Id="rId31" Type="http://schemas.openxmlformats.org/officeDocument/2006/relationships/image" Target="../media/image59.sv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2.png"/><Relationship Id="rId22" Type="http://schemas.openxmlformats.org/officeDocument/2006/relationships/image" Target="../media/image51.png"/><Relationship Id="rId27" Type="http://schemas.openxmlformats.org/officeDocument/2006/relationships/image" Target="../media/image56.svg"/><Relationship Id="rId30" Type="http://schemas.openxmlformats.org/officeDocument/2006/relationships/image" Target="../media/image58.png"/><Relationship Id="rId35" Type="http://schemas.openxmlformats.org/officeDocument/2006/relationships/image" Target="../media/image63.sv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74.png"/><Relationship Id="rId18" Type="http://schemas.openxmlformats.org/officeDocument/2006/relationships/image" Target="../media/image79.png"/><Relationship Id="rId26" Type="http://schemas.openxmlformats.org/officeDocument/2006/relationships/slide" Target="slide29.xml"/><Relationship Id="rId3" Type="http://schemas.openxmlformats.org/officeDocument/2006/relationships/image" Target="../media/image69.svg"/><Relationship Id="rId21" Type="http://schemas.openxmlformats.org/officeDocument/2006/relationships/slide" Target="slide23.xml"/><Relationship Id="rId7" Type="http://schemas.openxmlformats.org/officeDocument/2006/relationships/image" Target="../media/image29.svg"/><Relationship Id="rId12" Type="http://schemas.openxmlformats.org/officeDocument/2006/relationships/image" Target="../media/image73.png"/><Relationship Id="rId17" Type="http://schemas.openxmlformats.org/officeDocument/2006/relationships/image" Target="../media/image78.png"/><Relationship Id="rId25" Type="http://schemas.openxmlformats.org/officeDocument/2006/relationships/slide" Target="slide28.xml"/><Relationship Id="rId2" Type="http://schemas.openxmlformats.org/officeDocument/2006/relationships/image" Target="../media/image68.png"/><Relationship Id="rId16" Type="http://schemas.openxmlformats.org/officeDocument/2006/relationships/image" Target="../media/image77.png"/><Relationship Id="rId20" Type="http://schemas.openxmlformats.org/officeDocument/2006/relationships/slide" Target="slide24.xml"/><Relationship Id="rId29" Type="http://schemas.openxmlformats.org/officeDocument/2006/relationships/image" Target="../media/image42.png"/><Relationship Id="rId1" Type="http://schemas.openxmlformats.org/officeDocument/2006/relationships/slideLayout" Target="../slideLayouts/slideLayout74.xml"/><Relationship Id="rId6" Type="http://schemas.openxmlformats.org/officeDocument/2006/relationships/image" Target="../media/image28.png"/><Relationship Id="rId11" Type="http://schemas.openxmlformats.org/officeDocument/2006/relationships/image" Target="../media/image33.svg"/><Relationship Id="rId24" Type="http://schemas.openxmlformats.org/officeDocument/2006/relationships/slide" Target="slide27.xml"/><Relationship Id="rId32" Type="http://schemas.openxmlformats.org/officeDocument/2006/relationships/image" Target="../media/image63.svg"/><Relationship Id="rId5" Type="http://schemas.openxmlformats.org/officeDocument/2006/relationships/image" Target="../media/image71.png"/><Relationship Id="rId15" Type="http://schemas.openxmlformats.org/officeDocument/2006/relationships/image" Target="../media/image76.png"/><Relationship Id="rId23" Type="http://schemas.openxmlformats.org/officeDocument/2006/relationships/slide" Target="slide25.xml"/><Relationship Id="rId28" Type="http://schemas.openxmlformats.org/officeDocument/2006/relationships/image" Target="../media/image39.svg"/><Relationship Id="rId10" Type="http://schemas.openxmlformats.org/officeDocument/2006/relationships/image" Target="../media/image32.png"/><Relationship Id="rId19" Type="http://schemas.openxmlformats.org/officeDocument/2006/relationships/slide" Target="slide22.xml"/><Relationship Id="rId31" Type="http://schemas.openxmlformats.org/officeDocument/2006/relationships/image" Target="../media/image62.png"/><Relationship Id="rId4" Type="http://schemas.openxmlformats.org/officeDocument/2006/relationships/image" Target="../media/image70.png"/><Relationship Id="rId9" Type="http://schemas.openxmlformats.org/officeDocument/2006/relationships/image" Target="../media/image31.svg"/><Relationship Id="rId14" Type="http://schemas.openxmlformats.org/officeDocument/2006/relationships/image" Target="../media/image75.png"/><Relationship Id="rId22" Type="http://schemas.openxmlformats.org/officeDocument/2006/relationships/slide" Target="slide26.xml"/><Relationship Id="rId27" Type="http://schemas.openxmlformats.org/officeDocument/2006/relationships/image" Target="../media/image38.png"/><Relationship Id="rId30" Type="http://schemas.openxmlformats.org/officeDocument/2006/relationships/image" Target="../media/image43.svg"/></Relationships>
</file>

<file path=ppt/slides/_rels/slide22.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audio" Target="../media/audio4.wav"/><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notesSlide" Target="../notesSlides/notesSlide12.xml"/><Relationship Id="rId1" Type="http://schemas.openxmlformats.org/officeDocument/2006/relationships/slideLayout" Target="../slideLayouts/slideLayout74.xml"/><Relationship Id="rId6" Type="http://schemas.openxmlformats.org/officeDocument/2006/relationships/slide" Target="slide21.xml"/><Relationship Id="rId11" Type="http://schemas.openxmlformats.org/officeDocument/2006/relationships/image" Target="../media/image84.jpeg"/><Relationship Id="rId5" Type="http://schemas.openxmlformats.org/officeDocument/2006/relationships/image" Target="../media/image29.svg"/><Relationship Id="rId10" Type="http://schemas.openxmlformats.org/officeDocument/2006/relationships/image" Target="../media/image83.jpeg"/><Relationship Id="rId4" Type="http://schemas.openxmlformats.org/officeDocument/2006/relationships/image" Target="../media/image28.png"/><Relationship Id="rId9" Type="http://schemas.openxmlformats.org/officeDocument/2006/relationships/image" Target="../media/image82.jpg"/></Relationships>
</file>

<file path=ppt/slides/_rels/slide23.xml.rels><?xml version="1.0" encoding="UTF-8" standalone="yes"?>
<Relationships xmlns="http://schemas.openxmlformats.org/package/2006/relationships"><Relationship Id="rId8" Type="http://schemas.openxmlformats.org/officeDocument/2006/relationships/image" Target="../media/image82.jpg"/><Relationship Id="rId3" Type="http://schemas.openxmlformats.org/officeDocument/2006/relationships/image" Target="../media/image28.pn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audio" Target="../media/audio4.wav"/><Relationship Id="rId1" Type="http://schemas.openxmlformats.org/officeDocument/2006/relationships/slideLayout" Target="../slideLayouts/slideLayout74.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slide" Target="slide21.xml"/><Relationship Id="rId10" Type="http://schemas.openxmlformats.org/officeDocument/2006/relationships/image" Target="../media/image84.jpeg"/><Relationship Id="rId4" Type="http://schemas.openxmlformats.org/officeDocument/2006/relationships/image" Target="../media/image29.svg"/><Relationship Id="rId9" Type="http://schemas.openxmlformats.org/officeDocument/2006/relationships/image" Target="../media/image83.jpeg"/></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86.png"/><Relationship Id="rId3" Type="http://schemas.openxmlformats.org/officeDocument/2006/relationships/image" Target="../media/image28.png"/><Relationship Id="rId7" Type="http://schemas.openxmlformats.org/officeDocument/2006/relationships/image" Target="../media/image81.png"/><Relationship Id="rId12" Type="http://schemas.microsoft.com/office/2007/relationships/diagramDrawing" Target="../diagrams/drawing1.xml"/><Relationship Id="rId2" Type="http://schemas.openxmlformats.org/officeDocument/2006/relationships/audio" Target="../media/audio4.wav"/><Relationship Id="rId1" Type="http://schemas.openxmlformats.org/officeDocument/2006/relationships/slideLayout" Target="../slideLayouts/slideLayout74.xml"/><Relationship Id="rId6" Type="http://schemas.openxmlformats.org/officeDocument/2006/relationships/image" Target="../media/image80.png"/><Relationship Id="rId11" Type="http://schemas.openxmlformats.org/officeDocument/2006/relationships/diagramColors" Target="../diagrams/colors1.xml"/><Relationship Id="rId5" Type="http://schemas.openxmlformats.org/officeDocument/2006/relationships/slide" Target="slide21.xml"/><Relationship Id="rId10" Type="http://schemas.openxmlformats.org/officeDocument/2006/relationships/diagramQuickStyle" Target="../diagrams/quickStyle1.xml"/><Relationship Id="rId4" Type="http://schemas.openxmlformats.org/officeDocument/2006/relationships/image" Target="../media/image29.svg"/><Relationship Id="rId9"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86.png"/><Relationship Id="rId3" Type="http://schemas.openxmlformats.org/officeDocument/2006/relationships/image" Target="../media/image28.png"/><Relationship Id="rId7" Type="http://schemas.openxmlformats.org/officeDocument/2006/relationships/image" Target="../media/image81.png"/><Relationship Id="rId12" Type="http://schemas.microsoft.com/office/2007/relationships/diagramDrawing" Target="../diagrams/drawing2.xml"/><Relationship Id="rId2" Type="http://schemas.openxmlformats.org/officeDocument/2006/relationships/audio" Target="../media/audio4.wav"/><Relationship Id="rId1" Type="http://schemas.openxmlformats.org/officeDocument/2006/relationships/slideLayout" Target="../slideLayouts/slideLayout74.xml"/><Relationship Id="rId6" Type="http://schemas.openxmlformats.org/officeDocument/2006/relationships/image" Target="../media/image80.png"/><Relationship Id="rId11" Type="http://schemas.openxmlformats.org/officeDocument/2006/relationships/diagramColors" Target="../diagrams/colors2.xml"/><Relationship Id="rId5" Type="http://schemas.openxmlformats.org/officeDocument/2006/relationships/slide" Target="slide21.xml"/><Relationship Id="rId10" Type="http://schemas.openxmlformats.org/officeDocument/2006/relationships/diagramQuickStyle" Target="../diagrams/quickStyle2.xml"/><Relationship Id="rId4" Type="http://schemas.openxmlformats.org/officeDocument/2006/relationships/image" Target="../media/image29.svg"/><Relationship Id="rId9"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86.png"/><Relationship Id="rId3" Type="http://schemas.openxmlformats.org/officeDocument/2006/relationships/image" Target="../media/image28.png"/><Relationship Id="rId7" Type="http://schemas.openxmlformats.org/officeDocument/2006/relationships/image" Target="../media/image81.png"/><Relationship Id="rId12" Type="http://schemas.microsoft.com/office/2007/relationships/diagramDrawing" Target="../diagrams/drawing3.xml"/><Relationship Id="rId2" Type="http://schemas.openxmlformats.org/officeDocument/2006/relationships/audio" Target="../media/audio4.wav"/><Relationship Id="rId1" Type="http://schemas.openxmlformats.org/officeDocument/2006/relationships/slideLayout" Target="../slideLayouts/slideLayout74.xml"/><Relationship Id="rId6" Type="http://schemas.openxmlformats.org/officeDocument/2006/relationships/image" Target="../media/image80.png"/><Relationship Id="rId11" Type="http://schemas.openxmlformats.org/officeDocument/2006/relationships/diagramColors" Target="../diagrams/colors3.xml"/><Relationship Id="rId5" Type="http://schemas.openxmlformats.org/officeDocument/2006/relationships/slide" Target="slide21.xml"/><Relationship Id="rId10" Type="http://schemas.openxmlformats.org/officeDocument/2006/relationships/diagramQuickStyle" Target="../diagrams/quickStyle3.xml"/><Relationship Id="rId4" Type="http://schemas.openxmlformats.org/officeDocument/2006/relationships/image" Target="../media/image29.svg"/><Relationship Id="rId9"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86.png"/><Relationship Id="rId3" Type="http://schemas.openxmlformats.org/officeDocument/2006/relationships/image" Target="../media/image28.png"/><Relationship Id="rId7" Type="http://schemas.openxmlformats.org/officeDocument/2006/relationships/image" Target="../media/image81.png"/><Relationship Id="rId12" Type="http://schemas.microsoft.com/office/2007/relationships/diagramDrawing" Target="../diagrams/drawing4.xml"/><Relationship Id="rId2" Type="http://schemas.openxmlformats.org/officeDocument/2006/relationships/audio" Target="../media/audio4.wav"/><Relationship Id="rId1" Type="http://schemas.openxmlformats.org/officeDocument/2006/relationships/slideLayout" Target="../slideLayouts/slideLayout74.xml"/><Relationship Id="rId6" Type="http://schemas.openxmlformats.org/officeDocument/2006/relationships/image" Target="../media/image80.png"/><Relationship Id="rId11" Type="http://schemas.openxmlformats.org/officeDocument/2006/relationships/diagramColors" Target="../diagrams/colors4.xml"/><Relationship Id="rId5" Type="http://schemas.openxmlformats.org/officeDocument/2006/relationships/slide" Target="slide21.xml"/><Relationship Id="rId10" Type="http://schemas.openxmlformats.org/officeDocument/2006/relationships/diagramQuickStyle" Target="../diagrams/quickStyle4.xml"/><Relationship Id="rId4" Type="http://schemas.openxmlformats.org/officeDocument/2006/relationships/image" Target="../media/image29.svg"/><Relationship Id="rId9"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86.png"/><Relationship Id="rId3" Type="http://schemas.openxmlformats.org/officeDocument/2006/relationships/image" Target="../media/image28.png"/><Relationship Id="rId7" Type="http://schemas.openxmlformats.org/officeDocument/2006/relationships/image" Target="../media/image81.png"/><Relationship Id="rId12" Type="http://schemas.microsoft.com/office/2007/relationships/diagramDrawing" Target="../diagrams/drawing5.xml"/><Relationship Id="rId2" Type="http://schemas.openxmlformats.org/officeDocument/2006/relationships/audio" Target="../media/audio4.wav"/><Relationship Id="rId1" Type="http://schemas.openxmlformats.org/officeDocument/2006/relationships/slideLayout" Target="../slideLayouts/slideLayout74.xml"/><Relationship Id="rId6" Type="http://schemas.openxmlformats.org/officeDocument/2006/relationships/image" Target="../media/image80.png"/><Relationship Id="rId11" Type="http://schemas.openxmlformats.org/officeDocument/2006/relationships/diagramColors" Target="../diagrams/colors5.xml"/><Relationship Id="rId5" Type="http://schemas.openxmlformats.org/officeDocument/2006/relationships/slide" Target="slide21.xml"/><Relationship Id="rId10" Type="http://schemas.openxmlformats.org/officeDocument/2006/relationships/diagramQuickStyle" Target="../diagrams/quickStyle5.xml"/><Relationship Id="rId4" Type="http://schemas.openxmlformats.org/officeDocument/2006/relationships/image" Target="../media/image29.svg"/><Relationship Id="rId9" Type="http://schemas.openxmlformats.org/officeDocument/2006/relationships/diagramLayout" Target="../diagrams/layout5.xml"/><Relationship Id="rId14" Type="http://schemas.openxmlformats.org/officeDocument/2006/relationships/image" Target="../media/image87.png"/></Relationships>
</file>

<file path=ppt/slides/_rels/slide29.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audio" Target="../media/audio4.wav"/><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notesSlide" Target="../notesSlides/notesSlide13.xml"/><Relationship Id="rId1" Type="http://schemas.openxmlformats.org/officeDocument/2006/relationships/slideLayout" Target="../slideLayouts/slideLayout74.xml"/><Relationship Id="rId6" Type="http://schemas.openxmlformats.org/officeDocument/2006/relationships/slide" Target="slide21.xml"/><Relationship Id="rId11" Type="http://schemas.openxmlformats.org/officeDocument/2006/relationships/image" Target="../media/image84.jpeg"/><Relationship Id="rId5" Type="http://schemas.openxmlformats.org/officeDocument/2006/relationships/image" Target="../media/image29.svg"/><Relationship Id="rId10" Type="http://schemas.openxmlformats.org/officeDocument/2006/relationships/image" Target="../media/image83.jpeg"/><Relationship Id="rId4" Type="http://schemas.openxmlformats.org/officeDocument/2006/relationships/image" Target="../media/image28.png"/><Relationship Id="rId9" Type="http://schemas.openxmlformats.org/officeDocument/2006/relationships/image" Target="../media/image82.jp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26.xml"/><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13.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5.png"/><Relationship Id="rId14" Type="http://schemas.openxmlformats.org/officeDocument/2006/relationships/slide" Target="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9.png"/><Relationship Id="rId3" Type="http://schemas.openxmlformats.org/officeDocument/2006/relationships/audio" Target="../media/audio3.wav"/><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26.xml"/><Relationship Id="rId6" Type="http://schemas.microsoft.com/office/2007/relationships/hdphoto" Target="../media/hdphoto1.wdp"/><Relationship Id="rId11" Type="http://schemas.openxmlformats.org/officeDocument/2006/relationships/image" Target="../media/image18.png"/><Relationship Id="rId5" Type="http://schemas.openxmlformats.org/officeDocument/2006/relationships/image" Target="../media/image13.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5.png"/><Relationship Id="rId14"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7.png"/><Relationship Id="rId3" Type="http://schemas.openxmlformats.org/officeDocument/2006/relationships/audio" Target="../media/audio2.wav"/><Relationship Id="rId7" Type="http://schemas.openxmlformats.org/officeDocument/2006/relationships/image" Target="../media/image14.png"/><Relationship Id="rId12"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6.xml"/><Relationship Id="rId6" Type="http://schemas.microsoft.com/office/2007/relationships/hdphoto" Target="../media/hdphoto1.wdp"/><Relationship Id="rId11" Type="http://schemas.openxmlformats.org/officeDocument/2006/relationships/image" Target="../media/image20.png"/><Relationship Id="rId5" Type="http://schemas.openxmlformats.org/officeDocument/2006/relationships/image" Target="../media/image13.png"/><Relationship Id="rId15" Type="http://schemas.openxmlformats.org/officeDocument/2006/relationships/slide" Target="slide2.xml"/><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5.png"/><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1.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56.xml"/><Relationship Id="rId5" Type="http://schemas.microsoft.com/office/2007/relationships/hdphoto" Target="../media/hdphoto4.wdp"/><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n185 Fb Thu Huong Pham"/>
          <p:cNvSpPr/>
          <p:nvPr/>
        </p:nvSpPr>
        <p:spPr>
          <a:xfrm>
            <a:off x="1" y="0"/>
            <a:ext cx="9133284" cy="5143500"/>
          </a:xfrm>
          <a:prstGeom prst="rect">
            <a:avLst/>
          </a:prstGeom>
          <a:solidFill>
            <a:srgbClr val="38B2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a:buClrTx/>
              <a:defRPr/>
            </a:pPr>
            <a:endParaRPr lang="en-US" sz="1350" kern="1200">
              <a:solidFill>
                <a:prstClr val="white"/>
              </a:solidFill>
              <a:latin typeface="Calibri" panose="020F0502020204030204"/>
            </a:endParaRPr>
          </a:p>
        </p:txBody>
      </p:sp>
      <p:pic>
        <p:nvPicPr>
          <p:cNvPr id="3076" name="Picture 2" descr="n185 Fb Thu Huong Ph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5981" y="6149579"/>
            <a:ext cx="715566" cy="715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2" descr="n185 Fb Thu Huong Ph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19022" y="2539606"/>
            <a:ext cx="1590675" cy="1591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4" descr="n185 Fb Thu Huong Pha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8616" y="4131469"/>
            <a:ext cx="1031081" cy="1029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4" descr="n185 Fb Thu Huong Ph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69054" y="475060"/>
            <a:ext cx="1738313" cy="173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descr="n185 Fb Thu Huong Pham"/>
          <p:cNvSpPr/>
          <p:nvPr/>
        </p:nvSpPr>
        <p:spPr>
          <a:xfrm>
            <a:off x="1991835" y="1763987"/>
            <a:ext cx="5841369" cy="1575432"/>
          </a:xfrm>
          <a:prstGeom prst="rect">
            <a:avLst/>
          </a:prstGeom>
          <a:noFill/>
        </p:spPr>
        <p:txBody>
          <a:bodyPr wrap="square" lIns="51435" tIns="25718" rIns="51435" bIns="25718">
            <a:spAutoFit/>
          </a:bodyPr>
          <a:lstStyle/>
          <a:p>
            <a:pPr algn="ctr" defTabSz="385763">
              <a:buClrTx/>
              <a:defRPr/>
            </a:pPr>
            <a:r>
              <a:rPr lang="en-US" sz="4950" b="1" kern="1200" dirty="0">
                <a:ln w="0"/>
                <a:solidFill>
                  <a:srgbClr val="FFFF00"/>
                </a:solidFill>
                <a:effectLst>
                  <a:outerShdw blurRad="38100" dist="19050" dir="2700000" algn="tl" rotWithShape="0">
                    <a:prstClr val="black">
                      <a:alpha val="40000"/>
                    </a:prstClr>
                  </a:outerShdw>
                </a:effectLst>
                <a:latin typeface="American Captain" pitchFamily="2" charset="0"/>
                <a:ea typeface="+mn-ea"/>
                <a:cs typeface="+mn-cs"/>
              </a:rPr>
              <a:t>CHÀO MỪNG QUÝ THẦY CÔ VÀ CÁC EM</a:t>
            </a:r>
            <a:r>
              <a:rPr lang="vi-VN" sz="4950" b="1" kern="1200" dirty="0">
                <a:ln w="0"/>
                <a:solidFill>
                  <a:srgbClr val="FFFF00"/>
                </a:solidFill>
                <a:effectLst>
                  <a:outerShdw blurRad="38100" dist="19050" dir="2700000" algn="tl" rotWithShape="0">
                    <a:prstClr val="black">
                      <a:alpha val="40000"/>
                    </a:prstClr>
                  </a:outerShdw>
                </a:effectLst>
                <a:latin typeface="American Captain" pitchFamily="2" charset="0"/>
                <a:ea typeface="+mn-ea"/>
                <a:cs typeface="+mn-cs"/>
              </a:rPr>
              <a:t>!</a:t>
            </a:r>
            <a:endParaRPr lang="en-US" sz="4950" b="1" kern="1200" dirty="0">
              <a:ln w="0"/>
              <a:solidFill>
                <a:srgbClr val="FFFF00"/>
              </a:solidFill>
              <a:effectLst>
                <a:outerShdw blurRad="38100" dist="19050" dir="2700000" algn="tl" rotWithShape="0">
                  <a:prstClr val="black">
                    <a:alpha val="40000"/>
                  </a:prstClr>
                </a:outerShdw>
              </a:effectLst>
              <a:latin typeface="UVF Bebas Neue" panose="020B0606020202050201" pitchFamily="34" charset="0"/>
              <a:ea typeface="+mn-ea"/>
              <a:cs typeface="+mn-cs"/>
            </a:endParaRPr>
          </a:p>
        </p:txBody>
      </p:sp>
      <p:grpSp>
        <p:nvGrpSpPr>
          <p:cNvPr id="10" name="Large Rectangle" descr="n185 Fb Thu Huong Pham"/>
          <p:cNvGrpSpPr/>
          <p:nvPr/>
        </p:nvGrpSpPr>
        <p:grpSpPr bwMode="auto">
          <a:xfrm>
            <a:off x="-1084660" y="-2247900"/>
            <a:ext cx="11249026" cy="9639300"/>
            <a:chOff x="-3721075" y="-4882023"/>
            <a:chExt cx="19998814" cy="17137626"/>
          </a:xfrm>
          <a:solidFill>
            <a:srgbClr val="38B2B4"/>
          </a:solidFill>
        </p:grpSpPr>
        <p:grpSp>
          <p:nvGrpSpPr>
            <p:cNvPr id="3082" name="Group 7"/>
            <p:cNvGrpSpPr/>
            <p:nvPr/>
          </p:nvGrpSpPr>
          <p:grpSpPr bwMode="auto">
            <a:xfrm>
              <a:off x="-3721075" y="-4882023"/>
              <a:ext cx="9999407" cy="17137626"/>
              <a:chOff x="-3721075" y="-4882023"/>
              <a:chExt cx="9999407" cy="17137626"/>
            </a:xfrm>
            <a:grpFill/>
          </p:grpSpPr>
          <p:sp>
            <p:nvSpPr>
              <p:cNvPr id="5" name="Rectangle 4"/>
              <p:cNvSpPr/>
              <p:nvPr/>
            </p:nvSpPr>
            <p:spPr>
              <a:xfrm>
                <a:off x="-3721075" y="-4882023"/>
                <a:ext cx="9999407" cy="1713762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63">
                  <a:buClrTx/>
                  <a:defRPr/>
                </a:pPr>
                <a:endParaRPr lang="en-US" sz="1016" kern="1200" dirty="0">
                  <a:solidFill>
                    <a:prstClr val="white"/>
                  </a:solidFill>
                  <a:latin typeface="Calibri" panose="020F0502020204030204"/>
                </a:endParaRPr>
              </a:p>
            </p:txBody>
          </p:sp>
          <p:cxnSp>
            <p:nvCxnSpPr>
              <p:cNvPr id="7" name="Straight Connector 6"/>
              <p:cNvCxnSpPr/>
              <p:nvPr/>
            </p:nvCxnSpPr>
            <p:spPr>
              <a:xfrm>
                <a:off x="6278332" y="399398"/>
                <a:ext cx="0" cy="6166242"/>
              </a:xfrm>
              <a:prstGeom prst="line">
                <a:avLst/>
              </a:prstGeom>
              <a:grpFill/>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 name="Oval 8"/>
            <p:cNvSpPr/>
            <p:nvPr/>
          </p:nvSpPr>
          <p:spPr>
            <a:xfrm>
              <a:off x="15776075" y="3528031"/>
              <a:ext cx="501664" cy="5016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63">
                <a:buClrTx/>
                <a:defRPr/>
              </a:pPr>
              <a:endParaRPr lang="en-US" sz="1016" kern="1200" dirty="0">
                <a:solidFill>
                  <a:prstClr val="white"/>
                </a:solidFill>
                <a:latin typeface="Calibri" panose="020F0502020204030204"/>
              </a:endParaRPr>
            </a:p>
          </p:txBody>
        </p:sp>
      </p:grpSp>
      <p:pic>
        <p:nvPicPr>
          <p:cNvPr id="31" name="全国卿 - 吉祥物" descr="n185 Fb Thu Huong Pha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07946" y="659912"/>
            <a:ext cx="296072" cy="457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4000" fill="hold" nodeType="withEffect">
                                  <p:stCondLst>
                                    <p:cond delay="0"/>
                                  </p:stCondLst>
                                  <p:childTnLst>
                                    <p:animRot by="-21600000">
                                      <p:cBhvr>
                                        <p:cTn id="6" dur="2000" fill="hold"/>
                                        <p:tgtEl>
                                          <p:spTgt spid="10"/>
                                        </p:tgtEl>
                                        <p:attrNameLst>
                                          <p:attrName>r</p:attrName>
                                        </p:attrNameLst>
                                      </p:cBhvr>
                                    </p:animRot>
                                  </p:childTnLst>
                                </p:cTn>
                              </p:par>
                              <p:par>
                                <p:cTn id="7" presetID="6" presetClass="emph" presetSubtype="0" fill="hold" grpId="0" nodeType="withEffect">
                                  <p:stCondLst>
                                    <p:cond delay="0"/>
                                  </p:stCondLst>
                                  <p:childTnLst>
                                    <p:animScale>
                                      <p:cBhvr>
                                        <p:cTn id="8" dur="8000" fill="hold"/>
                                        <p:tgtEl>
                                          <p:spTgt spid="4"/>
                                        </p:tgtEl>
                                      </p:cBhvr>
                                      <p:by x="135000" y="135000"/>
                                    </p:animScale>
                                  </p:childTnLst>
                                </p:cTn>
                              </p:par>
                              <p:par>
                                <p:cTn id="9" presetID="9" presetClass="emph" presetSubtype="0" nodeType="withEffect">
                                  <p:stCondLst>
                                    <p:cond delay="5000"/>
                                  </p:stCondLst>
                                  <p:childTnLst>
                                    <p:set>
                                      <p:cBhvr>
                                        <p:cTn id="10" dur="3000"/>
                                        <p:tgtEl>
                                          <p:spTgt spid="10"/>
                                        </p:tgtEl>
                                        <p:attrNameLst>
                                          <p:attrName>style.opacity</p:attrName>
                                        </p:attrNameLst>
                                      </p:cBhvr>
                                      <p:to>
                                        <p:strVal val="0.5"/>
                                      </p:to>
                                    </p:set>
                                    <p:animEffect filter="image" prLst="opacity: 0.5">
                                      <p:cBhvr rctx="IE">
                                        <p:cTn id="11" dur="3000"/>
                                        <p:tgtEl>
                                          <p:spTgt spid="10"/>
                                        </p:tgtEl>
                                      </p:cBhvr>
                                    </p:animEffect>
                                  </p:childTnLst>
                                </p:cTn>
                              </p:par>
                              <p:par>
                                <p:cTn id="12" presetID="10" presetClass="exit" presetSubtype="0" fill="hold" nodeType="withEffect">
                                  <p:stCondLst>
                                    <p:cond delay="6000"/>
                                  </p:stCondLst>
                                  <p:childTnLst>
                                    <p:animEffect transition="out" filter="fade">
                                      <p:cBhvr>
                                        <p:cTn id="13" dur="2000"/>
                                        <p:tgtEl>
                                          <p:spTgt spid="10"/>
                                        </p:tgtEl>
                                      </p:cBhvr>
                                    </p:animEffect>
                                    <p:set>
                                      <p:cBhvr>
                                        <p:cTn id="14" dur="1" fill="hold">
                                          <p:stCondLst>
                                            <p:cond delay="1999"/>
                                          </p:stCondLst>
                                        </p:cTn>
                                        <p:tgtEl>
                                          <p:spTgt spid="10"/>
                                        </p:tgtEl>
                                        <p:attrNameLst>
                                          <p:attrName>style.visibility</p:attrName>
                                        </p:attrNameLst>
                                      </p:cBhvr>
                                      <p:to>
                                        <p:strVal val="hidden"/>
                                      </p:to>
                                    </p:set>
                                  </p:childTnLst>
                                </p:cTn>
                              </p:par>
                              <p:par>
                                <p:cTn id="15" presetID="1" presetClass="mediacall" presetSubtype="0" fill="hold" nodeType="withEffect">
                                  <p:stCondLst>
                                    <p:cond delay="2000"/>
                                  </p:stCondLst>
                                  <p:childTnLst>
                                    <p:cmd type="call" cmd="playFrom(0.0)">
                                      <p:cBhvr>
                                        <p:cTn id="1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7" repeatCount="indefinite" fill="hold" display="0">
                  <p:stCondLst>
                    <p:cond delay="indefinite"/>
                  </p:stCondLst>
                  <p:endCondLst>
                    <p:cond evt="onStopAudio" delay="0">
                      <p:tgtEl>
                        <p:sldTgt/>
                      </p:tgtEl>
                    </p:cond>
                  </p:endCondLst>
                </p:cTn>
                <p:tgtEl>
                  <p:spTgt spid="31"/>
                </p:tgtEl>
              </p:cMediaNode>
            </p:audi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6" name="Google Shape;2338;p46" descr="n185 Fb Thu Huong Pham">
            <a:extLst>
              <a:ext uri="{FF2B5EF4-FFF2-40B4-BE49-F238E27FC236}">
                <a16:creationId xmlns:a16="http://schemas.microsoft.com/office/drawing/2014/main" id="{964D4207-35AA-4AA2-A7AE-5A6F4D468292}"/>
              </a:ext>
            </a:extLst>
          </p:cNvPr>
          <p:cNvSpPr txBox="1"/>
          <p:nvPr/>
        </p:nvSpPr>
        <p:spPr>
          <a:xfrm>
            <a:off x="2007991" y="45499"/>
            <a:ext cx="5128017" cy="46499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800"/>
              <a:buFont typeface="Neucha" panose="02000506050000020004"/>
              <a:buNone/>
              <a:defRPr sz="3500" b="0" i="0" u="none" strike="noStrike" cap="none">
                <a:solidFill>
                  <a:schemeClr val="accent2"/>
                </a:solidFill>
                <a:latin typeface="Neucha" panose="02000506050000020004"/>
                <a:ea typeface="Neucha" panose="02000506050000020004"/>
                <a:cs typeface="Neucha" panose="02000506050000020004"/>
                <a:sym typeface="Neucha" panose="02000506050000020004"/>
              </a:defRPr>
            </a:lvl1pPr>
            <a:lvl2pPr marR="0" lvl="1"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
                <a:srgbClr val="302F2F"/>
              </a:buClr>
              <a:buSzPts val="2800"/>
              <a:buFont typeface="Neucha" panose="02000506050000020004"/>
              <a:buNone/>
              <a:tabLst/>
              <a:defRPr/>
            </a:pPr>
            <a:r>
              <a:rPr kumimoji="0" lang="en-US" sz="2400" b="1" i="0" u="none" strike="noStrike" kern="1200" cap="none" spc="0" normalizeH="0" baseline="0" noProof="0" dirty="0">
                <a:ln>
                  <a:noFill/>
                </a:ln>
                <a:solidFill>
                  <a:srgbClr val="57D1D7">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rPr>
              <a:t>BÀI 23. ĐIỆN TRỞ. Đ</a:t>
            </a:r>
            <a:r>
              <a:rPr lang="en-US" sz="2400" b="1" kern="1200" dirty="0">
                <a:solidFill>
                  <a:srgbClr val="57D1D7">
                    <a:lumMod val="75000"/>
                  </a:srgbClr>
                </a:solidFill>
                <a:latin typeface="Cambria" panose="02040503050406030204" pitchFamily="18" charset="0"/>
                <a:ea typeface="Cambria" panose="02040503050406030204" pitchFamily="18" charset="0"/>
                <a:cs typeface="Arial" panose="020B0604020202020204" pitchFamily="34" charset="0"/>
              </a:rPr>
              <a:t>ỊNH LUẬT OHM</a:t>
            </a:r>
            <a:endParaRPr kumimoji="0" lang="en-US" sz="2400" b="1" i="0" u="none" strike="noStrike" kern="1200" cap="none" spc="0" normalizeH="0" baseline="0" noProof="0" dirty="0">
              <a:ln>
                <a:noFill/>
              </a:ln>
              <a:solidFill>
                <a:srgbClr val="57D1D7">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endParaRPr>
          </a:p>
        </p:txBody>
      </p:sp>
      <p:sp>
        <p:nvSpPr>
          <p:cNvPr id="7" name="Google Shape;2338;p46" descr="n185 Fb Thu Huong Pham">
            <a:extLst>
              <a:ext uri="{FF2B5EF4-FFF2-40B4-BE49-F238E27FC236}">
                <a16:creationId xmlns:a16="http://schemas.microsoft.com/office/drawing/2014/main" id="{72329A4B-BC66-4F34-96BB-AF6206D2267C}"/>
              </a:ext>
            </a:extLst>
          </p:cNvPr>
          <p:cNvSpPr txBox="1"/>
          <p:nvPr/>
        </p:nvSpPr>
        <p:spPr>
          <a:xfrm>
            <a:off x="129183" y="414078"/>
            <a:ext cx="1738131" cy="464991"/>
          </a:xfrm>
          <a:prstGeom prst="rect">
            <a:avLst/>
          </a:prstGeom>
          <a:solidFill>
            <a:srgbClr val="FCFAEE"/>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800"/>
              <a:buFont typeface="Neucha" panose="02000506050000020004"/>
              <a:buNone/>
              <a:defRPr sz="3500" b="0" i="0" u="none" strike="noStrike" cap="none">
                <a:solidFill>
                  <a:schemeClr val="accent2"/>
                </a:solidFill>
                <a:latin typeface="Neucha" panose="02000506050000020004"/>
                <a:ea typeface="Neucha" panose="02000506050000020004"/>
                <a:cs typeface="Neucha" panose="02000506050000020004"/>
                <a:sym typeface="Neucha" panose="02000506050000020004"/>
              </a:defRPr>
            </a:lvl1pPr>
            <a:lvl2pPr marR="0" lvl="1"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9pPr>
          </a:lstStyle>
          <a:p>
            <a:pPr marL="0" marR="0" lvl="0" indent="0" algn="just" defTabSz="685800" rtl="0" eaLnBrk="1" fontAlgn="auto" latinLnBrk="0" hangingPunct="1">
              <a:lnSpc>
                <a:spcPct val="100000"/>
              </a:lnSpc>
              <a:spcBef>
                <a:spcPts val="0"/>
              </a:spcBef>
              <a:spcAft>
                <a:spcPts val="0"/>
              </a:spcAft>
              <a:buClr>
                <a:srgbClr val="302F2F"/>
              </a:buClr>
              <a:buSzPts val="2800"/>
              <a:buFont typeface="Neucha" panose="02000506050000020004"/>
              <a:buNone/>
              <a:tabLst/>
              <a:defRPr/>
            </a:pPr>
            <a:r>
              <a:rPr kumimoji="0" lang="en-US" sz="2400" b="1" i="0" u="none" strike="noStrike" kern="1200" cap="none" spc="0" normalizeH="0" baseline="0" noProof="0" dirty="0">
                <a:ln>
                  <a:noFill/>
                </a:ln>
                <a:solidFill>
                  <a:srgbClr val="E45970">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rPr>
              <a:t>I. </a:t>
            </a:r>
            <a:r>
              <a:rPr lang="en-US" sz="2400" b="1" kern="1200" dirty="0" err="1">
                <a:solidFill>
                  <a:srgbClr val="E45970">
                    <a:lumMod val="75000"/>
                  </a:srgbClr>
                </a:solidFill>
                <a:latin typeface="Cambria" panose="02040503050406030204" pitchFamily="18" charset="0"/>
                <a:ea typeface="Cambria" panose="02040503050406030204" pitchFamily="18" charset="0"/>
                <a:cs typeface="Arial" panose="020B0604020202020204" pitchFamily="34" charset="0"/>
              </a:rPr>
              <a:t>Điện</a:t>
            </a:r>
            <a:r>
              <a:rPr lang="en-US" sz="2400" b="1" kern="1200" dirty="0">
                <a:solidFill>
                  <a:srgbClr val="E45970">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400" b="1" kern="1200" dirty="0" err="1">
                <a:solidFill>
                  <a:srgbClr val="E45970">
                    <a:lumMod val="75000"/>
                  </a:srgbClr>
                </a:solidFill>
                <a:latin typeface="Cambria" panose="02040503050406030204" pitchFamily="18" charset="0"/>
                <a:ea typeface="Cambria" panose="02040503050406030204" pitchFamily="18" charset="0"/>
                <a:cs typeface="Arial" panose="020B0604020202020204" pitchFamily="34" charset="0"/>
              </a:rPr>
              <a:t>trở</a:t>
            </a:r>
            <a:endParaRPr kumimoji="0" lang="en-US" sz="2400" b="1" i="0" u="none" strike="noStrike" kern="1200" cap="none" spc="0" normalizeH="0" baseline="0" noProof="0" dirty="0">
              <a:ln>
                <a:noFill/>
              </a:ln>
              <a:solidFill>
                <a:srgbClr val="E45970">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endParaRPr>
          </a:p>
        </p:txBody>
      </p:sp>
      <p:sp>
        <p:nvSpPr>
          <p:cNvPr id="9" name="TextBox 8" descr="n185 Fb Thu Huong Pham">
            <a:extLst>
              <a:ext uri="{FF2B5EF4-FFF2-40B4-BE49-F238E27FC236}">
                <a16:creationId xmlns:a16="http://schemas.microsoft.com/office/drawing/2014/main" id="{472D6581-992B-46D3-95D8-4F48B7FF8AEE}"/>
              </a:ext>
            </a:extLst>
          </p:cNvPr>
          <p:cNvSpPr txBox="1"/>
          <p:nvPr/>
        </p:nvSpPr>
        <p:spPr>
          <a:xfrm>
            <a:off x="129183" y="905286"/>
            <a:ext cx="5459051"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2. </a:t>
            </a:r>
            <a:r>
              <a:rPr lang="en-US" sz="2400" b="1" u="sng"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Định</a:t>
            </a:r>
            <a:r>
              <a:rPr lang="en-US" sz="2400" b="1" u="sng"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u="sng"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nghĩa</a:t>
            </a:r>
            <a:r>
              <a:rPr lang="en-US" sz="2400" b="1" u="sng"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u="sng"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điện</a:t>
            </a:r>
            <a:r>
              <a:rPr lang="en-US" sz="2400" b="1" u="sng"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u="sng"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trở</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nvGrpSpPr>
          <p:cNvPr id="10" name="Google Shape;3567;p70" descr="n185 Fb Thu Huong Pham">
            <a:extLst>
              <a:ext uri="{FF2B5EF4-FFF2-40B4-BE49-F238E27FC236}">
                <a16:creationId xmlns:a16="http://schemas.microsoft.com/office/drawing/2014/main" id="{1A7B98E1-35AF-4EAE-98F7-8730DA0AE767}"/>
              </a:ext>
            </a:extLst>
          </p:cNvPr>
          <p:cNvGrpSpPr/>
          <p:nvPr/>
        </p:nvGrpSpPr>
        <p:grpSpPr>
          <a:xfrm>
            <a:off x="7406636" y="1604440"/>
            <a:ext cx="1546552" cy="3498416"/>
            <a:chOff x="6706495" y="1391275"/>
            <a:chExt cx="895619" cy="2025957"/>
          </a:xfrm>
        </p:grpSpPr>
        <p:sp>
          <p:nvSpPr>
            <p:cNvPr id="11" name="Google Shape;3568;p70">
              <a:extLst>
                <a:ext uri="{FF2B5EF4-FFF2-40B4-BE49-F238E27FC236}">
                  <a16:creationId xmlns:a16="http://schemas.microsoft.com/office/drawing/2014/main" id="{F94E62AB-5254-464C-A322-AFF63DE9F973}"/>
                </a:ext>
              </a:extLst>
            </p:cNvPr>
            <p:cNvSpPr/>
            <p:nvPr/>
          </p:nvSpPr>
          <p:spPr>
            <a:xfrm>
              <a:off x="7178924" y="2842287"/>
              <a:ext cx="162357" cy="486261"/>
            </a:xfrm>
            <a:custGeom>
              <a:avLst/>
              <a:gdLst/>
              <a:ahLst/>
              <a:cxnLst/>
              <a:rect l="l" t="t" r="r" b="b"/>
              <a:pathLst>
                <a:path w="10822" h="32412" extrusionOk="0">
                  <a:moveTo>
                    <a:pt x="0" y="1"/>
                  </a:moveTo>
                  <a:lnTo>
                    <a:pt x="5806" y="31095"/>
                  </a:lnTo>
                  <a:cubicBezTo>
                    <a:pt x="5806" y="31095"/>
                    <a:pt x="8083" y="32411"/>
                    <a:pt x="9831" y="32411"/>
                  </a:cubicBezTo>
                  <a:cubicBezTo>
                    <a:pt x="10192" y="32411"/>
                    <a:pt x="10530" y="32355"/>
                    <a:pt x="10821" y="32220"/>
                  </a:cubicBezTo>
                  <a:lnTo>
                    <a:pt x="9636" y="609"/>
                  </a:lnTo>
                  <a:lnTo>
                    <a:pt x="0" y="1"/>
                  </a:lnTo>
                  <a:close/>
                </a:path>
              </a:pathLst>
            </a:custGeom>
            <a:solidFill>
              <a:srgbClr val="FBCEAE"/>
            </a:solidFill>
            <a:ln>
              <a:noFill/>
            </a:ln>
          </p:spPr>
          <p:txBody>
            <a:bodyPr spcFirstLastPara="1" wrap="square" lIns="91425" tIns="91425" rIns="91425" bIns="91425" anchor="ctr" anchorCtr="0">
              <a:noAutofit/>
            </a:bodyPr>
            <a:lstStyle/>
            <a:p>
              <a:pPr defTabSz="914378"/>
              <a:endParaRPr>
                <a:ea typeface="+mn-ea"/>
              </a:endParaRPr>
            </a:p>
          </p:txBody>
        </p:sp>
        <p:sp>
          <p:nvSpPr>
            <p:cNvPr id="12" name="Google Shape;3569;p70">
              <a:extLst>
                <a:ext uri="{FF2B5EF4-FFF2-40B4-BE49-F238E27FC236}">
                  <a16:creationId xmlns:a16="http://schemas.microsoft.com/office/drawing/2014/main" id="{9512EF82-DEBC-4429-B6E2-BC179E8B43F5}"/>
                </a:ext>
              </a:extLst>
            </p:cNvPr>
            <p:cNvSpPr/>
            <p:nvPr/>
          </p:nvSpPr>
          <p:spPr>
            <a:xfrm>
              <a:off x="7166157" y="3304679"/>
              <a:ext cx="199743" cy="72072"/>
            </a:xfrm>
            <a:custGeom>
              <a:avLst/>
              <a:gdLst/>
              <a:ahLst/>
              <a:cxnLst/>
              <a:rect l="l" t="t" r="r" b="b"/>
              <a:pathLst>
                <a:path w="13314" h="4804" extrusionOk="0">
                  <a:moveTo>
                    <a:pt x="12979" y="1"/>
                  </a:moveTo>
                  <a:cubicBezTo>
                    <a:pt x="11893" y="553"/>
                    <a:pt x="10705" y="828"/>
                    <a:pt x="9517" y="828"/>
                  </a:cubicBezTo>
                  <a:cubicBezTo>
                    <a:pt x="8545" y="828"/>
                    <a:pt x="7573" y="644"/>
                    <a:pt x="6657" y="274"/>
                  </a:cubicBezTo>
                  <a:lnTo>
                    <a:pt x="6657" y="639"/>
                  </a:lnTo>
                  <a:cubicBezTo>
                    <a:pt x="6657" y="639"/>
                    <a:pt x="31" y="3527"/>
                    <a:pt x="0" y="4803"/>
                  </a:cubicBezTo>
                  <a:lnTo>
                    <a:pt x="13314" y="4408"/>
                  </a:lnTo>
                  <a:lnTo>
                    <a:pt x="12979" y="1"/>
                  </a:lnTo>
                  <a:close/>
                </a:path>
              </a:pathLst>
            </a:custGeom>
            <a:solidFill>
              <a:srgbClr val="B7D5C4"/>
            </a:solidFill>
            <a:ln>
              <a:noFill/>
            </a:ln>
          </p:spPr>
          <p:txBody>
            <a:bodyPr spcFirstLastPara="1" wrap="square" lIns="91425" tIns="91425" rIns="91425" bIns="91425" anchor="ctr" anchorCtr="0">
              <a:noAutofit/>
            </a:bodyPr>
            <a:lstStyle/>
            <a:p>
              <a:pPr defTabSz="914378"/>
              <a:endParaRPr>
                <a:ea typeface="+mn-ea"/>
              </a:endParaRPr>
            </a:p>
          </p:txBody>
        </p:sp>
        <p:sp>
          <p:nvSpPr>
            <p:cNvPr id="13" name="Google Shape;3570;p70">
              <a:extLst>
                <a:ext uri="{FF2B5EF4-FFF2-40B4-BE49-F238E27FC236}">
                  <a16:creationId xmlns:a16="http://schemas.microsoft.com/office/drawing/2014/main" id="{88D7F3D9-3883-4EA1-9DF9-5C26F80D8052}"/>
                </a:ext>
              </a:extLst>
            </p:cNvPr>
            <p:cNvSpPr/>
            <p:nvPr/>
          </p:nvSpPr>
          <p:spPr>
            <a:xfrm>
              <a:off x="7331229" y="3326178"/>
              <a:ext cx="16428" cy="15513"/>
            </a:xfrm>
            <a:custGeom>
              <a:avLst/>
              <a:gdLst/>
              <a:ahLst/>
              <a:cxnLst/>
              <a:rect l="l" t="t" r="r" b="b"/>
              <a:pathLst>
                <a:path w="1095" h="1034" extrusionOk="0">
                  <a:moveTo>
                    <a:pt x="536" y="0"/>
                  </a:moveTo>
                  <a:cubicBezTo>
                    <a:pt x="314" y="0"/>
                    <a:pt x="104" y="142"/>
                    <a:pt x="31" y="361"/>
                  </a:cubicBezTo>
                  <a:cubicBezTo>
                    <a:pt x="1" y="665"/>
                    <a:pt x="153" y="939"/>
                    <a:pt x="457" y="1030"/>
                  </a:cubicBezTo>
                  <a:cubicBezTo>
                    <a:pt x="477" y="1032"/>
                    <a:pt x="496" y="1033"/>
                    <a:pt x="516" y="1033"/>
                  </a:cubicBezTo>
                  <a:cubicBezTo>
                    <a:pt x="765" y="1033"/>
                    <a:pt x="980" y="860"/>
                    <a:pt x="1064" y="635"/>
                  </a:cubicBezTo>
                  <a:cubicBezTo>
                    <a:pt x="1095" y="361"/>
                    <a:pt x="912" y="88"/>
                    <a:pt x="669" y="27"/>
                  </a:cubicBezTo>
                  <a:lnTo>
                    <a:pt x="700" y="27"/>
                  </a:lnTo>
                  <a:cubicBezTo>
                    <a:pt x="646" y="9"/>
                    <a:pt x="591" y="0"/>
                    <a:pt x="536"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sp>
          <p:nvSpPr>
            <p:cNvPr id="14" name="Google Shape;3571;p70">
              <a:extLst>
                <a:ext uri="{FF2B5EF4-FFF2-40B4-BE49-F238E27FC236}">
                  <a16:creationId xmlns:a16="http://schemas.microsoft.com/office/drawing/2014/main" id="{B9F7C7EB-990A-4FDF-BCD3-7A3A2DC61AA1}"/>
                </a:ext>
              </a:extLst>
            </p:cNvPr>
            <p:cNvSpPr/>
            <p:nvPr/>
          </p:nvSpPr>
          <p:spPr>
            <a:xfrm>
              <a:off x="7164791" y="3354847"/>
              <a:ext cx="201109" cy="21439"/>
            </a:xfrm>
            <a:custGeom>
              <a:avLst/>
              <a:gdLst/>
              <a:ahLst/>
              <a:cxnLst/>
              <a:rect l="l" t="t" r="r" b="b"/>
              <a:pathLst>
                <a:path w="13405" h="1429" extrusionOk="0">
                  <a:moveTo>
                    <a:pt x="13313" y="0"/>
                  </a:moveTo>
                  <a:lnTo>
                    <a:pt x="608" y="760"/>
                  </a:lnTo>
                  <a:cubicBezTo>
                    <a:pt x="608" y="760"/>
                    <a:pt x="0" y="1034"/>
                    <a:pt x="91" y="1429"/>
                  </a:cubicBezTo>
                  <a:lnTo>
                    <a:pt x="13405" y="1064"/>
                  </a:lnTo>
                  <a:lnTo>
                    <a:pt x="13313" y="0"/>
                  </a:ln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sp>
          <p:nvSpPr>
            <p:cNvPr id="15" name="Google Shape;3572;p70">
              <a:extLst>
                <a:ext uri="{FF2B5EF4-FFF2-40B4-BE49-F238E27FC236}">
                  <a16:creationId xmlns:a16="http://schemas.microsoft.com/office/drawing/2014/main" id="{E20A3A0D-A8F2-403B-A0EF-08397BD1CE8A}"/>
                </a:ext>
              </a:extLst>
            </p:cNvPr>
            <p:cNvSpPr/>
            <p:nvPr/>
          </p:nvSpPr>
          <p:spPr>
            <a:xfrm>
              <a:off x="7265338" y="3314146"/>
              <a:ext cx="19398" cy="12017"/>
            </a:xfrm>
            <a:custGeom>
              <a:avLst/>
              <a:gdLst/>
              <a:ahLst/>
              <a:cxnLst/>
              <a:rect l="l" t="t" r="r" b="b"/>
              <a:pathLst>
                <a:path w="1293" h="801" extrusionOk="0">
                  <a:moveTo>
                    <a:pt x="236" y="1"/>
                  </a:moveTo>
                  <a:cubicBezTo>
                    <a:pt x="92" y="1"/>
                    <a:pt x="0" y="39"/>
                    <a:pt x="16" y="69"/>
                  </a:cubicBezTo>
                  <a:cubicBezTo>
                    <a:pt x="16" y="130"/>
                    <a:pt x="350" y="160"/>
                    <a:pt x="654" y="342"/>
                  </a:cubicBezTo>
                  <a:cubicBezTo>
                    <a:pt x="971" y="544"/>
                    <a:pt x="1151" y="801"/>
                    <a:pt x="1221" y="801"/>
                  </a:cubicBezTo>
                  <a:cubicBezTo>
                    <a:pt x="1225" y="801"/>
                    <a:pt x="1228" y="800"/>
                    <a:pt x="1231" y="798"/>
                  </a:cubicBezTo>
                  <a:cubicBezTo>
                    <a:pt x="1292" y="768"/>
                    <a:pt x="1171" y="403"/>
                    <a:pt x="775" y="160"/>
                  </a:cubicBezTo>
                  <a:cubicBezTo>
                    <a:pt x="578" y="39"/>
                    <a:pt x="380" y="1"/>
                    <a:pt x="236"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16" name="Google Shape;3573;p70">
              <a:extLst>
                <a:ext uri="{FF2B5EF4-FFF2-40B4-BE49-F238E27FC236}">
                  <a16:creationId xmlns:a16="http://schemas.microsoft.com/office/drawing/2014/main" id="{C99BAFA0-D926-421F-A1FF-CCB51DC320BA}"/>
                </a:ext>
              </a:extLst>
            </p:cNvPr>
            <p:cNvSpPr/>
            <p:nvPr/>
          </p:nvSpPr>
          <p:spPr>
            <a:xfrm>
              <a:off x="7244590" y="3324077"/>
              <a:ext cx="15063" cy="15273"/>
            </a:xfrm>
            <a:custGeom>
              <a:avLst/>
              <a:gdLst/>
              <a:ahLst/>
              <a:cxnLst/>
              <a:rect l="l" t="t" r="r" b="b"/>
              <a:pathLst>
                <a:path w="1004" h="1018" extrusionOk="0">
                  <a:moveTo>
                    <a:pt x="97" y="1"/>
                  </a:moveTo>
                  <a:cubicBezTo>
                    <a:pt x="37" y="1"/>
                    <a:pt x="0" y="17"/>
                    <a:pt x="0" y="45"/>
                  </a:cubicBezTo>
                  <a:cubicBezTo>
                    <a:pt x="0" y="106"/>
                    <a:pt x="274" y="197"/>
                    <a:pt x="517" y="471"/>
                  </a:cubicBezTo>
                  <a:cubicBezTo>
                    <a:pt x="730" y="744"/>
                    <a:pt x="821" y="1018"/>
                    <a:pt x="882" y="1018"/>
                  </a:cubicBezTo>
                  <a:cubicBezTo>
                    <a:pt x="973" y="1018"/>
                    <a:pt x="1003" y="623"/>
                    <a:pt x="699" y="319"/>
                  </a:cubicBezTo>
                  <a:cubicBezTo>
                    <a:pt x="488" y="86"/>
                    <a:pt x="233" y="1"/>
                    <a:pt x="97"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17" name="Google Shape;3574;p70">
              <a:extLst>
                <a:ext uri="{FF2B5EF4-FFF2-40B4-BE49-F238E27FC236}">
                  <a16:creationId xmlns:a16="http://schemas.microsoft.com/office/drawing/2014/main" id="{444F009B-0965-43C3-8CF5-AD1EFD66932A}"/>
                </a:ext>
              </a:extLst>
            </p:cNvPr>
            <p:cNvSpPr/>
            <p:nvPr/>
          </p:nvSpPr>
          <p:spPr>
            <a:xfrm>
              <a:off x="7224981" y="3333214"/>
              <a:ext cx="10952" cy="16623"/>
            </a:xfrm>
            <a:custGeom>
              <a:avLst/>
              <a:gdLst/>
              <a:ahLst/>
              <a:cxnLst/>
              <a:rect l="l" t="t" r="r" b="b"/>
              <a:pathLst>
                <a:path w="730" h="1108" extrusionOk="0">
                  <a:moveTo>
                    <a:pt x="60" y="1"/>
                  </a:moveTo>
                  <a:cubicBezTo>
                    <a:pt x="45" y="1"/>
                    <a:pt x="35" y="5"/>
                    <a:pt x="31" y="14"/>
                  </a:cubicBezTo>
                  <a:cubicBezTo>
                    <a:pt x="0" y="75"/>
                    <a:pt x="183" y="257"/>
                    <a:pt x="335" y="561"/>
                  </a:cubicBezTo>
                  <a:cubicBezTo>
                    <a:pt x="487" y="834"/>
                    <a:pt x="517" y="1108"/>
                    <a:pt x="578" y="1108"/>
                  </a:cubicBezTo>
                  <a:cubicBezTo>
                    <a:pt x="639" y="1108"/>
                    <a:pt x="730" y="804"/>
                    <a:pt x="547" y="439"/>
                  </a:cubicBezTo>
                  <a:cubicBezTo>
                    <a:pt x="391" y="153"/>
                    <a:pt x="146" y="1"/>
                    <a:pt x="60"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18" name="Google Shape;3575;p70">
              <a:extLst>
                <a:ext uri="{FF2B5EF4-FFF2-40B4-BE49-F238E27FC236}">
                  <a16:creationId xmlns:a16="http://schemas.microsoft.com/office/drawing/2014/main" id="{15C8E456-3AC8-4449-A17F-316ACB5E9FE2}"/>
                </a:ext>
              </a:extLst>
            </p:cNvPr>
            <p:cNvSpPr/>
            <p:nvPr/>
          </p:nvSpPr>
          <p:spPr>
            <a:xfrm>
              <a:off x="7294743" y="2833166"/>
              <a:ext cx="176504" cy="528538"/>
            </a:xfrm>
            <a:custGeom>
              <a:avLst/>
              <a:gdLst/>
              <a:ahLst/>
              <a:cxnLst/>
              <a:rect l="l" t="t" r="r" b="b"/>
              <a:pathLst>
                <a:path w="11765" h="35230" extrusionOk="0">
                  <a:moveTo>
                    <a:pt x="10883" y="1"/>
                  </a:moveTo>
                  <a:lnTo>
                    <a:pt x="1" y="578"/>
                  </a:lnTo>
                  <a:lnTo>
                    <a:pt x="2980" y="35229"/>
                  </a:lnTo>
                  <a:lnTo>
                    <a:pt x="8117" y="35108"/>
                  </a:lnTo>
                  <a:cubicBezTo>
                    <a:pt x="8117" y="35108"/>
                    <a:pt x="11460" y="9363"/>
                    <a:pt x="11612" y="7448"/>
                  </a:cubicBezTo>
                  <a:cubicBezTo>
                    <a:pt x="11764" y="5533"/>
                    <a:pt x="11004" y="335"/>
                    <a:pt x="10883" y="1"/>
                  </a:cubicBezTo>
                  <a:close/>
                </a:path>
              </a:pathLst>
            </a:custGeom>
            <a:solidFill>
              <a:srgbClr val="FBCEAE"/>
            </a:solidFill>
            <a:ln>
              <a:noFill/>
            </a:ln>
          </p:spPr>
          <p:txBody>
            <a:bodyPr spcFirstLastPara="1" wrap="square" lIns="91425" tIns="91425" rIns="91425" bIns="91425" anchor="ctr" anchorCtr="0">
              <a:noAutofit/>
            </a:bodyPr>
            <a:lstStyle/>
            <a:p>
              <a:pPr defTabSz="914378"/>
              <a:endParaRPr>
                <a:ea typeface="+mn-ea"/>
              </a:endParaRPr>
            </a:p>
          </p:txBody>
        </p:sp>
        <p:sp>
          <p:nvSpPr>
            <p:cNvPr id="19" name="Google Shape;3576;p70">
              <a:extLst>
                <a:ext uri="{FF2B5EF4-FFF2-40B4-BE49-F238E27FC236}">
                  <a16:creationId xmlns:a16="http://schemas.microsoft.com/office/drawing/2014/main" id="{1DAB05BE-D790-43CD-9256-DA73C2929E79}"/>
                </a:ext>
              </a:extLst>
            </p:cNvPr>
            <p:cNvSpPr/>
            <p:nvPr/>
          </p:nvSpPr>
          <p:spPr>
            <a:xfrm>
              <a:off x="7297488" y="2873297"/>
              <a:ext cx="39232" cy="448275"/>
            </a:xfrm>
            <a:custGeom>
              <a:avLst/>
              <a:gdLst/>
              <a:ahLst/>
              <a:cxnLst/>
              <a:rect l="l" t="t" r="r" b="b"/>
              <a:pathLst>
                <a:path w="2615" h="29880" extrusionOk="0">
                  <a:moveTo>
                    <a:pt x="31" y="1"/>
                  </a:moveTo>
                  <a:cubicBezTo>
                    <a:pt x="0" y="92"/>
                    <a:pt x="31" y="213"/>
                    <a:pt x="31" y="305"/>
                  </a:cubicBezTo>
                  <a:cubicBezTo>
                    <a:pt x="61" y="517"/>
                    <a:pt x="91" y="791"/>
                    <a:pt x="122" y="1186"/>
                  </a:cubicBezTo>
                  <a:cubicBezTo>
                    <a:pt x="183" y="1946"/>
                    <a:pt x="304" y="3040"/>
                    <a:pt x="426" y="4378"/>
                  </a:cubicBezTo>
                  <a:cubicBezTo>
                    <a:pt x="669" y="7083"/>
                    <a:pt x="1034" y="10821"/>
                    <a:pt x="1398" y="14925"/>
                  </a:cubicBezTo>
                  <a:cubicBezTo>
                    <a:pt x="1763" y="19028"/>
                    <a:pt x="2037" y="22797"/>
                    <a:pt x="2250" y="25502"/>
                  </a:cubicBezTo>
                  <a:cubicBezTo>
                    <a:pt x="2371" y="26840"/>
                    <a:pt x="2432" y="27934"/>
                    <a:pt x="2493" y="28694"/>
                  </a:cubicBezTo>
                  <a:cubicBezTo>
                    <a:pt x="2523" y="29059"/>
                    <a:pt x="2584" y="29363"/>
                    <a:pt x="2584" y="29576"/>
                  </a:cubicBezTo>
                  <a:cubicBezTo>
                    <a:pt x="2584" y="29667"/>
                    <a:pt x="2584" y="29788"/>
                    <a:pt x="2614" y="29879"/>
                  </a:cubicBezTo>
                  <a:cubicBezTo>
                    <a:pt x="2614" y="29788"/>
                    <a:pt x="2614" y="29667"/>
                    <a:pt x="2614" y="29576"/>
                  </a:cubicBezTo>
                  <a:cubicBezTo>
                    <a:pt x="2614" y="29363"/>
                    <a:pt x="2614" y="29089"/>
                    <a:pt x="2584" y="28694"/>
                  </a:cubicBezTo>
                  <a:cubicBezTo>
                    <a:pt x="2554" y="27934"/>
                    <a:pt x="2462" y="26840"/>
                    <a:pt x="2402" y="25502"/>
                  </a:cubicBezTo>
                  <a:cubicBezTo>
                    <a:pt x="2219" y="22797"/>
                    <a:pt x="1946" y="19028"/>
                    <a:pt x="1581" y="14925"/>
                  </a:cubicBezTo>
                  <a:cubicBezTo>
                    <a:pt x="1216" y="10791"/>
                    <a:pt x="851" y="7052"/>
                    <a:pt x="547" y="4347"/>
                  </a:cubicBezTo>
                  <a:cubicBezTo>
                    <a:pt x="395" y="3010"/>
                    <a:pt x="274" y="1916"/>
                    <a:pt x="183" y="1156"/>
                  </a:cubicBezTo>
                  <a:cubicBezTo>
                    <a:pt x="122" y="791"/>
                    <a:pt x="91" y="517"/>
                    <a:pt x="61" y="305"/>
                  </a:cubicBezTo>
                  <a:cubicBezTo>
                    <a:pt x="61" y="183"/>
                    <a:pt x="31" y="92"/>
                    <a:pt x="31" y="1"/>
                  </a:cubicBezTo>
                  <a:close/>
                </a:path>
              </a:pathLst>
            </a:custGeom>
            <a:solidFill>
              <a:srgbClr val="875149"/>
            </a:solidFill>
            <a:ln>
              <a:noFill/>
            </a:ln>
          </p:spPr>
          <p:txBody>
            <a:bodyPr spcFirstLastPara="1" wrap="square" lIns="91425" tIns="91425" rIns="91425" bIns="91425" anchor="ctr" anchorCtr="0">
              <a:noAutofit/>
            </a:bodyPr>
            <a:lstStyle/>
            <a:p>
              <a:pPr defTabSz="914378"/>
              <a:endParaRPr>
                <a:ea typeface="+mn-ea"/>
              </a:endParaRPr>
            </a:p>
          </p:txBody>
        </p:sp>
        <p:sp>
          <p:nvSpPr>
            <p:cNvPr id="20" name="Google Shape;3577;p70">
              <a:extLst>
                <a:ext uri="{FF2B5EF4-FFF2-40B4-BE49-F238E27FC236}">
                  <a16:creationId xmlns:a16="http://schemas.microsoft.com/office/drawing/2014/main" id="{090E430F-2B61-4DA0-B147-1E4DB7273C48}"/>
                </a:ext>
              </a:extLst>
            </p:cNvPr>
            <p:cNvSpPr/>
            <p:nvPr/>
          </p:nvSpPr>
          <p:spPr>
            <a:xfrm>
              <a:off x="7410127" y="3337625"/>
              <a:ext cx="18243" cy="16653"/>
            </a:xfrm>
            <a:custGeom>
              <a:avLst/>
              <a:gdLst/>
              <a:ahLst/>
              <a:cxnLst/>
              <a:rect l="l" t="t" r="r" b="b"/>
              <a:pathLst>
                <a:path w="1216" h="1110" extrusionOk="0">
                  <a:moveTo>
                    <a:pt x="603" y="0"/>
                  </a:moveTo>
                  <a:cubicBezTo>
                    <a:pt x="465" y="0"/>
                    <a:pt x="326" y="46"/>
                    <a:pt x="213" y="145"/>
                  </a:cubicBezTo>
                  <a:lnTo>
                    <a:pt x="274" y="115"/>
                  </a:lnTo>
                  <a:lnTo>
                    <a:pt x="274" y="115"/>
                  </a:lnTo>
                  <a:cubicBezTo>
                    <a:pt x="61" y="328"/>
                    <a:pt x="0" y="632"/>
                    <a:pt x="152" y="875"/>
                  </a:cubicBezTo>
                  <a:cubicBezTo>
                    <a:pt x="267" y="1029"/>
                    <a:pt x="444" y="1110"/>
                    <a:pt x="620" y="1110"/>
                  </a:cubicBezTo>
                  <a:cubicBezTo>
                    <a:pt x="721" y="1110"/>
                    <a:pt x="823" y="1082"/>
                    <a:pt x="912" y="1027"/>
                  </a:cubicBezTo>
                  <a:cubicBezTo>
                    <a:pt x="1155" y="814"/>
                    <a:pt x="1216" y="449"/>
                    <a:pt x="1033" y="176"/>
                  </a:cubicBezTo>
                  <a:cubicBezTo>
                    <a:pt x="920" y="62"/>
                    <a:pt x="762" y="0"/>
                    <a:pt x="603"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sp>
          <p:nvSpPr>
            <p:cNvPr id="21" name="Google Shape;3578;p70">
              <a:extLst>
                <a:ext uri="{FF2B5EF4-FFF2-40B4-BE49-F238E27FC236}">
                  <a16:creationId xmlns:a16="http://schemas.microsoft.com/office/drawing/2014/main" id="{D1FA0F29-0AA1-4EA4-81B7-9CDA4B38C08D}"/>
                </a:ext>
              </a:extLst>
            </p:cNvPr>
            <p:cNvSpPr/>
            <p:nvPr/>
          </p:nvSpPr>
          <p:spPr>
            <a:xfrm>
              <a:off x="7102771" y="1561809"/>
              <a:ext cx="338831" cy="339747"/>
            </a:xfrm>
            <a:custGeom>
              <a:avLst/>
              <a:gdLst/>
              <a:ahLst/>
              <a:cxnLst/>
              <a:rect l="l" t="t" r="r" b="b"/>
              <a:pathLst>
                <a:path w="22585" h="22646" extrusionOk="0">
                  <a:moveTo>
                    <a:pt x="20882" y="1"/>
                  </a:moveTo>
                  <a:lnTo>
                    <a:pt x="2949" y="214"/>
                  </a:lnTo>
                  <a:cubicBezTo>
                    <a:pt x="3161" y="5776"/>
                    <a:pt x="3678" y="10518"/>
                    <a:pt x="1824" y="15260"/>
                  </a:cubicBezTo>
                  <a:cubicBezTo>
                    <a:pt x="1338" y="16475"/>
                    <a:pt x="730" y="17630"/>
                    <a:pt x="365" y="18877"/>
                  </a:cubicBezTo>
                  <a:cubicBezTo>
                    <a:pt x="31" y="20123"/>
                    <a:pt x="0" y="21521"/>
                    <a:pt x="669" y="22646"/>
                  </a:cubicBezTo>
                  <a:lnTo>
                    <a:pt x="4286" y="21612"/>
                  </a:lnTo>
                  <a:cubicBezTo>
                    <a:pt x="4286" y="21217"/>
                    <a:pt x="4286" y="20852"/>
                    <a:pt x="4256" y="20457"/>
                  </a:cubicBezTo>
                  <a:lnTo>
                    <a:pt x="4256" y="20457"/>
                  </a:lnTo>
                  <a:cubicBezTo>
                    <a:pt x="4408" y="20974"/>
                    <a:pt x="4772" y="21369"/>
                    <a:pt x="5259" y="21582"/>
                  </a:cubicBezTo>
                  <a:cubicBezTo>
                    <a:pt x="5678" y="21708"/>
                    <a:pt x="6127" y="21776"/>
                    <a:pt x="6585" y="21776"/>
                  </a:cubicBezTo>
                  <a:cubicBezTo>
                    <a:pt x="6790" y="21776"/>
                    <a:pt x="6997" y="21762"/>
                    <a:pt x="7204" y="21734"/>
                  </a:cubicBezTo>
                  <a:cubicBezTo>
                    <a:pt x="11034" y="21399"/>
                    <a:pt x="14803" y="20700"/>
                    <a:pt x="18451" y="19606"/>
                  </a:cubicBezTo>
                  <a:cubicBezTo>
                    <a:pt x="18594" y="19561"/>
                    <a:pt x="18897" y="19546"/>
                    <a:pt x="19254" y="19546"/>
                  </a:cubicBezTo>
                  <a:cubicBezTo>
                    <a:pt x="20111" y="19546"/>
                    <a:pt x="21277" y="19636"/>
                    <a:pt x="21277" y="19636"/>
                  </a:cubicBezTo>
                  <a:cubicBezTo>
                    <a:pt x="22584" y="13922"/>
                    <a:pt x="22128" y="5776"/>
                    <a:pt x="20882"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22" name="Google Shape;3579;p70">
              <a:extLst>
                <a:ext uri="{FF2B5EF4-FFF2-40B4-BE49-F238E27FC236}">
                  <a16:creationId xmlns:a16="http://schemas.microsoft.com/office/drawing/2014/main" id="{61D84FFA-188C-461E-B232-B4425684833B}"/>
                </a:ext>
              </a:extLst>
            </p:cNvPr>
            <p:cNvSpPr/>
            <p:nvPr/>
          </p:nvSpPr>
          <p:spPr>
            <a:xfrm>
              <a:off x="6706495" y="1984894"/>
              <a:ext cx="227558" cy="78088"/>
            </a:xfrm>
            <a:custGeom>
              <a:avLst/>
              <a:gdLst/>
              <a:ahLst/>
              <a:cxnLst/>
              <a:rect l="l" t="t" r="r" b="b"/>
              <a:pathLst>
                <a:path w="15168" h="5205" extrusionOk="0">
                  <a:moveTo>
                    <a:pt x="6530" y="0"/>
                  </a:moveTo>
                  <a:cubicBezTo>
                    <a:pt x="6111" y="0"/>
                    <a:pt x="5713" y="73"/>
                    <a:pt x="5441" y="311"/>
                  </a:cubicBezTo>
                  <a:cubicBezTo>
                    <a:pt x="5380" y="585"/>
                    <a:pt x="5532" y="858"/>
                    <a:pt x="5776" y="919"/>
                  </a:cubicBezTo>
                  <a:lnTo>
                    <a:pt x="5867" y="919"/>
                  </a:lnTo>
                  <a:cubicBezTo>
                    <a:pt x="6748" y="1040"/>
                    <a:pt x="8390" y="1314"/>
                    <a:pt x="8329" y="1436"/>
                  </a:cubicBezTo>
                  <a:cubicBezTo>
                    <a:pt x="8268" y="1557"/>
                    <a:pt x="5441" y="1405"/>
                    <a:pt x="4894" y="1618"/>
                  </a:cubicBezTo>
                  <a:lnTo>
                    <a:pt x="700" y="1740"/>
                  </a:lnTo>
                  <a:cubicBezTo>
                    <a:pt x="700" y="1740"/>
                    <a:pt x="0" y="2469"/>
                    <a:pt x="700" y="2682"/>
                  </a:cubicBezTo>
                  <a:lnTo>
                    <a:pt x="730" y="3229"/>
                  </a:lnTo>
                  <a:cubicBezTo>
                    <a:pt x="943" y="3381"/>
                    <a:pt x="1216" y="3472"/>
                    <a:pt x="1459" y="3533"/>
                  </a:cubicBezTo>
                  <a:cubicBezTo>
                    <a:pt x="2037" y="3654"/>
                    <a:pt x="1459" y="4019"/>
                    <a:pt x="2189" y="4141"/>
                  </a:cubicBezTo>
                  <a:cubicBezTo>
                    <a:pt x="2545" y="4185"/>
                    <a:pt x="2901" y="4214"/>
                    <a:pt x="3257" y="4214"/>
                  </a:cubicBezTo>
                  <a:cubicBezTo>
                    <a:pt x="3387" y="4214"/>
                    <a:pt x="3518" y="4210"/>
                    <a:pt x="3648" y="4202"/>
                  </a:cubicBezTo>
                  <a:lnTo>
                    <a:pt x="3739" y="4506"/>
                  </a:lnTo>
                  <a:cubicBezTo>
                    <a:pt x="3982" y="4627"/>
                    <a:pt x="4225" y="4688"/>
                    <a:pt x="4469" y="4688"/>
                  </a:cubicBezTo>
                  <a:cubicBezTo>
                    <a:pt x="4533" y="4701"/>
                    <a:pt x="4670" y="4707"/>
                    <a:pt x="4863" y="4707"/>
                  </a:cubicBezTo>
                  <a:cubicBezTo>
                    <a:pt x="6405" y="4707"/>
                    <a:pt x="11520" y="4323"/>
                    <a:pt x="11520" y="4323"/>
                  </a:cubicBezTo>
                  <a:lnTo>
                    <a:pt x="14864" y="5205"/>
                  </a:lnTo>
                  <a:lnTo>
                    <a:pt x="15168" y="1922"/>
                  </a:lnTo>
                  <a:lnTo>
                    <a:pt x="12675" y="1284"/>
                  </a:lnTo>
                  <a:cubicBezTo>
                    <a:pt x="12493" y="828"/>
                    <a:pt x="12220" y="433"/>
                    <a:pt x="11824" y="189"/>
                  </a:cubicBezTo>
                  <a:cubicBezTo>
                    <a:pt x="11609" y="88"/>
                    <a:pt x="11142" y="53"/>
                    <a:pt x="10613" y="53"/>
                  </a:cubicBezTo>
                  <a:cubicBezTo>
                    <a:pt x="9721" y="53"/>
                    <a:pt x="8653" y="151"/>
                    <a:pt x="8329" y="189"/>
                  </a:cubicBezTo>
                  <a:cubicBezTo>
                    <a:pt x="8315" y="190"/>
                    <a:pt x="8300" y="191"/>
                    <a:pt x="8284" y="191"/>
                  </a:cubicBezTo>
                  <a:cubicBezTo>
                    <a:pt x="7937" y="191"/>
                    <a:pt x="7206" y="0"/>
                    <a:pt x="6530" y="0"/>
                  </a:cubicBezTo>
                  <a:close/>
                </a:path>
              </a:pathLst>
            </a:custGeom>
            <a:solidFill>
              <a:srgbClr val="FBCEAE"/>
            </a:solidFill>
            <a:ln>
              <a:noFill/>
            </a:ln>
          </p:spPr>
          <p:txBody>
            <a:bodyPr spcFirstLastPara="1" wrap="square" lIns="91425" tIns="91425" rIns="91425" bIns="91425" anchor="ctr" anchorCtr="0">
              <a:noAutofit/>
            </a:bodyPr>
            <a:lstStyle/>
            <a:p>
              <a:pPr defTabSz="914378"/>
              <a:endParaRPr>
                <a:ea typeface="+mn-ea"/>
              </a:endParaRPr>
            </a:p>
          </p:txBody>
        </p:sp>
        <p:sp>
          <p:nvSpPr>
            <p:cNvPr id="23" name="Google Shape;3580;p70">
              <a:extLst>
                <a:ext uri="{FF2B5EF4-FFF2-40B4-BE49-F238E27FC236}">
                  <a16:creationId xmlns:a16="http://schemas.microsoft.com/office/drawing/2014/main" id="{9918614F-7BF3-47B9-A7D1-0CBA83293FE5}"/>
                </a:ext>
              </a:extLst>
            </p:cNvPr>
            <p:cNvSpPr/>
            <p:nvPr/>
          </p:nvSpPr>
          <p:spPr>
            <a:xfrm>
              <a:off x="6835997" y="2002327"/>
              <a:ext cx="40147" cy="29645"/>
            </a:xfrm>
            <a:custGeom>
              <a:avLst/>
              <a:gdLst/>
              <a:ahLst/>
              <a:cxnLst/>
              <a:rect l="l" t="t" r="r" b="b"/>
              <a:pathLst>
                <a:path w="2676" h="1976" extrusionOk="0">
                  <a:moveTo>
                    <a:pt x="2676" y="0"/>
                  </a:moveTo>
                  <a:cubicBezTo>
                    <a:pt x="2524" y="0"/>
                    <a:pt x="2341" y="0"/>
                    <a:pt x="2159" y="61"/>
                  </a:cubicBezTo>
                  <a:cubicBezTo>
                    <a:pt x="1764" y="152"/>
                    <a:pt x="1369" y="334"/>
                    <a:pt x="1034" y="547"/>
                  </a:cubicBezTo>
                  <a:cubicBezTo>
                    <a:pt x="670" y="790"/>
                    <a:pt x="366" y="1094"/>
                    <a:pt x="153" y="1459"/>
                  </a:cubicBezTo>
                  <a:cubicBezTo>
                    <a:pt x="62" y="1611"/>
                    <a:pt x="1" y="1793"/>
                    <a:pt x="1" y="1976"/>
                  </a:cubicBezTo>
                  <a:cubicBezTo>
                    <a:pt x="1" y="1976"/>
                    <a:pt x="92" y="1793"/>
                    <a:pt x="244" y="1520"/>
                  </a:cubicBezTo>
                  <a:cubicBezTo>
                    <a:pt x="487" y="1185"/>
                    <a:pt x="761" y="912"/>
                    <a:pt x="1125" y="699"/>
                  </a:cubicBezTo>
                  <a:cubicBezTo>
                    <a:pt x="1612" y="426"/>
                    <a:pt x="2129" y="182"/>
                    <a:pt x="2676" y="0"/>
                  </a:cubicBezTo>
                  <a:close/>
                </a:path>
              </a:pathLst>
            </a:custGeom>
            <a:solidFill>
              <a:srgbClr val="875149"/>
            </a:solidFill>
            <a:ln>
              <a:noFill/>
            </a:ln>
          </p:spPr>
          <p:txBody>
            <a:bodyPr spcFirstLastPara="1" wrap="square" lIns="91425" tIns="91425" rIns="91425" bIns="91425" anchor="ctr" anchorCtr="0">
              <a:noAutofit/>
            </a:bodyPr>
            <a:lstStyle/>
            <a:p>
              <a:pPr defTabSz="914378"/>
              <a:endParaRPr>
                <a:ea typeface="+mn-ea"/>
              </a:endParaRPr>
            </a:p>
          </p:txBody>
        </p:sp>
        <p:sp>
          <p:nvSpPr>
            <p:cNvPr id="24" name="Google Shape;3581;p70">
              <a:extLst>
                <a:ext uri="{FF2B5EF4-FFF2-40B4-BE49-F238E27FC236}">
                  <a16:creationId xmlns:a16="http://schemas.microsoft.com/office/drawing/2014/main" id="{C80940DD-C894-412D-8F66-FFEFCE968C6F}"/>
                </a:ext>
              </a:extLst>
            </p:cNvPr>
            <p:cNvSpPr/>
            <p:nvPr/>
          </p:nvSpPr>
          <p:spPr>
            <a:xfrm>
              <a:off x="6762124" y="2039863"/>
              <a:ext cx="41512" cy="8986"/>
            </a:xfrm>
            <a:custGeom>
              <a:avLst/>
              <a:gdLst/>
              <a:ahLst/>
              <a:cxnLst/>
              <a:rect l="l" t="t" r="r" b="b"/>
              <a:pathLst>
                <a:path w="2767" h="599" extrusionOk="0">
                  <a:moveTo>
                    <a:pt x="1912" y="1"/>
                  </a:moveTo>
                  <a:cubicBezTo>
                    <a:pt x="1711" y="1"/>
                    <a:pt x="1509" y="8"/>
                    <a:pt x="1308" y="21"/>
                  </a:cubicBezTo>
                  <a:cubicBezTo>
                    <a:pt x="973" y="21"/>
                    <a:pt x="609" y="82"/>
                    <a:pt x="274" y="203"/>
                  </a:cubicBezTo>
                  <a:cubicBezTo>
                    <a:pt x="31" y="386"/>
                    <a:pt x="1" y="598"/>
                    <a:pt x="31" y="598"/>
                  </a:cubicBezTo>
                  <a:cubicBezTo>
                    <a:pt x="122" y="477"/>
                    <a:pt x="214" y="386"/>
                    <a:pt x="335" y="325"/>
                  </a:cubicBezTo>
                  <a:cubicBezTo>
                    <a:pt x="669" y="234"/>
                    <a:pt x="1004" y="203"/>
                    <a:pt x="1338" y="203"/>
                  </a:cubicBezTo>
                  <a:cubicBezTo>
                    <a:pt x="1824" y="203"/>
                    <a:pt x="2311" y="142"/>
                    <a:pt x="2767" y="51"/>
                  </a:cubicBezTo>
                  <a:cubicBezTo>
                    <a:pt x="2482" y="16"/>
                    <a:pt x="2197" y="1"/>
                    <a:pt x="1912" y="1"/>
                  </a:cubicBezTo>
                  <a:close/>
                </a:path>
              </a:pathLst>
            </a:custGeom>
            <a:solidFill>
              <a:srgbClr val="875149"/>
            </a:solidFill>
            <a:ln>
              <a:noFill/>
            </a:ln>
          </p:spPr>
          <p:txBody>
            <a:bodyPr spcFirstLastPara="1" wrap="square" lIns="91425" tIns="91425" rIns="91425" bIns="91425" anchor="ctr" anchorCtr="0">
              <a:noAutofit/>
            </a:bodyPr>
            <a:lstStyle/>
            <a:p>
              <a:pPr defTabSz="914378"/>
              <a:endParaRPr>
                <a:ea typeface="+mn-ea"/>
              </a:endParaRPr>
            </a:p>
          </p:txBody>
        </p:sp>
        <p:sp>
          <p:nvSpPr>
            <p:cNvPr id="25" name="Google Shape;3582;p70">
              <a:extLst>
                <a:ext uri="{FF2B5EF4-FFF2-40B4-BE49-F238E27FC236}">
                  <a16:creationId xmlns:a16="http://schemas.microsoft.com/office/drawing/2014/main" id="{A9DB0D1E-E9FC-4976-99FD-811AEBC17C66}"/>
                </a:ext>
              </a:extLst>
            </p:cNvPr>
            <p:cNvSpPr/>
            <p:nvPr/>
          </p:nvSpPr>
          <p:spPr>
            <a:xfrm>
              <a:off x="6732944" y="2026751"/>
              <a:ext cx="67046" cy="13427"/>
            </a:xfrm>
            <a:custGeom>
              <a:avLst/>
              <a:gdLst/>
              <a:ahLst/>
              <a:cxnLst/>
              <a:rect l="l" t="t" r="r" b="b"/>
              <a:pathLst>
                <a:path w="4469" h="895" extrusionOk="0">
                  <a:moveTo>
                    <a:pt x="4261" y="1"/>
                  </a:moveTo>
                  <a:cubicBezTo>
                    <a:pt x="4098" y="1"/>
                    <a:pt x="3941" y="22"/>
                    <a:pt x="3769" y="44"/>
                  </a:cubicBezTo>
                  <a:cubicBezTo>
                    <a:pt x="3222" y="135"/>
                    <a:pt x="2706" y="165"/>
                    <a:pt x="2159" y="165"/>
                  </a:cubicBezTo>
                  <a:cubicBezTo>
                    <a:pt x="1855" y="165"/>
                    <a:pt x="1551" y="165"/>
                    <a:pt x="1247" y="196"/>
                  </a:cubicBezTo>
                  <a:cubicBezTo>
                    <a:pt x="973" y="226"/>
                    <a:pt x="730" y="287"/>
                    <a:pt x="487" y="378"/>
                  </a:cubicBezTo>
                  <a:cubicBezTo>
                    <a:pt x="335" y="439"/>
                    <a:pt x="183" y="561"/>
                    <a:pt x="92" y="682"/>
                  </a:cubicBezTo>
                  <a:cubicBezTo>
                    <a:pt x="0" y="804"/>
                    <a:pt x="31" y="895"/>
                    <a:pt x="61" y="895"/>
                  </a:cubicBezTo>
                  <a:cubicBezTo>
                    <a:pt x="61" y="895"/>
                    <a:pt x="61" y="804"/>
                    <a:pt x="122" y="743"/>
                  </a:cubicBezTo>
                  <a:cubicBezTo>
                    <a:pt x="244" y="621"/>
                    <a:pt x="396" y="530"/>
                    <a:pt x="548" y="500"/>
                  </a:cubicBezTo>
                  <a:cubicBezTo>
                    <a:pt x="931" y="387"/>
                    <a:pt x="1331" y="324"/>
                    <a:pt x="1735" y="324"/>
                  </a:cubicBezTo>
                  <a:cubicBezTo>
                    <a:pt x="1876" y="324"/>
                    <a:pt x="2017" y="332"/>
                    <a:pt x="2159" y="348"/>
                  </a:cubicBezTo>
                  <a:cubicBezTo>
                    <a:pt x="2706" y="348"/>
                    <a:pt x="3253" y="287"/>
                    <a:pt x="3800" y="165"/>
                  </a:cubicBezTo>
                  <a:cubicBezTo>
                    <a:pt x="4013" y="135"/>
                    <a:pt x="4256" y="74"/>
                    <a:pt x="4469" y="13"/>
                  </a:cubicBezTo>
                  <a:cubicBezTo>
                    <a:pt x="4397" y="5"/>
                    <a:pt x="4329" y="1"/>
                    <a:pt x="4261" y="1"/>
                  </a:cubicBezTo>
                  <a:close/>
                </a:path>
              </a:pathLst>
            </a:custGeom>
            <a:solidFill>
              <a:srgbClr val="875149"/>
            </a:solidFill>
            <a:ln>
              <a:noFill/>
            </a:ln>
          </p:spPr>
          <p:txBody>
            <a:bodyPr spcFirstLastPara="1" wrap="square" lIns="91425" tIns="91425" rIns="91425" bIns="91425" anchor="ctr" anchorCtr="0">
              <a:noAutofit/>
            </a:bodyPr>
            <a:lstStyle/>
            <a:p>
              <a:pPr defTabSz="914378"/>
              <a:endParaRPr>
                <a:ea typeface="+mn-ea"/>
              </a:endParaRPr>
            </a:p>
          </p:txBody>
        </p:sp>
        <p:sp>
          <p:nvSpPr>
            <p:cNvPr id="26" name="Google Shape;3583;p70">
              <a:extLst>
                <a:ext uri="{FF2B5EF4-FFF2-40B4-BE49-F238E27FC236}">
                  <a16:creationId xmlns:a16="http://schemas.microsoft.com/office/drawing/2014/main" id="{DD755756-5F0A-4341-9258-43F0476B51A8}"/>
                </a:ext>
              </a:extLst>
            </p:cNvPr>
            <p:cNvSpPr/>
            <p:nvPr/>
          </p:nvSpPr>
          <p:spPr>
            <a:xfrm>
              <a:off x="6718347" y="2016114"/>
              <a:ext cx="72072" cy="9932"/>
            </a:xfrm>
            <a:custGeom>
              <a:avLst/>
              <a:gdLst/>
              <a:ahLst/>
              <a:cxnLst/>
              <a:rect l="l" t="t" r="r" b="b"/>
              <a:pathLst>
                <a:path w="4804" h="662" extrusionOk="0">
                  <a:moveTo>
                    <a:pt x="4465" y="1"/>
                  </a:moveTo>
                  <a:cubicBezTo>
                    <a:pt x="4347" y="1"/>
                    <a:pt x="4226" y="8"/>
                    <a:pt x="4104" y="23"/>
                  </a:cubicBezTo>
                  <a:cubicBezTo>
                    <a:pt x="3648" y="23"/>
                    <a:pt x="3040" y="54"/>
                    <a:pt x="2341" y="84"/>
                  </a:cubicBezTo>
                  <a:cubicBezTo>
                    <a:pt x="2174" y="99"/>
                    <a:pt x="2014" y="99"/>
                    <a:pt x="1859" y="99"/>
                  </a:cubicBezTo>
                  <a:cubicBezTo>
                    <a:pt x="1703" y="99"/>
                    <a:pt x="1551" y="99"/>
                    <a:pt x="1399" y="115"/>
                  </a:cubicBezTo>
                  <a:cubicBezTo>
                    <a:pt x="1125" y="145"/>
                    <a:pt x="852" y="175"/>
                    <a:pt x="609" y="236"/>
                  </a:cubicBezTo>
                  <a:cubicBezTo>
                    <a:pt x="426" y="297"/>
                    <a:pt x="244" y="358"/>
                    <a:pt x="122" y="479"/>
                  </a:cubicBezTo>
                  <a:cubicBezTo>
                    <a:pt x="31" y="570"/>
                    <a:pt x="1" y="662"/>
                    <a:pt x="31" y="662"/>
                  </a:cubicBezTo>
                  <a:cubicBezTo>
                    <a:pt x="31" y="662"/>
                    <a:pt x="62" y="601"/>
                    <a:pt x="153" y="540"/>
                  </a:cubicBezTo>
                  <a:cubicBezTo>
                    <a:pt x="305" y="449"/>
                    <a:pt x="457" y="388"/>
                    <a:pt x="639" y="358"/>
                  </a:cubicBezTo>
                  <a:cubicBezTo>
                    <a:pt x="882" y="297"/>
                    <a:pt x="1125" y="266"/>
                    <a:pt x="1399" y="266"/>
                  </a:cubicBezTo>
                  <a:cubicBezTo>
                    <a:pt x="1536" y="251"/>
                    <a:pt x="1688" y="251"/>
                    <a:pt x="1847" y="251"/>
                  </a:cubicBezTo>
                  <a:cubicBezTo>
                    <a:pt x="2007" y="251"/>
                    <a:pt x="2174" y="251"/>
                    <a:pt x="2341" y="236"/>
                  </a:cubicBezTo>
                  <a:cubicBezTo>
                    <a:pt x="3040" y="206"/>
                    <a:pt x="3648" y="175"/>
                    <a:pt x="4104" y="115"/>
                  </a:cubicBezTo>
                  <a:cubicBezTo>
                    <a:pt x="4347" y="115"/>
                    <a:pt x="4590" y="84"/>
                    <a:pt x="4803" y="23"/>
                  </a:cubicBezTo>
                  <a:cubicBezTo>
                    <a:pt x="4697" y="8"/>
                    <a:pt x="4583" y="1"/>
                    <a:pt x="4465" y="1"/>
                  </a:cubicBezTo>
                  <a:close/>
                </a:path>
              </a:pathLst>
            </a:custGeom>
            <a:solidFill>
              <a:srgbClr val="875149"/>
            </a:solidFill>
            <a:ln>
              <a:noFill/>
            </a:ln>
          </p:spPr>
          <p:txBody>
            <a:bodyPr spcFirstLastPara="1" wrap="square" lIns="91425" tIns="91425" rIns="91425" bIns="91425" anchor="ctr" anchorCtr="0">
              <a:noAutofit/>
            </a:bodyPr>
            <a:lstStyle/>
            <a:p>
              <a:pPr defTabSz="914378"/>
              <a:endParaRPr>
                <a:ea typeface="+mn-ea"/>
              </a:endParaRPr>
            </a:p>
          </p:txBody>
        </p:sp>
        <p:sp>
          <p:nvSpPr>
            <p:cNvPr id="27" name="Google Shape;3584;p70">
              <a:extLst>
                <a:ext uri="{FF2B5EF4-FFF2-40B4-BE49-F238E27FC236}">
                  <a16:creationId xmlns:a16="http://schemas.microsoft.com/office/drawing/2014/main" id="{83780FB8-4666-4285-9D6E-7FB8735405A0}"/>
                </a:ext>
              </a:extLst>
            </p:cNvPr>
            <p:cNvSpPr/>
            <p:nvPr/>
          </p:nvSpPr>
          <p:spPr>
            <a:xfrm>
              <a:off x="7192606" y="1746955"/>
              <a:ext cx="174659" cy="120860"/>
            </a:xfrm>
            <a:custGeom>
              <a:avLst/>
              <a:gdLst/>
              <a:ahLst/>
              <a:cxnLst/>
              <a:rect l="l" t="t" r="r" b="b"/>
              <a:pathLst>
                <a:path w="11642" h="8056" extrusionOk="0">
                  <a:moveTo>
                    <a:pt x="11064" y="1"/>
                  </a:moveTo>
                  <a:lnTo>
                    <a:pt x="9575" y="153"/>
                  </a:lnTo>
                  <a:lnTo>
                    <a:pt x="2979" y="2371"/>
                  </a:lnTo>
                  <a:lnTo>
                    <a:pt x="0" y="6414"/>
                  </a:lnTo>
                  <a:lnTo>
                    <a:pt x="821" y="7964"/>
                  </a:lnTo>
                  <a:lnTo>
                    <a:pt x="4560" y="8055"/>
                  </a:lnTo>
                  <a:lnTo>
                    <a:pt x="8359" y="7204"/>
                  </a:lnTo>
                  <a:lnTo>
                    <a:pt x="10456" y="6353"/>
                  </a:lnTo>
                  <a:lnTo>
                    <a:pt x="11642" y="2736"/>
                  </a:lnTo>
                  <a:lnTo>
                    <a:pt x="11064" y="1"/>
                  </a:lnTo>
                  <a:close/>
                </a:path>
              </a:pathLst>
            </a:custGeom>
            <a:solidFill>
              <a:srgbClr val="FBCEAE"/>
            </a:solidFill>
            <a:ln>
              <a:noFill/>
            </a:ln>
          </p:spPr>
          <p:txBody>
            <a:bodyPr spcFirstLastPara="1" wrap="square" lIns="91425" tIns="91425" rIns="91425" bIns="91425" anchor="ctr" anchorCtr="0">
              <a:noAutofit/>
            </a:bodyPr>
            <a:lstStyle/>
            <a:p>
              <a:pPr defTabSz="914378"/>
              <a:endParaRPr>
                <a:ea typeface="+mn-ea"/>
              </a:endParaRPr>
            </a:p>
          </p:txBody>
        </p:sp>
        <p:sp>
          <p:nvSpPr>
            <p:cNvPr id="28" name="Google Shape;3585;p70">
              <a:extLst>
                <a:ext uri="{FF2B5EF4-FFF2-40B4-BE49-F238E27FC236}">
                  <a16:creationId xmlns:a16="http://schemas.microsoft.com/office/drawing/2014/main" id="{0A53D5D6-EEA2-4E67-9796-94210E65BF6C}"/>
                </a:ext>
              </a:extLst>
            </p:cNvPr>
            <p:cNvSpPr/>
            <p:nvPr/>
          </p:nvSpPr>
          <p:spPr>
            <a:xfrm>
              <a:off x="7082698" y="1830863"/>
              <a:ext cx="336551" cy="516221"/>
            </a:xfrm>
            <a:custGeom>
              <a:avLst/>
              <a:gdLst/>
              <a:ahLst/>
              <a:cxnLst/>
              <a:rect l="l" t="t" r="r" b="b"/>
              <a:pathLst>
                <a:path w="22433" h="34409" extrusionOk="0">
                  <a:moveTo>
                    <a:pt x="17174" y="0"/>
                  </a:moveTo>
                  <a:cubicBezTo>
                    <a:pt x="17174" y="0"/>
                    <a:pt x="11369" y="1702"/>
                    <a:pt x="9089" y="1733"/>
                  </a:cubicBezTo>
                  <a:cubicBezTo>
                    <a:pt x="9036" y="1734"/>
                    <a:pt x="8983" y="1735"/>
                    <a:pt x="8932" y="1735"/>
                  </a:cubicBezTo>
                  <a:cubicBezTo>
                    <a:pt x="6789" y="1735"/>
                    <a:pt x="6992" y="517"/>
                    <a:pt x="6992" y="517"/>
                  </a:cubicBezTo>
                  <a:lnTo>
                    <a:pt x="6992" y="517"/>
                  </a:lnTo>
                  <a:lnTo>
                    <a:pt x="639" y="8420"/>
                  </a:lnTo>
                  <a:cubicBezTo>
                    <a:pt x="153" y="10031"/>
                    <a:pt x="1" y="11703"/>
                    <a:pt x="183" y="13405"/>
                  </a:cubicBezTo>
                  <a:cubicBezTo>
                    <a:pt x="487" y="16292"/>
                    <a:pt x="1916" y="17174"/>
                    <a:pt x="1916" y="17174"/>
                  </a:cubicBezTo>
                  <a:lnTo>
                    <a:pt x="1186" y="34408"/>
                  </a:lnTo>
                  <a:lnTo>
                    <a:pt x="1186" y="34408"/>
                  </a:lnTo>
                  <a:lnTo>
                    <a:pt x="20123" y="31247"/>
                  </a:lnTo>
                  <a:lnTo>
                    <a:pt x="22433" y="8177"/>
                  </a:lnTo>
                  <a:lnTo>
                    <a:pt x="17174" y="0"/>
                  </a:ln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sp>
          <p:nvSpPr>
            <p:cNvPr id="29" name="Google Shape;3586;p70">
              <a:extLst>
                <a:ext uri="{FF2B5EF4-FFF2-40B4-BE49-F238E27FC236}">
                  <a16:creationId xmlns:a16="http://schemas.microsoft.com/office/drawing/2014/main" id="{B47A4728-8A31-4850-AFC0-6385CB995953}"/>
                </a:ext>
              </a:extLst>
            </p:cNvPr>
            <p:cNvSpPr/>
            <p:nvPr/>
          </p:nvSpPr>
          <p:spPr>
            <a:xfrm>
              <a:off x="7092734" y="2228040"/>
              <a:ext cx="437788" cy="643907"/>
            </a:xfrm>
            <a:custGeom>
              <a:avLst/>
              <a:gdLst/>
              <a:ahLst/>
              <a:cxnLst/>
              <a:rect l="l" t="t" r="r" b="b"/>
              <a:pathLst>
                <a:path w="29181" h="42920" extrusionOk="0">
                  <a:moveTo>
                    <a:pt x="25168" y="1"/>
                  </a:moveTo>
                  <a:lnTo>
                    <a:pt x="1" y="4469"/>
                  </a:lnTo>
                  <a:cubicBezTo>
                    <a:pt x="1" y="4469"/>
                    <a:pt x="517" y="7934"/>
                    <a:pt x="700" y="12706"/>
                  </a:cubicBezTo>
                  <a:cubicBezTo>
                    <a:pt x="882" y="17478"/>
                    <a:pt x="6141" y="42919"/>
                    <a:pt x="6141" y="42919"/>
                  </a:cubicBezTo>
                  <a:lnTo>
                    <a:pt x="24712" y="41916"/>
                  </a:lnTo>
                  <a:cubicBezTo>
                    <a:pt x="24712" y="41916"/>
                    <a:pt x="27205" y="21703"/>
                    <a:pt x="28177" y="15259"/>
                  </a:cubicBezTo>
                  <a:cubicBezTo>
                    <a:pt x="29180" y="8816"/>
                    <a:pt x="25168" y="1"/>
                    <a:pt x="25168" y="1"/>
                  </a:cubicBezTo>
                  <a:close/>
                </a:path>
              </a:pathLst>
            </a:custGeom>
            <a:solidFill>
              <a:srgbClr val="F5AA79"/>
            </a:solidFill>
            <a:ln>
              <a:noFill/>
            </a:ln>
          </p:spPr>
          <p:txBody>
            <a:bodyPr spcFirstLastPara="1" wrap="square" lIns="91425" tIns="91425" rIns="91425" bIns="91425" anchor="ctr" anchorCtr="0">
              <a:noAutofit/>
            </a:bodyPr>
            <a:lstStyle/>
            <a:p>
              <a:pPr defTabSz="914378"/>
              <a:endParaRPr>
                <a:ea typeface="+mn-ea"/>
              </a:endParaRPr>
            </a:p>
          </p:txBody>
        </p:sp>
        <p:sp>
          <p:nvSpPr>
            <p:cNvPr id="30" name="Google Shape;3587;p70">
              <a:extLst>
                <a:ext uri="{FF2B5EF4-FFF2-40B4-BE49-F238E27FC236}">
                  <a16:creationId xmlns:a16="http://schemas.microsoft.com/office/drawing/2014/main" id="{8D888C18-2972-42E0-9E88-CD9E4BFE7C25}"/>
                </a:ext>
              </a:extLst>
            </p:cNvPr>
            <p:cNvSpPr/>
            <p:nvPr/>
          </p:nvSpPr>
          <p:spPr>
            <a:xfrm>
              <a:off x="7272404" y="2461524"/>
              <a:ext cx="34671" cy="304176"/>
            </a:xfrm>
            <a:custGeom>
              <a:avLst/>
              <a:gdLst/>
              <a:ahLst/>
              <a:cxnLst/>
              <a:rect l="l" t="t" r="r" b="b"/>
              <a:pathLst>
                <a:path w="2311" h="20275" extrusionOk="0">
                  <a:moveTo>
                    <a:pt x="2249" y="0"/>
                  </a:moveTo>
                  <a:cubicBezTo>
                    <a:pt x="2186" y="0"/>
                    <a:pt x="1670" y="4548"/>
                    <a:pt x="1064" y="10122"/>
                  </a:cubicBezTo>
                  <a:cubicBezTo>
                    <a:pt x="456" y="15715"/>
                    <a:pt x="1" y="20274"/>
                    <a:pt x="61" y="20274"/>
                  </a:cubicBezTo>
                  <a:cubicBezTo>
                    <a:pt x="153" y="20274"/>
                    <a:pt x="639" y="15745"/>
                    <a:pt x="1247" y="10153"/>
                  </a:cubicBezTo>
                  <a:cubicBezTo>
                    <a:pt x="1855" y="4560"/>
                    <a:pt x="2311" y="0"/>
                    <a:pt x="2250" y="0"/>
                  </a:cubicBezTo>
                  <a:cubicBezTo>
                    <a:pt x="2250" y="0"/>
                    <a:pt x="2249" y="0"/>
                    <a:pt x="2249" y="0"/>
                  </a:cubicBezTo>
                  <a:close/>
                </a:path>
              </a:pathLst>
            </a:custGeom>
            <a:solidFill>
              <a:srgbClr val="455A64"/>
            </a:solidFill>
            <a:ln>
              <a:noFill/>
            </a:ln>
          </p:spPr>
          <p:txBody>
            <a:bodyPr spcFirstLastPara="1" wrap="square" lIns="91425" tIns="91425" rIns="91425" bIns="91425" anchor="ctr" anchorCtr="0">
              <a:noAutofit/>
            </a:bodyPr>
            <a:lstStyle/>
            <a:p>
              <a:pPr defTabSz="914378"/>
              <a:endParaRPr>
                <a:ea typeface="+mn-ea"/>
              </a:endParaRPr>
            </a:p>
          </p:txBody>
        </p:sp>
        <p:sp>
          <p:nvSpPr>
            <p:cNvPr id="31" name="Google Shape;3588;p70">
              <a:extLst>
                <a:ext uri="{FF2B5EF4-FFF2-40B4-BE49-F238E27FC236}">
                  <a16:creationId xmlns:a16="http://schemas.microsoft.com/office/drawing/2014/main" id="{3332E107-343F-413B-8793-1ECF80DCC9F2}"/>
                </a:ext>
              </a:extLst>
            </p:cNvPr>
            <p:cNvSpPr/>
            <p:nvPr/>
          </p:nvSpPr>
          <p:spPr>
            <a:xfrm>
              <a:off x="7259712" y="2158278"/>
              <a:ext cx="28205" cy="28820"/>
            </a:xfrm>
            <a:custGeom>
              <a:avLst/>
              <a:gdLst/>
              <a:ahLst/>
              <a:cxnLst/>
              <a:rect l="l" t="t" r="r" b="b"/>
              <a:pathLst>
                <a:path w="1880" h="1921" extrusionOk="0">
                  <a:moveTo>
                    <a:pt x="1114" y="0"/>
                  </a:moveTo>
                  <a:cubicBezTo>
                    <a:pt x="982" y="0"/>
                    <a:pt x="855" y="45"/>
                    <a:pt x="739" y="120"/>
                  </a:cubicBezTo>
                  <a:lnTo>
                    <a:pt x="739" y="120"/>
                  </a:lnTo>
                  <a:cubicBezTo>
                    <a:pt x="810" y="102"/>
                    <a:pt x="884" y="92"/>
                    <a:pt x="959" y="92"/>
                  </a:cubicBezTo>
                  <a:cubicBezTo>
                    <a:pt x="1118" y="92"/>
                    <a:pt x="1282" y="137"/>
                    <a:pt x="1424" y="244"/>
                  </a:cubicBezTo>
                  <a:cubicBezTo>
                    <a:pt x="1606" y="335"/>
                    <a:pt x="1728" y="487"/>
                    <a:pt x="1819" y="669"/>
                  </a:cubicBezTo>
                  <a:cubicBezTo>
                    <a:pt x="1789" y="456"/>
                    <a:pt x="1667" y="244"/>
                    <a:pt x="1485" y="122"/>
                  </a:cubicBezTo>
                  <a:cubicBezTo>
                    <a:pt x="1360" y="37"/>
                    <a:pt x="1235" y="0"/>
                    <a:pt x="1114" y="0"/>
                  </a:cubicBezTo>
                  <a:close/>
                  <a:moveTo>
                    <a:pt x="1819" y="669"/>
                  </a:moveTo>
                  <a:lnTo>
                    <a:pt x="1819" y="669"/>
                  </a:lnTo>
                  <a:cubicBezTo>
                    <a:pt x="1850" y="791"/>
                    <a:pt x="1880" y="882"/>
                    <a:pt x="1880" y="882"/>
                  </a:cubicBezTo>
                  <a:cubicBezTo>
                    <a:pt x="1880" y="791"/>
                    <a:pt x="1880" y="730"/>
                    <a:pt x="1819" y="669"/>
                  </a:cubicBezTo>
                  <a:close/>
                  <a:moveTo>
                    <a:pt x="739" y="120"/>
                  </a:moveTo>
                  <a:cubicBezTo>
                    <a:pt x="703" y="129"/>
                    <a:pt x="668" y="140"/>
                    <a:pt x="634" y="152"/>
                  </a:cubicBezTo>
                  <a:cubicBezTo>
                    <a:pt x="213" y="333"/>
                    <a:pt x="1" y="839"/>
                    <a:pt x="171" y="1262"/>
                  </a:cubicBezTo>
                  <a:lnTo>
                    <a:pt x="171" y="1262"/>
                  </a:lnTo>
                  <a:cubicBezTo>
                    <a:pt x="149" y="844"/>
                    <a:pt x="393" y="344"/>
                    <a:pt x="739" y="120"/>
                  </a:cubicBezTo>
                  <a:close/>
                  <a:moveTo>
                    <a:pt x="1850" y="882"/>
                  </a:moveTo>
                  <a:cubicBezTo>
                    <a:pt x="1850" y="882"/>
                    <a:pt x="1850" y="973"/>
                    <a:pt x="1819" y="1095"/>
                  </a:cubicBezTo>
                  <a:cubicBezTo>
                    <a:pt x="1758" y="1307"/>
                    <a:pt x="1637" y="1459"/>
                    <a:pt x="1485" y="1581"/>
                  </a:cubicBezTo>
                  <a:cubicBezTo>
                    <a:pt x="1338" y="1707"/>
                    <a:pt x="1148" y="1775"/>
                    <a:pt x="954" y="1775"/>
                  </a:cubicBezTo>
                  <a:cubicBezTo>
                    <a:pt x="867" y="1775"/>
                    <a:pt x="779" y="1761"/>
                    <a:pt x="695" y="1733"/>
                  </a:cubicBezTo>
                  <a:cubicBezTo>
                    <a:pt x="482" y="1672"/>
                    <a:pt x="269" y="1490"/>
                    <a:pt x="178" y="1277"/>
                  </a:cubicBezTo>
                  <a:cubicBezTo>
                    <a:pt x="176" y="1272"/>
                    <a:pt x="173" y="1267"/>
                    <a:pt x="171" y="1262"/>
                  </a:cubicBezTo>
                  <a:lnTo>
                    <a:pt x="171" y="1262"/>
                  </a:lnTo>
                  <a:cubicBezTo>
                    <a:pt x="187" y="1543"/>
                    <a:pt x="324" y="1788"/>
                    <a:pt x="634" y="1885"/>
                  </a:cubicBezTo>
                  <a:cubicBezTo>
                    <a:pt x="721" y="1909"/>
                    <a:pt x="809" y="1920"/>
                    <a:pt x="894" y="1920"/>
                  </a:cubicBezTo>
                  <a:cubicBezTo>
                    <a:pt x="1137" y="1920"/>
                    <a:pt x="1366" y="1829"/>
                    <a:pt x="1546" y="1672"/>
                  </a:cubicBezTo>
                  <a:cubicBezTo>
                    <a:pt x="1728" y="1520"/>
                    <a:pt x="1819" y="1338"/>
                    <a:pt x="1850" y="1125"/>
                  </a:cubicBezTo>
                  <a:cubicBezTo>
                    <a:pt x="1880" y="1034"/>
                    <a:pt x="1880" y="943"/>
                    <a:pt x="1850" y="882"/>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32" name="Google Shape;3589;p70">
              <a:extLst>
                <a:ext uri="{FF2B5EF4-FFF2-40B4-BE49-F238E27FC236}">
                  <a16:creationId xmlns:a16="http://schemas.microsoft.com/office/drawing/2014/main" id="{53A4ABE4-4757-4BAA-8D2A-60B47A6C7FCB}"/>
                </a:ext>
              </a:extLst>
            </p:cNvPr>
            <p:cNvSpPr/>
            <p:nvPr/>
          </p:nvSpPr>
          <p:spPr>
            <a:xfrm>
              <a:off x="6884335" y="1755161"/>
              <a:ext cx="348868" cy="689050"/>
            </a:xfrm>
            <a:custGeom>
              <a:avLst/>
              <a:gdLst/>
              <a:ahLst/>
              <a:cxnLst/>
              <a:rect l="l" t="t" r="r" b="b"/>
              <a:pathLst>
                <a:path w="23254" h="45929" extrusionOk="0">
                  <a:moveTo>
                    <a:pt x="23162" y="1"/>
                  </a:moveTo>
                  <a:lnTo>
                    <a:pt x="22342" y="1065"/>
                  </a:lnTo>
                  <a:cubicBezTo>
                    <a:pt x="22342" y="1065"/>
                    <a:pt x="17995" y="2037"/>
                    <a:pt x="17478" y="2341"/>
                  </a:cubicBezTo>
                  <a:cubicBezTo>
                    <a:pt x="16931" y="2645"/>
                    <a:pt x="14895" y="5229"/>
                    <a:pt x="14287" y="6961"/>
                  </a:cubicBezTo>
                  <a:cubicBezTo>
                    <a:pt x="13709" y="8724"/>
                    <a:pt x="13314" y="12919"/>
                    <a:pt x="13314" y="12919"/>
                  </a:cubicBezTo>
                  <a:cubicBezTo>
                    <a:pt x="13314" y="12919"/>
                    <a:pt x="11734" y="15472"/>
                    <a:pt x="11764" y="15867"/>
                  </a:cubicBezTo>
                  <a:lnTo>
                    <a:pt x="11825" y="16961"/>
                  </a:lnTo>
                  <a:cubicBezTo>
                    <a:pt x="11825" y="16961"/>
                    <a:pt x="10609" y="19028"/>
                    <a:pt x="10639" y="19211"/>
                  </a:cubicBezTo>
                  <a:lnTo>
                    <a:pt x="10639" y="19423"/>
                  </a:lnTo>
                  <a:lnTo>
                    <a:pt x="2280" y="15715"/>
                  </a:lnTo>
                  <a:lnTo>
                    <a:pt x="1" y="20031"/>
                  </a:lnTo>
                  <a:cubicBezTo>
                    <a:pt x="1" y="20031"/>
                    <a:pt x="6749" y="25898"/>
                    <a:pt x="10396" y="27873"/>
                  </a:cubicBezTo>
                  <a:cubicBezTo>
                    <a:pt x="10706" y="28043"/>
                    <a:pt x="11039" y="28124"/>
                    <a:pt x="11368" y="28124"/>
                  </a:cubicBezTo>
                  <a:cubicBezTo>
                    <a:pt x="12039" y="28124"/>
                    <a:pt x="12693" y="27786"/>
                    <a:pt x="13101" y="27174"/>
                  </a:cubicBezTo>
                  <a:lnTo>
                    <a:pt x="13101" y="27174"/>
                  </a:lnTo>
                  <a:lnTo>
                    <a:pt x="12189" y="44773"/>
                  </a:lnTo>
                  <a:lnTo>
                    <a:pt x="16475" y="45928"/>
                  </a:lnTo>
                  <a:lnTo>
                    <a:pt x="15837" y="24925"/>
                  </a:lnTo>
                  <a:lnTo>
                    <a:pt x="15685" y="22159"/>
                  </a:lnTo>
                  <a:cubicBezTo>
                    <a:pt x="15685" y="22159"/>
                    <a:pt x="12706" y="19393"/>
                    <a:pt x="14864" y="15350"/>
                  </a:cubicBezTo>
                  <a:cubicBezTo>
                    <a:pt x="15624" y="13952"/>
                    <a:pt x="17813" y="10122"/>
                    <a:pt x="18998" y="8207"/>
                  </a:cubicBezTo>
                  <a:cubicBezTo>
                    <a:pt x="20214" y="6293"/>
                    <a:pt x="23253" y="2128"/>
                    <a:pt x="23253" y="2128"/>
                  </a:cubicBezTo>
                  <a:lnTo>
                    <a:pt x="23162" y="1"/>
                  </a:lnTo>
                  <a:close/>
                </a:path>
              </a:pathLst>
            </a:custGeom>
            <a:solidFill>
              <a:srgbClr val="B7D5C4"/>
            </a:solidFill>
            <a:ln>
              <a:noFill/>
            </a:ln>
          </p:spPr>
          <p:txBody>
            <a:bodyPr spcFirstLastPara="1" wrap="square" lIns="91425" tIns="91425" rIns="91425" bIns="91425" anchor="ctr" anchorCtr="0">
              <a:noAutofit/>
            </a:bodyPr>
            <a:lstStyle/>
            <a:p>
              <a:pPr defTabSz="914378"/>
              <a:endParaRPr>
                <a:ea typeface="+mn-ea"/>
              </a:endParaRPr>
            </a:p>
          </p:txBody>
        </p:sp>
        <p:sp>
          <p:nvSpPr>
            <p:cNvPr id="33" name="Google Shape;3590;p70">
              <a:extLst>
                <a:ext uri="{FF2B5EF4-FFF2-40B4-BE49-F238E27FC236}">
                  <a16:creationId xmlns:a16="http://schemas.microsoft.com/office/drawing/2014/main" id="{6AAEEC77-9216-4DA6-9818-84849025809B}"/>
                </a:ext>
              </a:extLst>
            </p:cNvPr>
            <p:cNvSpPr/>
            <p:nvPr/>
          </p:nvSpPr>
          <p:spPr>
            <a:xfrm>
              <a:off x="7042581" y="2047470"/>
              <a:ext cx="28280" cy="86654"/>
            </a:xfrm>
            <a:custGeom>
              <a:avLst/>
              <a:gdLst/>
              <a:ahLst/>
              <a:cxnLst/>
              <a:rect l="l" t="t" r="r" b="b"/>
              <a:pathLst>
                <a:path w="1885" h="5776" extrusionOk="0">
                  <a:moveTo>
                    <a:pt x="0" y="0"/>
                  </a:moveTo>
                  <a:cubicBezTo>
                    <a:pt x="243" y="152"/>
                    <a:pt x="486" y="365"/>
                    <a:pt x="669" y="608"/>
                  </a:cubicBezTo>
                  <a:cubicBezTo>
                    <a:pt x="1064" y="1216"/>
                    <a:pt x="1338" y="1915"/>
                    <a:pt x="1489" y="2645"/>
                  </a:cubicBezTo>
                  <a:cubicBezTo>
                    <a:pt x="1641" y="3374"/>
                    <a:pt x="1733" y="4104"/>
                    <a:pt x="1733" y="4864"/>
                  </a:cubicBezTo>
                  <a:cubicBezTo>
                    <a:pt x="1733" y="5167"/>
                    <a:pt x="1733" y="5471"/>
                    <a:pt x="1733" y="5775"/>
                  </a:cubicBezTo>
                  <a:cubicBezTo>
                    <a:pt x="1824" y="5471"/>
                    <a:pt x="1854" y="5167"/>
                    <a:pt x="1854" y="4864"/>
                  </a:cubicBezTo>
                  <a:cubicBezTo>
                    <a:pt x="1885" y="4104"/>
                    <a:pt x="1824" y="3344"/>
                    <a:pt x="1641" y="2614"/>
                  </a:cubicBezTo>
                  <a:cubicBezTo>
                    <a:pt x="1520" y="1854"/>
                    <a:pt x="1216" y="1155"/>
                    <a:pt x="760" y="547"/>
                  </a:cubicBezTo>
                  <a:cubicBezTo>
                    <a:pt x="608" y="365"/>
                    <a:pt x="456" y="213"/>
                    <a:pt x="243" y="91"/>
                  </a:cubicBezTo>
                  <a:cubicBezTo>
                    <a:pt x="182" y="31"/>
                    <a:pt x="91" y="0"/>
                    <a:pt x="0"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34" name="Google Shape;3591;p70">
              <a:extLst>
                <a:ext uri="{FF2B5EF4-FFF2-40B4-BE49-F238E27FC236}">
                  <a16:creationId xmlns:a16="http://schemas.microsoft.com/office/drawing/2014/main" id="{4CF1C5DF-F1F3-4B79-ACB5-A179A359BD4A}"/>
                </a:ext>
              </a:extLst>
            </p:cNvPr>
            <p:cNvSpPr/>
            <p:nvPr/>
          </p:nvSpPr>
          <p:spPr>
            <a:xfrm>
              <a:off x="7085443" y="1770673"/>
              <a:ext cx="134542" cy="290943"/>
            </a:xfrm>
            <a:custGeom>
              <a:avLst/>
              <a:gdLst/>
              <a:ahLst/>
              <a:cxnLst/>
              <a:rect l="l" t="t" r="r" b="b"/>
              <a:pathLst>
                <a:path w="8968" h="19393" extrusionOk="0">
                  <a:moveTo>
                    <a:pt x="8967" y="0"/>
                  </a:moveTo>
                  <a:lnTo>
                    <a:pt x="8967" y="0"/>
                  </a:lnTo>
                  <a:cubicBezTo>
                    <a:pt x="8906" y="61"/>
                    <a:pt x="8845" y="122"/>
                    <a:pt x="8815" y="182"/>
                  </a:cubicBezTo>
                  <a:cubicBezTo>
                    <a:pt x="8724" y="274"/>
                    <a:pt x="8602" y="456"/>
                    <a:pt x="8420" y="669"/>
                  </a:cubicBezTo>
                  <a:cubicBezTo>
                    <a:pt x="8086" y="1125"/>
                    <a:pt x="7630" y="1763"/>
                    <a:pt x="7082" y="2614"/>
                  </a:cubicBezTo>
                  <a:cubicBezTo>
                    <a:pt x="6535" y="3617"/>
                    <a:pt x="5867" y="4590"/>
                    <a:pt x="5137" y="5471"/>
                  </a:cubicBezTo>
                  <a:cubicBezTo>
                    <a:pt x="4651" y="5988"/>
                    <a:pt x="4225" y="6505"/>
                    <a:pt x="3800" y="7052"/>
                  </a:cubicBezTo>
                  <a:cubicBezTo>
                    <a:pt x="3374" y="7660"/>
                    <a:pt x="3009" y="8328"/>
                    <a:pt x="2706" y="8997"/>
                  </a:cubicBezTo>
                  <a:cubicBezTo>
                    <a:pt x="2067" y="10365"/>
                    <a:pt x="1581" y="11733"/>
                    <a:pt x="1095" y="12949"/>
                  </a:cubicBezTo>
                  <a:cubicBezTo>
                    <a:pt x="608" y="14012"/>
                    <a:pt x="274" y="15137"/>
                    <a:pt x="91" y="16292"/>
                  </a:cubicBezTo>
                  <a:cubicBezTo>
                    <a:pt x="0" y="17082"/>
                    <a:pt x="91" y="17903"/>
                    <a:pt x="395" y="18633"/>
                  </a:cubicBezTo>
                  <a:cubicBezTo>
                    <a:pt x="456" y="18845"/>
                    <a:pt x="578" y="19028"/>
                    <a:pt x="699" y="19210"/>
                  </a:cubicBezTo>
                  <a:cubicBezTo>
                    <a:pt x="730" y="19271"/>
                    <a:pt x="760" y="19332"/>
                    <a:pt x="821" y="19392"/>
                  </a:cubicBezTo>
                  <a:cubicBezTo>
                    <a:pt x="669" y="19119"/>
                    <a:pt x="547" y="18876"/>
                    <a:pt x="426" y="18572"/>
                  </a:cubicBezTo>
                  <a:cubicBezTo>
                    <a:pt x="152" y="17842"/>
                    <a:pt x="91" y="17082"/>
                    <a:pt x="183" y="16292"/>
                  </a:cubicBezTo>
                  <a:cubicBezTo>
                    <a:pt x="395" y="15167"/>
                    <a:pt x="730" y="14043"/>
                    <a:pt x="1186" y="13009"/>
                  </a:cubicBezTo>
                  <a:cubicBezTo>
                    <a:pt x="1702" y="11794"/>
                    <a:pt x="2189" y="10426"/>
                    <a:pt x="2827" y="9058"/>
                  </a:cubicBezTo>
                  <a:cubicBezTo>
                    <a:pt x="3131" y="8389"/>
                    <a:pt x="3496" y="7751"/>
                    <a:pt x="3921" y="7143"/>
                  </a:cubicBezTo>
                  <a:cubicBezTo>
                    <a:pt x="4316" y="6566"/>
                    <a:pt x="4803" y="6079"/>
                    <a:pt x="5228" y="5562"/>
                  </a:cubicBezTo>
                  <a:cubicBezTo>
                    <a:pt x="5958" y="4681"/>
                    <a:pt x="6627" y="3708"/>
                    <a:pt x="7174" y="2675"/>
                  </a:cubicBezTo>
                  <a:cubicBezTo>
                    <a:pt x="7690" y="1824"/>
                    <a:pt x="8146" y="1155"/>
                    <a:pt x="8450" y="699"/>
                  </a:cubicBezTo>
                  <a:lnTo>
                    <a:pt x="8845" y="182"/>
                  </a:lnTo>
                  <a:cubicBezTo>
                    <a:pt x="8876" y="122"/>
                    <a:pt x="8937" y="61"/>
                    <a:pt x="8967"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35" name="Google Shape;3592;p70">
              <a:extLst>
                <a:ext uri="{FF2B5EF4-FFF2-40B4-BE49-F238E27FC236}">
                  <a16:creationId xmlns:a16="http://schemas.microsoft.com/office/drawing/2014/main" id="{D2FC0D2C-7C72-479C-ADD1-488D85426405}"/>
                </a:ext>
              </a:extLst>
            </p:cNvPr>
            <p:cNvSpPr/>
            <p:nvPr/>
          </p:nvSpPr>
          <p:spPr>
            <a:xfrm>
              <a:off x="7076772" y="2062052"/>
              <a:ext cx="15528" cy="138188"/>
            </a:xfrm>
            <a:custGeom>
              <a:avLst/>
              <a:gdLst/>
              <a:ahLst/>
              <a:cxnLst/>
              <a:rect l="l" t="t" r="r" b="b"/>
              <a:pathLst>
                <a:path w="1035" h="9211" extrusionOk="0">
                  <a:moveTo>
                    <a:pt x="852" y="1"/>
                  </a:moveTo>
                  <a:lnTo>
                    <a:pt x="852" y="1"/>
                  </a:lnTo>
                  <a:cubicBezTo>
                    <a:pt x="821" y="1"/>
                    <a:pt x="882" y="518"/>
                    <a:pt x="882" y="1338"/>
                  </a:cubicBezTo>
                  <a:cubicBezTo>
                    <a:pt x="882" y="2433"/>
                    <a:pt x="791" y="3527"/>
                    <a:pt x="639" y="4591"/>
                  </a:cubicBezTo>
                  <a:cubicBezTo>
                    <a:pt x="457" y="5837"/>
                    <a:pt x="274" y="6961"/>
                    <a:pt x="122" y="7843"/>
                  </a:cubicBezTo>
                  <a:cubicBezTo>
                    <a:pt x="92" y="8268"/>
                    <a:pt x="31" y="8603"/>
                    <a:pt x="1" y="8816"/>
                  </a:cubicBezTo>
                  <a:cubicBezTo>
                    <a:pt x="1" y="8968"/>
                    <a:pt x="1" y="9089"/>
                    <a:pt x="1" y="9211"/>
                  </a:cubicBezTo>
                  <a:cubicBezTo>
                    <a:pt x="31" y="9089"/>
                    <a:pt x="62" y="8968"/>
                    <a:pt x="62" y="8846"/>
                  </a:cubicBezTo>
                  <a:cubicBezTo>
                    <a:pt x="122" y="8603"/>
                    <a:pt x="183" y="8268"/>
                    <a:pt x="244" y="7873"/>
                  </a:cubicBezTo>
                  <a:cubicBezTo>
                    <a:pt x="426" y="7053"/>
                    <a:pt x="609" y="5928"/>
                    <a:pt x="791" y="4651"/>
                  </a:cubicBezTo>
                  <a:cubicBezTo>
                    <a:pt x="973" y="3557"/>
                    <a:pt x="1034" y="2463"/>
                    <a:pt x="1004" y="1369"/>
                  </a:cubicBezTo>
                  <a:cubicBezTo>
                    <a:pt x="1004" y="1156"/>
                    <a:pt x="973" y="974"/>
                    <a:pt x="973" y="791"/>
                  </a:cubicBezTo>
                  <a:cubicBezTo>
                    <a:pt x="943" y="639"/>
                    <a:pt x="913" y="487"/>
                    <a:pt x="913" y="366"/>
                  </a:cubicBezTo>
                  <a:cubicBezTo>
                    <a:pt x="913" y="244"/>
                    <a:pt x="882" y="122"/>
                    <a:pt x="852"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36" name="Google Shape;3593;p70">
              <a:extLst>
                <a:ext uri="{FF2B5EF4-FFF2-40B4-BE49-F238E27FC236}">
                  <a16:creationId xmlns:a16="http://schemas.microsoft.com/office/drawing/2014/main" id="{C868E4E0-9EC7-4CD2-A215-E37C43B5CA66}"/>
                </a:ext>
              </a:extLst>
            </p:cNvPr>
            <p:cNvSpPr/>
            <p:nvPr/>
          </p:nvSpPr>
          <p:spPr>
            <a:xfrm>
              <a:off x="7043481" y="2046554"/>
              <a:ext cx="38781" cy="76183"/>
            </a:xfrm>
            <a:custGeom>
              <a:avLst/>
              <a:gdLst/>
              <a:ahLst/>
              <a:cxnLst/>
              <a:rect l="l" t="t" r="r" b="b"/>
              <a:pathLst>
                <a:path w="2585" h="5078" extrusionOk="0">
                  <a:moveTo>
                    <a:pt x="1" y="0"/>
                  </a:moveTo>
                  <a:cubicBezTo>
                    <a:pt x="730" y="578"/>
                    <a:pt x="974" y="1277"/>
                    <a:pt x="1217" y="2159"/>
                  </a:cubicBezTo>
                  <a:cubicBezTo>
                    <a:pt x="1460" y="3040"/>
                    <a:pt x="1551" y="3952"/>
                    <a:pt x="1764" y="4833"/>
                  </a:cubicBezTo>
                  <a:cubicBezTo>
                    <a:pt x="1764" y="4894"/>
                    <a:pt x="1794" y="4955"/>
                    <a:pt x="1825" y="5016"/>
                  </a:cubicBezTo>
                  <a:cubicBezTo>
                    <a:pt x="1868" y="5059"/>
                    <a:pt x="1922" y="5078"/>
                    <a:pt x="1979" y="5078"/>
                  </a:cubicBezTo>
                  <a:cubicBezTo>
                    <a:pt x="2121" y="5078"/>
                    <a:pt x="2285" y="4963"/>
                    <a:pt x="2372" y="4833"/>
                  </a:cubicBezTo>
                  <a:cubicBezTo>
                    <a:pt x="2554" y="4408"/>
                    <a:pt x="2585" y="3921"/>
                    <a:pt x="2433" y="3496"/>
                  </a:cubicBezTo>
                  <a:cubicBezTo>
                    <a:pt x="2341" y="2736"/>
                    <a:pt x="2098" y="2007"/>
                    <a:pt x="1733" y="1307"/>
                  </a:cubicBezTo>
                  <a:cubicBezTo>
                    <a:pt x="1369" y="669"/>
                    <a:pt x="761" y="183"/>
                    <a:pt x="31" y="0"/>
                  </a:cubicBezTo>
                  <a:close/>
                </a:path>
              </a:pathLst>
            </a:custGeom>
            <a:solidFill>
              <a:srgbClr val="000000"/>
            </a:solidFill>
            <a:ln>
              <a:noFill/>
            </a:ln>
          </p:spPr>
          <p:txBody>
            <a:bodyPr spcFirstLastPara="1" wrap="square" lIns="91425" tIns="91425" rIns="91425" bIns="91425" anchor="ctr" anchorCtr="0">
              <a:noAutofit/>
            </a:bodyPr>
            <a:lstStyle/>
            <a:p>
              <a:pPr defTabSz="914378"/>
              <a:endParaRPr>
                <a:ea typeface="+mn-ea"/>
              </a:endParaRPr>
            </a:p>
          </p:txBody>
        </p:sp>
        <p:sp>
          <p:nvSpPr>
            <p:cNvPr id="37" name="Google Shape;3594;p70">
              <a:extLst>
                <a:ext uri="{FF2B5EF4-FFF2-40B4-BE49-F238E27FC236}">
                  <a16:creationId xmlns:a16="http://schemas.microsoft.com/office/drawing/2014/main" id="{7130C87A-2ADC-4BC4-8E7C-CDC9B5C2DBA3}"/>
                </a:ext>
              </a:extLst>
            </p:cNvPr>
            <p:cNvSpPr/>
            <p:nvPr/>
          </p:nvSpPr>
          <p:spPr>
            <a:xfrm>
              <a:off x="7240479" y="1737383"/>
              <a:ext cx="276826" cy="694511"/>
            </a:xfrm>
            <a:custGeom>
              <a:avLst/>
              <a:gdLst/>
              <a:ahLst/>
              <a:cxnLst/>
              <a:rect l="l" t="t" r="r" b="b"/>
              <a:pathLst>
                <a:path w="18452" h="46293" extrusionOk="0">
                  <a:moveTo>
                    <a:pt x="7509" y="0"/>
                  </a:moveTo>
                  <a:cubicBezTo>
                    <a:pt x="7509" y="0"/>
                    <a:pt x="7782" y="2341"/>
                    <a:pt x="7782" y="2584"/>
                  </a:cubicBezTo>
                  <a:cubicBezTo>
                    <a:pt x="7813" y="2797"/>
                    <a:pt x="4712" y="9818"/>
                    <a:pt x="3527" y="13040"/>
                  </a:cubicBezTo>
                  <a:cubicBezTo>
                    <a:pt x="2311" y="16292"/>
                    <a:pt x="730" y="23952"/>
                    <a:pt x="366" y="26931"/>
                  </a:cubicBezTo>
                  <a:cubicBezTo>
                    <a:pt x="1" y="29940"/>
                    <a:pt x="1399" y="46293"/>
                    <a:pt x="1399" y="46293"/>
                  </a:cubicBezTo>
                  <a:lnTo>
                    <a:pt x="17873" y="40639"/>
                  </a:lnTo>
                  <a:cubicBezTo>
                    <a:pt x="17357" y="35897"/>
                    <a:pt x="12889" y="26414"/>
                    <a:pt x="12889" y="26414"/>
                  </a:cubicBezTo>
                  <a:lnTo>
                    <a:pt x="14652" y="16596"/>
                  </a:lnTo>
                  <a:cubicBezTo>
                    <a:pt x="14652" y="16596"/>
                    <a:pt x="18451" y="4408"/>
                    <a:pt x="17691" y="3526"/>
                  </a:cubicBezTo>
                  <a:cubicBezTo>
                    <a:pt x="16931" y="2614"/>
                    <a:pt x="10761" y="1398"/>
                    <a:pt x="10761" y="1398"/>
                  </a:cubicBezTo>
                  <a:lnTo>
                    <a:pt x="9667" y="243"/>
                  </a:lnTo>
                  <a:lnTo>
                    <a:pt x="7509" y="0"/>
                  </a:lnTo>
                  <a:close/>
                </a:path>
              </a:pathLst>
            </a:custGeom>
            <a:solidFill>
              <a:srgbClr val="B7D5C4"/>
            </a:solidFill>
            <a:ln>
              <a:noFill/>
            </a:ln>
          </p:spPr>
          <p:txBody>
            <a:bodyPr spcFirstLastPara="1" wrap="square" lIns="91425" tIns="91425" rIns="91425" bIns="91425" anchor="ctr" anchorCtr="0">
              <a:noAutofit/>
            </a:bodyPr>
            <a:lstStyle/>
            <a:p>
              <a:pPr defTabSz="914378"/>
              <a:endParaRPr>
                <a:ea typeface="+mn-ea"/>
              </a:endParaRPr>
            </a:p>
          </p:txBody>
        </p:sp>
        <p:sp>
          <p:nvSpPr>
            <p:cNvPr id="38" name="Google Shape;3595;p70">
              <a:extLst>
                <a:ext uri="{FF2B5EF4-FFF2-40B4-BE49-F238E27FC236}">
                  <a16:creationId xmlns:a16="http://schemas.microsoft.com/office/drawing/2014/main" id="{B584EC92-3712-4423-BDC2-5DE6E2DFBEF5}"/>
                </a:ext>
              </a:extLst>
            </p:cNvPr>
            <p:cNvSpPr/>
            <p:nvPr/>
          </p:nvSpPr>
          <p:spPr>
            <a:xfrm>
              <a:off x="7249150" y="2104209"/>
              <a:ext cx="190622" cy="65786"/>
            </a:xfrm>
            <a:custGeom>
              <a:avLst/>
              <a:gdLst/>
              <a:ahLst/>
              <a:cxnLst/>
              <a:rect l="l" t="t" r="r" b="b"/>
              <a:pathLst>
                <a:path w="12706" h="4385" extrusionOk="0">
                  <a:moveTo>
                    <a:pt x="2486" y="0"/>
                  </a:moveTo>
                  <a:cubicBezTo>
                    <a:pt x="2236" y="0"/>
                    <a:pt x="1985" y="24"/>
                    <a:pt x="1733" y="78"/>
                  </a:cubicBezTo>
                  <a:cubicBezTo>
                    <a:pt x="1064" y="230"/>
                    <a:pt x="760" y="230"/>
                    <a:pt x="92" y="413"/>
                  </a:cubicBezTo>
                  <a:lnTo>
                    <a:pt x="0" y="960"/>
                  </a:lnTo>
                  <a:cubicBezTo>
                    <a:pt x="372" y="1130"/>
                    <a:pt x="825" y="1166"/>
                    <a:pt x="1302" y="1166"/>
                  </a:cubicBezTo>
                  <a:cubicBezTo>
                    <a:pt x="1658" y="1166"/>
                    <a:pt x="2028" y="1146"/>
                    <a:pt x="2386" y="1146"/>
                  </a:cubicBezTo>
                  <a:cubicBezTo>
                    <a:pt x="2919" y="1146"/>
                    <a:pt x="3428" y="1191"/>
                    <a:pt x="3830" y="1416"/>
                  </a:cubicBezTo>
                  <a:cubicBezTo>
                    <a:pt x="4165" y="1659"/>
                    <a:pt x="4469" y="1902"/>
                    <a:pt x="4772" y="2176"/>
                  </a:cubicBezTo>
                  <a:cubicBezTo>
                    <a:pt x="5168" y="2480"/>
                    <a:pt x="5624" y="2692"/>
                    <a:pt x="6079" y="2875"/>
                  </a:cubicBezTo>
                  <a:cubicBezTo>
                    <a:pt x="7022" y="3240"/>
                    <a:pt x="7994" y="3604"/>
                    <a:pt x="8937" y="3939"/>
                  </a:cubicBezTo>
                  <a:cubicBezTo>
                    <a:pt x="9609" y="4177"/>
                    <a:pt x="10281" y="4385"/>
                    <a:pt x="10943" y="4385"/>
                  </a:cubicBezTo>
                  <a:cubicBezTo>
                    <a:pt x="11208" y="4385"/>
                    <a:pt x="11472" y="4351"/>
                    <a:pt x="11733" y="4273"/>
                  </a:cubicBezTo>
                  <a:cubicBezTo>
                    <a:pt x="12037" y="4212"/>
                    <a:pt x="12311" y="4030"/>
                    <a:pt x="12493" y="3787"/>
                  </a:cubicBezTo>
                  <a:cubicBezTo>
                    <a:pt x="12675" y="3544"/>
                    <a:pt x="12706" y="3209"/>
                    <a:pt x="12584" y="2936"/>
                  </a:cubicBezTo>
                  <a:cubicBezTo>
                    <a:pt x="12463" y="2753"/>
                    <a:pt x="12250" y="2601"/>
                    <a:pt x="12037" y="2510"/>
                  </a:cubicBezTo>
                  <a:cubicBezTo>
                    <a:pt x="10365" y="1750"/>
                    <a:pt x="8481" y="1750"/>
                    <a:pt x="6718" y="1233"/>
                  </a:cubicBezTo>
                  <a:cubicBezTo>
                    <a:pt x="5320" y="793"/>
                    <a:pt x="3922" y="0"/>
                    <a:pt x="2486" y="0"/>
                  </a:cubicBezTo>
                  <a:close/>
                </a:path>
              </a:pathLst>
            </a:custGeom>
            <a:solidFill>
              <a:srgbClr val="000000"/>
            </a:solidFill>
            <a:ln>
              <a:noFill/>
            </a:ln>
          </p:spPr>
          <p:txBody>
            <a:bodyPr spcFirstLastPara="1" wrap="square" lIns="91425" tIns="91425" rIns="91425" bIns="91425" anchor="ctr" anchorCtr="0">
              <a:noAutofit/>
            </a:bodyPr>
            <a:lstStyle/>
            <a:p>
              <a:pPr defTabSz="914378"/>
              <a:endParaRPr>
                <a:ea typeface="+mn-ea"/>
              </a:endParaRPr>
            </a:p>
          </p:txBody>
        </p:sp>
        <p:sp>
          <p:nvSpPr>
            <p:cNvPr id="39" name="Google Shape;3596;p70">
              <a:extLst>
                <a:ext uri="{FF2B5EF4-FFF2-40B4-BE49-F238E27FC236}">
                  <a16:creationId xmlns:a16="http://schemas.microsoft.com/office/drawing/2014/main" id="{56946981-6C64-4624-B703-DD57EB94A632}"/>
                </a:ext>
              </a:extLst>
            </p:cNvPr>
            <p:cNvSpPr/>
            <p:nvPr/>
          </p:nvSpPr>
          <p:spPr>
            <a:xfrm>
              <a:off x="7320292" y="1775789"/>
              <a:ext cx="281822" cy="393216"/>
            </a:xfrm>
            <a:custGeom>
              <a:avLst/>
              <a:gdLst/>
              <a:ahLst/>
              <a:cxnLst/>
              <a:rect l="l" t="t" r="r" b="b"/>
              <a:pathLst>
                <a:path w="18785" h="26210" extrusionOk="0">
                  <a:moveTo>
                    <a:pt x="10397" y="0"/>
                  </a:moveTo>
                  <a:cubicBezTo>
                    <a:pt x="10293" y="0"/>
                    <a:pt x="10200" y="18"/>
                    <a:pt x="10122" y="54"/>
                  </a:cubicBezTo>
                  <a:cubicBezTo>
                    <a:pt x="9879" y="145"/>
                    <a:pt x="7447" y="5373"/>
                    <a:pt x="6961" y="7957"/>
                  </a:cubicBezTo>
                  <a:cubicBezTo>
                    <a:pt x="6474" y="10571"/>
                    <a:pt x="9879" y="18140"/>
                    <a:pt x="9879" y="18140"/>
                  </a:cubicBezTo>
                  <a:lnTo>
                    <a:pt x="638" y="18018"/>
                  </a:lnTo>
                  <a:lnTo>
                    <a:pt x="0" y="22608"/>
                  </a:lnTo>
                  <a:cubicBezTo>
                    <a:pt x="0" y="22608"/>
                    <a:pt x="8632" y="25191"/>
                    <a:pt x="11490" y="25739"/>
                  </a:cubicBezTo>
                  <a:cubicBezTo>
                    <a:pt x="12878" y="26007"/>
                    <a:pt x="14266" y="26210"/>
                    <a:pt x="15409" y="26210"/>
                  </a:cubicBezTo>
                  <a:cubicBezTo>
                    <a:pt x="16594" y="26210"/>
                    <a:pt x="17516" y="25992"/>
                    <a:pt x="17903" y="25404"/>
                  </a:cubicBezTo>
                  <a:cubicBezTo>
                    <a:pt x="18359" y="24675"/>
                    <a:pt x="18663" y="23884"/>
                    <a:pt x="18785" y="23033"/>
                  </a:cubicBezTo>
                  <a:lnTo>
                    <a:pt x="17022" y="13519"/>
                  </a:lnTo>
                  <a:lnTo>
                    <a:pt x="15502" y="7562"/>
                  </a:lnTo>
                  <a:cubicBezTo>
                    <a:pt x="15502" y="7562"/>
                    <a:pt x="15228" y="4887"/>
                    <a:pt x="14529" y="3337"/>
                  </a:cubicBezTo>
                  <a:cubicBezTo>
                    <a:pt x="13890" y="1948"/>
                    <a:pt x="11499" y="0"/>
                    <a:pt x="10397" y="0"/>
                  </a:cubicBezTo>
                  <a:close/>
                </a:path>
              </a:pathLst>
            </a:custGeom>
            <a:solidFill>
              <a:srgbClr val="B7D5C4"/>
            </a:solidFill>
            <a:ln>
              <a:noFill/>
            </a:ln>
          </p:spPr>
          <p:txBody>
            <a:bodyPr spcFirstLastPara="1" wrap="square" lIns="91425" tIns="91425" rIns="91425" bIns="91425" anchor="ctr" anchorCtr="0">
              <a:noAutofit/>
            </a:bodyPr>
            <a:lstStyle/>
            <a:p>
              <a:pPr defTabSz="914378"/>
              <a:endParaRPr>
                <a:ea typeface="+mn-ea"/>
              </a:endParaRPr>
            </a:p>
          </p:txBody>
        </p:sp>
        <p:sp>
          <p:nvSpPr>
            <p:cNvPr id="40" name="Google Shape;3597;p70">
              <a:extLst>
                <a:ext uri="{FF2B5EF4-FFF2-40B4-BE49-F238E27FC236}">
                  <a16:creationId xmlns:a16="http://schemas.microsoft.com/office/drawing/2014/main" id="{0DC5106A-69C4-4F6F-B94B-A31B789E18AD}"/>
                </a:ext>
              </a:extLst>
            </p:cNvPr>
            <p:cNvSpPr/>
            <p:nvPr/>
          </p:nvSpPr>
          <p:spPr>
            <a:xfrm>
              <a:off x="7273319" y="1764282"/>
              <a:ext cx="125421" cy="286383"/>
            </a:xfrm>
            <a:custGeom>
              <a:avLst/>
              <a:gdLst/>
              <a:ahLst/>
              <a:cxnLst/>
              <a:rect l="l" t="t" r="r" b="b"/>
              <a:pathLst>
                <a:path w="8360" h="19089" extrusionOk="0">
                  <a:moveTo>
                    <a:pt x="8359" y="1"/>
                  </a:moveTo>
                  <a:lnTo>
                    <a:pt x="8359" y="1"/>
                  </a:lnTo>
                  <a:cubicBezTo>
                    <a:pt x="8359" y="183"/>
                    <a:pt x="8329" y="396"/>
                    <a:pt x="8298" y="700"/>
                  </a:cubicBezTo>
                  <a:cubicBezTo>
                    <a:pt x="8268" y="1277"/>
                    <a:pt x="8177" y="2128"/>
                    <a:pt x="7964" y="3162"/>
                  </a:cubicBezTo>
                  <a:cubicBezTo>
                    <a:pt x="7751" y="4408"/>
                    <a:pt x="7447" y="5593"/>
                    <a:pt x="7022" y="6779"/>
                  </a:cubicBezTo>
                  <a:cubicBezTo>
                    <a:pt x="6809" y="7447"/>
                    <a:pt x="6535" y="8116"/>
                    <a:pt x="6231" y="8815"/>
                  </a:cubicBezTo>
                  <a:cubicBezTo>
                    <a:pt x="6171" y="8998"/>
                    <a:pt x="6079" y="9180"/>
                    <a:pt x="5988" y="9332"/>
                  </a:cubicBezTo>
                  <a:cubicBezTo>
                    <a:pt x="5867" y="9484"/>
                    <a:pt x="5715" y="9575"/>
                    <a:pt x="5532" y="9606"/>
                  </a:cubicBezTo>
                  <a:lnTo>
                    <a:pt x="4408" y="9970"/>
                  </a:lnTo>
                  <a:lnTo>
                    <a:pt x="4013" y="10062"/>
                  </a:lnTo>
                  <a:lnTo>
                    <a:pt x="3861" y="10122"/>
                  </a:lnTo>
                  <a:lnTo>
                    <a:pt x="4013" y="10213"/>
                  </a:lnTo>
                  <a:lnTo>
                    <a:pt x="4043" y="10234"/>
                  </a:lnTo>
                  <a:lnTo>
                    <a:pt x="4043" y="10234"/>
                  </a:lnTo>
                  <a:lnTo>
                    <a:pt x="4043" y="10244"/>
                  </a:lnTo>
                  <a:lnTo>
                    <a:pt x="4053" y="10241"/>
                  </a:lnTo>
                  <a:lnTo>
                    <a:pt x="4053" y="10241"/>
                  </a:lnTo>
                  <a:lnTo>
                    <a:pt x="5354" y="11118"/>
                  </a:lnTo>
                  <a:lnTo>
                    <a:pt x="5354" y="11118"/>
                  </a:lnTo>
                  <a:lnTo>
                    <a:pt x="1520" y="16779"/>
                  </a:lnTo>
                  <a:lnTo>
                    <a:pt x="395" y="18451"/>
                  </a:lnTo>
                  <a:lnTo>
                    <a:pt x="92" y="18937"/>
                  </a:lnTo>
                  <a:cubicBezTo>
                    <a:pt x="61" y="18967"/>
                    <a:pt x="31" y="19028"/>
                    <a:pt x="0" y="19089"/>
                  </a:cubicBezTo>
                  <a:cubicBezTo>
                    <a:pt x="31" y="19059"/>
                    <a:pt x="92" y="18998"/>
                    <a:pt x="122" y="18937"/>
                  </a:cubicBezTo>
                  <a:lnTo>
                    <a:pt x="426" y="18511"/>
                  </a:lnTo>
                  <a:lnTo>
                    <a:pt x="1611" y="16840"/>
                  </a:lnTo>
                  <a:lnTo>
                    <a:pt x="5502" y="11125"/>
                  </a:lnTo>
                  <a:lnTo>
                    <a:pt x="5532" y="11065"/>
                  </a:lnTo>
                  <a:lnTo>
                    <a:pt x="5472" y="11004"/>
                  </a:lnTo>
                  <a:lnTo>
                    <a:pt x="4199" y="10192"/>
                  </a:lnTo>
                  <a:lnTo>
                    <a:pt x="4199" y="10192"/>
                  </a:lnTo>
                  <a:lnTo>
                    <a:pt x="4408" y="10122"/>
                  </a:lnTo>
                  <a:lnTo>
                    <a:pt x="5563" y="9758"/>
                  </a:lnTo>
                  <a:cubicBezTo>
                    <a:pt x="5745" y="9727"/>
                    <a:pt x="5958" y="9606"/>
                    <a:pt x="6079" y="9423"/>
                  </a:cubicBezTo>
                  <a:cubicBezTo>
                    <a:pt x="6171" y="9241"/>
                    <a:pt x="6262" y="9058"/>
                    <a:pt x="6353" y="8876"/>
                  </a:cubicBezTo>
                  <a:cubicBezTo>
                    <a:pt x="6657" y="8177"/>
                    <a:pt x="6900" y="7478"/>
                    <a:pt x="7143" y="6840"/>
                  </a:cubicBezTo>
                  <a:cubicBezTo>
                    <a:pt x="7538" y="5654"/>
                    <a:pt x="7842" y="4438"/>
                    <a:pt x="8055" y="3192"/>
                  </a:cubicBezTo>
                  <a:cubicBezTo>
                    <a:pt x="8177" y="2371"/>
                    <a:pt x="8298" y="1520"/>
                    <a:pt x="8329" y="700"/>
                  </a:cubicBezTo>
                  <a:cubicBezTo>
                    <a:pt x="8359" y="365"/>
                    <a:pt x="8359" y="153"/>
                    <a:pt x="8359"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41" name="Google Shape;3598;p70">
              <a:extLst>
                <a:ext uri="{FF2B5EF4-FFF2-40B4-BE49-F238E27FC236}">
                  <a16:creationId xmlns:a16="http://schemas.microsoft.com/office/drawing/2014/main" id="{93C75F38-EC91-4F11-975D-669126D7C183}"/>
                </a:ext>
              </a:extLst>
            </p:cNvPr>
            <p:cNvSpPr/>
            <p:nvPr/>
          </p:nvSpPr>
          <p:spPr>
            <a:xfrm>
              <a:off x="7419699" y="1777965"/>
              <a:ext cx="58840" cy="247166"/>
            </a:xfrm>
            <a:custGeom>
              <a:avLst/>
              <a:gdLst/>
              <a:ahLst/>
              <a:cxnLst/>
              <a:rect l="l" t="t" r="r" b="b"/>
              <a:pathLst>
                <a:path w="3922" h="16475" extrusionOk="0">
                  <a:moveTo>
                    <a:pt x="3709" y="0"/>
                  </a:moveTo>
                  <a:cubicBezTo>
                    <a:pt x="3526" y="0"/>
                    <a:pt x="3344" y="31"/>
                    <a:pt x="3192" y="92"/>
                  </a:cubicBezTo>
                  <a:cubicBezTo>
                    <a:pt x="2554" y="335"/>
                    <a:pt x="2037" y="791"/>
                    <a:pt x="1672" y="1338"/>
                  </a:cubicBezTo>
                  <a:cubicBezTo>
                    <a:pt x="1399" y="1733"/>
                    <a:pt x="1186" y="2128"/>
                    <a:pt x="1003" y="2554"/>
                  </a:cubicBezTo>
                  <a:cubicBezTo>
                    <a:pt x="791" y="3040"/>
                    <a:pt x="608" y="3526"/>
                    <a:pt x="456" y="4043"/>
                  </a:cubicBezTo>
                  <a:cubicBezTo>
                    <a:pt x="122" y="5198"/>
                    <a:pt x="0" y="6414"/>
                    <a:pt x="31" y="7599"/>
                  </a:cubicBezTo>
                  <a:cubicBezTo>
                    <a:pt x="61" y="8238"/>
                    <a:pt x="152" y="8846"/>
                    <a:pt x="335" y="9453"/>
                  </a:cubicBezTo>
                  <a:cubicBezTo>
                    <a:pt x="487" y="10031"/>
                    <a:pt x="639" y="10608"/>
                    <a:pt x="791" y="11125"/>
                  </a:cubicBezTo>
                  <a:cubicBezTo>
                    <a:pt x="1095" y="12189"/>
                    <a:pt x="1368" y="13162"/>
                    <a:pt x="1611" y="13952"/>
                  </a:cubicBezTo>
                  <a:cubicBezTo>
                    <a:pt x="1885" y="14742"/>
                    <a:pt x="2098" y="15381"/>
                    <a:pt x="2280" y="15806"/>
                  </a:cubicBezTo>
                  <a:cubicBezTo>
                    <a:pt x="2402" y="16019"/>
                    <a:pt x="2462" y="16201"/>
                    <a:pt x="2523" y="16292"/>
                  </a:cubicBezTo>
                  <a:cubicBezTo>
                    <a:pt x="2554" y="16353"/>
                    <a:pt x="2584" y="16414"/>
                    <a:pt x="2614" y="16475"/>
                  </a:cubicBezTo>
                  <a:cubicBezTo>
                    <a:pt x="2584" y="16414"/>
                    <a:pt x="2584" y="16353"/>
                    <a:pt x="2554" y="16292"/>
                  </a:cubicBezTo>
                  <a:cubicBezTo>
                    <a:pt x="2493" y="16171"/>
                    <a:pt x="2432" y="16019"/>
                    <a:pt x="2341" y="15806"/>
                  </a:cubicBezTo>
                  <a:cubicBezTo>
                    <a:pt x="2189" y="15350"/>
                    <a:pt x="1976" y="14712"/>
                    <a:pt x="1733" y="13922"/>
                  </a:cubicBezTo>
                  <a:cubicBezTo>
                    <a:pt x="1490" y="13101"/>
                    <a:pt x="1186" y="12159"/>
                    <a:pt x="943" y="11095"/>
                  </a:cubicBezTo>
                  <a:cubicBezTo>
                    <a:pt x="669" y="10031"/>
                    <a:pt x="244" y="8876"/>
                    <a:pt x="213" y="7599"/>
                  </a:cubicBezTo>
                  <a:cubicBezTo>
                    <a:pt x="152" y="6414"/>
                    <a:pt x="304" y="5228"/>
                    <a:pt x="608" y="4073"/>
                  </a:cubicBezTo>
                  <a:cubicBezTo>
                    <a:pt x="760" y="3587"/>
                    <a:pt x="912" y="3070"/>
                    <a:pt x="1125" y="2614"/>
                  </a:cubicBezTo>
                  <a:cubicBezTo>
                    <a:pt x="1307" y="2189"/>
                    <a:pt x="1520" y="1794"/>
                    <a:pt x="1763" y="1399"/>
                  </a:cubicBezTo>
                  <a:cubicBezTo>
                    <a:pt x="2098" y="852"/>
                    <a:pt x="2614" y="426"/>
                    <a:pt x="3222" y="152"/>
                  </a:cubicBezTo>
                  <a:cubicBezTo>
                    <a:pt x="3435" y="61"/>
                    <a:pt x="3678" y="31"/>
                    <a:pt x="3921"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42" name="Google Shape;3599;p70">
              <a:extLst>
                <a:ext uri="{FF2B5EF4-FFF2-40B4-BE49-F238E27FC236}">
                  <a16:creationId xmlns:a16="http://schemas.microsoft.com/office/drawing/2014/main" id="{03E4742B-A735-4E30-8E60-35791CA0C533}"/>
                </a:ext>
              </a:extLst>
            </p:cNvPr>
            <p:cNvSpPr/>
            <p:nvPr/>
          </p:nvSpPr>
          <p:spPr>
            <a:xfrm>
              <a:off x="7318912" y="2043764"/>
              <a:ext cx="205684" cy="105858"/>
            </a:xfrm>
            <a:custGeom>
              <a:avLst/>
              <a:gdLst/>
              <a:ahLst/>
              <a:cxnLst/>
              <a:rect l="l" t="t" r="r" b="b"/>
              <a:pathLst>
                <a:path w="13710" h="7056" extrusionOk="0">
                  <a:moveTo>
                    <a:pt x="4546" y="0"/>
                  </a:moveTo>
                  <a:cubicBezTo>
                    <a:pt x="3348" y="0"/>
                    <a:pt x="2077" y="20"/>
                    <a:pt x="761" y="65"/>
                  </a:cubicBezTo>
                  <a:lnTo>
                    <a:pt x="700" y="65"/>
                  </a:lnTo>
                  <a:lnTo>
                    <a:pt x="700" y="186"/>
                  </a:lnTo>
                  <a:lnTo>
                    <a:pt x="1" y="4746"/>
                  </a:lnTo>
                  <a:lnTo>
                    <a:pt x="1" y="4807"/>
                  </a:lnTo>
                  <a:lnTo>
                    <a:pt x="92" y="4807"/>
                  </a:lnTo>
                  <a:lnTo>
                    <a:pt x="5898" y="6478"/>
                  </a:lnTo>
                  <a:lnTo>
                    <a:pt x="7569" y="6904"/>
                  </a:lnTo>
                  <a:lnTo>
                    <a:pt x="8025" y="7025"/>
                  </a:lnTo>
                  <a:lnTo>
                    <a:pt x="8025" y="7025"/>
                  </a:lnTo>
                  <a:lnTo>
                    <a:pt x="7600" y="6904"/>
                  </a:lnTo>
                  <a:lnTo>
                    <a:pt x="5928" y="6387"/>
                  </a:lnTo>
                  <a:lnTo>
                    <a:pt x="163" y="4706"/>
                  </a:lnTo>
                  <a:lnTo>
                    <a:pt x="163" y="4706"/>
                  </a:lnTo>
                  <a:cubicBezTo>
                    <a:pt x="374" y="3298"/>
                    <a:pt x="613" y="1801"/>
                    <a:pt x="852" y="217"/>
                  </a:cubicBezTo>
                  <a:lnTo>
                    <a:pt x="852" y="214"/>
                  </a:lnTo>
                  <a:lnTo>
                    <a:pt x="852" y="214"/>
                  </a:lnTo>
                  <a:cubicBezTo>
                    <a:pt x="2058" y="174"/>
                    <a:pt x="3226" y="158"/>
                    <a:pt x="4333" y="158"/>
                  </a:cubicBezTo>
                  <a:cubicBezTo>
                    <a:pt x="6485" y="158"/>
                    <a:pt x="8408" y="218"/>
                    <a:pt x="9940" y="278"/>
                  </a:cubicBezTo>
                  <a:cubicBezTo>
                    <a:pt x="11095" y="338"/>
                    <a:pt x="12038" y="399"/>
                    <a:pt x="12706" y="430"/>
                  </a:cubicBezTo>
                  <a:lnTo>
                    <a:pt x="13466" y="490"/>
                  </a:lnTo>
                  <a:lnTo>
                    <a:pt x="13709" y="490"/>
                  </a:lnTo>
                  <a:cubicBezTo>
                    <a:pt x="13649" y="460"/>
                    <a:pt x="13557" y="460"/>
                    <a:pt x="13466" y="460"/>
                  </a:cubicBezTo>
                  <a:lnTo>
                    <a:pt x="12706" y="369"/>
                  </a:lnTo>
                  <a:cubicBezTo>
                    <a:pt x="12038" y="308"/>
                    <a:pt x="11095" y="247"/>
                    <a:pt x="9940" y="156"/>
                  </a:cubicBezTo>
                  <a:cubicBezTo>
                    <a:pt x="8459" y="60"/>
                    <a:pt x="6612" y="0"/>
                    <a:pt x="4546" y="0"/>
                  </a:cubicBezTo>
                  <a:close/>
                  <a:moveTo>
                    <a:pt x="8025" y="7025"/>
                  </a:moveTo>
                  <a:cubicBezTo>
                    <a:pt x="8086" y="7056"/>
                    <a:pt x="8117" y="7056"/>
                    <a:pt x="8177" y="7056"/>
                  </a:cubicBezTo>
                  <a:cubicBezTo>
                    <a:pt x="8147" y="7025"/>
                    <a:pt x="8086" y="7025"/>
                    <a:pt x="8025" y="7025"/>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43" name="Google Shape;3600;p70">
              <a:extLst>
                <a:ext uri="{FF2B5EF4-FFF2-40B4-BE49-F238E27FC236}">
                  <a16:creationId xmlns:a16="http://schemas.microsoft.com/office/drawing/2014/main" id="{F86B638D-E0CC-4676-8EA5-3F31A697D4A8}"/>
                </a:ext>
              </a:extLst>
            </p:cNvPr>
            <p:cNvSpPr/>
            <p:nvPr/>
          </p:nvSpPr>
          <p:spPr>
            <a:xfrm>
              <a:off x="7466207" y="2037313"/>
              <a:ext cx="54744" cy="11117"/>
            </a:xfrm>
            <a:custGeom>
              <a:avLst/>
              <a:gdLst/>
              <a:ahLst/>
              <a:cxnLst/>
              <a:rect l="l" t="t" r="r" b="b"/>
              <a:pathLst>
                <a:path w="3649" h="741" extrusionOk="0">
                  <a:moveTo>
                    <a:pt x="3329" y="1"/>
                  </a:moveTo>
                  <a:cubicBezTo>
                    <a:pt x="2798" y="1"/>
                    <a:pt x="2270" y="64"/>
                    <a:pt x="1764" y="191"/>
                  </a:cubicBezTo>
                  <a:cubicBezTo>
                    <a:pt x="1156" y="312"/>
                    <a:pt x="548" y="495"/>
                    <a:pt x="1" y="738"/>
                  </a:cubicBezTo>
                  <a:cubicBezTo>
                    <a:pt x="1" y="740"/>
                    <a:pt x="4" y="741"/>
                    <a:pt x="11" y="741"/>
                  </a:cubicBezTo>
                  <a:cubicBezTo>
                    <a:pt x="108" y="741"/>
                    <a:pt x="884" y="544"/>
                    <a:pt x="1794" y="373"/>
                  </a:cubicBezTo>
                  <a:cubicBezTo>
                    <a:pt x="2797" y="160"/>
                    <a:pt x="3648" y="69"/>
                    <a:pt x="3648" y="9"/>
                  </a:cubicBezTo>
                  <a:cubicBezTo>
                    <a:pt x="3542" y="3"/>
                    <a:pt x="3435" y="1"/>
                    <a:pt x="3329"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44" name="Google Shape;3601;p70">
              <a:extLst>
                <a:ext uri="{FF2B5EF4-FFF2-40B4-BE49-F238E27FC236}">
                  <a16:creationId xmlns:a16="http://schemas.microsoft.com/office/drawing/2014/main" id="{D22ECE31-A4B9-45B6-A74B-5111D1084C1F}"/>
                </a:ext>
              </a:extLst>
            </p:cNvPr>
            <p:cNvSpPr/>
            <p:nvPr/>
          </p:nvSpPr>
          <p:spPr>
            <a:xfrm>
              <a:off x="7266928" y="2283069"/>
              <a:ext cx="30575" cy="29495"/>
            </a:xfrm>
            <a:custGeom>
              <a:avLst/>
              <a:gdLst/>
              <a:ahLst/>
              <a:cxnLst/>
              <a:rect l="l" t="t" r="r" b="b"/>
              <a:pathLst>
                <a:path w="2038" h="1966" extrusionOk="0">
                  <a:moveTo>
                    <a:pt x="1083" y="0"/>
                  </a:moveTo>
                  <a:cubicBezTo>
                    <a:pt x="957" y="0"/>
                    <a:pt x="829" y="25"/>
                    <a:pt x="700" y="72"/>
                  </a:cubicBezTo>
                  <a:cubicBezTo>
                    <a:pt x="426" y="193"/>
                    <a:pt x="244" y="406"/>
                    <a:pt x="153" y="710"/>
                  </a:cubicBezTo>
                  <a:cubicBezTo>
                    <a:pt x="1" y="1227"/>
                    <a:pt x="274" y="1774"/>
                    <a:pt x="821" y="1926"/>
                  </a:cubicBezTo>
                  <a:cubicBezTo>
                    <a:pt x="910" y="1952"/>
                    <a:pt x="1004" y="1966"/>
                    <a:pt x="1098" y="1966"/>
                  </a:cubicBezTo>
                  <a:cubicBezTo>
                    <a:pt x="1328" y="1966"/>
                    <a:pt x="1561" y="1885"/>
                    <a:pt x="1733" y="1713"/>
                  </a:cubicBezTo>
                  <a:cubicBezTo>
                    <a:pt x="1885" y="1591"/>
                    <a:pt x="2007" y="1379"/>
                    <a:pt x="2037" y="1166"/>
                  </a:cubicBezTo>
                  <a:cubicBezTo>
                    <a:pt x="2037" y="1105"/>
                    <a:pt x="2037" y="1014"/>
                    <a:pt x="2037" y="923"/>
                  </a:cubicBezTo>
                  <a:cubicBezTo>
                    <a:pt x="2007" y="923"/>
                    <a:pt x="2007" y="1014"/>
                    <a:pt x="1976" y="1166"/>
                  </a:cubicBezTo>
                  <a:cubicBezTo>
                    <a:pt x="1916" y="1348"/>
                    <a:pt x="1825" y="1500"/>
                    <a:pt x="1673" y="1622"/>
                  </a:cubicBezTo>
                  <a:cubicBezTo>
                    <a:pt x="1505" y="1748"/>
                    <a:pt x="1322" y="1816"/>
                    <a:pt x="1135" y="1816"/>
                  </a:cubicBezTo>
                  <a:cubicBezTo>
                    <a:pt x="1052" y="1816"/>
                    <a:pt x="967" y="1802"/>
                    <a:pt x="882" y="1774"/>
                  </a:cubicBezTo>
                  <a:cubicBezTo>
                    <a:pt x="639" y="1713"/>
                    <a:pt x="457" y="1531"/>
                    <a:pt x="366" y="1318"/>
                  </a:cubicBezTo>
                  <a:cubicBezTo>
                    <a:pt x="183" y="892"/>
                    <a:pt x="366" y="406"/>
                    <a:pt x="791" y="224"/>
                  </a:cubicBezTo>
                  <a:cubicBezTo>
                    <a:pt x="905" y="173"/>
                    <a:pt x="1019" y="148"/>
                    <a:pt x="1131" y="148"/>
                  </a:cubicBezTo>
                  <a:cubicBezTo>
                    <a:pt x="1288" y="148"/>
                    <a:pt x="1440" y="196"/>
                    <a:pt x="1581" y="284"/>
                  </a:cubicBezTo>
                  <a:cubicBezTo>
                    <a:pt x="1764" y="375"/>
                    <a:pt x="1885" y="527"/>
                    <a:pt x="1946" y="710"/>
                  </a:cubicBezTo>
                  <a:cubicBezTo>
                    <a:pt x="2007" y="862"/>
                    <a:pt x="2037" y="923"/>
                    <a:pt x="2037" y="923"/>
                  </a:cubicBezTo>
                  <a:cubicBezTo>
                    <a:pt x="2037" y="862"/>
                    <a:pt x="2037" y="771"/>
                    <a:pt x="2007" y="710"/>
                  </a:cubicBezTo>
                  <a:cubicBezTo>
                    <a:pt x="1946" y="497"/>
                    <a:pt x="1825" y="315"/>
                    <a:pt x="1642" y="193"/>
                  </a:cubicBezTo>
                  <a:cubicBezTo>
                    <a:pt x="1474" y="62"/>
                    <a:pt x="1283" y="0"/>
                    <a:pt x="1083"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45" name="Google Shape;3602;p70">
              <a:extLst>
                <a:ext uri="{FF2B5EF4-FFF2-40B4-BE49-F238E27FC236}">
                  <a16:creationId xmlns:a16="http://schemas.microsoft.com/office/drawing/2014/main" id="{7758A687-B5DA-4AFB-8E03-A7C1EBB5DEDE}"/>
                </a:ext>
              </a:extLst>
            </p:cNvPr>
            <p:cNvSpPr/>
            <p:nvPr/>
          </p:nvSpPr>
          <p:spPr>
            <a:xfrm>
              <a:off x="7274235" y="1847726"/>
              <a:ext cx="112189" cy="200673"/>
            </a:xfrm>
            <a:custGeom>
              <a:avLst/>
              <a:gdLst/>
              <a:ahLst/>
              <a:cxnLst/>
              <a:rect l="l" t="t" r="r" b="b"/>
              <a:pathLst>
                <a:path w="7478" h="13376" extrusionOk="0">
                  <a:moveTo>
                    <a:pt x="7477" y="1"/>
                  </a:moveTo>
                  <a:lnTo>
                    <a:pt x="7477" y="1"/>
                  </a:lnTo>
                  <a:cubicBezTo>
                    <a:pt x="7265" y="700"/>
                    <a:pt x="6748" y="1825"/>
                    <a:pt x="6535" y="2524"/>
                  </a:cubicBezTo>
                  <a:cubicBezTo>
                    <a:pt x="6414" y="3041"/>
                    <a:pt x="6201" y="3527"/>
                    <a:pt x="5866" y="3922"/>
                  </a:cubicBezTo>
                  <a:cubicBezTo>
                    <a:pt x="5289" y="4469"/>
                    <a:pt x="4651" y="4317"/>
                    <a:pt x="3982" y="4591"/>
                  </a:cubicBezTo>
                  <a:cubicBezTo>
                    <a:pt x="4438" y="4682"/>
                    <a:pt x="5015" y="5199"/>
                    <a:pt x="5380" y="5503"/>
                  </a:cubicBezTo>
                  <a:cubicBezTo>
                    <a:pt x="3801" y="8046"/>
                    <a:pt x="311" y="12980"/>
                    <a:pt x="46" y="13353"/>
                  </a:cubicBezTo>
                  <a:lnTo>
                    <a:pt x="46" y="13353"/>
                  </a:lnTo>
                  <a:cubicBezTo>
                    <a:pt x="2302" y="12250"/>
                    <a:pt x="3930" y="10016"/>
                    <a:pt x="5198" y="7813"/>
                  </a:cubicBezTo>
                  <a:cubicBezTo>
                    <a:pt x="5471" y="7326"/>
                    <a:pt x="5745" y="6840"/>
                    <a:pt x="5988" y="6354"/>
                  </a:cubicBezTo>
                  <a:cubicBezTo>
                    <a:pt x="6170" y="6110"/>
                    <a:pt x="6262" y="5807"/>
                    <a:pt x="6292" y="5503"/>
                  </a:cubicBezTo>
                  <a:cubicBezTo>
                    <a:pt x="6322" y="5205"/>
                    <a:pt x="6119" y="4908"/>
                    <a:pt x="5826" y="4838"/>
                  </a:cubicBezTo>
                  <a:lnTo>
                    <a:pt x="5826" y="4838"/>
                  </a:lnTo>
                  <a:cubicBezTo>
                    <a:pt x="5887" y="4851"/>
                    <a:pt x="5948" y="4857"/>
                    <a:pt x="6008" y="4857"/>
                  </a:cubicBezTo>
                  <a:cubicBezTo>
                    <a:pt x="6331" y="4857"/>
                    <a:pt x="6632" y="4680"/>
                    <a:pt x="6809" y="4378"/>
                  </a:cubicBezTo>
                  <a:cubicBezTo>
                    <a:pt x="6991" y="4044"/>
                    <a:pt x="7082" y="3648"/>
                    <a:pt x="7113" y="3284"/>
                  </a:cubicBezTo>
                  <a:cubicBezTo>
                    <a:pt x="7204" y="2341"/>
                    <a:pt x="7356" y="943"/>
                    <a:pt x="7477" y="1"/>
                  </a:cubicBezTo>
                  <a:close/>
                  <a:moveTo>
                    <a:pt x="46" y="13353"/>
                  </a:moveTo>
                  <a:cubicBezTo>
                    <a:pt x="31" y="13360"/>
                    <a:pt x="16" y="13368"/>
                    <a:pt x="0" y="13375"/>
                  </a:cubicBezTo>
                  <a:lnTo>
                    <a:pt x="31" y="13375"/>
                  </a:lnTo>
                  <a:cubicBezTo>
                    <a:pt x="31" y="13375"/>
                    <a:pt x="36" y="13367"/>
                    <a:pt x="46" y="13353"/>
                  </a:cubicBezTo>
                  <a:close/>
                </a:path>
              </a:pathLst>
            </a:custGeom>
            <a:solidFill>
              <a:srgbClr val="000000"/>
            </a:solidFill>
            <a:ln>
              <a:noFill/>
            </a:ln>
          </p:spPr>
          <p:txBody>
            <a:bodyPr spcFirstLastPara="1" wrap="square" lIns="91425" tIns="91425" rIns="91425" bIns="91425" anchor="ctr" anchorCtr="0">
              <a:noAutofit/>
            </a:bodyPr>
            <a:lstStyle/>
            <a:p>
              <a:pPr defTabSz="914378"/>
              <a:endParaRPr>
                <a:ea typeface="+mn-ea"/>
              </a:endParaRPr>
            </a:p>
          </p:txBody>
        </p:sp>
        <p:sp>
          <p:nvSpPr>
            <p:cNvPr id="46" name="Google Shape;3603;p70">
              <a:extLst>
                <a:ext uri="{FF2B5EF4-FFF2-40B4-BE49-F238E27FC236}">
                  <a16:creationId xmlns:a16="http://schemas.microsoft.com/office/drawing/2014/main" id="{ED5201A7-3791-422A-A221-9B00AE921DF6}"/>
                </a:ext>
              </a:extLst>
            </p:cNvPr>
            <p:cNvSpPr/>
            <p:nvPr/>
          </p:nvSpPr>
          <p:spPr>
            <a:xfrm>
              <a:off x="6969609" y="1953989"/>
              <a:ext cx="356639" cy="370292"/>
            </a:xfrm>
            <a:custGeom>
              <a:avLst/>
              <a:gdLst/>
              <a:ahLst/>
              <a:cxnLst/>
              <a:rect l="l" t="t" r="r" b="b"/>
              <a:pathLst>
                <a:path w="23772" h="24682" extrusionOk="0">
                  <a:moveTo>
                    <a:pt x="9849" y="0"/>
                  </a:moveTo>
                  <a:lnTo>
                    <a:pt x="1" y="9332"/>
                  </a:lnTo>
                  <a:lnTo>
                    <a:pt x="13466" y="24681"/>
                  </a:lnTo>
                  <a:cubicBezTo>
                    <a:pt x="13466" y="24681"/>
                    <a:pt x="23772" y="14134"/>
                    <a:pt x="23349" y="14134"/>
                  </a:cubicBezTo>
                  <a:cubicBezTo>
                    <a:pt x="23347" y="14134"/>
                    <a:pt x="23346" y="14134"/>
                    <a:pt x="23345" y="14134"/>
                  </a:cubicBezTo>
                  <a:cubicBezTo>
                    <a:pt x="23344" y="14134"/>
                    <a:pt x="23344" y="14134"/>
                    <a:pt x="23344" y="14134"/>
                  </a:cubicBezTo>
                  <a:cubicBezTo>
                    <a:pt x="23103" y="14134"/>
                    <a:pt x="9849" y="0"/>
                    <a:pt x="9849" y="0"/>
                  </a:cubicBezTo>
                  <a:close/>
                </a:path>
              </a:pathLst>
            </a:custGeom>
            <a:solidFill>
              <a:srgbClr val="455A64"/>
            </a:solidFill>
            <a:ln>
              <a:noFill/>
            </a:ln>
          </p:spPr>
          <p:txBody>
            <a:bodyPr spcFirstLastPara="1" wrap="square" lIns="91425" tIns="91425" rIns="91425" bIns="91425" anchor="ctr" anchorCtr="0">
              <a:noAutofit/>
            </a:bodyPr>
            <a:lstStyle/>
            <a:p>
              <a:pPr defTabSz="914378"/>
              <a:endParaRPr>
                <a:ea typeface="+mn-ea"/>
              </a:endParaRPr>
            </a:p>
          </p:txBody>
        </p:sp>
        <p:sp>
          <p:nvSpPr>
            <p:cNvPr id="47" name="Google Shape;3604;p70">
              <a:extLst>
                <a:ext uri="{FF2B5EF4-FFF2-40B4-BE49-F238E27FC236}">
                  <a16:creationId xmlns:a16="http://schemas.microsoft.com/office/drawing/2014/main" id="{86C1C4EF-D611-4ED4-8520-C728370A3A7A}"/>
                </a:ext>
              </a:extLst>
            </p:cNvPr>
            <p:cNvSpPr/>
            <p:nvPr/>
          </p:nvSpPr>
          <p:spPr>
            <a:xfrm>
              <a:off x="7121914" y="2023751"/>
              <a:ext cx="206134" cy="98056"/>
            </a:xfrm>
            <a:custGeom>
              <a:avLst/>
              <a:gdLst/>
              <a:ahLst/>
              <a:cxnLst/>
              <a:rect l="l" t="t" r="r" b="b"/>
              <a:pathLst>
                <a:path w="13740" h="6536" extrusionOk="0">
                  <a:moveTo>
                    <a:pt x="5199" y="1"/>
                  </a:moveTo>
                  <a:lnTo>
                    <a:pt x="1582" y="548"/>
                  </a:lnTo>
                  <a:lnTo>
                    <a:pt x="1" y="2675"/>
                  </a:lnTo>
                  <a:cubicBezTo>
                    <a:pt x="1" y="2675"/>
                    <a:pt x="27" y="3172"/>
                    <a:pt x="321" y="3172"/>
                  </a:cubicBezTo>
                  <a:cubicBezTo>
                    <a:pt x="344" y="3172"/>
                    <a:pt x="369" y="3168"/>
                    <a:pt x="396" y="3162"/>
                  </a:cubicBezTo>
                  <a:cubicBezTo>
                    <a:pt x="670" y="3040"/>
                    <a:pt x="913" y="2858"/>
                    <a:pt x="1156" y="2645"/>
                  </a:cubicBezTo>
                  <a:lnTo>
                    <a:pt x="1278" y="4165"/>
                  </a:lnTo>
                  <a:cubicBezTo>
                    <a:pt x="1278" y="4165"/>
                    <a:pt x="1526" y="4426"/>
                    <a:pt x="1791" y="4426"/>
                  </a:cubicBezTo>
                  <a:cubicBezTo>
                    <a:pt x="1930" y="4426"/>
                    <a:pt x="2074" y="4354"/>
                    <a:pt x="2189" y="4134"/>
                  </a:cubicBezTo>
                  <a:lnTo>
                    <a:pt x="2615" y="5259"/>
                  </a:lnTo>
                  <a:cubicBezTo>
                    <a:pt x="2615" y="5259"/>
                    <a:pt x="2809" y="5466"/>
                    <a:pt x="3021" y="5466"/>
                  </a:cubicBezTo>
                  <a:cubicBezTo>
                    <a:pt x="3133" y="5466"/>
                    <a:pt x="3250" y="5408"/>
                    <a:pt x="3344" y="5229"/>
                  </a:cubicBezTo>
                  <a:lnTo>
                    <a:pt x="3983" y="6536"/>
                  </a:lnTo>
                  <a:cubicBezTo>
                    <a:pt x="4226" y="6445"/>
                    <a:pt x="4469" y="6262"/>
                    <a:pt x="4591" y="6019"/>
                  </a:cubicBezTo>
                  <a:cubicBezTo>
                    <a:pt x="4682" y="5806"/>
                    <a:pt x="4712" y="5563"/>
                    <a:pt x="4651" y="5350"/>
                  </a:cubicBezTo>
                  <a:lnTo>
                    <a:pt x="4651" y="5350"/>
                  </a:lnTo>
                  <a:cubicBezTo>
                    <a:pt x="4652" y="5350"/>
                    <a:pt x="6445" y="5563"/>
                    <a:pt x="7205" y="5745"/>
                  </a:cubicBezTo>
                  <a:cubicBezTo>
                    <a:pt x="7395" y="5791"/>
                    <a:pt x="7763" y="5808"/>
                    <a:pt x="8209" y="5808"/>
                  </a:cubicBezTo>
                  <a:cubicBezTo>
                    <a:pt x="9547" y="5808"/>
                    <a:pt x="11582" y="5654"/>
                    <a:pt x="11582" y="5654"/>
                  </a:cubicBezTo>
                  <a:lnTo>
                    <a:pt x="13101" y="6019"/>
                  </a:lnTo>
                  <a:lnTo>
                    <a:pt x="13740" y="2037"/>
                  </a:lnTo>
                  <a:lnTo>
                    <a:pt x="10579" y="2098"/>
                  </a:lnTo>
                  <a:lnTo>
                    <a:pt x="5199" y="1"/>
                  </a:lnTo>
                  <a:close/>
                </a:path>
              </a:pathLst>
            </a:custGeom>
            <a:solidFill>
              <a:srgbClr val="FBCEAE"/>
            </a:solidFill>
            <a:ln>
              <a:noFill/>
            </a:ln>
          </p:spPr>
          <p:txBody>
            <a:bodyPr spcFirstLastPara="1" wrap="square" lIns="91425" tIns="91425" rIns="91425" bIns="91425" anchor="ctr" anchorCtr="0">
              <a:noAutofit/>
            </a:bodyPr>
            <a:lstStyle/>
            <a:p>
              <a:pPr defTabSz="914378"/>
              <a:endParaRPr>
                <a:ea typeface="+mn-ea"/>
              </a:endParaRPr>
            </a:p>
          </p:txBody>
        </p:sp>
        <p:sp>
          <p:nvSpPr>
            <p:cNvPr id="48" name="Google Shape;3605;p70">
              <a:extLst>
                <a:ext uri="{FF2B5EF4-FFF2-40B4-BE49-F238E27FC236}">
                  <a16:creationId xmlns:a16="http://schemas.microsoft.com/office/drawing/2014/main" id="{E8028DCE-E4EE-4880-BBB4-C65FA0825F88}"/>
                </a:ext>
              </a:extLst>
            </p:cNvPr>
            <p:cNvSpPr/>
            <p:nvPr/>
          </p:nvSpPr>
          <p:spPr>
            <a:xfrm>
              <a:off x="7138792" y="2030712"/>
              <a:ext cx="50183" cy="35466"/>
            </a:xfrm>
            <a:custGeom>
              <a:avLst/>
              <a:gdLst/>
              <a:ahLst/>
              <a:cxnLst/>
              <a:rect l="l" t="t" r="r" b="b"/>
              <a:pathLst>
                <a:path w="3345" h="2364" extrusionOk="0">
                  <a:moveTo>
                    <a:pt x="2938" y="0"/>
                  </a:moveTo>
                  <a:cubicBezTo>
                    <a:pt x="2848" y="0"/>
                    <a:pt x="2759" y="17"/>
                    <a:pt x="2675" y="53"/>
                  </a:cubicBezTo>
                  <a:cubicBezTo>
                    <a:pt x="2432" y="84"/>
                    <a:pt x="2189" y="145"/>
                    <a:pt x="1976" y="236"/>
                  </a:cubicBezTo>
                  <a:cubicBezTo>
                    <a:pt x="1672" y="327"/>
                    <a:pt x="1399" y="449"/>
                    <a:pt x="1125" y="540"/>
                  </a:cubicBezTo>
                  <a:cubicBezTo>
                    <a:pt x="852" y="661"/>
                    <a:pt x="578" y="813"/>
                    <a:pt x="335" y="996"/>
                  </a:cubicBezTo>
                  <a:cubicBezTo>
                    <a:pt x="213" y="1087"/>
                    <a:pt x="122" y="1208"/>
                    <a:pt x="92" y="1360"/>
                  </a:cubicBezTo>
                  <a:cubicBezTo>
                    <a:pt x="61" y="1452"/>
                    <a:pt x="61" y="1573"/>
                    <a:pt x="61" y="1695"/>
                  </a:cubicBezTo>
                  <a:cubicBezTo>
                    <a:pt x="1" y="1908"/>
                    <a:pt x="31" y="2151"/>
                    <a:pt x="92" y="2363"/>
                  </a:cubicBezTo>
                  <a:cubicBezTo>
                    <a:pt x="92" y="2363"/>
                    <a:pt x="122" y="2120"/>
                    <a:pt x="183" y="1695"/>
                  </a:cubicBezTo>
                  <a:cubicBezTo>
                    <a:pt x="183" y="1604"/>
                    <a:pt x="213" y="1482"/>
                    <a:pt x="244" y="1391"/>
                  </a:cubicBezTo>
                  <a:cubicBezTo>
                    <a:pt x="274" y="1269"/>
                    <a:pt x="335" y="1178"/>
                    <a:pt x="426" y="1117"/>
                  </a:cubicBezTo>
                  <a:cubicBezTo>
                    <a:pt x="669" y="965"/>
                    <a:pt x="912" y="813"/>
                    <a:pt x="1186" y="692"/>
                  </a:cubicBezTo>
                  <a:cubicBezTo>
                    <a:pt x="1490" y="570"/>
                    <a:pt x="1764" y="479"/>
                    <a:pt x="2007" y="388"/>
                  </a:cubicBezTo>
                  <a:cubicBezTo>
                    <a:pt x="2280" y="297"/>
                    <a:pt x="2493" y="205"/>
                    <a:pt x="2706" y="145"/>
                  </a:cubicBezTo>
                  <a:cubicBezTo>
                    <a:pt x="2856" y="123"/>
                    <a:pt x="3007" y="102"/>
                    <a:pt x="3157" y="102"/>
                  </a:cubicBezTo>
                  <a:cubicBezTo>
                    <a:pt x="3219" y="102"/>
                    <a:pt x="3282" y="105"/>
                    <a:pt x="3344" y="114"/>
                  </a:cubicBezTo>
                  <a:cubicBezTo>
                    <a:pt x="3215" y="41"/>
                    <a:pt x="3075" y="0"/>
                    <a:pt x="2938" y="0"/>
                  </a:cubicBezTo>
                  <a:close/>
                </a:path>
              </a:pathLst>
            </a:custGeom>
            <a:solidFill>
              <a:srgbClr val="875149"/>
            </a:solidFill>
            <a:ln>
              <a:noFill/>
            </a:ln>
          </p:spPr>
          <p:txBody>
            <a:bodyPr spcFirstLastPara="1" wrap="square" lIns="91425" tIns="91425" rIns="91425" bIns="91425" anchor="ctr" anchorCtr="0">
              <a:noAutofit/>
            </a:bodyPr>
            <a:lstStyle/>
            <a:p>
              <a:pPr defTabSz="914378"/>
              <a:endParaRPr>
                <a:ea typeface="+mn-ea"/>
              </a:endParaRPr>
            </a:p>
          </p:txBody>
        </p:sp>
        <p:sp>
          <p:nvSpPr>
            <p:cNvPr id="49" name="Google Shape;3606;p70">
              <a:extLst>
                <a:ext uri="{FF2B5EF4-FFF2-40B4-BE49-F238E27FC236}">
                  <a16:creationId xmlns:a16="http://schemas.microsoft.com/office/drawing/2014/main" id="{58739E46-B155-46D8-B431-F7A937214C82}"/>
                </a:ext>
              </a:extLst>
            </p:cNvPr>
            <p:cNvSpPr/>
            <p:nvPr/>
          </p:nvSpPr>
          <p:spPr>
            <a:xfrm>
              <a:off x="7151559" y="2048385"/>
              <a:ext cx="42427" cy="37401"/>
            </a:xfrm>
            <a:custGeom>
              <a:avLst/>
              <a:gdLst/>
              <a:ahLst/>
              <a:cxnLst/>
              <a:rect l="l" t="t" r="r" b="b"/>
              <a:pathLst>
                <a:path w="2828" h="2493" extrusionOk="0">
                  <a:moveTo>
                    <a:pt x="2827" y="0"/>
                  </a:moveTo>
                  <a:lnTo>
                    <a:pt x="2827" y="0"/>
                  </a:lnTo>
                  <a:cubicBezTo>
                    <a:pt x="2645" y="30"/>
                    <a:pt x="2432" y="91"/>
                    <a:pt x="2220" y="182"/>
                  </a:cubicBezTo>
                  <a:cubicBezTo>
                    <a:pt x="1855" y="274"/>
                    <a:pt x="1308" y="365"/>
                    <a:pt x="730" y="578"/>
                  </a:cubicBezTo>
                  <a:cubicBezTo>
                    <a:pt x="578" y="608"/>
                    <a:pt x="457" y="699"/>
                    <a:pt x="335" y="790"/>
                  </a:cubicBezTo>
                  <a:cubicBezTo>
                    <a:pt x="244" y="912"/>
                    <a:pt x="183" y="1033"/>
                    <a:pt x="153" y="1185"/>
                  </a:cubicBezTo>
                  <a:cubicBezTo>
                    <a:pt x="31" y="1398"/>
                    <a:pt x="1" y="1641"/>
                    <a:pt x="31" y="1885"/>
                  </a:cubicBezTo>
                  <a:cubicBezTo>
                    <a:pt x="61" y="2037"/>
                    <a:pt x="122" y="2188"/>
                    <a:pt x="183" y="2340"/>
                  </a:cubicBezTo>
                  <a:cubicBezTo>
                    <a:pt x="183" y="2371"/>
                    <a:pt x="213" y="2432"/>
                    <a:pt x="244" y="2492"/>
                  </a:cubicBezTo>
                  <a:cubicBezTo>
                    <a:pt x="244" y="2432"/>
                    <a:pt x="244" y="2371"/>
                    <a:pt x="244" y="2310"/>
                  </a:cubicBezTo>
                  <a:cubicBezTo>
                    <a:pt x="183" y="2158"/>
                    <a:pt x="153" y="2006"/>
                    <a:pt x="153" y="1854"/>
                  </a:cubicBezTo>
                  <a:cubicBezTo>
                    <a:pt x="183" y="1520"/>
                    <a:pt x="274" y="1185"/>
                    <a:pt x="457" y="881"/>
                  </a:cubicBezTo>
                  <a:cubicBezTo>
                    <a:pt x="548" y="821"/>
                    <a:pt x="669" y="760"/>
                    <a:pt x="821" y="730"/>
                  </a:cubicBezTo>
                  <a:cubicBezTo>
                    <a:pt x="1368" y="517"/>
                    <a:pt x="1885" y="395"/>
                    <a:pt x="2280" y="274"/>
                  </a:cubicBezTo>
                  <a:cubicBezTo>
                    <a:pt x="2463" y="213"/>
                    <a:pt x="2675" y="122"/>
                    <a:pt x="2827" y="0"/>
                  </a:cubicBezTo>
                  <a:close/>
                </a:path>
              </a:pathLst>
            </a:custGeom>
            <a:solidFill>
              <a:srgbClr val="875149"/>
            </a:solidFill>
            <a:ln>
              <a:noFill/>
            </a:ln>
          </p:spPr>
          <p:txBody>
            <a:bodyPr spcFirstLastPara="1" wrap="square" lIns="91425" tIns="91425" rIns="91425" bIns="91425" anchor="ctr" anchorCtr="0">
              <a:noAutofit/>
            </a:bodyPr>
            <a:lstStyle/>
            <a:p>
              <a:pPr defTabSz="914378"/>
              <a:endParaRPr>
                <a:ea typeface="+mn-ea"/>
              </a:endParaRPr>
            </a:p>
          </p:txBody>
        </p:sp>
        <p:sp>
          <p:nvSpPr>
            <p:cNvPr id="50" name="Google Shape;3607;p70">
              <a:extLst>
                <a:ext uri="{FF2B5EF4-FFF2-40B4-BE49-F238E27FC236}">
                  <a16:creationId xmlns:a16="http://schemas.microsoft.com/office/drawing/2014/main" id="{EEC51D55-FC4C-4880-B5E7-D9718F944410}"/>
                </a:ext>
              </a:extLst>
            </p:cNvPr>
            <p:cNvSpPr/>
            <p:nvPr/>
          </p:nvSpPr>
          <p:spPr>
            <a:xfrm>
              <a:off x="7167072" y="2079950"/>
              <a:ext cx="31025" cy="23164"/>
            </a:xfrm>
            <a:custGeom>
              <a:avLst/>
              <a:gdLst/>
              <a:ahLst/>
              <a:cxnLst/>
              <a:rect l="l" t="t" r="r" b="b"/>
              <a:pathLst>
                <a:path w="2068" h="1544" extrusionOk="0">
                  <a:moveTo>
                    <a:pt x="1778" y="1"/>
                  </a:moveTo>
                  <a:cubicBezTo>
                    <a:pt x="1725" y="1"/>
                    <a:pt x="1672" y="9"/>
                    <a:pt x="1611" y="24"/>
                  </a:cubicBezTo>
                  <a:lnTo>
                    <a:pt x="1094" y="24"/>
                  </a:lnTo>
                  <a:cubicBezTo>
                    <a:pt x="882" y="24"/>
                    <a:pt x="669" y="54"/>
                    <a:pt x="456" y="115"/>
                  </a:cubicBezTo>
                  <a:cubicBezTo>
                    <a:pt x="243" y="206"/>
                    <a:pt x="61" y="388"/>
                    <a:pt x="31" y="632"/>
                  </a:cubicBezTo>
                  <a:cubicBezTo>
                    <a:pt x="0" y="814"/>
                    <a:pt x="31" y="996"/>
                    <a:pt x="122" y="1179"/>
                  </a:cubicBezTo>
                  <a:cubicBezTo>
                    <a:pt x="182" y="1300"/>
                    <a:pt x="274" y="1452"/>
                    <a:pt x="395" y="1543"/>
                  </a:cubicBezTo>
                  <a:cubicBezTo>
                    <a:pt x="365" y="1392"/>
                    <a:pt x="304" y="1270"/>
                    <a:pt x="213" y="1118"/>
                  </a:cubicBezTo>
                  <a:cubicBezTo>
                    <a:pt x="152" y="966"/>
                    <a:pt x="152" y="814"/>
                    <a:pt x="182" y="662"/>
                  </a:cubicBezTo>
                  <a:cubicBezTo>
                    <a:pt x="213" y="480"/>
                    <a:pt x="365" y="358"/>
                    <a:pt x="517" y="297"/>
                  </a:cubicBezTo>
                  <a:cubicBezTo>
                    <a:pt x="699" y="236"/>
                    <a:pt x="912" y="176"/>
                    <a:pt x="1094" y="176"/>
                  </a:cubicBezTo>
                  <a:lnTo>
                    <a:pt x="1611" y="145"/>
                  </a:lnTo>
                  <a:cubicBezTo>
                    <a:pt x="1763" y="115"/>
                    <a:pt x="1885" y="84"/>
                    <a:pt x="1945" y="84"/>
                  </a:cubicBezTo>
                  <a:lnTo>
                    <a:pt x="2067" y="84"/>
                  </a:lnTo>
                  <a:cubicBezTo>
                    <a:pt x="2067" y="84"/>
                    <a:pt x="2037" y="24"/>
                    <a:pt x="1945" y="24"/>
                  </a:cubicBezTo>
                  <a:cubicBezTo>
                    <a:pt x="1885" y="9"/>
                    <a:pt x="1831" y="1"/>
                    <a:pt x="1778" y="1"/>
                  </a:cubicBezTo>
                  <a:close/>
                </a:path>
              </a:pathLst>
            </a:custGeom>
            <a:solidFill>
              <a:srgbClr val="875149"/>
            </a:solidFill>
            <a:ln>
              <a:noFill/>
            </a:ln>
          </p:spPr>
          <p:txBody>
            <a:bodyPr spcFirstLastPara="1" wrap="square" lIns="91425" tIns="91425" rIns="91425" bIns="91425" anchor="ctr" anchorCtr="0">
              <a:noAutofit/>
            </a:bodyPr>
            <a:lstStyle/>
            <a:p>
              <a:pPr defTabSz="914378"/>
              <a:endParaRPr>
                <a:ea typeface="+mn-ea"/>
              </a:endParaRPr>
            </a:p>
          </p:txBody>
        </p:sp>
        <p:sp>
          <p:nvSpPr>
            <p:cNvPr id="51" name="Google Shape;3608;p70">
              <a:extLst>
                <a:ext uri="{FF2B5EF4-FFF2-40B4-BE49-F238E27FC236}">
                  <a16:creationId xmlns:a16="http://schemas.microsoft.com/office/drawing/2014/main" id="{45169AE1-F01D-48E6-A41F-D1F0AF2B0FB6}"/>
                </a:ext>
              </a:extLst>
            </p:cNvPr>
            <p:cNvSpPr/>
            <p:nvPr/>
          </p:nvSpPr>
          <p:spPr>
            <a:xfrm>
              <a:off x="7135146" y="1391275"/>
              <a:ext cx="291859" cy="302795"/>
            </a:xfrm>
            <a:custGeom>
              <a:avLst/>
              <a:gdLst/>
              <a:ahLst/>
              <a:cxnLst/>
              <a:rect l="l" t="t" r="r" b="b"/>
              <a:pathLst>
                <a:path w="19454" h="20183" extrusionOk="0">
                  <a:moveTo>
                    <a:pt x="9107" y="1"/>
                  </a:moveTo>
                  <a:cubicBezTo>
                    <a:pt x="8496" y="1"/>
                    <a:pt x="7872" y="45"/>
                    <a:pt x="7235" y="122"/>
                  </a:cubicBezTo>
                  <a:cubicBezTo>
                    <a:pt x="5928" y="365"/>
                    <a:pt x="4712" y="912"/>
                    <a:pt x="3648" y="1672"/>
                  </a:cubicBezTo>
                  <a:cubicBezTo>
                    <a:pt x="2219" y="2644"/>
                    <a:pt x="1733" y="4407"/>
                    <a:pt x="1155" y="6018"/>
                  </a:cubicBezTo>
                  <a:cubicBezTo>
                    <a:pt x="0" y="9240"/>
                    <a:pt x="548" y="13404"/>
                    <a:pt x="1611" y="14468"/>
                  </a:cubicBezTo>
                  <a:lnTo>
                    <a:pt x="15137" y="20183"/>
                  </a:lnTo>
                  <a:cubicBezTo>
                    <a:pt x="17326" y="18784"/>
                    <a:pt x="18785" y="18116"/>
                    <a:pt x="19180" y="15532"/>
                  </a:cubicBezTo>
                  <a:cubicBezTo>
                    <a:pt x="19454" y="13830"/>
                    <a:pt x="18663" y="10243"/>
                    <a:pt x="18177" y="8541"/>
                  </a:cubicBezTo>
                  <a:cubicBezTo>
                    <a:pt x="17356" y="5806"/>
                    <a:pt x="16536" y="2979"/>
                    <a:pt x="14165" y="1429"/>
                  </a:cubicBezTo>
                  <a:cubicBezTo>
                    <a:pt x="12598" y="384"/>
                    <a:pt x="10912" y="1"/>
                    <a:pt x="9107"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52" name="Google Shape;3609;p70">
              <a:extLst>
                <a:ext uri="{FF2B5EF4-FFF2-40B4-BE49-F238E27FC236}">
                  <a16:creationId xmlns:a16="http://schemas.microsoft.com/office/drawing/2014/main" id="{3D94873D-72DC-4FB8-A2D0-51C454F8C5FF}"/>
                </a:ext>
              </a:extLst>
            </p:cNvPr>
            <p:cNvSpPr/>
            <p:nvPr/>
          </p:nvSpPr>
          <p:spPr>
            <a:xfrm>
              <a:off x="7156120" y="1425856"/>
              <a:ext cx="216171" cy="393336"/>
            </a:xfrm>
            <a:custGeom>
              <a:avLst/>
              <a:gdLst/>
              <a:ahLst/>
              <a:cxnLst/>
              <a:rect l="l" t="t" r="r" b="b"/>
              <a:pathLst>
                <a:path w="14409" h="26218" extrusionOk="0">
                  <a:moveTo>
                    <a:pt x="4174" y="0"/>
                  </a:moveTo>
                  <a:cubicBezTo>
                    <a:pt x="1633" y="0"/>
                    <a:pt x="91" y="3255"/>
                    <a:pt x="61" y="5841"/>
                  </a:cubicBezTo>
                  <a:cubicBezTo>
                    <a:pt x="1" y="8789"/>
                    <a:pt x="61" y="12406"/>
                    <a:pt x="517" y="14565"/>
                  </a:cubicBezTo>
                  <a:cubicBezTo>
                    <a:pt x="1429" y="18972"/>
                    <a:pt x="4864" y="19397"/>
                    <a:pt x="4864" y="19397"/>
                  </a:cubicBezTo>
                  <a:cubicBezTo>
                    <a:pt x="4864" y="19397"/>
                    <a:pt x="4864" y="19458"/>
                    <a:pt x="4955" y="20765"/>
                  </a:cubicBezTo>
                  <a:lnTo>
                    <a:pt x="5077" y="23714"/>
                  </a:lnTo>
                  <a:cubicBezTo>
                    <a:pt x="5724" y="25500"/>
                    <a:pt x="6972" y="26218"/>
                    <a:pt x="8623" y="26218"/>
                  </a:cubicBezTo>
                  <a:cubicBezTo>
                    <a:pt x="10230" y="26218"/>
                    <a:pt x="12219" y="25538"/>
                    <a:pt x="14408" y="24504"/>
                  </a:cubicBezTo>
                  <a:lnTo>
                    <a:pt x="14165" y="3227"/>
                  </a:lnTo>
                  <a:cubicBezTo>
                    <a:pt x="14165" y="2437"/>
                    <a:pt x="13527" y="1768"/>
                    <a:pt x="12706" y="1707"/>
                  </a:cubicBezTo>
                  <a:lnTo>
                    <a:pt x="4347" y="5"/>
                  </a:lnTo>
                  <a:cubicBezTo>
                    <a:pt x="4289" y="2"/>
                    <a:pt x="4231" y="0"/>
                    <a:pt x="4174" y="0"/>
                  </a:cubicBezTo>
                  <a:close/>
                </a:path>
              </a:pathLst>
            </a:custGeom>
            <a:solidFill>
              <a:srgbClr val="FBCEAE"/>
            </a:solidFill>
            <a:ln>
              <a:noFill/>
            </a:ln>
          </p:spPr>
          <p:txBody>
            <a:bodyPr spcFirstLastPara="1" wrap="square" lIns="91425" tIns="91425" rIns="91425" bIns="91425" anchor="ctr" anchorCtr="0">
              <a:noAutofit/>
            </a:bodyPr>
            <a:lstStyle/>
            <a:p>
              <a:pPr defTabSz="914378"/>
              <a:endParaRPr>
                <a:ea typeface="+mn-ea"/>
              </a:endParaRPr>
            </a:p>
          </p:txBody>
        </p:sp>
        <p:sp>
          <p:nvSpPr>
            <p:cNvPr id="53" name="Google Shape;3610;p70">
              <a:extLst>
                <a:ext uri="{FF2B5EF4-FFF2-40B4-BE49-F238E27FC236}">
                  <a16:creationId xmlns:a16="http://schemas.microsoft.com/office/drawing/2014/main" id="{18DF0CA2-3337-4646-892B-5D2E945906C3}"/>
                </a:ext>
              </a:extLst>
            </p:cNvPr>
            <p:cNvSpPr/>
            <p:nvPr/>
          </p:nvSpPr>
          <p:spPr>
            <a:xfrm>
              <a:off x="7177558" y="1556348"/>
              <a:ext cx="17343" cy="16428"/>
            </a:xfrm>
            <a:custGeom>
              <a:avLst/>
              <a:gdLst/>
              <a:ahLst/>
              <a:cxnLst/>
              <a:rect l="l" t="t" r="r" b="b"/>
              <a:pathLst>
                <a:path w="1156" h="1095" extrusionOk="0">
                  <a:moveTo>
                    <a:pt x="578" y="0"/>
                  </a:moveTo>
                  <a:cubicBezTo>
                    <a:pt x="274" y="0"/>
                    <a:pt x="31" y="243"/>
                    <a:pt x="0" y="547"/>
                  </a:cubicBezTo>
                  <a:lnTo>
                    <a:pt x="31" y="547"/>
                  </a:lnTo>
                  <a:cubicBezTo>
                    <a:pt x="31" y="851"/>
                    <a:pt x="274" y="1094"/>
                    <a:pt x="578" y="1094"/>
                  </a:cubicBezTo>
                  <a:cubicBezTo>
                    <a:pt x="882" y="1094"/>
                    <a:pt x="1125" y="882"/>
                    <a:pt x="1155" y="578"/>
                  </a:cubicBezTo>
                  <a:lnTo>
                    <a:pt x="1155" y="547"/>
                  </a:lnTo>
                  <a:cubicBezTo>
                    <a:pt x="1125" y="243"/>
                    <a:pt x="882" y="0"/>
                    <a:pt x="578"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54" name="Google Shape;3611;p70">
              <a:extLst>
                <a:ext uri="{FF2B5EF4-FFF2-40B4-BE49-F238E27FC236}">
                  <a16:creationId xmlns:a16="http://schemas.microsoft.com/office/drawing/2014/main" id="{EC6A79B1-C1B7-4E53-9A83-487BD875881E}"/>
                </a:ext>
              </a:extLst>
            </p:cNvPr>
            <p:cNvSpPr/>
            <p:nvPr/>
          </p:nvSpPr>
          <p:spPr>
            <a:xfrm>
              <a:off x="7169802" y="1538105"/>
              <a:ext cx="35586" cy="10157"/>
            </a:xfrm>
            <a:custGeom>
              <a:avLst/>
              <a:gdLst/>
              <a:ahLst/>
              <a:cxnLst/>
              <a:rect l="l" t="t" r="r" b="b"/>
              <a:pathLst>
                <a:path w="2372" h="677" extrusionOk="0">
                  <a:moveTo>
                    <a:pt x="1125" y="0"/>
                  </a:moveTo>
                  <a:cubicBezTo>
                    <a:pt x="821" y="31"/>
                    <a:pt x="517" y="152"/>
                    <a:pt x="274" y="335"/>
                  </a:cubicBezTo>
                  <a:cubicBezTo>
                    <a:pt x="61" y="517"/>
                    <a:pt x="0" y="608"/>
                    <a:pt x="61" y="669"/>
                  </a:cubicBezTo>
                  <a:cubicBezTo>
                    <a:pt x="66" y="674"/>
                    <a:pt x="74" y="676"/>
                    <a:pt x="84" y="676"/>
                  </a:cubicBezTo>
                  <a:cubicBezTo>
                    <a:pt x="194" y="676"/>
                    <a:pt x="598" y="393"/>
                    <a:pt x="1156" y="365"/>
                  </a:cubicBezTo>
                  <a:cubicBezTo>
                    <a:pt x="1188" y="364"/>
                    <a:pt x="1219" y="363"/>
                    <a:pt x="1251" y="363"/>
                  </a:cubicBezTo>
                  <a:cubicBezTo>
                    <a:pt x="1751" y="363"/>
                    <a:pt x="2133" y="556"/>
                    <a:pt x="2250" y="556"/>
                  </a:cubicBezTo>
                  <a:cubicBezTo>
                    <a:pt x="2264" y="556"/>
                    <a:pt x="2274" y="554"/>
                    <a:pt x="2280" y="547"/>
                  </a:cubicBezTo>
                  <a:cubicBezTo>
                    <a:pt x="2371" y="456"/>
                    <a:pt x="2250" y="365"/>
                    <a:pt x="2037" y="244"/>
                  </a:cubicBezTo>
                  <a:cubicBezTo>
                    <a:pt x="1763" y="61"/>
                    <a:pt x="1459" y="0"/>
                    <a:pt x="1125"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55" name="Google Shape;3612;p70">
              <a:extLst>
                <a:ext uri="{FF2B5EF4-FFF2-40B4-BE49-F238E27FC236}">
                  <a16:creationId xmlns:a16="http://schemas.microsoft.com/office/drawing/2014/main" id="{C16DEC3F-926F-46BF-960E-C943A8A3CBBB}"/>
                </a:ext>
              </a:extLst>
            </p:cNvPr>
            <p:cNvSpPr/>
            <p:nvPr/>
          </p:nvSpPr>
          <p:spPr>
            <a:xfrm>
              <a:off x="7260552" y="1552207"/>
              <a:ext cx="16878" cy="16053"/>
            </a:xfrm>
            <a:custGeom>
              <a:avLst/>
              <a:gdLst/>
              <a:ahLst/>
              <a:cxnLst/>
              <a:rect l="l" t="t" r="r" b="b"/>
              <a:pathLst>
                <a:path w="1125" h="1070" extrusionOk="0">
                  <a:moveTo>
                    <a:pt x="501" y="0"/>
                  </a:moveTo>
                  <a:cubicBezTo>
                    <a:pt x="244" y="0"/>
                    <a:pt x="0" y="233"/>
                    <a:pt x="0" y="519"/>
                  </a:cubicBezTo>
                  <a:cubicBezTo>
                    <a:pt x="0" y="823"/>
                    <a:pt x="274" y="1066"/>
                    <a:pt x="578" y="1066"/>
                  </a:cubicBezTo>
                  <a:cubicBezTo>
                    <a:pt x="595" y="1068"/>
                    <a:pt x="612" y="1069"/>
                    <a:pt x="629" y="1069"/>
                  </a:cubicBezTo>
                  <a:cubicBezTo>
                    <a:pt x="909" y="1069"/>
                    <a:pt x="1125" y="836"/>
                    <a:pt x="1125" y="550"/>
                  </a:cubicBezTo>
                  <a:cubicBezTo>
                    <a:pt x="1125" y="246"/>
                    <a:pt x="851" y="3"/>
                    <a:pt x="547" y="3"/>
                  </a:cubicBezTo>
                  <a:cubicBezTo>
                    <a:pt x="532" y="1"/>
                    <a:pt x="516" y="0"/>
                    <a:pt x="501"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56" name="Google Shape;3613;p70">
              <a:extLst>
                <a:ext uri="{FF2B5EF4-FFF2-40B4-BE49-F238E27FC236}">
                  <a16:creationId xmlns:a16="http://schemas.microsoft.com/office/drawing/2014/main" id="{E18C8E9A-E9D9-4D5A-98AA-AC85494206AE}"/>
                </a:ext>
              </a:extLst>
            </p:cNvPr>
            <p:cNvSpPr/>
            <p:nvPr/>
          </p:nvSpPr>
          <p:spPr>
            <a:xfrm>
              <a:off x="7259187" y="1531639"/>
              <a:ext cx="35121" cy="9782"/>
            </a:xfrm>
            <a:custGeom>
              <a:avLst/>
              <a:gdLst/>
              <a:ahLst/>
              <a:cxnLst/>
              <a:rect l="l" t="t" r="r" b="b"/>
              <a:pathLst>
                <a:path w="2341" h="652" extrusionOk="0">
                  <a:moveTo>
                    <a:pt x="1222" y="0"/>
                  </a:moveTo>
                  <a:cubicBezTo>
                    <a:pt x="1179" y="0"/>
                    <a:pt x="1137" y="2"/>
                    <a:pt x="1094" y="6"/>
                  </a:cubicBezTo>
                  <a:cubicBezTo>
                    <a:pt x="790" y="6"/>
                    <a:pt x="517" y="127"/>
                    <a:pt x="274" y="340"/>
                  </a:cubicBezTo>
                  <a:cubicBezTo>
                    <a:pt x="61" y="492"/>
                    <a:pt x="0" y="614"/>
                    <a:pt x="30" y="644"/>
                  </a:cubicBezTo>
                  <a:cubicBezTo>
                    <a:pt x="38" y="649"/>
                    <a:pt x="48" y="652"/>
                    <a:pt x="59" y="652"/>
                  </a:cubicBezTo>
                  <a:cubicBezTo>
                    <a:pt x="189" y="652"/>
                    <a:pt x="567" y="368"/>
                    <a:pt x="1125" y="340"/>
                  </a:cubicBezTo>
                  <a:cubicBezTo>
                    <a:pt x="1646" y="340"/>
                    <a:pt x="2078" y="541"/>
                    <a:pt x="2229" y="541"/>
                  </a:cubicBezTo>
                  <a:cubicBezTo>
                    <a:pt x="2254" y="541"/>
                    <a:pt x="2271" y="536"/>
                    <a:pt x="2280" y="523"/>
                  </a:cubicBezTo>
                  <a:cubicBezTo>
                    <a:pt x="2341" y="462"/>
                    <a:pt x="2219" y="371"/>
                    <a:pt x="2006" y="249"/>
                  </a:cubicBezTo>
                  <a:cubicBezTo>
                    <a:pt x="1794" y="90"/>
                    <a:pt x="1512" y="0"/>
                    <a:pt x="1222"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57" name="Google Shape;3614;p70">
              <a:extLst>
                <a:ext uri="{FF2B5EF4-FFF2-40B4-BE49-F238E27FC236}">
                  <a16:creationId xmlns:a16="http://schemas.microsoft.com/office/drawing/2014/main" id="{D5728CBF-A472-4BD8-8E5C-B52AD1E27C2B}"/>
                </a:ext>
              </a:extLst>
            </p:cNvPr>
            <p:cNvSpPr/>
            <p:nvPr/>
          </p:nvSpPr>
          <p:spPr>
            <a:xfrm>
              <a:off x="7206288" y="1531714"/>
              <a:ext cx="25549" cy="77263"/>
            </a:xfrm>
            <a:custGeom>
              <a:avLst/>
              <a:gdLst/>
              <a:ahLst/>
              <a:cxnLst/>
              <a:rect l="l" t="t" r="r" b="b"/>
              <a:pathLst>
                <a:path w="1703" h="5150" extrusionOk="0">
                  <a:moveTo>
                    <a:pt x="1638" y="0"/>
                  </a:moveTo>
                  <a:cubicBezTo>
                    <a:pt x="1540" y="0"/>
                    <a:pt x="1058" y="1357"/>
                    <a:pt x="486" y="3071"/>
                  </a:cubicBezTo>
                  <a:cubicBezTo>
                    <a:pt x="365" y="3496"/>
                    <a:pt x="243" y="3891"/>
                    <a:pt x="122" y="4287"/>
                  </a:cubicBezTo>
                  <a:cubicBezTo>
                    <a:pt x="31" y="4469"/>
                    <a:pt x="0" y="4682"/>
                    <a:pt x="61" y="4895"/>
                  </a:cubicBezTo>
                  <a:cubicBezTo>
                    <a:pt x="91" y="4986"/>
                    <a:pt x="213" y="5077"/>
                    <a:pt x="335" y="5107"/>
                  </a:cubicBezTo>
                  <a:cubicBezTo>
                    <a:pt x="395" y="5138"/>
                    <a:pt x="486" y="5138"/>
                    <a:pt x="578" y="5138"/>
                  </a:cubicBezTo>
                  <a:cubicBezTo>
                    <a:pt x="667" y="5146"/>
                    <a:pt x="759" y="5150"/>
                    <a:pt x="851" y="5150"/>
                  </a:cubicBezTo>
                  <a:cubicBezTo>
                    <a:pt x="1103" y="5150"/>
                    <a:pt x="1358" y="5121"/>
                    <a:pt x="1581" y="5077"/>
                  </a:cubicBezTo>
                  <a:cubicBezTo>
                    <a:pt x="1277" y="4986"/>
                    <a:pt x="942" y="4955"/>
                    <a:pt x="608" y="4955"/>
                  </a:cubicBezTo>
                  <a:cubicBezTo>
                    <a:pt x="426" y="4955"/>
                    <a:pt x="274" y="4925"/>
                    <a:pt x="243" y="4803"/>
                  </a:cubicBezTo>
                  <a:cubicBezTo>
                    <a:pt x="243" y="4651"/>
                    <a:pt x="274" y="4499"/>
                    <a:pt x="335" y="4347"/>
                  </a:cubicBezTo>
                  <a:cubicBezTo>
                    <a:pt x="456" y="3983"/>
                    <a:pt x="608" y="3557"/>
                    <a:pt x="730" y="3132"/>
                  </a:cubicBezTo>
                  <a:cubicBezTo>
                    <a:pt x="1307" y="1429"/>
                    <a:pt x="1702" y="1"/>
                    <a:pt x="1642" y="1"/>
                  </a:cubicBezTo>
                  <a:cubicBezTo>
                    <a:pt x="1641" y="0"/>
                    <a:pt x="1639" y="0"/>
                    <a:pt x="1638"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58" name="Google Shape;3615;p70">
              <a:extLst>
                <a:ext uri="{FF2B5EF4-FFF2-40B4-BE49-F238E27FC236}">
                  <a16:creationId xmlns:a16="http://schemas.microsoft.com/office/drawing/2014/main" id="{6A959B7C-A0EA-46E3-B11E-E72748B87AED}"/>
                </a:ext>
              </a:extLst>
            </p:cNvPr>
            <p:cNvSpPr/>
            <p:nvPr/>
          </p:nvSpPr>
          <p:spPr>
            <a:xfrm>
              <a:off x="7229077" y="1689045"/>
              <a:ext cx="87570" cy="44392"/>
            </a:xfrm>
            <a:custGeom>
              <a:avLst/>
              <a:gdLst/>
              <a:ahLst/>
              <a:cxnLst/>
              <a:rect l="l" t="t" r="r" b="b"/>
              <a:pathLst>
                <a:path w="5837" h="2959" extrusionOk="0">
                  <a:moveTo>
                    <a:pt x="5837" y="0"/>
                  </a:moveTo>
                  <a:lnTo>
                    <a:pt x="5837" y="0"/>
                  </a:lnTo>
                  <a:cubicBezTo>
                    <a:pt x="4074" y="1125"/>
                    <a:pt x="2068" y="1763"/>
                    <a:pt x="1" y="1854"/>
                  </a:cubicBezTo>
                  <a:lnTo>
                    <a:pt x="62" y="2949"/>
                  </a:lnTo>
                  <a:cubicBezTo>
                    <a:pt x="206" y="2956"/>
                    <a:pt x="347" y="2959"/>
                    <a:pt x="485" y="2959"/>
                  </a:cubicBezTo>
                  <a:cubicBezTo>
                    <a:pt x="4585" y="2959"/>
                    <a:pt x="5837" y="0"/>
                    <a:pt x="5837" y="0"/>
                  </a:cubicBezTo>
                  <a:close/>
                </a:path>
              </a:pathLst>
            </a:custGeom>
            <a:solidFill>
              <a:srgbClr val="EB996E"/>
            </a:solidFill>
            <a:ln>
              <a:noFill/>
            </a:ln>
          </p:spPr>
          <p:txBody>
            <a:bodyPr spcFirstLastPara="1" wrap="square" lIns="91425" tIns="91425" rIns="91425" bIns="91425" anchor="ctr" anchorCtr="0">
              <a:noAutofit/>
            </a:bodyPr>
            <a:lstStyle/>
            <a:p>
              <a:pPr defTabSz="914378"/>
              <a:endParaRPr>
                <a:ea typeface="+mn-ea"/>
              </a:endParaRPr>
            </a:p>
          </p:txBody>
        </p:sp>
        <p:sp>
          <p:nvSpPr>
            <p:cNvPr id="59" name="Google Shape;3616;p70">
              <a:extLst>
                <a:ext uri="{FF2B5EF4-FFF2-40B4-BE49-F238E27FC236}">
                  <a16:creationId xmlns:a16="http://schemas.microsoft.com/office/drawing/2014/main" id="{52901F4F-EC74-4125-A7E5-A2E469AA9B8C}"/>
                </a:ext>
              </a:extLst>
            </p:cNvPr>
            <p:cNvSpPr/>
            <p:nvPr/>
          </p:nvSpPr>
          <p:spPr>
            <a:xfrm>
              <a:off x="7228627" y="1622914"/>
              <a:ext cx="28295" cy="24694"/>
            </a:xfrm>
            <a:custGeom>
              <a:avLst/>
              <a:gdLst/>
              <a:ahLst/>
              <a:cxnLst/>
              <a:rect l="l" t="t" r="r" b="b"/>
              <a:pathLst>
                <a:path w="1886" h="1646" extrusionOk="0">
                  <a:moveTo>
                    <a:pt x="1004" y="1"/>
                  </a:moveTo>
                  <a:cubicBezTo>
                    <a:pt x="639" y="1"/>
                    <a:pt x="274" y="183"/>
                    <a:pt x="61" y="518"/>
                  </a:cubicBezTo>
                  <a:cubicBezTo>
                    <a:pt x="1" y="670"/>
                    <a:pt x="1" y="852"/>
                    <a:pt x="61" y="1004"/>
                  </a:cubicBezTo>
                  <a:cubicBezTo>
                    <a:pt x="92" y="1095"/>
                    <a:pt x="61" y="1034"/>
                    <a:pt x="122" y="1095"/>
                  </a:cubicBezTo>
                  <a:cubicBezTo>
                    <a:pt x="365" y="1278"/>
                    <a:pt x="517" y="1582"/>
                    <a:pt x="821" y="1642"/>
                  </a:cubicBezTo>
                  <a:cubicBezTo>
                    <a:pt x="848" y="1645"/>
                    <a:pt x="874" y="1646"/>
                    <a:pt x="900" y="1646"/>
                  </a:cubicBezTo>
                  <a:cubicBezTo>
                    <a:pt x="1234" y="1646"/>
                    <a:pt x="1536" y="1468"/>
                    <a:pt x="1733" y="1186"/>
                  </a:cubicBezTo>
                  <a:cubicBezTo>
                    <a:pt x="1885" y="913"/>
                    <a:pt x="1855" y="609"/>
                    <a:pt x="1703" y="335"/>
                  </a:cubicBezTo>
                  <a:cubicBezTo>
                    <a:pt x="1551" y="123"/>
                    <a:pt x="1277" y="1"/>
                    <a:pt x="1004" y="1"/>
                  </a:cubicBezTo>
                  <a:close/>
                </a:path>
              </a:pathLst>
            </a:custGeom>
            <a:solidFill>
              <a:srgbClr val="EB996E"/>
            </a:solidFill>
            <a:ln>
              <a:noFill/>
            </a:ln>
          </p:spPr>
          <p:txBody>
            <a:bodyPr spcFirstLastPara="1" wrap="square" lIns="91425" tIns="91425" rIns="91425" bIns="91425" anchor="ctr" anchorCtr="0">
              <a:noAutofit/>
            </a:bodyPr>
            <a:lstStyle/>
            <a:p>
              <a:pPr defTabSz="914378"/>
              <a:endParaRPr>
                <a:ea typeface="+mn-ea"/>
              </a:endParaRPr>
            </a:p>
          </p:txBody>
        </p:sp>
        <p:sp>
          <p:nvSpPr>
            <p:cNvPr id="60" name="Google Shape;3617;p70">
              <a:extLst>
                <a:ext uri="{FF2B5EF4-FFF2-40B4-BE49-F238E27FC236}">
                  <a16:creationId xmlns:a16="http://schemas.microsoft.com/office/drawing/2014/main" id="{328CC884-A64D-4216-88F5-4CD419F4FAFD}"/>
                </a:ext>
              </a:extLst>
            </p:cNvPr>
            <p:cNvSpPr/>
            <p:nvPr/>
          </p:nvSpPr>
          <p:spPr>
            <a:xfrm>
              <a:off x="7253711" y="1506014"/>
              <a:ext cx="42877" cy="12392"/>
            </a:xfrm>
            <a:custGeom>
              <a:avLst/>
              <a:gdLst/>
              <a:ahLst/>
              <a:cxnLst/>
              <a:rect l="l" t="t" r="r" b="b"/>
              <a:pathLst>
                <a:path w="2858" h="826" extrusionOk="0">
                  <a:moveTo>
                    <a:pt x="1231" y="1"/>
                  </a:moveTo>
                  <a:cubicBezTo>
                    <a:pt x="953" y="1"/>
                    <a:pt x="674" y="40"/>
                    <a:pt x="395" y="133"/>
                  </a:cubicBezTo>
                  <a:cubicBezTo>
                    <a:pt x="152" y="255"/>
                    <a:pt x="0" y="376"/>
                    <a:pt x="31" y="437"/>
                  </a:cubicBezTo>
                  <a:cubicBezTo>
                    <a:pt x="91" y="620"/>
                    <a:pt x="699" y="559"/>
                    <a:pt x="1429" y="650"/>
                  </a:cubicBezTo>
                  <a:cubicBezTo>
                    <a:pt x="1950" y="695"/>
                    <a:pt x="2404" y="825"/>
                    <a:pt x="2639" y="825"/>
                  </a:cubicBezTo>
                  <a:cubicBezTo>
                    <a:pt x="2719" y="825"/>
                    <a:pt x="2774" y="810"/>
                    <a:pt x="2797" y="772"/>
                  </a:cubicBezTo>
                  <a:cubicBezTo>
                    <a:pt x="2857" y="711"/>
                    <a:pt x="2766" y="559"/>
                    <a:pt x="2523" y="407"/>
                  </a:cubicBezTo>
                  <a:cubicBezTo>
                    <a:pt x="2219" y="194"/>
                    <a:pt x="1854" y="72"/>
                    <a:pt x="1490" y="12"/>
                  </a:cubicBezTo>
                  <a:cubicBezTo>
                    <a:pt x="1404" y="4"/>
                    <a:pt x="1317" y="1"/>
                    <a:pt x="1231"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61" name="Google Shape;3618;p70">
              <a:extLst>
                <a:ext uri="{FF2B5EF4-FFF2-40B4-BE49-F238E27FC236}">
                  <a16:creationId xmlns:a16="http://schemas.microsoft.com/office/drawing/2014/main" id="{9538726F-08E9-4776-9536-E4E7DBABC745}"/>
                </a:ext>
              </a:extLst>
            </p:cNvPr>
            <p:cNvSpPr/>
            <p:nvPr/>
          </p:nvSpPr>
          <p:spPr>
            <a:xfrm>
              <a:off x="7168437" y="1513816"/>
              <a:ext cx="35121" cy="14567"/>
            </a:xfrm>
            <a:custGeom>
              <a:avLst/>
              <a:gdLst/>
              <a:ahLst/>
              <a:cxnLst/>
              <a:rect l="l" t="t" r="r" b="b"/>
              <a:pathLst>
                <a:path w="2341" h="971" extrusionOk="0">
                  <a:moveTo>
                    <a:pt x="1531" y="1"/>
                  </a:moveTo>
                  <a:cubicBezTo>
                    <a:pt x="1368" y="1"/>
                    <a:pt x="1201" y="24"/>
                    <a:pt x="1034" y="69"/>
                  </a:cubicBezTo>
                  <a:cubicBezTo>
                    <a:pt x="730" y="160"/>
                    <a:pt x="426" y="312"/>
                    <a:pt x="213" y="556"/>
                  </a:cubicBezTo>
                  <a:cubicBezTo>
                    <a:pt x="31" y="738"/>
                    <a:pt x="0" y="890"/>
                    <a:pt x="61" y="951"/>
                  </a:cubicBezTo>
                  <a:cubicBezTo>
                    <a:pt x="84" y="965"/>
                    <a:pt x="114" y="971"/>
                    <a:pt x="149" y="971"/>
                  </a:cubicBezTo>
                  <a:cubicBezTo>
                    <a:pt x="346" y="971"/>
                    <a:pt x="726" y="780"/>
                    <a:pt x="1216" y="677"/>
                  </a:cubicBezTo>
                  <a:cubicBezTo>
                    <a:pt x="1763" y="525"/>
                    <a:pt x="2250" y="525"/>
                    <a:pt x="2310" y="343"/>
                  </a:cubicBezTo>
                  <a:cubicBezTo>
                    <a:pt x="2341" y="282"/>
                    <a:pt x="2250" y="160"/>
                    <a:pt x="2006" y="69"/>
                  </a:cubicBezTo>
                  <a:cubicBezTo>
                    <a:pt x="1854" y="24"/>
                    <a:pt x="1695" y="1"/>
                    <a:pt x="1531"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62" name="Google Shape;3619;p70">
              <a:extLst>
                <a:ext uri="{FF2B5EF4-FFF2-40B4-BE49-F238E27FC236}">
                  <a16:creationId xmlns:a16="http://schemas.microsoft.com/office/drawing/2014/main" id="{F410EBE3-70EF-472E-A78B-FE649017A355}"/>
                </a:ext>
              </a:extLst>
            </p:cNvPr>
            <p:cNvSpPr/>
            <p:nvPr/>
          </p:nvSpPr>
          <p:spPr>
            <a:xfrm>
              <a:off x="7218590" y="1407148"/>
              <a:ext cx="171944" cy="147865"/>
            </a:xfrm>
            <a:custGeom>
              <a:avLst/>
              <a:gdLst/>
              <a:ahLst/>
              <a:cxnLst/>
              <a:rect l="l" t="t" r="r" b="b"/>
              <a:pathLst>
                <a:path w="11461" h="9856" extrusionOk="0">
                  <a:moveTo>
                    <a:pt x="3839" y="0"/>
                  </a:moveTo>
                  <a:cubicBezTo>
                    <a:pt x="2581" y="0"/>
                    <a:pt x="1327" y="186"/>
                    <a:pt x="122" y="553"/>
                  </a:cubicBezTo>
                  <a:lnTo>
                    <a:pt x="92" y="735"/>
                  </a:lnTo>
                  <a:cubicBezTo>
                    <a:pt x="1" y="2559"/>
                    <a:pt x="366" y="4352"/>
                    <a:pt x="1247" y="5933"/>
                  </a:cubicBezTo>
                  <a:cubicBezTo>
                    <a:pt x="1460" y="6389"/>
                    <a:pt x="1764" y="6784"/>
                    <a:pt x="2159" y="7118"/>
                  </a:cubicBezTo>
                  <a:cubicBezTo>
                    <a:pt x="2431" y="7368"/>
                    <a:pt x="2805" y="7499"/>
                    <a:pt x="3179" y="7499"/>
                  </a:cubicBezTo>
                  <a:cubicBezTo>
                    <a:pt x="3306" y="7499"/>
                    <a:pt x="3434" y="7484"/>
                    <a:pt x="3557" y="7453"/>
                  </a:cubicBezTo>
                  <a:cubicBezTo>
                    <a:pt x="2736" y="6541"/>
                    <a:pt x="2189" y="5355"/>
                    <a:pt x="2068" y="4140"/>
                  </a:cubicBezTo>
                  <a:lnTo>
                    <a:pt x="2068" y="4140"/>
                  </a:lnTo>
                  <a:cubicBezTo>
                    <a:pt x="2706" y="5355"/>
                    <a:pt x="3344" y="6571"/>
                    <a:pt x="4317" y="7514"/>
                  </a:cubicBezTo>
                  <a:cubicBezTo>
                    <a:pt x="5149" y="8346"/>
                    <a:pt x="6271" y="8933"/>
                    <a:pt x="7415" y="8933"/>
                  </a:cubicBezTo>
                  <a:cubicBezTo>
                    <a:pt x="7608" y="8933"/>
                    <a:pt x="7802" y="8916"/>
                    <a:pt x="7995" y="8881"/>
                  </a:cubicBezTo>
                  <a:lnTo>
                    <a:pt x="7813" y="8000"/>
                  </a:lnTo>
                  <a:lnTo>
                    <a:pt x="7813" y="8000"/>
                  </a:lnTo>
                  <a:cubicBezTo>
                    <a:pt x="8056" y="8638"/>
                    <a:pt x="8481" y="9216"/>
                    <a:pt x="9028" y="9580"/>
                  </a:cubicBezTo>
                  <a:cubicBezTo>
                    <a:pt x="9311" y="9764"/>
                    <a:pt x="9626" y="9856"/>
                    <a:pt x="9937" y="9856"/>
                  </a:cubicBezTo>
                  <a:cubicBezTo>
                    <a:pt x="10296" y="9856"/>
                    <a:pt x="10650" y="9734"/>
                    <a:pt x="10943" y="9489"/>
                  </a:cubicBezTo>
                  <a:cubicBezTo>
                    <a:pt x="10305" y="7301"/>
                    <a:pt x="11460" y="4808"/>
                    <a:pt x="10427" y="2772"/>
                  </a:cubicBezTo>
                  <a:cubicBezTo>
                    <a:pt x="9727" y="1374"/>
                    <a:pt x="8147" y="644"/>
                    <a:pt x="6627" y="310"/>
                  </a:cubicBezTo>
                  <a:cubicBezTo>
                    <a:pt x="5708" y="103"/>
                    <a:pt x="4773" y="0"/>
                    <a:pt x="3839"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63" name="Google Shape;3620;p70">
              <a:extLst>
                <a:ext uri="{FF2B5EF4-FFF2-40B4-BE49-F238E27FC236}">
                  <a16:creationId xmlns:a16="http://schemas.microsoft.com/office/drawing/2014/main" id="{38B8AFE4-7174-4A57-B5AC-F3B701C54903}"/>
                </a:ext>
              </a:extLst>
            </p:cNvPr>
            <p:cNvSpPr/>
            <p:nvPr/>
          </p:nvSpPr>
          <p:spPr>
            <a:xfrm>
              <a:off x="7222701" y="1418625"/>
              <a:ext cx="15" cy="1380"/>
            </a:xfrm>
            <a:custGeom>
              <a:avLst/>
              <a:gdLst/>
              <a:ahLst/>
              <a:cxnLst/>
              <a:rect l="l" t="t" r="r" b="b"/>
              <a:pathLst>
                <a:path w="1" h="92" extrusionOk="0">
                  <a:moveTo>
                    <a:pt x="0" y="1"/>
                  </a:moveTo>
                  <a:lnTo>
                    <a:pt x="0" y="92"/>
                  </a:lnTo>
                  <a:lnTo>
                    <a:pt x="0" y="92"/>
                  </a:lnTo>
                  <a:cubicBezTo>
                    <a:pt x="0" y="62"/>
                    <a:pt x="0" y="31"/>
                    <a:pt x="0"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64" name="Google Shape;3621;p70">
              <a:extLst>
                <a:ext uri="{FF2B5EF4-FFF2-40B4-BE49-F238E27FC236}">
                  <a16:creationId xmlns:a16="http://schemas.microsoft.com/office/drawing/2014/main" id="{0ED34E02-8137-495E-BC20-C09DEF8B4AE4}"/>
                </a:ext>
              </a:extLst>
            </p:cNvPr>
            <p:cNvSpPr/>
            <p:nvPr/>
          </p:nvSpPr>
          <p:spPr>
            <a:xfrm>
              <a:off x="7141988" y="1413044"/>
              <a:ext cx="93946" cy="144684"/>
            </a:xfrm>
            <a:custGeom>
              <a:avLst/>
              <a:gdLst/>
              <a:ahLst/>
              <a:cxnLst/>
              <a:rect l="l" t="t" r="r" b="b"/>
              <a:pathLst>
                <a:path w="6262" h="9644" extrusionOk="0">
                  <a:moveTo>
                    <a:pt x="3895" y="0"/>
                  </a:moveTo>
                  <a:cubicBezTo>
                    <a:pt x="3488" y="0"/>
                    <a:pt x="3040" y="206"/>
                    <a:pt x="2432" y="829"/>
                  </a:cubicBezTo>
                  <a:cubicBezTo>
                    <a:pt x="1733" y="1619"/>
                    <a:pt x="1216" y="2531"/>
                    <a:pt x="882" y="3503"/>
                  </a:cubicBezTo>
                  <a:cubicBezTo>
                    <a:pt x="487" y="4385"/>
                    <a:pt x="244" y="5297"/>
                    <a:pt x="122" y="6269"/>
                  </a:cubicBezTo>
                  <a:cubicBezTo>
                    <a:pt x="0" y="7394"/>
                    <a:pt x="61" y="8549"/>
                    <a:pt x="304" y="9643"/>
                  </a:cubicBezTo>
                  <a:cubicBezTo>
                    <a:pt x="1003" y="9096"/>
                    <a:pt x="1307" y="8184"/>
                    <a:pt x="1490" y="7303"/>
                  </a:cubicBezTo>
                  <a:cubicBezTo>
                    <a:pt x="1642" y="6421"/>
                    <a:pt x="1703" y="5479"/>
                    <a:pt x="2098" y="4689"/>
                  </a:cubicBezTo>
                  <a:lnTo>
                    <a:pt x="2098" y="4689"/>
                  </a:lnTo>
                  <a:cubicBezTo>
                    <a:pt x="1976" y="5418"/>
                    <a:pt x="2006" y="6178"/>
                    <a:pt x="2128" y="6908"/>
                  </a:cubicBezTo>
                  <a:cubicBezTo>
                    <a:pt x="2158" y="7121"/>
                    <a:pt x="2280" y="7303"/>
                    <a:pt x="2432" y="7455"/>
                  </a:cubicBezTo>
                  <a:cubicBezTo>
                    <a:pt x="2504" y="7512"/>
                    <a:pt x="2596" y="7543"/>
                    <a:pt x="2686" y="7543"/>
                  </a:cubicBezTo>
                  <a:cubicBezTo>
                    <a:pt x="2787" y="7543"/>
                    <a:pt x="2885" y="7505"/>
                    <a:pt x="2949" y="7424"/>
                  </a:cubicBezTo>
                  <a:cubicBezTo>
                    <a:pt x="2645" y="6573"/>
                    <a:pt x="2554" y="5662"/>
                    <a:pt x="2736" y="4750"/>
                  </a:cubicBezTo>
                  <a:cubicBezTo>
                    <a:pt x="2918" y="3868"/>
                    <a:pt x="3192" y="3017"/>
                    <a:pt x="3557" y="2196"/>
                  </a:cubicBezTo>
                  <a:lnTo>
                    <a:pt x="3557" y="2196"/>
                  </a:lnTo>
                  <a:cubicBezTo>
                    <a:pt x="3465" y="3716"/>
                    <a:pt x="3648" y="5206"/>
                    <a:pt x="4073" y="6665"/>
                  </a:cubicBezTo>
                  <a:cubicBezTo>
                    <a:pt x="4134" y="6877"/>
                    <a:pt x="4225" y="7060"/>
                    <a:pt x="4377" y="7242"/>
                  </a:cubicBezTo>
                  <a:cubicBezTo>
                    <a:pt x="4550" y="7338"/>
                    <a:pt x="4748" y="7398"/>
                    <a:pt x="4954" y="7398"/>
                  </a:cubicBezTo>
                  <a:cubicBezTo>
                    <a:pt x="5074" y="7398"/>
                    <a:pt x="5197" y="7378"/>
                    <a:pt x="5320" y="7333"/>
                  </a:cubicBezTo>
                  <a:cubicBezTo>
                    <a:pt x="5570" y="7258"/>
                    <a:pt x="5820" y="7204"/>
                    <a:pt x="6087" y="7204"/>
                  </a:cubicBezTo>
                  <a:cubicBezTo>
                    <a:pt x="6144" y="7204"/>
                    <a:pt x="6203" y="7206"/>
                    <a:pt x="6262" y="7212"/>
                  </a:cubicBezTo>
                  <a:cubicBezTo>
                    <a:pt x="5350" y="5084"/>
                    <a:pt x="5046" y="2774"/>
                    <a:pt x="5380" y="494"/>
                  </a:cubicBezTo>
                  <a:lnTo>
                    <a:pt x="5107" y="403"/>
                  </a:lnTo>
                  <a:cubicBezTo>
                    <a:pt x="4666" y="206"/>
                    <a:pt x="4301" y="0"/>
                    <a:pt x="3895"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65" name="Google Shape;3622;p70">
              <a:extLst>
                <a:ext uri="{FF2B5EF4-FFF2-40B4-BE49-F238E27FC236}">
                  <a16:creationId xmlns:a16="http://schemas.microsoft.com/office/drawing/2014/main" id="{FF72DE56-884F-4F36-88A4-48749B0209A9}"/>
                </a:ext>
              </a:extLst>
            </p:cNvPr>
            <p:cNvSpPr/>
            <p:nvPr/>
          </p:nvSpPr>
          <p:spPr>
            <a:xfrm>
              <a:off x="7277415" y="1506179"/>
              <a:ext cx="137273" cy="379878"/>
            </a:xfrm>
            <a:custGeom>
              <a:avLst/>
              <a:gdLst/>
              <a:ahLst/>
              <a:cxnLst/>
              <a:rect l="l" t="t" r="r" b="b"/>
              <a:pathLst>
                <a:path w="9150" h="25321" extrusionOk="0">
                  <a:moveTo>
                    <a:pt x="2281" y="1"/>
                  </a:moveTo>
                  <a:lnTo>
                    <a:pt x="2281" y="1"/>
                  </a:lnTo>
                  <a:cubicBezTo>
                    <a:pt x="1521" y="2919"/>
                    <a:pt x="3861" y="5897"/>
                    <a:pt x="3314" y="8846"/>
                  </a:cubicBezTo>
                  <a:cubicBezTo>
                    <a:pt x="3101" y="10062"/>
                    <a:pt x="2402" y="11156"/>
                    <a:pt x="2341" y="12402"/>
                  </a:cubicBezTo>
                  <a:cubicBezTo>
                    <a:pt x="2311" y="13587"/>
                    <a:pt x="2888" y="14682"/>
                    <a:pt x="2858" y="15867"/>
                  </a:cubicBezTo>
                  <a:cubicBezTo>
                    <a:pt x="2828" y="17235"/>
                    <a:pt x="2007" y="18451"/>
                    <a:pt x="1308" y="19636"/>
                  </a:cubicBezTo>
                  <a:cubicBezTo>
                    <a:pt x="609" y="20822"/>
                    <a:pt x="1" y="22250"/>
                    <a:pt x="457" y="23557"/>
                  </a:cubicBezTo>
                  <a:cubicBezTo>
                    <a:pt x="1764" y="24408"/>
                    <a:pt x="3101" y="24834"/>
                    <a:pt x="4378" y="25320"/>
                  </a:cubicBezTo>
                  <a:cubicBezTo>
                    <a:pt x="5563" y="24500"/>
                    <a:pt x="6536" y="23405"/>
                    <a:pt x="7235" y="22159"/>
                  </a:cubicBezTo>
                  <a:lnTo>
                    <a:pt x="7235" y="22159"/>
                  </a:lnTo>
                  <a:cubicBezTo>
                    <a:pt x="7083" y="22858"/>
                    <a:pt x="6870" y="23588"/>
                    <a:pt x="6658" y="24287"/>
                  </a:cubicBezTo>
                  <a:lnTo>
                    <a:pt x="7022" y="24621"/>
                  </a:lnTo>
                  <a:cubicBezTo>
                    <a:pt x="8481" y="21703"/>
                    <a:pt x="9150" y="18451"/>
                    <a:pt x="8968" y="15198"/>
                  </a:cubicBezTo>
                  <a:lnTo>
                    <a:pt x="6141" y="213"/>
                  </a:lnTo>
                  <a:lnTo>
                    <a:pt x="2281" y="1"/>
                  </a:ln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66" name="Google Shape;3623;p70">
              <a:extLst>
                <a:ext uri="{FF2B5EF4-FFF2-40B4-BE49-F238E27FC236}">
                  <a16:creationId xmlns:a16="http://schemas.microsoft.com/office/drawing/2014/main" id="{EE078A24-3F67-45A2-9584-BBE143DE7CED}"/>
                </a:ext>
              </a:extLst>
            </p:cNvPr>
            <p:cNvSpPr/>
            <p:nvPr/>
          </p:nvSpPr>
          <p:spPr>
            <a:xfrm>
              <a:off x="7224516" y="1621084"/>
              <a:ext cx="39232" cy="22399"/>
            </a:xfrm>
            <a:custGeom>
              <a:avLst/>
              <a:gdLst/>
              <a:ahLst/>
              <a:cxnLst/>
              <a:rect l="l" t="t" r="r" b="b"/>
              <a:pathLst>
                <a:path w="2615" h="1493" extrusionOk="0">
                  <a:moveTo>
                    <a:pt x="2483" y="0"/>
                  </a:moveTo>
                  <a:cubicBezTo>
                    <a:pt x="2354" y="0"/>
                    <a:pt x="2019" y="528"/>
                    <a:pt x="1338" y="883"/>
                  </a:cubicBezTo>
                  <a:cubicBezTo>
                    <a:pt x="670" y="1278"/>
                    <a:pt x="1" y="1248"/>
                    <a:pt x="1" y="1369"/>
                  </a:cubicBezTo>
                  <a:cubicBezTo>
                    <a:pt x="1" y="1400"/>
                    <a:pt x="153" y="1491"/>
                    <a:pt x="457" y="1491"/>
                  </a:cubicBezTo>
                  <a:cubicBezTo>
                    <a:pt x="485" y="1492"/>
                    <a:pt x="514" y="1492"/>
                    <a:pt x="542" y="1492"/>
                  </a:cubicBezTo>
                  <a:cubicBezTo>
                    <a:pt x="1299" y="1492"/>
                    <a:pt x="1991" y="1102"/>
                    <a:pt x="2372" y="457"/>
                  </a:cubicBezTo>
                  <a:cubicBezTo>
                    <a:pt x="2524" y="214"/>
                    <a:pt x="2615" y="62"/>
                    <a:pt x="2493" y="1"/>
                  </a:cubicBezTo>
                  <a:cubicBezTo>
                    <a:pt x="2490" y="1"/>
                    <a:pt x="2487" y="0"/>
                    <a:pt x="2483"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67" name="Google Shape;3624;p70">
              <a:extLst>
                <a:ext uri="{FF2B5EF4-FFF2-40B4-BE49-F238E27FC236}">
                  <a16:creationId xmlns:a16="http://schemas.microsoft.com/office/drawing/2014/main" id="{F322AEF1-659A-4DB0-AE6D-D2216E3794D4}"/>
                </a:ext>
              </a:extLst>
            </p:cNvPr>
            <p:cNvSpPr/>
            <p:nvPr/>
          </p:nvSpPr>
          <p:spPr>
            <a:xfrm>
              <a:off x="7228069" y="3345160"/>
              <a:ext cx="199743" cy="72072"/>
            </a:xfrm>
            <a:custGeom>
              <a:avLst/>
              <a:gdLst/>
              <a:ahLst/>
              <a:cxnLst/>
              <a:rect l="l" t="t" r="r" b="b"/>
              <a:pathLst>
                <a:path w="13314" h="4804" extrusionOk="0">
                  <a:moveTo>
                    <a:pt x="12979" y="1"/>
                  </a:moveTo>
                  <a:cubicBezTo>
                    <a:pt x="11893" y="553"/>
                    <a:pt x="10705" y="828"/>
                    <a:pt x="9517" y="828"/>
                  </a:cubicBezTo>
                  <a:cubicBezTo>
                    <a:pt x="8545" y="828"/>
                    <a:pt x="7573" y="644"/>
                    <a:pt x="6657" y="274"/>
                  </a:cubicBezTo>
                  <a:lnTo>
                    <a:pt x="6657" y="639"/>
                  </a:lnTo>
                  <a:cubicBezTo>
                    <a:pt x="6657" y="639"/>
                    <a:pt x="31" y="3527"/>
                    <a:pt x="0" y="4803"/>
                  </a:cubicBezTo>
                  <a:lnTo>
                    <a:pt x="13314" y="4408"/>
                  </a:lnTo>
                  <a:lnTo>
                    <a:pt x="12979" y="1"/>
                  </a:lnTo>
                  <a:close/>
                </a:path>
              </a:pathLst>
            </a:custGeom>
            <a:solidFill>
              <a:srgbClr val="B7D5C4"/>
            </a:solidFill>
            <a:ln>
              <a:noFill/>
            </a:ln>
          </p:spPr>
          <p:txBody>
            <a:bodyPr spcFirstLastPara="1" wrap="square" lIns="91425" tIns="91425" rIns="91425" bIns="91425" anchor="ctr" anchorCtr="0">
              <a:noAutofit/>
            </a:bodyPr>
            <a:lstStyle/>
            <a:p>
              <a:pPr defTabSz="914378"/>
              <a:endParaRPr>
                <a:ea typeface="+mn-ea"/>
              </a:endParaRPr>
            </a:p>
          </p:txBody>
        </p:sp>
        <p:sp>
          <p:nvSpPr>
            <p:cNvPr id="68" name="Google Shape;3625;p70">
              <a:extLst>
                <a:ext uri="{FF2B5EF4-FFF2-40B4-BE49-F238E27FC236}">
                  <a16:creationId xmlns:a16="http://schemas.microsoft.com/office/drawing/2014/main" id="{BAA6F80D-040A-4A7B-BF1A-E589D0E191BE}"/>
                </a:ext>
              </a:extLst>
            </p:cNvPr>
            <p:cNvSpPr/>
            <p:nvPr/>
          </p:nvSpPr>
          <p:spPr>
            <a:xfrm>
              <a:off x="7226704" y="3395329"/>
              <a:ext cx="201109" cy="21439"/>
            </a:xfrm>
            <a:custGeom>
              <a:avLst/>
              <a:gdLst/>
              <a:ahLst/>
              <a:cxnLst/>
              <a:rect l="l" t="t" r="r" b="b"/>
              <a:pathLst>
                <a:path w="13405" h="1429" extrusionOk="0">
                  <a:moveTo>
                    <a:pt x="13313" y="0"/>
                  </a:moveTo>
                  <a:lnTo>
                    <a:pt x="608" y="760"/>
                  </a:lnTo>
                  <a:cubicBezTo>
                    <a:pt x="608" y="760"/>
                    <a:pt x="0" y="1034"/>
                    <a:pt x="91" y="1429"/>
                  </a:cubicBezTo>
                  <a:lnTo>
                    <a:pt x="13405" y="1064"/>
                  </a:lnTo>
                  <a:lnTo>
                    <a:pt x="13313" y="0"/>
                  </a:ln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sp>
          <p:nvSpPr>
            <p:cNvPr id="69" name="Google Shape;3626;p70">
              <a:extLst>
                <a:ext uri="{FF2B5EF4-FFF2-40B4-BE49-F238E27FC236}">
                  <a16:creationId xmlns:a16="http://schemas.microsoft.com/office/drawing/2014/main" id="{FCF6D544-D11B-4297-A775-1EFA27716DF8}"/>
                </a:ext>
              </a:extLst>
            </p:cNvPr>
            <p:cNvSpPr/>
            <p:nvPr/>
          </p:nvSpPr>
          <p:spPr>
            <a:xfrm>
              <a:off x="7327251" y="3354627"/>
              <a:ext cx="19398" cy="12017"/>
            </a:xfrm>
            <a:custGeom>
              <a:avLst/>
              <a:gdLst/>
              <a:ahLst/>
              <a:cxnLst/>
              <a:rect l="l" t="t" r="r" b="b"/>
              <a:pathLst>
                <a:path w="1293" h="801" extrusionOk="0">
                  <a:moveTo>
                    <a:pt x="236" y="1"/>
                  </a:moveTo>
                  <a:cubicBezTo>
                    <a:pt x="92" y="1"/>
                    <a:pt x="0" y="39"/>
                    <a:pt x="16" y="69"/>
                  </a:cubicBezTo>
                  <a:cubicBezTo>
                    <a:pt x="16" y="130"/>
                    <a:pt x="350" y="160"/>
                    <a:pt x="654" y="342"/>
                  </a:cubicBezTo>
                  <a:cubicBezTo>
                    <a:pt x="971" y="544"/>
                    <a:pt x="1151" y="801"/>
                    <a:pt x="1221" y="801"/>
                  </a:cubicBezTo>
                  <a:cubicBezTo>
                    <a:pt x="1225" y="801"/>
                    <a:pt x="1228" y="800"/>
                    <a:pt x="1231" y="798"/>
                  </a:cubicBezTo>
                  <a:cubicBezTo>
                    <a:pt x="1292" y="768"/>
                    <a:pt x="1171" y="403"/>
                    <a:pt x="775" y="160"/>
                  </a:cubicBezTo>
                  <a:cubicBezTo>
                    <a:pt x="578" y="39"/>
                    <a:pt x="380" y="1"/>
                    <a:pt x="236"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70" name="Google Shape;3627;p70">
              <a:extLst>
                <a:ext uri="{FF2B5EF4-FFF2-40B4-BE49-F238E27FC236}">
                  <a16:creationId xmlns:a16="http://schemas.microsoft.com/office/drawing/2014/main" id="{28FA6886-AB4E-44BA-9B04-D7B3597A0445}"/>
                </a:ext>
              </a:extLst>
            </p:cNvPr>
            <p:cNvSpPr/>
            <p:nvPr/>
          </p:nvSpPr>
          <p:spPr>
            <a:xfrm>
              <a:off x="7306502" y="3364559"/>
              <a:ext cx="15063" cy="15273"/>
            </a:xfrm>
            <a:custGeom>
              <a:avLst/>
              <a:gdLst/>
              <a:ahLst/>
              <a:cxnLst/>
              <a:rect l="l" t="t" r="r" b="b"/>
              <a:pathLst>
                <a:path w="1004" h="1018" extrusionOk="0">
                  <a:moveTo>
                    <a:pt x="97" y="1"/>
                  </a:moveTo>
                  <a:cubicBezTo>
                    <a:pt x="37" y="1"/>
                    <a:pt x="0" y="17"/>
                    <a:pt x="0" y="45"/>
                  </a:cubicBezTo>
                  <a:cubicBezTo>
                    <a:pt x="0" y="106"/>
                    <a:pt x="274" y="197"/>
                    <a:pt x="517" y="471"/>
                  </a:cubicBezTo>
                  <a:cubicBezTo>
                    <a:pt x="730" y="744"/>
                    <a:pt x="821" y="1018"/>
                    <a:pt x="882" y="1018"/>
                  </a:cubicBezTo>
                  <a:cubicBezTo>
                    <a:pt x="973" y="1018"/>
                    <a:pt x="1003" y="623"/>
                    <a:pt x="699" y="319"/>
                  </a:cubicBezTo>
                  <a:cubicBezTo>
                    <a:pt x="488" y="86"/>
                    <a:pt x="233" y="1"/>
                    <a:pt x="97"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71" name="Google Shape;3628;p70">
              <a:extLst>
                <a:ext uri="{FF2B5EF4-FFF2-40B4-BE49-F238E27FC236}">
                  <a16:creationId xmlns:a16="http://schemas.microsoft.com/office/drawing/2014/main" id="{194BC831-3B42-400D-B182-7110AE2CF354}"/>
                </a:ext>
              </a:extLst>
            </p:cNvPr>
            <p:cNvSpPr/>
            <p:nvPr/>
          </p:nvSpPr>
          <p:spPr>
            <a:xfrm>
              <a:off x="7286894" y="3373695"/>
              <a:ext cx="10952" cy="16623"/>
            </a:xfrm>
            <a:custGeom>
              <a:avLst/>
              <a:gdLst/>
              <a:ahLst/>
              <a:cxnLst/>
              <a:rect l="l" t="t" r="r" b="b"/>
              <a:pathLst>
                <a:path w="730" h="1108" extrusionOk="0">
                  <a:moveTo>
                    <a:pt x="60" y="1"/>
                  </a:moveTo>
                  <a:cubicBezTo>
                    <a:pt x="45" y="1"/>
                    <a:pt x="35" y="5"/>
                    <a:pt x="31" y="14"/>
                  </a:cubicBezTo>
                  <a:cubicBezTo>
                    <a:pt x="0" y="75"/>
                    <a:pt x="183" y="257"/>
                    <a:pt x="335" y="561"/>
                  </a:cubicBezTo>
                  <a:cubicBezTo>
                    <a:pt x="487" y="834"/>
                    <a:pt x="517" y="1108"/>
                    <a:pt x="578" y="1108"/>
                  </a:cubicBezTo>
                  <a:cubicBezTo>
                    <a:pt x="639" y="1108"/>
                    <a:pt x="730" y="804"/>
                    <a:pt x="547" y="439"/>
                  </a:cubicBezTo>
                  <a:cubicBezTo>
                    <a:pt x="391" y="153"/>
                    <a:pt x="146" y="1"/>
                    <a:pt x="60"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72" name="Google Shape;3629;p70">
              <a:extLst>
                <a:ext uri="{FF2B5EF4-FFF2-40B4-BE49-F238E27FC236}">
                  <a16:creationId xmlns:a16="http://schemas.microsoft.com/office/drawing/2014/main" id="{501DE3DA-6AAE-4024-A38E-2EAD112D8963}"/>
                </a:ext>
              </a:extLst>
            </p:cNvPr>
            <p:cNvSpPr/>
            <p:nvPr/>
          </p:nvSpPr>
          <p:spPr>
            <a:xfrm rot="899833">
              <a:off x="7322822" y="3332388"/>
              <a:ext cx="43330" cy="26121"/>
            </a:xfrm>
            <a:custGeom>
              <a:avLst/>
              <a:gdLst/>
              <a:ahLst/>
              <a:cxnLst/>
              <a:rect l="l" t="t" r="r" b="b"/>
              <a:pathLst>
                <a:path w="2888" h="1741" extrusionOk="0">
                  <a:moveTo>
                    <a:pt x="2439" y="179"/>
                  </a:moveTo>
                  <a:cubicBezTo>
                    <a:pt x="2506" y="179"/>
                    <a:pt x="2569" y="213"/>
                    <a:pt x="2614" y="282"/>
                  </a:cubicBezTo>
                  <a:cubicBezTo>
                    <a:pt x="2675" y="373"/>
                    <a:pt x="2675" y="464"/>
                    <a:pt x="2645" y="585"/>
                  </a:cubicBezTo>
                  <a:cubicBezTo>
                    <a:pt x="2540" y="1056"/>
                    <a:pt x="2167" y="1391"/>
                    <a:pt x="1717" y="1476"/>
                  </a:cubicBezTo>
                  <a:lnTo>
                    <a:pt x="1717" y="1476"/>
                  </a:lnTo>
                  <a:cubicBezTo>
                    <a:pt x="1702" y="1415"/>
                    <a:pt x="1677" y="1355"/>
                    <a:pt x="1642" y="1285"/>
                  </a:cubicBezTo>
                  <a:cubicBezTo>
                    <a:pt x="1621" y="1244"/>
                    <a:pt x="1600" y="1203"/>
                    <a:pt x="1579" y="1163"/>
                  </a:cubicBezTo>
                  <a:lnTo>
                    <a:pt x="1579" y="1163"/>
                  </a:lnTo>
                  <a:cubicBezTo>
                    <a:pt x="1674" y="952"/>
                    <a:pt x="1786" y="749"/>
                    <a:pt x="1915" y="555"/>
                  </a:cubicBezTo>
                  <a:cubicBezTo>
                    <a:pt x="2037" y="403"/>
                    <a:pt x="2189" y="251"/>
                    <a:pt x="2371" y="190"/>
                  </a:cubicBezTo>
                  <a:cubicBezTo>
                    <a:pt x="2394" y="183"/>
                    <a:pt x="2417" y="179"/>
                    <a:pt x="2439" y="179"/>
                  </a:cubicBezTo>
                  <a:close/>
                  <a:moveTo>
                    <a:pt x="384" y="239"/>
                  </a:moveTo>
                  <a:cubicBezTo>
                    <a:pt x="407" y="239"/>
                    <a:pt x="432" y="243"/>
                    <a:pt x="456" y="251"/>
                  </a:cubicBezTo>
                  <a:cubicBezTo>
                    <a:pt x="669" y="312"/>
                    <a:pt x="821" y="433"/>
                    <a:pt x="973" y="585"/>
                  </a:cubicBezTo>
                  <a:cubicBezTo>
                    <a:pt x="1147" y="759"/>
                    <a:pt x="1310" y="953"/>
                    <a:pt x="1453" y="1155"/>
                  </a:cubicBezTo>
                  <a:lnTo>
                    <a:pt x="1453" y="1155"/>
                  </a:lnTo>
                  <a:cubicBezTo>
                    <a:pt x="1431" y="1227"/>
                    <a:pt x="1412" y="1300"/>
                    <a:pt x="1399" y="1376"/>
                  </a:cubicBezTo>
                  <a:cubicBezTo>
                    <a:pt x="1389" y="1413"/>
                    <a:pt x="1380" y="1449"/>
                    <a:pt x="1373" y="1486"/>
                  </a:cubicBezTo>
                  <a:lnTo>
                    <a:pt x="1373" y="1486"/>
                  </a:lnTo>
                  <a:cubicBezTo>
                    <a:pt x="874" y="1418"/>
                    <a:pt x="441" y="1095"/>
                    <a:pt x="244" y="616"/>
                  </a:cubicBezTo>
                  <a:cubicBezTo>
                    <a:pt x="183" y="525"/>
                    <a:pt x="183" y="403"/>
                    <a:pt x="244" y="312"/>
                  </a:cubicBezTo>
                  <a:cubicBezTo>
                    <a:pt x="266" y="267"/>
                    <a:pt x="321" y="239"/>
                    <a:pt x="384" y="239"/>
                  </a:cubicBezTo>
                  <a:close/>
                  <a:moveTo>
                    <a:pt x="1532" y="1271"/>
                  </a:moveTo>
                  <a:cubicBezTo>
                    <a:pt x="1578" y="1342"/>
                    <a:pt x="1622" y="1413"/>
                    <a:pt x="1662" y="1485"/>
                  </a:cubicBezTo>
                  <a:lnTo>
                    <a:pt x="1662" y="1485"/>
                  </a:lnTo>
                  <a:cubicBezTo>
                    <a:pt x="1606" y="1493"/>
                    <a:pt x="1548" y="1497"/>
                    <a:pt x="1490" y="1497"/>
                  </a:cubicBezTo>
                  <a:cubicBezTo>
                    <a:pt x="1475" y="1497"/>
                    <a:pt x="1461" y="1496"/>
                    <a:pt x="1447" y="1494"/>
                  </a:cubicBezTo>
                  <a:lnTo>
                    <a:pt x="1447" y="1494"/>
                  </a:lnTo>
                  <a:cubicBezTo>
                    <a:pt x="1473" y="1419"/>
                    <a:pt x="1502" y="1344"/>
                    <a:pt x="1532" y="1271"/>
                  </a:cubicBezTo>
                  <a:close/>
                  <a:moveTo>
                    <a:pt x="2421" y="0"/>
                  </a:moveTo>
                  <a:cubicBezTo>
                    <a:pt x="2394" y="0"/>
                    <a:pt x="2367" y="3"/>
                    <a:pt x="2341" y="8"/>
                  </a:cubicBezTo>
                  <a:cubicBezTo>
                    <a:pt x="2128" y="99"/>
                    <a:pt x="1915" y="282"/>
                    <a:pt x="1794" y="464"/>
                  </a:cubicBezTo>
                  <a:cubicBezTo>
                    <a:pt x="1678" y="638"/>
                    <a:pt x="1574" y="824"/>
                    <a:pt x="1499" y="1022"/>
                  </a:cubicBezTo>
                  <a:lnTo>
                    <a:pt x="1499" y="1022"/>
                  </a:lnTo>
                  <a:cubicBezTo>
                    <a:pt x="1379" y="821"/>
                    <a:pt x="1244" y="635"/>
                    <a:pt x="1095" y="464"/>
                  </a:cubicBezTo>
                  <a:cubicBezTo>
                    <a:pt x="943" y="282"/>
                    <a:pt x="730" y="160"/>
                    <a:pt x="517" y="69"/>
                  </a:cubicBezTo>
                  <a:cubicBezTo>
                    <a:pt x="478" y="53"/>
                    <a:pt x="437" y="45"/>
                    <a:pt x="395" y="45"/>
                  </a:cubicBezTo>
                  <a:cubicBezTo>
                    <a:pt x="277" y="45"/>
                    <a:pt x="159" y="108"/>
                    <a:pt x="92" y="221"/>
                  </a:cubicBezTo>
                  <a:cubicBezTo>
                    <a:pt x="0" y="342"/>
                    <a:pt x="0" y="525"/>
                    <a:pt x="61" y="677"/>
                  </a:cubicBezTo>
                  <a:cubicBezTo>
                    <a:pt x="259" y="1243"/>
                    <a:pt x="774" y="1625"/>
                    <a:pt x="1360" y="1699"/>
                  </a:cubicBezTo>
                  <a:lnTo>
                    <a:pt x="1360" y="1699"/>
                  </a:lnTo>
                  <a:cubicBezTo>
                    <a:pt x="1362" y="1713"/>
                    <a:pt x="1365" y="1727"/>
                    <a:pt x="1368" y="1741"/>
                  </a:cubicBezTo>
                  <a:cubicBezTo>
                    <a:pt x="1372" y="1727"/>
                    <a:pt x="1376" y="1714"/>
                    <a:pt x="1380" y="1701"/>
                  </a:cubicBezTo>
                  <a:lnTo>
                    <a:pt x="1380" y="1701"/>
                  </a:lnTo>
                  <a:cubicBezTo>
                    <a:pt x="1416" y="1705"/>
                    <a:pt x="1453" y="1708"/>
                    <a:pt x="1490" y="1710"/>
                  </a:cubicBezTo>
                  <a:cubicBezTo>
                    <a:pt x="2159" y="1710"/>
                    <a:pt x="2736" y="1254"/>
                    <a:pt x="2858" y="616"/>
                  </a:cubicBezTo>
                  <a:cubicBezTo>
                    <a:pt x="2888" y="464"/>
                    <a:pt x="2858" y="282"/>
                    <a:pt x="2766" y="160"/>
                  </a:cubicBezTo>
                  <a:cubicBezTo>
                    <a:pt x="2691" y="59"/>
                    <a:pt x="2553" y="0"/>
                    <a:pt x="2421"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grpSp>
      <p:sp>
        <p:nvSpPr>
          <p:cNvPr id="73" name="Rectangle: Rounded Corners 72" descr="n185 Fb Thu Huong Pham">
            <a:extLst>
              <a:ext uri="{FF2B5EF4-FFF2-40B4-BE49-F238E27FC236}">
                <a16:creationId xmlns:a16="http://schemas.microsoft.com/office/drawing/2014/main" id="{6CFA06A2-169C-43CC-B4DA-1D6C0136CF04}"/>
              </a:ext>
            </a:extLst>
          </p:cNvPr>
          <p:cNvSpPr/>
          <p:nvPr/>
        </p:nvSpPr>
        <p:spPr>
          <a:xfrm>
            <a:off x="1160606" y="1604439"/>
            <a:ext cx="6322403" cy="3099908"/>
          </a:xfrm>
          <a:prstGeom prst="roundRect">
            <a:avLst/>
          </a:prstGeom>
          <a:solidFill>
            <a:srgbClr val="FAF2E5"/>
          </a:solidFill>
          <a:ln w="28575">
            <a:solidFill>
              <a:srgbClr val="FFB34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DF2E9"/>
              </a:solidFill>
              <a:latin typeface="Arial"/>
            </a:endParaRPr>
          </a:p>
        </p:txBody>
      </p:sp>
      <mc:AlternateContent xmlns:mc="http://schemas.openxmlformats.org/markup-compatibility/2006" xmlns:a14="http://schemas.microsoft.com/office/drawing/2010/main">
        <mc:Choice Requires="a14">
          <p:sp>
            <p:nvSpPr>
              <p:cNvPr id="76" name="TextBox 75" descr="n185 Fb Thu Huong Pham">
                <a:extLst>
                  <a:ext uri="{FF2B5EF4-FFF2-40B4-BE49-F238E27FC236}">
                    <a16:creationId xmlns:a16="http://schemas.microsoft.com/office/drawing/2014/main" id="{14FD3F96-B7C7-4A86-BAE9-52ADAB6DF885}"/>
                  </a:ext>
                </a:extLst>
              </p:cNvPr>
              <p:cNvSpPr txBox="1"/>
              <p:nvPr/>
            </p:nvSpPr>
            <p:spPr>
              <a:xfrm>
                <a:off x="1241939" y="1731710"/>
                <a:ext cx="6405601" cy="2762936"/>
              </a:xfrm>
              <a:prstGeom prst="rect">
                <a:avLst/>
              </a:prstGeom>
              <a:noFill/>
            </p:spPr>
            <p:txBody>
              <a:bodyPr wrap="square" rtlCol="0">
                <a:spAutoFit/>
              </a:bodyPr>
              <a:lstStyle/>
              <a:p>
                <a:pPr defTabSz="914378">
                  <a:lnSpc>
                    <a:spcPct val="150000"/>
                  </a:lnSpc>
                </a:pPr>
                <a:r>
                  <a:rPr lang="en-US" altLang="vi-VN"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vi-VN" altLang="vi-VN"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Điện trở là đại lượng đặc trưng cho khả năng cản trở dòng điện của vật dẫn.</a:t>
                </a:r>
              </a:p>
              <a:p>
                <a:pPr defTabSz="914378">
                  <a:lnSpc>
                    <a:spcPct val="150000"/>
                  </a:lnSpc>
                </a:pPr>
                <a:r>
                  <a:rPr lang="en-US"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vi-VN"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Khi hiệu điện thế đặt vào hai đầu vật dẫn có giá trị U, dòng điện chạy trong mạch có cường độ I thì điện trở được xác định theo công thức: </a:t>
                </a:r>
                <a:r>
                  <a:rPr lang="vi-VN" sz="2100" b="1" dirty="0">
                    <a:solidFill>
                      <a:srgbClr val="FF0000"/>
                    </a:solidFill>
                    <a:latin typeface="Cambria" panose="02040503050406030204" pitchFamily="18" charset="0"/>
                    <a:ea typeface="Cambria" panose="02040503050406030204" pitchFamily="18" charset="0"/>
                    <a:cs typeface="#9Slide03 Arima Madurai Black" panose="00000A00000000000000" pitchFamily="2" charset="-93"/>
                  </a:rPr>
                  <a:t>R = </a:t>
                </a:r>
                <a:r>
                  <a:rPr lang="vi-VN" altLang="vi-VN" sz="2100" b="1" dirty="0">
                    <a:solidFill>
                      <a:srgbClr val="FF0000"/>
                    </a:solidFill>
                    <a:latin typeface="Cambria" panose="02040503050406030204" pitchFamily="18" charset="0"/>
                    <a:ea typeface="Cambria" panose="02040503050406030204" pitchFamily="18" charset="0"/>
                    <a:cs typeface="#9Slide03 Arima Madurai Black" panose="00000A00000000000000" pitchFamily="2" charset="-93"/>
                  </a:rPr>
                  <a:t> </a:t>
                </a:r>
                <a14:m>
                  <m:oMath xmlns:m="http://schemas.openxmlformats.org/officeDocument/2006/math">
                    <m:f>
                      <m:fPr>
                        <m:ctrlPr>
                          <a:rPr lang="vi-VN" altLang="vi-VN" sz="2100" b="1" i="1" kern="1200">
                            <a:solidFill>
                              <a:srgbClr val="FF0000"/>
                            </a:solidFill>
                            <a:latin typeface="Cambria Math" panose="02040503050406030204" pitchFamily="18" charset="0"/>
                            <a:ea typeface="+mn-ea"/>
                            <a:cs typeface="#9Slide03 Arima Madurai Black" panose="00000A00000000000000" pitchFamily="2" charset="-93"/>
                          </a:rPr>
                        </m:ctrlPr>
                      </m:fPr>
                      <m:num>
                        <m:r>
                          <m:rPr>
                            <m:nor/>
                          </m:rPr>
                          <a:rPr lang="en-US" altLang="vi-VN" sz="2100" b="1" kern="1200" dirty="0">
                            <a:solidFill>
                              <a:srgbClr val="FF0000"/>
                            </a:solidFill>
                            <a:latin typeface="Cambria" panose="02040503050406030204" pitchFamily="18" charset="0"/>
                            <a:ea typeface="Cambria" panose="02040503050406030204" pitchFamily="18" charset="0"/>
                            <a:cs typeface="#9Slide03 Arima Madurai Black" panose="00000A00000000000000" pitchFamily="2" charset="-93"/>
                          </a:rPr>
                          <m:t>U</m:t>
                        </m:r>
                      </m:num>
                      <m:den>
                        <m:r>
                          <m:rPr>
                            <m:nor/>
                          </m:rPr>
                          <a:rPr lang="en-US" altLang="vi-VN" sz="2100" b="1" kern="1200" dirty="0">
                            <a:solidFill>
                              <a:srgbClr val="FF0000"/>
                            </a:solidFill>
                            <a:latin typeface="Cambria" panose="02040503050406030204" pitchFamily="18" charset="0"/>
                            <a:ea typeface="Cambria" panose="02040503050406030204" pitchFamily="18" charset="0"/>
                            <a:cs typeface="#9Slide03 Arima Madurai Black" panose="00000A00000000000000" pitchFamily="2" charset="-93"/>
                          </a:rPr>
                          <m:t>I</m:t>
                        </m:r>
                      </m:den>
                    </m:f>
                  </m:oMath>
                </a14:m>
                <a:r>
                  <a:rPr lang="vi-VN" altLang="vi-VN"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endParaRPr lang="en-US"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endParaRPr>
              </a:p>
            </p:txBody>
          </p:sp>
        </mc:Choice>
        <mc:Fallback xmlns="">
          <p:sp>
            <p:nvSpPr>
              <p:cNvPr id="76" name="TextBox 75" descr="n185 Fb Thu Huong Pham">
                <a:extLst>
                  <a:ext uri="{FF2B5EF4-FFF2-40B4-BE49-F238E27FC236}">
                    <a16:creationId xmlns:a16="http://schemas.microsoft.com/office/drawing/2014/main" id="{14FD3F96-B7C7-4A86-BAE9-52ADAB6DF885}"/>
                  </a:ext>
                </a:extLst>
              </p:cNvPr>
              <p:cNvSpPr txBox="1">
                <a:spLocks noRot="1" noChangeAspect="1" noMove="1" noResize="1" noEditPoints="1" noAdjustHandles="1" noChangeArrowheads="1" noChangeShapeType="1" noTextEdit="1"/>
              </p:cNvSpPr>
              <p:nvPr/>
            </p:nvSpPr>
            <p:spPr>
              <a:xfrm>
                <a:off x="1241939" y="1731710"/>
                <a:ext cx="6405601" cy="2762936"/>
              </a:xfrm>
              <a:prstGeom prst="rect">
                <a:avLst/>
              </a:prstGeom>
              <a:blipFill>
                <a:blip r:embed="rId3"/>
                <a:stretch>
                  <a:fillRect l="-1142" r="-190"/>
                </a:stretch>
              </a:blipFill>
            </p:spPr>
            <p:txBody>
              <a:bodyPr/>
              <a:lstStyle/>
              <a:p>
                <a:r>
                  <a:rPr lang="en-US">
                    <a:noFill/>
                  </a:rPr>
                  <a:t> </a:t>
                </a:r>
              </a:p>
            </p:txBody>
          </p:sp>
        </mc:Fallback>
      </mc:AlternateContent>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500"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par>
                                <p:cTn id="12" presetID="22" presetClass="entr" presetSubtype="8" fill="hold" grpId="0" nodeType="withEffect">
                                  <p:stCondLst>
                                    <p:cond delay="250"/>
                                  </p:stCondLst>
                                  <p:childTnLst>
                                    <p:set>
                                      <p:cBhvr>
                                        <p:cTn id="13" dur="1" fill="hold">
                                          <p:stCondLst>
                                            <p:cond delay="0"/>
                                          </p:stCondLst>
                                        </p:cTn>
                                        <p:tgtEl>
                                          <p:spTgt spid="73"/>
                                        </p:tgtEl>
                                        <p:attrNameLst>
                                          <p:attrName>style.visibility</p:attrName>
                                        </p:attrNameLst>
                                      </p:cBhvr>
                                      <p:to>
                                        <p:strVal val="visible"/>
                                      </p:to>
                                    </p:set>
                                    <p:animEffect transition="in" filter="wipe(left)">
                                      <p:cBhvr>
                                        <p:cTn id="14" dur="500"/>
                                        <p:tgtEl>
                                          <p:spTgt spid="7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5000"/>
                                  </p:iterate>
                                  <p:childTnLst>
                                    <p:set>
                                      <p:cBhvr>
                                        <p:cTn id="18" dur="1" fill="hold">
                                          <p:stCondLst>
                                            <p:cond delay="0"/>
                                          </p:stCondLst>
                                        </p:cTn>
                                        <p:tgtEl>
                                          <p:spTgt spid="76"/>
                                        </p:tgtEl>
                                        <p:attrNameLst>
                                          <p:attrName>style.visibility</p:attrName>
                                        </p:attrNameLst>
                                      </p:cBhvr>
                                      <p:to>
                                        <p:strVal val="visible"/>
                                      </p:to>
                                    </p:set>
                                    <p:animEffect transition="in" filter="wipe(left)">
                                      <p:cBhvr>
                                        <p:cTn id="19"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3" grpId="0" animBg="1"/>
      <p:bldP spid="7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49000"/>
          </a:schemeClr>
        </a:solidFill>
        <a:effectLst/>
      </p:bgPr>
    </p:bg>
    <p:spTree>
      <p:nvGrpSpPr>
        <p:cNvPr id="1" name=""/>
        <p:cNvGrpSpPr/>
        <p:nvPr/>
      </p:nvGrpSpPr>
      <p:grpSpPr>
        <a:xfrm>
          <a:off x="0" y="0"/>
          <a:ext cx="0" cy="0"/>
          <a:chOff x="0" y="0"/>
          <a:chExt cx="0" cy="0"/>
        </a:xfrm>
      </p:grpSpPr>
      <p:cxnSp>
        <p:nvCxnSpPr>
          <p:cNvPr id="110" name="Connector: Elbow 109" descr="n185 Fb Thu Huong Pham">
            <a:extLst>
              <a:ext uri="{FF2B5EF4-FFF2-40B4-BE49-F238E27FC236}">
                <a16:creationId xmlns:a16="http://schemas.microsoft.com/office/drawing/2014/main" id="{FB75597D-B8EF-48AF-82F9-74BE854A1DD8}"/>
              </a:ext>
            </a:extLst>
          </p:cNvPr>
          <p:cNvCxnSpPr>
            <a:cxnSpLocks/>
          </p:cNvCxnSpPr>
          <p:nvPr/>
        </p:nvCxnSpPr>
        <p:spPr>
          <a:xfrm rot="10800000" flipV="1">
            <a:off x="3730657" y="2813863"/>
            <a:ext cx="562096" cy="970263"/>
          </a:xfrm>
          <a:prstGeom prst="bentConnector3">
            <a:avLst>
              <a:gd name="adj1" fmla="val 45933"/>
            </a:avLst>
          </a:prstGeom>
          <a:ln w="19050">
            <a:solidFill>
              <a:srgbClr val="00A19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7" name="Connector: Elbow 116" descr="n185 Fb Thu Huong Pham">
            <a:extLst>
              <a:ext uri="{FF2B5EF4-FFF2-40B4-BE49-F238E27FC236}">
                <a16:creationId xmlns:a16="http://schemas.microsoft.com/office/drawing/2014/main" id="{A17FC295-4F7F-4C39-A60C-D2A66BDF9780}"/>
              </a:ext>
            </a:extLst>
          </p:cNvPr>
          <p:cNvCxnSpPr>
            <a:cxnSpLocks/>
          </p:cNvCxnSpPr>
          <p:nvPr/>
        </p:nvCxnSpPr>
        <p:spPr>
          <a:xfrm>
            <a:off x="5482706" y="2715148"/>
            <a:ext cx="647067" cy="961114"/>
          </a:xfrm>
          <a:prstGeom prst="bentConnector3">
            <a:avLst>
              <a:gd name="adj1" fmla="val 50000"/>
            </a:avLst>
          </a:prstGeom>
          <a:ln w="19050">
            <a:solidFill>
              <a:srgbClr val="00A19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8" name="Connector: Elbow 87" descr="n185 Fb Thu Huong Pham">
            <a:extLst>
              <a:ext uri="{FF2B5EF4-FFF2-40B4-BE49-F238E27FC236}">
                <a16:creationId xmlns:a16="http://schemas.microsoft.com/office/drawing/2014/main" id="{D620C40A-2031-4FE7-83E3-230A7D586D67}"/>
              </a:ext>
            </a:extLst>
          </p:cNvPr>
          <p:cNvCxnSpPr>
            <a:cxnSpLocks/>
            <a:endCxn id="75" idx="1"/>
          </p:cNvCxnSpPr>
          <p:nvPr/>
        </p:nvCxnSpPr>
        <p:spPr>
          <a:xfrm flipV="1">
            <a:off x="5440101" y="1527013"/>
            <a:ext cx="748372" cy="950465"/>
          </a:xfrm>
          <a:prstGeom prst="bentConnector3">
            <a:avLst>
              <a:gd name="adj1" fmla="val 50000"/>
            </a:avLst>
          </a:prstGeom>
          <a:ln w="19050">
            <a:solidFill>
              <a:srgbClr val="00A19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descr="n185 Fb Thu Huong Pham">
            <a:extLst>
              <a:ext uri="{FF2B5EF4-FFF2-40B4-BE49-F238E27FC236}">
                <a16:creationId xmlns:a16="http://schemas.microsoft.com/office/drawing/2014/main" id="{4393A3EE-F712-4387-B0CF-EBD44E5B36C2}"/>
              </a:ext>
            </a:extLst>
          </p:cNvPr>
          <p:cNvCxnSpPr>
            <a:cxnSpLocks/>
            <a:endCxn id="67" idx="3"/>
          </p:cNvCxnSpPr>
          <p:nvPr/>
        </p:nvCxnSpPr>
        <p:spPr>
          <a:xfrm rot="10800000">
            <a:off x="3727030" y="1645366"/>
            <a:ext cx="748371" cy="959615"/>
          </a:xfrm>
          <a:prstGeom prst="bentConnector3">
            <a:avLst>
              <a:gd name="adj1" fmla="val 50000"/>
            </a:avLst>
          </a:prstGeom>
          <a:ln w="19050">
            <a:solidFill>
              <a:srgbClr val="00A19D"/>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3" name="Google Shape;3567;p70" descr="n185 Fb Thu Huong Pham">
            <a:extLst>
              <a:ext uri="{FF2B5EF4-FFF2-40B4-BE49-F238E27FC236}">
                <a16:creationId xmlns:a16="http://schemas.microsoft.com/office/drawing/2014/main" id="{4DB97752-101A-4D86-B27B-B43CB9142FCB}"/>
              </a:ext>
            </a:extLst>
          </p:cNvPr>
          <p:cNvGrpSpPr/>
          <p:nvPr/>
        </p:nvGrpSpPr>
        <p:grpSpPr>
          <a:xfrm flipH="1">
            <a:off x="7162" y="2124570"/>
            <a:ext cx="1239989" cy="2804947"/>
            <a:chOff x="6706495" y="1391275"/>
            <a:chExt cx="895619" cy="2025957"/>
          </a:xfrm>
        </p:grpSpPr>
        <p:sp>
          <p:nvSpPr>
            <p:cNvPr id="4" name="Google Shape;3568;p70">
              <a:extLst>
                <a:ext uri="{FF2B5EF4-FFF2-40B4-BE49-F238E27FC236}">
                  <a16:creationId xmlns:a16="http://schemas.microsoft.com/office/drawing/2014/main" id="{A91650BA-BB11-4E62-B3A7-E13F9FE37E25}"/>
                </a:ext>
              </a:extLst>
            </p:cNvPr>
            <p:cNvSpPr/>
            <p:nvPr/>
          </p:nvSpPr>
          <p:spPr>
            <a:xfrm>
              <a:off x="7178924" y="2842287"/>
              <a:ext cx="162357" cy="486261"/>
            </a:xfrm>
            <a:custGeom>
              <a:avLst/>
              <a:gdLst/>
              <a:ahLst/>
              <a:cxnLst/>
              <a:rect l="l" t="t" r="r" b="b"/>
              <a:pathLst>
                <a:path w="10822" h="32412" extrusionOk="0">
                  <a:moveTo>
                    <a:pt x="0" y="1"/>
                  </a:moveTo>
                  <a:lnTo>
                    <a:pt x="5806" y="31095"/>
                  </a:lnTo>
                  <a:cubicBezTo>
                    <a:pt x="5806" y="31095"/>
                    <a:pt x="8083" y="32411"/>
                    <a:pt x="9831" y="32411"/>
                  </a:cubicBezTo>
                  <a:cubicBezTo>
                    <a:pt x="10192" y="32411"/>
                    <a:pt x="10530" y="32355"/>
                    <a:pt x="10821" y="32220"/>
                  </a:cubicBezTo>
                  <a:lnTo>
                    <a:pt x="9636" y="609"/>
                  </a:lnTo>
                  <a:lnTo>
                    <a:pt x="0" y="1"/>
                  </a:lnTo>
                  <a:close/>
                </a:path>
              </a:pathLst>
            </a:custGeom>
            <a:solidFill>
              <a:srgbClr val="FBCEAE"/>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5" name="Google Shape;3569;p70">
              <a:extLst>
                <a:ext uri="{FF2B5EF4-FFF2-40B4-BE49-F238E27FC236}">
                  <a16:creationId xmlns:a16="http://schemas.microsoft.com/office/drawing/2014/main" id="{A7900EC1-8507-4735-905A-79C0B0DD4602}"/>
                </a:ext>
              </a:extLst>
            </p:cNvPr>
            <p:cNvSpPr/>
            <p:nvPr/>
          </p:nvSpPr>
          <p:spPr>
            <a:xfrm>
              <a:off x="7166157" y="3304679"/>
              <a:ext cx="199743" cy="72072"/>
            </a:xfrm>
            <a:custGeom>
              <a:avLst/>
              <a:gdLst/>
              <a:ahLst/>
              <a:cxnLst/>
              <a:rect l="l" t="t" r="r" b="b"/>
              <a:pathLst>
                <a:path w="13314" h="4804" extrusionOk="0">
                  <a:moveTo>
                    <a:pt x="12979" y="1"/>
                  </a:moveTo>
                  <a:cubicBezTo>
                    <a:pt x="11893" y="553"/>
                    <a:pt x="10705" y="828"/>
                    <a:pt x="9517" y="828"/>
                  </a:cubicBezTo>
                  <a:cubicBezTo>
                    <a:pt x="8545" y="828"/>
                    <a:pt x="7573" y="644"/>
                    <a:pt x="6657" y="274"/>
                  </a:cubicBezTo>
                  <a:lnTo>
                    <a:pt x="6657" y="639"/>
                  </a:lnTo>
                  <a:cubicBezTo>
                    <a:pt x="6657" y="639"/>
                    <a:pt x="31" y="3527"/>
                    <a:pt x="0" y="4803"/>
                  </a:cubicBezTo>
                  <a:lnTo>
                    <a:pt x="13314" y="4408"/>
                  </a:lnTo>
                  <a:lnTo>
                    <a:pt x="12979" y="1"/>
                  </a:lnTo>
                  <a:close/>
                </a:path>
              </a:pathLst>
            </a:custGeom>
            <a:solidFill>
              <a:srgbClr val="B7D5C4"/>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6" name="Google Shape;3570;p70">
              <a:extLst>
                <a:ext uri="{FF2B5EF4-FFF2-40B4-BE49-F238E27FC236}">
                  <a16:creationId xmlns:a16="http://schemas.microsoft.com/office/drawing/2014/main" id="{B5AA7963-AB03-49D9-86C8-71AEA0E580A5}"/>
                </a:ext>
              </a:extLst>
            </p:cNvPr>
            <p:cNvSpPr/>
            <p:nvPr/>
          </p:nvSpPr>
          <p:spPr>
            <a:xfrm>
              <a:off x="7331229" y="3326178"/>
              <a:ext cx="16428" cy="15513"/>
            </a:xfrm>
            <a:custGeom>
              <a:avLst/>
              <a:gdLst/>
              <a:ahLst/>
              <a:cxnLst/>
              <a:rect l="l" t="t" r="r" b="b"/>
              <a:pathLst>
                <a:path w="1095" h="1034" extrusionOk="0">
                  <a:moveTo>
                    <a:pt x="536" y="0"/>
                  </a:moveTo>
                  <a:cubicBezTo>
                    <a:pt x="314" y="0"/>
                    <a:pt x="104" y="142"/>
                    <a:pt x="31" y="361"/>
                  </a:cubicBezTo>
                  <a:cubicBezTo>
                    <a:pt x="1" y="665"/>
                    <a:pt x="153" y="939"/>
                    <a:pt x="457" y="1030"/>
                  </a:cubicBezTo>
                  <a:cubicBezTo>
                    <a:pt x="477" y="1032"/>
                    <a:pt x="496" y="1033"/>
                    <a:pt x="516" y="1033"/>
                  </a:cubicBezTo>
                  <a:cubicBezTo>
                    <a:pt x="765" y="1033"/>
                    <a:pt x="980" y="860"/>
                    <a:pt x="1064" y="635"/>
                  </a:cubicBezTo>
                  <a:cubicBezTo>
                    <a:pt x="1095" y="361"/>
                    <a:pt x="912" y="88"/>
                    <a:pt x="669" y="27"/>
                  </a:cubicBezTo>
                  <a:lnTo>
                    <a:pt x="700" y="27"/>
                  </a:lnTo>
                  <a:cubicBezTo>
                    <a:pt x="646" y="9"/>
                    <a:pt x="591" y="0"/>
                    <a:pt x="536"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7" name="Google Shape;3571;p70">
              <a:extLst>
                <a:ext uri="{FF2B5EF4-FFF2-40B4-BE49-F238E27FC236}">
                  <a16:creationId xmlns:a16="http://schemas.microsoft.com/office/drawing/2014/main" id="{89C8AAD3-807D-447C-BEF4-8CB5EA0E4A6F}"/>
                </a:ext>
              </a:extLst>
            </p:cNvPr>
            <p:cNvSpPr/>
            <p:nvPr/>
          </p:nvSpPr>
          <p:spPr>
            <a:xfrm>
              <a:off x="7164791" y="3354847"/>
              <a:ext cx="201109" cy="21439"/>
            </a:xfrm>
            <a:custGeom>
              <a:avLst/>
              <a:gdLst/>
              <a:ahLst/>
              <a:cxnLst/>
              <a:rect l="l" t="t" r="r" b="b"/>
              <a:pathLst>
                <a:path w="13405" h="1429" extrusionOk="0">
                  <a:moveTo>
                    <a:pt x="13313" y="0"/>
                  </a:moveTo>
                  <a:lnTo>
                    <a:pt x="608" y="760"/>
                  </a:lnTo>
                  <a:cubicBezTo>
                    <a:pt x="608" y="760"/>
                    <a:pt x="0" y="1034"/>
                    <a:pt x="91" y="1429"/>
                  </a:cubicBezTo>
                  <a:lnTo>
                    <a:pt x="13405" y="1064"/>
                  </a:lnTo>
                  <a:lnTo>
                    <a:pt x="13313" y="0"/>
                  </a:lnTo>
                  <a:close/>
                </a:path>
              </a:pathLst>
            </a:custGeom>
            <a:solidFill>
              <a:srgbClr val="FFFFFF"/>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8" name="Google Shape;3572;p70">
              <a:extLst>
                <a:ext uri="{FF2B5EF4-FFF2-40B4-BE49-F238E27FC236}">
                  <a16:creationId xmlns:a16="http://schemas.microsoft.com/office/drawing/2014/main" id="{AF1DA365-CC1B-4467-BFF3-35552FA6DA74}"/>
                </a:ext>
              </a:extLst>
            </p:cNvPr>
            <p:cNvSpPr/>
            <p:nvPr/>
          </p:nvSpPr>
          <p:spPr>
            <a:xfrm>
              <a:off x="7265338" y="3314146"/>
              <a:ext cx="19398" cy="12017"/>
            </a:xfrm>
            <a:custGeom>
              <a:avLst/>
              <a:gdLst/>
              <a:ahLst/>
              <a:cxnLst/>
              <a:rect l="l" t="t" r="r" b="b"/>
              <a:pathLst>
                <a:path w="1293" h="801" extrusionOk="0">
                  <a:moveTo>
                    <a:pt x="236" y="1"/>
                  </a:moveTo>
                  <a:cubicBezTo>
                    <a:pt x="92" y="1"/>
                    <a:pt x="0" y="39"/>
                    <a:pt x="16" y="69"/>
                  </a:cubicBezTo>
                  <a:cubicBezTo>
                    <a:pt x="16" y="130"/>
                    <a:pt x="350" y="160"/>
                    <a:pt x="654" y="342"/>
                  </a:cubicBezTo>
                  <a:cubicBezTo>
                    <a:pt x="971" y="544"/>
                    <a:pt x="1151" y="801"/>
                    <a:pt x="1221" y="801"/>
                  </a:cubicBezTo>
                  <a:cubicBezTo>
                    <a:pt x="1225" y="801"/>
                    <a:pt x="1228" y="800"/>
                    <a:pt x="1231" y="798"/>
                  </a:cubicBezTo>
                  <a:cubicBezTo>
                    <a:pt x="1292" y="768"/>
                    <a:pt x="1171" y="403"/>
                    <a:pt x="775" y="160"/>
                  </a:cubicBezTo>
                  <a:cubicBezTo>
                    <a:pt x="578" y="39"/>
                    <a:pt x="380" y="1"/>
                    <a:pt x="236"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9" name="Google Shape;3573;p70">
              <a:extLst>
                <a:ext uri="{FF2B5EF4-FFF2-40B4-BE49-F238E27FC236}">
                  <a16:creationId xmlns:a16="http://schemas.microsoft.com/office/drawing/2014/main" id="{047A923A-A2EF-4BFA-A7F1-E54FBB164DA6}"/>
                </a:ext>
              </a:extLst>
            </p:cNvPr>
            <p:cNvSpPr/>
            <p:nvPr/>
          </p:nvSpPr>
          <p:spPr>
            <a:xfrm>
              <a:off x="7244590" y="3324077"/>
              <a:ext cx="15063" cy="15273"/>
            </a:xfrm>
            <a:custGeom>
              <a:avLst/>
              <a:gdLst/>
              <a:ahLst/>
              <a:cxnLst/>
              <a:rect l="l" t="t" r="r" b="b"/>
              <a:pathLst>
                <a:path w="1004" h="1018" extrusionOk="0">
                  <a:moveTo>
                    <a:pt x="97" y="1"/>
                  </a:moveTo>
                  <a:cubicBezTo>
                    <a:pt x="37" y="1"/>
                    <a:pt x="0" y="17"/>
                    <a:pt x="0" y="45"/>
                  </a:cubicBezTo>
                  <a:cubicBezTo>
                    <a:pt x="0" y="106"/>
                    <a:pt x="274" y="197"/>
                    <a:pt x="517" y="471"/>
                  </a:cubicBezTo>
                  <a:cubicBezTo>
                    <a:pt x="730" y="744"/>
                    <a:pt x="821" y="1018"/>
                    <a:pt x="882" y="1018"/>
                  </a:cubicBezTo>
                  <a:cubicBezTo>
                    <a:pt x="973" y="1018"/>
                    <a:pt x="1003" y="623"/>
                    <a:pt x="699" y="319"/>
                  </a:cubicBezTo>
                  <a:cubicBezTo>
                    <a:pt x="488" y="86"/>
                    <a:pt x="233" y="1"/>
                    <a:pt x="97"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10" name="Google Shape;3574;p70">
              <a:extLst>
                <a:ext uri="{FF2B5EF4-FFF2-40B4-BE49-F238E27FC236}">
                  <a16:creationId xmlns:a16="http://schemas.microsoft.com/office/drawing/2014/main" id="{B13DAB65-7A6B-47D3-89B3-C5BDA12A5335}"/>
                </a:ext>
              </a:extLst>
            </p:cNvPr>
            <p:cNvSpPr/>
            <p:nvPr/>
          </p:nvSpPr>
          <p:spPr>
            <a:xfrm>
              <a:off x="7224981" y="3333214"/>
              <a:ext cx="10952" cy="16623"/>
            </a:xfrm>
            <a:custGeom>
              <a:avLst/>
              <a:gdLst/>
              <a:ahLst/>
              <a:cxnLst/>
              <a:rect l="l" t="t" r="r" b="b"/>
              <a:pathLst>
                <a:path w="730" h="1108" extrusionOk="0">
                  <a:moveTo>
                    <a:pt x="60" y="1"/>
                  </a:moveTo>
                  <a:cubicBezTo>
                    <a:pt x="45" y="1"/>
                    <a:pt x="35" y="5"/>
                    <a:pt x="31" y="14"/>
                  </a:cubicBezTo>
                  <a:cubicBezTo>
                    <a:pt x="0" y="75"/>
                    <a:pt x="183" y="257"/>
                    <a:pt x="335" y="561"/>
                  </a:cubicBezTo>
                  <a:cubicBezTo>
                    <a:pt x="487" y="834"/>
                    <a:pt x="517" y="1108"/>
                    <a:pt x="578" y="1108"/>
                  </a:cubicBezTo>
                  <a:cubicBezTo>
                    <a:pt x="639" y="1108"/>
                    <a:pt x="730" y="804"/>
                    <a:pt x="547" y="439"/>
                  </a:cubicBezTo>
                  <a:cubicBezTo>
                    <a:pt x="391" y="153"/>
                    <a:pt x="146" y="1"/>
                    <a:pt x="60"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11" name="Google Shape;3575;p70">
              <a:extLst>
                <a:ext uri="{FF2B5EF4-FFF2-40B4-BE49-F238E27FC236}">
                  <a16:creationId xmlns:a16="http://schemas.microsoft.com/office/drawing/2014/main" id="{356066B0-476D-487B-BE91-9E4A89353702}"/>
                </a:ext>
              </a:extLst>
            </p:cNvPr>
            <p:cNvSpPr/>
            <p:nvPr/>
          </p:nvSpPr>
          <p:spPr>
            <a:xfrm>
              <a:off x="7294743" y="2833166"/>
              <a:ext cx="176504" cy="528538"/>
            </a:xfrm>
            <a:custGeom>
              <a:avLst/>
              <a:gdLst/>
              <a:ahLst/>
              <a:cxnLst/>
              <a:rect l="l" t="t" r="r" b="b"/>
              <a:pathLst>
                <a:path w="11765" h="35230" extrusionOk="0">
                  <a:moveTo>
                    <a:pt x="10883" y="1"/>
                  </a:moveTo>
                  <a:lnTo>
                    <a:pt x="1" y="578"/>
                  </a:lnTo>
                  <a:lnTo>
                    <a:pt x="2980" y="35229"/>
                  </a:lnTo>
                  <a:lnTo>
                    <a:pt x="8117" y="35108"/>
                  </a:lnTo>
                  <a:cubicBezTo>
                    <a:pt x="8117" y="35108"/>
                    <a:pt x="11460" y="9363"/>
                    <a:pt x="11612" y="7448"/>
                  </a:cubicBezTo>
                  <a:cubicBezTo>
                    <a:pt x="11764" y="5533"/>
                    <a:pt x="11004" y="335"/>
                    <a:pt x="10883" y="1"/>
                  </a:cubicBezTo>
                  <a:close/>
                </a:path>
              </a:pathLst>
            </a:custGeom>
            <a:solidFill>
              <a:srgbClr val="FBCEAE"/>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12" name="Google Shape;3576;p70">
              <a:extLst>
                <a:ext uri="{FF2B5EF4-FFF2-40B4-BE49-F238E27FC236}">
                  <a16:creationId xmlns:a16="http://schemas.microsoft.com/office/drawing/2014/main" id="{F7806613-C18E-4A65-9919-B58700720BAB}"/>
                </a:ext>
              </a:extLst>
            </p:cNvPr>
            <p:cNvSpPr/>
            <p:nvPr/>
          </p:nvSpPr>
          <p:spPr>
            <a:xfrm>
              <a:off x="7297488" y="2873297"/>
              <a:ext cx="39232" cy="448275"/>
            </a:xfrm>
            <a:custGeom>
              <a:avLst/>
              <a:gdLst/>
              <a:ahLst/>
              <a:cxnLst/>
              <a:rect l="l" t="t" r="r" b="b"/>
              <a:pathLst>
                <a:path w="2615" h="29880" extrusionOk="0">
                  <a:moveTo>
                    <a:pt x="31" y="1"/>
                  </a:moveTo>
                  <a:cubicBezTo>
                    <a:pt x="0" y="92"/>
                    <a:pt x="31" y="213"/>
                    <a:pt x="31" y="305"/>
                  </a:cubicBezTo>
                  <a:cubicBezTo>
                    <a:pt x="61" y="517"/>
                    <a:pt x="91" y="791"/>
                    <a:pt x="122" y="1186"/>
                  </a:cubicBezTo>
                  <a:cubicBezTo>
                    <a:pt x="183" y="1946"/>
                    <a:pt x="304" y="3040"/>
                    <a:pt x="426" y="4378"/>
                  </a:cubicBezTo>
                  <a:cubicBezTo>
                    <a:pt x="669" y="7083"/>
                    <a:pt x="1034" y="10821"/>
                    <a:pt x="1398" y="14925"/>
                  </a:cubicBezTo>
                  <a:cubicBezTo>
                    <a:pt x="1763" y="19028"/>
                    <a:pt x="2037" y="22797"/>
                    <a:pt x="2250" y="25502"/>
                  </a:cubicBezTo>
                  <a:cubicBezTo>
                    <a:pt x="2371" y="26840"/>
                    <a:pt x="2432" y="27934"/>
                    <a:pt x="2493" y="28694"/>
                  </a:cubicBezTo>
                  <a:cubicBezTo>
                    <a:pt x="2523" y="29059"/>
                    <a:pt x="2584" y="29363"/>
                    <a:pt x="2584" y="29576"/>
                  </a:cubicBezTo>
                  <a:cubicBezTo>
                    <a:pt x="2584" y="29667"/>
                    <a:pt x="2584" y="29788"/>
                    <a:pt x="2614" y="29879"/>
                  </a:cubicBezTo>
                  <a:cubicBezTo>
                    <a:pt x="2614" y="29788"/>
                    <a:pt x="2614" y="29667"/>
                    <a:pt x="2614" y="29576"/>
                  </a:cubicBezTo>
                  <a:cubicBezTo>
                    <a:pt x="2614" y="29363"/>
                    <a:pt x="2614" y="29089"/>
                    <a:pt x="2584" y="28694"/>
                  </a:cubicBezTo>
                  <a:cubicBezTo>
                    <a:pt x="2554" y="27934"/>
                    <a:pt x="2462" y="26840"/>
                    <a:pt x="2402" y="25502"/>
                  </a:cubicBezTo>
                  <a:cubicBezTo>
                    <a:pt x="2219" y="22797"/>
                    <a:pt x="1946" y="19028"/>
                    <a:pt x="1581" y="14925"/>
                  </a:cubicBezTo>
                  <a:cubicBezTo>
                    <a:pt x="1216" y="10791"/>
                    <a:pt x="851" y="7052"/>
                    <a:pt x="547" y="4347"/>
                  </a:cubicBezTo>
                  <a:cubicBezTo>
                    <a:pt x="395" y="3010"/>
                    <a:pt x="274" y="1916"/>
                    <a:pt x="183" y="1156"/>
                  </a:cubicBezTo>
                  <a:cubicBezTo>
                    <a:pt x="122" y="791"/>
                    <a:pt x="91" y="517"/>
                    <a:pt x="61" y="305"/>
                  </a:cubicBezTo>
                  <a:cubicBezTo>
                    <a:pt x="61" y="183"/>
                    <a:pt x="31" y="92"/>
                    <a:pt x="31" y="1"/>
                  </a:cubicBezTo>
                  <a:close/>
                </a:path>
              </a:pathLst>
            </a:custGeom>
            <a:solidFill>
              <a:srgbClr val="875149"/>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13" name="Google Shape;3577;p70">
              <a:extLst>
                <a:ext uri="{FF2B5EF4-FFF2-40B4-BE49-F238E27FC236}">
                  <a16:creationId xmlns:a16="http://schemas.microsoft.com/office/drawing/2014/main" id="{4145321A-F075-4999-AA99-0B904E9CCEF1}"/>
                </a:ext>
              </a:extLst>
            </p:cNvPr>
            <p:cNvSpPr/>
            <p:nvPr/>
          </p:nvSpPr>
          <p:spPr>
            <a:xfrm>
              <a:off x="7410127" y="3337625"/>
              <a:ext cx="18243" cy="16653"/>
            </a:xfrm>
            <a:custGeom>
              <a:avLst/>
              <a:gdLst/>
              <a:ahLst/>
              <a:cxnLst/>
              <a:rect l="l" t="t" r="r" b="b"/>
              <a:pathLst>
                <a:path w="1216" h="1110" extrusionOk="0">
                  <a:moveTo>
                    <a:pt x="603" y="0"/>
                  </a:moveTo>
                  <a:cubicBezTo>
                    <a:pt x="465" y="0"/>
                    <a:pt x="326" y="46"/>
                    <a:pt x="213" y="145"/>
                  </a:cubicBezTo>
                  <a:lnTo>
                    <a:pt x="274" y="115"/>
                  </a:lnTo>
                  <a:lnTo>
                    <a:pt x="274" y="115"/>
                  </a:lnTo>
                  <a:cubicBezTo>
                    <a:pt x="61" y="328"/>
                    <a:pt x="0" y="632"/>
                    <a:pt x="152" y="875"/>
                  </a:cubicBezTo>
                  <a:cubicBezTo>
                    <a:pt x="267" y="1029"/>
                    <a:pt x="444" y="1110"/>
                    <a:pt x="620" y="1110"/>
                  </a:cubicBezTo>
                  <a:cubicBezTo>
                    <a:pt x="721" y="1110"/>
                    <a:pt x="823" y="1082"/>
                    <a:pt x="912" y="1027"/>
                  </a:cubicBezTo>
                  <a:cubicBezTo>
                    <a:pt x="1155" y="814"/>
                    <a:pt x="1216" y="449"/>
                    <a:pt x="1033" y="176"/>
                  </a:cubicBezTo>
                  <a:cubicBezTo>
                    <a:pt x="920" y="62"/>
                    <a:pt x="762" y="0"/>
                    <a:pt x="603"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15" name="Google Shape;3578;p70">
              <a:extLst>
                <a:ext uri="{FF2B5EF4-FFF2-40B4-BE49-F238E27FC236}">
                  <a16:creationId xmlns:a16="http://schemas.microsoft.com/office/drawing/2014/main" id="{89623282-9587-4E0F-A922-1D6419A872A7}"/>
                </a:ext>
              </a:extLst>
            </p:cNvPr>
            <p:cNvSpPr/>
            <p:nvPr/>
          </p:nvSpPr>
          <p:spPr>
            <a:xfrm>
              <a:off x="7102771" y="1561809"/>
              <a:ext cx="338831" cy="339747"/>
            </a:xfrm>
            <a:custGeom>
              <a:avLst/>
              <a:gdLst/>
              <a:ahLst/>
              <a:cxnLst/>
              <a:rect l="l" t="t" r="r" b="b"/>
              <a:pathLst>
                <a:path w="22585" h="22646" extrusionOk="0">
                  <a:moveTo>
                    <a:pt x="20882" y="1"/>
                  </a:moveTo>
                  <a:lnTo>
                    <a:pt x="2949" y="214"/>
                  </a:lnTo>
                  <a:cubicBezTo>
                    <a:pt x="3161" y="5776"/>
                    <a:pt x="3678" y="10518"/>
                    <a:pt x="1824" y="15260"/>
                  </a:cubicBezTo>
                  <a:cubicBezTo>
                    <a:pt x="1338" y="16475"/>
                    <a:pt x="730" y="17630"/>
                    <a:pt x="365" y="18877"/>
                  </a:cubicBezTo>
                  <a:cubicBezTo>
                    <a:pt x="31" y="20123"/>
                    <a:pt x="0" y="21521"/>
                    <a:pt x="669" y="22646"/>
                  </a:cubicBezTo>
                  <a:lnTo>
                    <a:pt x="4286" y="21612"/>
                  </a:lnTo>
                  <a:cubicBezTo>
                    <a:pt x="4286" y="21217"/>
                    <a:pt x="4286" y="20852"/>
                    <a:pt x="4256" y="20457"/>
                  </a:cubicBezTo>
                  <a:lnTo>
                    <a:pt x="4256" y="20457"/>
                  </a:lnTo>
                  <a:cubicBezTo>
                    <a:pt x="4408" y="20974"/>
                    <a:pt x="4772" y="21369"/>
                    <a:pt x="5259" y="21582"/>
                  </a:cubicBezTo>
                  <a:cubicBezTo>
                    <a:pt x="5678" y="21708"/>
                    <a:pt x="6127" y="21776"/>
                    <a:pt x="6585" y="21776"/>
                  </a:cubicBezTo>
                  <a:cubicBezTo>
                    <a:pt x="6790" y="21776"/>
                    <a:pt x="6997" y="21762"/>
                    <a:pt x="7204" y="21734"/>
                  </a:cubicBezTo>
                  <a:cubicBezTo>
                    <a:pt x="11034" y="21399"/>
                    <a:pt x="14803" y="20700"/>
                    <a:pt x="18451" y="19606"/>
                  </a:cubicBezTo>
                  <a:cubicBezTo>
                    <a:pt x="18594" y="19561"/>
                    <a:pt x="18897" y="19546"/>
                    <a:pt x="19254" y="19546"/>
                  </a:cubicBezTo>
                  <a:cubicBezTo>
                    <a:pt x="20111" y="19546"/>
                    <a:pt x="21277" y="19636"/>
                    <a:pt x="21277" y="19636"/>
                  </a:cubicBezTo>
                  <a:cubicBezTo>
                    <a:pt x="22584" y="13922"/>
                    <a:pt x="22128" y="5776"/>
                    <a:pt x="20882"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16" name="Google Shape;3579;p70">
              <a:extLst>
                <a:ext uri="{FF2B5EF4-FFF2-40B4-BE49-F238E27FC236}">
                  <a16:creationId xmlns:a16="http://schemas.microsoft.com/office/drawing/2014/main" id="{4C64D95B-D4E2-4BC9-8D35-908696337AF9}"/>
                </a:ext>
              </a:extLst>
            </p:cNvPr>
            <p:cNvSpPr/>
            <p:nvPr/>
          </p:nvSpPr>
          <p:spPr>
            <a:xfrm>
              <a:off x="6706495" y="1984894"/>
              <a:ext cx="227558" cy="78088"/>
            </a:xfrm>
            <a:custGeom>
              <a:avLst/>
              <a:gdLst/>
              <a:ahLst/>
              <a:cxnLst/>
              <a:rect l="l" t="t" r="r" b="b"/>
              <a:pathLst>
                <a:path w="15168" h="5205" extrusionOk="0">
                  <a:moveTo>
                    <a:pt x="6530" y="0"/>
                  </a:moveTo>
                  <a:cubicBezTo>
                    <a:pt x="6111" y="0"/>
                    <a:pt x="5713" y="73"/>
                    <a:pt x="5441" y="311"/>
                  </a:cubicBezTo>
                  <a:cubicBezTo>
                    <a:pt x="5380" y="585"/>
                    <a:pt x="5532" y="858"/>
                    <a:pt x="5776" y="919"/>
                  </a:cubicBezTo>
                  <a:lnTo>
                    <a:pt x="5867" y="919"/>
                  </a:lnTo>
                  <a:cubicBezTo>
                    <a:pt x="6748" y="1040"/>
                    <a:pt x="8390" y="1314"/>
                    <a:pt x="8329" y="1436"/>
                  </a:cubicBezTo>
                  <a:cubicBezTo>
                    <a:pt x="8268" y="1557"/>
                    <a:pt x="5441" y="1405"/>
                    <a:pt x="4894" y="1618"/>
                  </a:cubicBezTo>
                  <a:lnTo>
                    <a:pt x="700" y="1740"/>
                  </a:lnTo>
                  <a:cubicBezTo>
                    <a:pt x="700" y="1740"/>
                    <a:pt x="0" y="2469"/>
                    <a:pt x="700" y="2682"/>
                  </a:cubicBezTo>
                  <a:lnTo>
                    <a:pt x="730" y="3229"/>
                  </a:lnTo>
                  <a:cubicBezTo>
                    <a:pt x="943" y="3381"/>
                    <a:pt x="1216" y="3472"/>
                    <a:pt x="1459" y="3533"/>
                  </a:cubicBezTo>
                  <a:cubicBezTo>
                    <a:pt x="2037" y="3654"/>
                    <a:pt x="1459" y="4019"/>
                    <a:pt x="2189" y="4141"/>
                  </a:cubicBezTo>
                  <a:cubicBezTo>
                    <a:pt x="2545" y="4185"/>
                    <a:pt x="2901" y="4214"/>
                    <a:pt x="3257" y="4214"/>
                  </a:cubicBezTo>
                  <a:cubicBezTo>
                    <a:pt x="3387" y="4214"/>
                    <a:pt x="3518" y="4210"/>
                    <a:pt x="3648" y="4202"/>
                  </a:cubicBezTo>
                  <a:lnTo>
                    <a:pt x="3739" y="4506"/>
                  </a:lnTo>
                  <a:cubicBezTo>
                    <a:pt x="3982" y="4627"/>
                    <a:pt x="4225" y="4688"/>
                    <a:pt x="4469" y="4688"/>
                  </a:cubicBezTo>
                  <a:cubicBezTo>
                    <a:pt x="4533" y="4701"/>
                    <a:pt x="4670" y="4707"/>
                    <a:pt x="4863" y="4707"/>
                  </a:cubicBezTo>
                  <a:cubicBezTo>
                    <a:pt x="6405" y="4707"/>
                    <a:pt x="11520" y="4323"/>
                    <a:pt x="11520" y="4323"/>
                  </a:cubicBezTo>
                  <a:lnTo>
                    <a:pt x="14864" y="5205"/>
                  </a:lnTo>
                  <a:lnTo>
                    <a:pt x="15168" y="1922"/>
                  </a:lnTo>
                  <a:lnTo>
                    <a:pt x="12675" y="1284"/>
                  </a:lnTo>
                  <a:cubicBezTo>
                    <a:pt x="12493" y="828"/>
                    <a:pt x="12220" y="433"/>
                    <a:pt x="11824" y="189"/>
                  </a:cubicBezTo>
                  <a:cubicBezTo>
                    <a:pt x="11609" y="88"/>
                    <a:pt x="11142" y="53"/>
                    <a:pt x="10613" y="53"/>
                  </a:cubicBezTo>
                  <a:cubicBezTo>
                    <a:pt x="9721" y="53"/>
                    <a:pt x="8653" y="151"/>
                    <a:pt x="8329" y="189"/>
                  </a:cubicBezTo>
                  <a:cubicBezTo>
                    <a:pt x="8315" y="190"/>
                    <a:pt x="8300" y="191"/>
                    <a:pt x="8284" y="191"/>
                  </a:cubicBezTo>
                  <a:cubicBezTo>
                    <a:pt x="7937" y="191"/>
                    <a:pt x="7206" y="0"/>
                    <a:pt x="6530" y="0"/>
                  </a:cubicBezTo>
                  <a:close/>
                </a:path>
              </a:pathLst>
            </a:custGeom>
            <a:solidFill>
              <a:srgbClr val="FBCEAE"/>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17" name="Google Shape;3580;p70">
              <a:extLst>
                <a:ext uri="{FF2B5EF4-FFF2-40B4-BE49-F238E27FC236}">
                  <a16:creationId xmlns:a16="http://schemas.microsoft.com/office/drawing/2014/main" id="{DC91A7DD-3022-4A0D-BFFF-274915D26D6E}"/>
                </a:ext>
              </a:extLst>
            </p:cNvPr>
            <p:cNvSpPr/>
            <p:nvPr/>
          </p:nvSpPr>
          <p:spPr>
            <a:xfrm>
              <a:off x="6835997" y="2002327"/>
              <a:ext cx="40147" cy="29645"/>
            </a:xfrm>
            <a:custGeom>
              <a:avLst/>
              <a:gdLst/>
              <a:ahLst/>
              <a:cxnLst/>
              <a:rect l="l" t="t" r="r" b="b"/>
              <a:pathLst>
                <a:path w="2676" h="1976" extrusionOk="0">
                  <a:moveTo>
                    <a:pt x="2676" y="0"/>
                  </a:moveTo>
                  <a:cubicBezTo>
                    <a:pt x="2524" y="0"/>
                    <a:pt x="2341" y="0"/>
                    <a:pt x="2159" y="61"/>
                  </a:cubicBezTo>
                  <a:cubicBezTo>
                    <a:pt x="1764" y="152"/>
                    <a:pt x="1369" y="334"/>
                    <a:pt x="1034" y="547"/>
                  </a:cubicBezTo>
                  <a:cubicBezTo>
                    <a:pt x="670" y="790"/>
                    <a:pt x="366" y="1094"/>
                    <a:pt x="153" y="1459"/>
                  </a:cubicBezTo>
                  <a:cubicBezTo>
                    <a:pt x="62" y="1611"/>
                    <a:pt x="1" y="1793"/>
                    <a:pt x="1" y="1976"/>
                  </a:cubicBezTo>
                  <a:cubicBezTo>
                    <a:pt x="1" y="1976"/>
                    <a:pt x="92" y="1793"/>
                    <a:pt x="244" y="1520"/>
                  </a:cubicBezTo>
                  <a:cubicBezTo>
                    <a:pt x="487" y="1185"/>
                    <a:pt x="761" y="912"/>
                    <a:pt x="1125" y="699"/>
                  </a:cubicBezTo>
                  <a:cubicBezTo>
                    <a:pt x="1612" y="426"/>
                    <a:pt x="2129" y="182"/>
                    <a:pt x="2676" y="0"/>
                  </a:cubicBezTo>
                  <a:close/>
                </a:path>
              </a:pathLst>
            </a:custGeom>
            <a:solidFill>
              <a:srgbClr val="875149"/>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18" name="Google Shape;3581;p70">
              <a:extLst>
                <a:ext uri="{FF2B5EF4-FFF2-40B4-BE49-F238E27FC236}">
                  <a16:creationId xmlns:a16="http://schemas.microsoft.com/office/drawing/2014/main" id="{2332BF79-CF25-47AB-86E8-8A922BE55EB6}"/>
                </a:ext>
              </a:extLst>
            </p:cNvPr>
            <p:cNvSpPr/>
            <p:nvPr/>
          </p:nvSpPr>
          <p:spPr>
            <a:xfrm>
              <a:off x="6762124" y="2039863"/>
              <a:ext cx="41512" cy="8986"/>
            </a:xfrm>
            <a:custGeom>
              <a:avLst/>
              <a:gdLst/>
              <a:ahLst/>
              <a:cxnLst/>
              <a:rect l="l" t="t" r="r" b="b"/>
              <a:pathLst>
                <a:path w="2767" h="599" extrusionOk="0">
                  <a:moveTo>
                    <a:pt x="1912" y="1"/>
                  </a:moveTo>
                  <a:cubicBezTo>
                    <a:pt x="1711" y="1"/>
                    <a:pt x="1509" y="8"/>
                    <a:pt x="1308" y="21"/>
                  </a:cubicBezTo>
                  <a:cubicBezTo>
                    <a:pt x="973" y="21"/>
                    <a:pt x="609" y="82"/>
                    <a:pt x="274" y="203"/>
                  </a:cubicBezTo>
                  <a:cubicBezTo>
                    <a:pt x="31" y="386"/>
                    <a:pt x="1" y="598"/>
                    <a:pt x="31" y="598"/>
                  </a:cubicBezTo>
                  <a:cubicBezTo>
                    <a:pt x="122" y="477"/>
                    <a:pt x="214" y="386"/>
                    <a:pt x="335" y="325"/>
                  </a:cubicBezTo>
                  <a:cubicBezTo>
                    <a:pt x="669" y="234"/>
                    <a:pt x="1004" y="203"/>
                    <a:pt x="1338" y="203"/>
                  </a:cubicBezTo>
                  <a:cubicBezTo>
                    <a:pt x="1824" y="203"/>
                    <a:pt x="2311" y="142"/>
                    <a:pt x="2767" y="51"/>
                  </a:cubicBezTo>
                  <a:cubicBezTo>
                    <a:pt x="2482" y="16"/>
                    <a:pt x="2197" y="1"/>
                    <a:pt x="1912" y="1"/>
                  </a:cubicBezTo>
                  <a:close/>
                </a:path>
              </a:pathLst>
            </a:custGeom>
            <a:solidFill>
              <a:srgbClr val="875149"/>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19" name="Google Shape;3582;p70">
              <a:extLst>
                <a:ext uri="{FF2B5EF4-FFF2-40B4-BE49-F238E27FC236}">
                  <a16:creationId xmlns:a16="http://schemas.microsoft.com/office/drawing/2014/main" id="{30A3C5D5-B64D-4BC0-ADA7-871F7055CD98}"/>
                </a:ext>
              </a:extLst>
            </p:cNvPr>
            <p:cNvSpPr/>
            <p:nvPr/>
          </p:nvSpPr>
          <p:spPr>
            <a:xfrm>
              <a:off x="6732944" y="2026751"/>
              <a:ext cx="67046" cy="13427"/>
            </a:xfrm>
            <a:custGeom>
              <a:avLst/>
              <a:gdLst/>
              <a:ahLst/>
              <a:cxnLst/>
              <a:rect l="l" t="t" r="r" b="b"/>
              <a:pathLst>
                <a:path w="4469" h="895" extrusionOk="0">
                  <a:moveTo>
                    <a:pt x="4261" y="1"/>
                  </a:moveTo>
                  <a:cubicBezTo>
                    <a:pt x="4098" y="1"/>
                    <a:pt x="3941" y="22"/>
                    <a:pt x="3769" y="44"/>
                  </a:cubicBezTo>
                  <a:cubicBezTo>
                    <a:pt x="3222" y="135"/>
                    <a:pt x="2706" y="165"/>
                    <a:pt x="2159" y="165"/>
                  </a:cubicBezTo>
                  <a:cubicBezTo>
                    <a:pt x="1855" y="165"/>
                    <a:pt x="1551" y="165"/>
                    <a:pt x="1247" y="196"/>
                  </a:cubicBezTo>
                  <a:cubicBezTo>
                    <a:pt x="973" y="226"/>
                    <a:pt x="730" y="287"/>
                    <a:pt x="487" y="378"/>
                  </a:cubicBezTo>
                  <a:cubicBezTo>
                    <a:pt x="335" y="439"/>
                    <a:pt x="183" y="561"/>
                    <a:pt x="92" y="682"/>
                  </a:cubicBezTo>
                  <a:cubicBezTo>
                    <a:pt x="0" y="804"/>
                    <a:pt x="31" y="895"/>
                    <a:pt x="61" y="895"/>
                  </a:cubicBezTo>
                  <a:cubicBezTo>
                    <a:pt x="61" y="895"/>
                    <a:pt x="61" y="804"/>
                    <a:pt x="122" y="743"/>
                  </a:cubicBezTo>
                  <a:cubicBezTo>
                    <a:pt x="244" y="621"/>
                    <a:pt x="396" y="530"/>
                    <a:pt x="548" y="500"/>
                  </a:cubicBezTo>
                  <a:cubicBezTo>
                    <a:pt x="931" y="387"/>
                    <a:pt x="1331" y="324"/>
                    <a:pt x="1735" y="324"/>
                  </a:cubicBezTo>
                  <a:cubicBezTo>
                    <a:pt x="1876" y="324"/>
                    <a:pt x="2017" y="332"/>
                    <a:pt x="2159" y="348"/>
                  </a:cubicBezTo>
                  <a:cubicBezTo>
                    <a:pt x="2706" y="348"/>
                    <a:pt x="3253" y="287"/>
                    <a:pt x="3800" y="165"/>
                  </a:cubicBezTo>
                  <a:cubicBezTo>
                    <a:pt x="4013" y="135"/>
                    <a:pt x="4256" y="74"/>
                    <a:pt x="4469" y="13"/>
                  </a:cubicBezTo>
                  <a:cubicBezTo>
                    <a:pt x="4397" y="5"/>
                    <a:pt x="4329" y="1"/>
                    <a:pt x="4261" y="1"/>
                  </a:cubicBezTo>
                  <a:close/>
                </a:path>
              </a:pathLst>
            </a:custGeom>
            <a:solidFill>
              <a:srgbClr val="875149"/>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20" name="Google Shape;3583;p70">
              <a:extLst>
                <a:ext uri="{FF2B5EF4-FFF2-40B4-BE49-F238E27FC236}">
                  <a16:creationId xmlns:a16="http://schemas.microsoft.com/office/drawing/2014/main" id="{BF81A8D2-ADBB-44F6-BCAD-A83315CF8F7C}"/>
                </a:ext>
              </a:extLst>
            </p:cNvPr>
            <p:cNvSpPr/>
            <p:nvPr/>
          </p:nvSpPr>
          <p:spPr>
            <a:xfrm>
              <a:off x="6718347" y="2016114"/>
              <a:ext cx="72072" cy="9932"/>
            </a:xfrm>
            <a:custGeom>
              <a:avLst/>
              <a:gdLst/>
              <a:ahLst/>
              <a:cxnLst/>
              <a:rect l="l" t="t" r="r" b="b"/>
              <a:pathLst>
                <a:path w="4804" h="662" extrusionOk="0">
                  <a:moveTo>
                    <a:pt x="4465" y="1"/>
                  </a:moveTo>
                  <a:cubicBezTo>
                    <a:pt x="4347" y="1"/>
                    <a:pt x="4226" y="8"/>
                    <a:pt x="4104" y="23"/>
                  </a:cubicBezTo>
                  <a:cubicBezTo>
                    <a:pt x="3648" y="23"/>
                    <a:pt x="3040" y="54"/>
                    <a:pt x="2341" y="84"/>
                  </a:cubicBezTo>
                  <a:cubicBezTo>
                    <a:pt x="2174" y="99"/>
                    <a:pt x="2014" y="99"/>
                    <a:pt x="1859" y="99"/>
                  </a:cubicBezTo>
                  <a:cubicBezTo>
                    <a:pt x="1703" y="99"/>
                    <a:pt x="1551" y="99"/>
                    <a:pt x="1399" y="115"/>
                  </a:cubicBezTo>
                  <a:cubicBezTo>
                    <a:pt x="1125" y="145"/>
                    <a:pt x="852" y="175"/>
                    <a:pt x="609" y="236"/>
                  </a:cubicBezTo>
                  <a:cubicBezTo>
                    <a:pt x="426" y="297"/>
                    <a:pt x="244" y="358"/>
                    <a:pt x="122" y="479"/>
                  </a:cubicBezTo>
                  <a:cubicBezTo>
                    <a:pt x="31" y="570"/>
                    <a:pt x="1" y="662"/>
                    <a:pt x="31" y="662"/>
                  </a:cubicBezTo>
                  <a:cubicBezTo>
                    <a:pt x="31" y="662"/>
                    <a:pt x="62" y="601"/>
                    <a:pt x="153" y="540"/>
                  </a:cubicBezTo>
                  <a:cubicBezTo>
                    <a:pt x="305" y="449"/>
                    <a:pt x="457" y="388"/>
                    <a:pt x="639" y="358"/>
                  </a:cubicBezTo>
                  <a:cubicBezTo>
                    <a:pt x="882" y="297"/>
                    <a:pt x="1125" y="266"/>
                    <a:pt x="1399" y="266"/>
                  </a:cubicBezTo>
                  <a:cubicBezTo>
                    <a:pt x="1536" y="251"/>
                    <a:pt x="1688" y="251"/>
                    <a:pt x="1847" y="251"/>
                  </a:cubicBezTo>
                  <a:cubicBezTo>
                    <a:pt x="2007" y="251"/>
                    <a:pt x="2174" y="251"/>
                    <a:pt x="2341" y="236"/>
                  </a:cubicBezTo>
                  <a:cubicBezTo>
                    <a:pt x="3040" y="206"/>
                    <a:pt x="3648" y="175"/>
                    <a:pt x="4104" y="115"/>
                  </a:cubicBezTo>
                  <a:cubicBezTo>
                    <a:pt x="4347" y="115"/>
                    <a:pt x="4590" y="84"/>
                    <a:pt x="4803" y="23"/>
                  </a:cubicBezTo>
                  <a:cubicBezTo>
                    <a:pt x="4697" y="8"/>
                    <a:pt x="4583" y="1"/>
                    <a:pt x="4465" y="1"/>
                  </a:cubicBezTo>
                  <a:close/>
                </a:path>
              </a:pathLst>
            </a:custGeom>
            <a:solidFill>
              <a:srgbClr val="875149"/>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21" name="Google Shape;3584;p70">
              <a:extLst>
                <a:ext uri="{FF2B5EF4-FFF2-40B4-BE49-F238E27FC236}">
                  <a16:creationId xmlns:a16="http://schemas.microsoft.com/office/drawing/2014/main" id="{532AA337-652B-4AF8-B738-8DE4ECA28649}"/>
                </a:ext>
              </a:extLst>
            </p:cNvPr>
            <p:cNvSpPr/>
            <p:nvPr/>
          </p:nvSpPr>
          <p:spPr>
            <a:xfrm>
              <a:off x="7192606" y="1746955"/>
              <a:ext cx="174659" cy="120860"/>
            </a:xfrm>
            <a:custGeom>
              <a:avLst/>
              <a:gdLst/>
              <a:ahLst/>
              <a:cxnLst/>
              <a:rect l="l" t="t" r="r" b="b"/>
              <a:pathLst>
                <a:path w="11642" h="8056" extrusionOk="0">
                  <a:moveTo>
                    <a:pt x="11064" y="1"/>
                  </a:moveTo>
                  <a:lnTo>
                    <a:pt x="9575" y="153"/>
                  </a:lnTo>
                  <a:lnTo>
                    <a:pt x="2979" y="2371"/>
                  </a:lnTo>
                  <a:lnTo>
                    <a:pt x="0" y="6414"/>
                  </a:lnTo>
                  <a:lnTo>
                    <a:pt x="821" y="7964"/>
                  </a:lnTo>
                  <a:lnTo>
                    <a:pt x="4560" y="8055"/>
                  </a:lnTo>
                  <a:lnTo>
                    <a:pt x="8359" y="7204"/>
                  </a:lnTo>
                  <a:lnTo>
                    <a:pt x="10456" y="6353"/>
                  </a:lnTo>
                  <a:lnTo>
                    <a:pt x="11642" y="2736"/>
                  </a:lnTo>
                  <a:lnTo>
                    <a:pt x="11064" y="1"/>
                  </a:lnTo>
                  <a:close/>
                </a:path>
              </a:pathLst>
            </a:custGeom>
            <a:solidFill>
              <a:srgbClr val="FBCEAE"/>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22" name="Google Shape;3585;p70">
              <a:extLst>
                <a:ext uri="{FF2B5EF4-FFF2-40B4-BE49-F238E27FC236}">
                  <a16:creationId xmlns:a16="http://schemas.microsoft.com/office/drawing/2014/main" id="{15D83BBA-0B7E-436B-B469-4075B6ED26AE}"/>
                </a:ext>
              </a:extLst>
            </p:cNvPr>
            <p:cNvSpPr/>
            <p:nvPr/>
          </p:nvSpPr>
          <p:spPr>
            <a:xfrm>
              <a:off x="7082698" y="1830863"/>
              <a:ext cx="336551" cy="516221"/>
            </a:xfrm>
            <a:custGeom>
              <a:avLst/>
              <a:gdLst/>
              <a:ahLst/>
              <a:cxnLst/>
              <a:rect l="l" t="t" r="r" b="b"/>
              <a:pathLst>
                <a:path w="22433" h="34409" extrusionOk="0">
                  <a:moveTo>
                    <a:pt x="17174" y="0"/>
                  </a:moveTo>
                  <a:cubicBezTo>
                    <a:pt x="17174" y="0"/>
                    <a:pt x="11369" y="1702"/>
                    <a:pt x="9089" y="1733"/>
                  </a:cubicBezTo>
                  <a:cubicBezTo>
                    <a:pt x="9036" y="1734"/>
                    <a:pt x="8983" y="1735"/>
                    <a:pt x="8932" y="1735"/>
                  </a:cubicBezTo>
                  <a:cubicBezTo>
                    <a:pt x="6789" y="1735"/>
                    <a:pt x="6992" y="517"/>
                    <a:pt x="6992" y="517"/>
                  </a:cubicBezTo>
                  <a:lnTo>
                    <a:pt x="6992" y="517"/>
                  </a:lnTo>
                  <a:lnTo>
                    <a:pt x="639" y="8420"/>
                  </a:lnTo>
                  <a:cubicBezTo>
                    <a:pt x="153" y="10031"/>
                    <a:pt x="1" y="11703"/>
                    <a:pt x="183" y="13405"/>
                  </a:cubicBezTo>
                  <a:cubicBezTo>
                    <a:pt x="487" y="16292"/>
                    <a:pt x="1916" y="17174"/>
                    <a:pt x="1916" y="17174"/>
                  </a:cubicBezTo>
                  <a:lnTo>
                    <a:pt x="1186" y="34408"/>
                  </a:lnTo>
                  <a:lnTo>
                    <a:pt x="1186" y="34408"/>
                  </a:lnTo>
                  <a:lnTo>
                    <a:pt x="20123" y="31247"/>
                  </a:lnTo>
                  <a:lnTo>
                    <a:pt x="22433" y="8177"/>
                  </a:lnTo>
                  <a:lnTo>
                    <a:pt x="17174" y="0"/>
                  </a:lnTo>
                  <a:close/>
                </a:path>
              </a:pathLst>
            </a:custGeom>
            <a:solidFill>
              <a:srgbClr val="FFFFFF"/>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23" name="Google Shape;3586;p70">
              <a:extLst>
                <a:ext uri="{FF2B5EF4-FFF2-40B4-BE49-F238E27FC236}">
                  <a16:creationId xmlns:a16="http://schemas.microsoft.com/office/drawing/2014/main" id="{9D2A7674-C7CD-4004-B396-4A468A25F347}"/>
                </a:ext>
              </a:extLst>
            </p:cNvPr>
            <p:cNvSpPr/>
            <p:nvPr/>
          </p:nvSpPr>
          <p:spPr>
            <a:xfrm>
              <a:off x="7092734" y="2228040"/>
              <a:ext cx="437788" cy="643907"/>
            </a:xfrm>
            <a:custGeom>
              <a:avLst/>
              <a:gdLst/>
              <a:ahLst/>
              <a:cxnLst/>
              <a:rect l="l" t="t" r="r" b="b"/>
              <a:pathLst>
                <a:path w="29181" h="42920" extrusionOk="0">
                  <a:moveTo>
                    <a:pt x="25168" y="1"/>
                  </a:moveTo>
                  <a:lnTo>
                    <a:pt x="1" y="4469"/>
                  </a:lnTo>
                  <a:cubicBezTo>
                    <a:pt x="1" y="4469"/>
                    <a:pt x="517" y="7934"/>
                    <a:pt x="700" y="12706"/>
                  </a:cubicBezTo>
                  <a:cubicBezTo>
                    <a:pt x="882" y="17478"/>
                    <a:pt x="6141" y="42919"/>
                    <a:pt x="6141" y="42919"/>
                  </a:cubicBezTo>
                  <a:lnTo>
                    <a:pt x="24712" y="41916"/>
                  </a:lnTo>
                  <a:cubicBezTo>
                    <a:pt x="24712" y="41916"/>
                    <a:pt x="27205" y="21703"/>
                    <a:pt x="28177" y="15259"/>
                  </a:cubicBezTo>
                  <a:cubicBezTo>
                    <a:pt x="29180" y="8816"/>
                    <a:pt x="25168" y="1"/>
                    <a:pt x="25168" y="1"/>
                  </a:cubicBezTo>
                  <a:close/>
                </a:path>
              </a:pathLst>
            </a:custGeom>
            <a:solidFill>
              <a:srgbClr val="F5AA79"/>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24" name="Google Shape;3587;p70">
              <a:extLst>
                <a:ext uri="{FF2B5EF4-FFF2-40B4-BE49-F238E27FC236}">
                  <a16:creationId xmlns:a16="http://schemas.microsoft.com/office/drawing/2014/main" id="{DF3EEB27-19CE-4DCF-90BE-144DA5CE721A}"/>
                </a:ext>
              </a:extLst>
            </p:cNvPr>
            <p:cNvSpPr/>
            <p:nvPr/>
          </p:nvSpPr>
          <p:spPr>
            <a:xfrm>
              <a:off x="7272404" y="2461524"/>
              <a:ext cx="34671" cy="304176"/>
            </a:xfrm>
            <a:custGeom>
              <a:avLst/>
              <a:gdLst/>
              <a:ahLst/>
              <a:cxnLst/>
              <a:rect l="l" t="t" r="r" b="b"/>
              <a:pathLst>
                <a:path w="2311" h="20275" extrusionOk="0">
                  <a:moveTo>
                    <a:pt x="2249" y="0"/>
                  </a:moveTo>
                  <a:cubicBezTo>
                    <a:pt x="2186" y="0"/>
                    <a:pt x="1670" y="4548"/>
                    <a:pt x="1064" y="10122"/>
                  </a:cubicBezTo>
                  <a:cubicBezTo>
                    <a:pt x="456" y="15715"/>
                    <a:pt x="1" y="20274"/>
                    <a:pt x="61" y="20274"/>
                  </a:cubicBezTo>
                  <a:cubicBezTo>
                    <a:pt x="153" y="20274"/>
                    <a:pt x="639" y="15745"/>
                    <a:pt x="1247" y="10153"/>
                  </a:cubicBezTo>
                  <a:cubicBezTo>
                    <a:pt x="1855" y="4560"/>
                    <a:pt x="2311" y="0"/>
                    <a:pt x="2250" y="0"/>
                  </a:cubicBezTo>
                  <a:cubicBezTo>
                    <a:pt x="2250" y="0"/>
                    <a:pt x="2249" y="0"/>
                    <a:pt x="2249" y="0"/>
                  </a:cubicBezTo>
                  <a:close/>
                </a:path>
              </a:pathLst>
            </a:custGeom>
            <a:solidFill>
              <a:srgbClr val="455A64"/>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25" name="Google Shape;3588;p70">
              <a:extLst>
                <a:ext uri="{FF2B5EF4-FFF2-40B4-BE49-F238E27FC236}">
                  <a16:creationId xmlns:a16="http://schemas.microsoft.com/office/drawing/2014/main" id="{50286064-22BD-4841-B365-93BD25AD90DE}"/>
                </a:ext>
              </a:extLst>
            </p:cNvPr>
            <p:cNvSpPr/>
            <p:nvPr/>
          </p:nvSpPr>
          <p:spPr>
            <a:xfrm>
              <a:off x="7259712" y="2158278"/>
              <a:ext cx="28205" cy="28820"/>
            </a:xfrm>
            <a:custGeom>
              <a:avLst/>
              <a:gdLst/>
              <a:ahLst/>
              <a:cxnLst/>
              <a:rect l="l" t="t" r="r" b="b"/>
              <a:pathLst>
                <a:path w="1880" h="1921" extrusionOk="0">
                  <a:moveTo>
                    <a:pt x="1114" y="0"/>
                  </a:moveTo>
                  <a:cubicBezTo>
                    <a:pt x="982" y="0"/>
                    <a:pt x="855" y="45"/>
                    <a:pt x="739" y="120"/>
                  </a:cubicBezTo>
                  <a:lnTo>
                    <a:pt x="739" y="120"/>
                  </a:lnTo>
                  <a:cubicBezTo>
                    <a:pt x="810" y="102"/>
                    <a:pt x="884" y="92"/>
                    <a:pt x="959" y="92"/>
                  </a:cubicBezTo>
                  <a:cubicBezTo>
                    <a:pt x="1118" y="92"/>
                    <a:pt x="1282" y="137"/>
                    <a:pt x="1424" y="244"/>
                  </a:cubicBezTo>
                  <a:cubicBezTo>
                    <a:pt x="1606" y="335"/>
                    <a:pt x="1728" y="487"/>
                    <a:pt x="1819" y="669"/>
                  </a:cubicBezTo>
                  <a:cubicBezTo>
                    <a:pt x="1789" y="456"/>
                    <a:pt x="1667" y="244"/>
                    <a:pt x="1485" y="122"/>
                  </a:cubicBezTo>
                  <a:cubicBezTo>
                    <a:pt x="1360" y="37"/>
                    <a:pt x="1235" y="0"/>
                    <a:pt x="1114" y="0"/>
                  </a:cubicBezTo>
                  <a:close/>
                  <a:moveTo>
                    <a:pt x="1819" y="669"/>
                  </a:moveTo>
                  <a:lnTo>
                    <a:pt x="1819" y="669"/>
                  </a:lnTo>
                  <a:cubicBezTo>
                    <a:pt x="1850" y="791"/>
                    <a:pt x="1880" y="882"/>
                    <a:pt x="1880" y="882"/>
                  </a:cubicBezTo>
                  <a:cubicBezTo>
                    <a:pt x="1880" y="791"/>
                    <a:pt x="1880" y="730"/>
                    <a:pt x="1819" y="669"/>
                  </a:cubicBezTo>
                  <a:close/>
                  <a:moveTo>
                    <a:pt x="739" y="120"/>
                  </a:moveTo>
                  <a:cubicBezTo>
                    <a:pt x="703" y="129"/>
                    <a:pt x="668" y="140"/>
                    <a:pt x="634" y="152"/>
                  </a:cubicBezTo>
                  <a:cubicBezTo>
                    <a:pt x="213" y="333"/>
                    <a:pt x="1" y="839"/>
                    <a:pt x="171" y="1262"/>
                  </a:cubicBezTo>
                  <a:lnTo>
                    <a:pt x="171" y="1262"/>
                  </a:lnTo>
                  <a:cubicBezTo>
                    <a:pt x="149" y="844"/>
                    <a:pt x="393" y="344"/>
                    <a:pt x="739" y="120"/>
                  </a:cubicBezTo>
                  <a:close/>
                  <a:moveTo>
                    <a:pt x="1850" y="882"/>
                  </a:moveTo>
                  <a:cubicBezTo>
                    <a:pt x="1850" y="882"/>
                    <a:pt x="1850" y="973"/>
                    <a:pt x="1819" y="1095"/>
                  </a:cubicBezTo>
                  <a:cubicBezTo>
                    <a:pt x="1758" y="1307"/>
                    <a:pt x="1637" y="1459"/>
                    <a:pt x="1485" y="1581"/>
                  </a:cubicBezTo>
                  <a:cubicBezTo>
                    <a:pt x="1338" y="1707"/>
                    <a:pt x="1148" y="1775"/>
                    <a:pt x="954" y="1775"/>
                  </a:cubicBezTo>
                  <a:cubicBezTo>
                    <a:pt x="867" y="1775"/>
                    <a:pt x="779" y="1761"/>
                    <a:pt x="695" y="1733"/>
                  </a:cubicBezTo>
                  <a:cubicBezTo>
                    <a:pt x="482" y="1672"/>
                    <a:pt x="269" y="1490"/>
                    <a:pt x="178" y="1277"/>
                  </a:cubicBezTo>
                  <a:cubicBezTo>
                    <a:pt x="176" y="1272"/>
                    <a:pt x="173" y="1267"/>
                    <a:pt x="171" y="1262"/>
                  </a:cubicBezTo>
                  <a:lnTo>
                    <a:pt x="171" y="1262"/>
                  </a:lnTo>
                  <a:cubicBezTo>
                    <a:pt x="187" y="1543"/>
                    <a:pt x="324" y="1788"/>
                    <a:pt x="634" y="1885"/>
                  </a:cubicBezTo>
                  <a:cubicBezTo>
                    <a:pt x="721" y="1909"/>
                    <a:pt x="809" y="1920"/>
                    <a:pt x="894" y="1920"/>
                  </a:cubicBezTo>
                  <a:cubicBezTo>
                    <a:pt x="1137" y="1920"/>
                    <a:pt x="1366" y="1829"/>
                    <a:pt x="1546" y="1672"/>
                  </a:cubicBezTo>
                  <a:cubicBezTo>
                    <a:pt x="1728" y="1520"/>
                    <a:pt x="1819" y="1338"/>
                    <a:pt x="1850" y="1125"/>
                  </a:cubicBezTo>
                  <a:cubicBezTo>
                    <a:pt x="1880" y="1034"/>
                    <a:pt x="1880" y="943"/>
                    <a:pt x="1850" y="882"/>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26" name="Google Shape;3589;p70">
              <a:extLst>
                <a:ext uri="{FF2B5EF4-FFF2-40B4-BE49-F238E27FC236}">
                  <a16:creationId xmlns:a16="http://schemas.microsoft.com/office/drawing/2014/main" id="{D181C2EE-D36F-4B68-96A8-4CDA2222EA63}"/>
                </a:ext>
              </a:extLst>
            </p:cNvPr>
            <p:cNvSpPr/>
            <p:nvPr/>
          </p:nvSpPr>
          <p:spPr>
            <a:xfrm>
              <a:off x="6884335" y="1755161"/>
              <a:ext cx="348868" cy="689050"/>
            </a:xfrm>
            <a:custGeom>
              <a:avLst/>
              <a:gdLst/>
              <a:ahLst/>
              <a:cxnLst/>
              <a:rect l="l" t="t" r="r" b="b"/>
              <a:pathLst>
                <a:path w="23254" h="45929" extrusionOk="0">
                  <a:moveTo>
                    <a:pt x="23162" y="1"/>
                  </a:moveTo>
                  <a:lnTo>
                    <a:pt x="22342" y="1065"/>
                  </a:lnTo>
                  <a:cubicBezTo>
                    <a:pt x="22342" y="1065"/>
                    <a:pt x="17995" y="2037"/>
                    <a:pt x="17478" y="2341"/>
                  </a:cubicBezTo>
                  <a:cubicBezTo>
                    <a:pt x="16931" y="2645"/>
                    <a:pt x="14895" y="5229"/>
                    <a:pt x="14287" y="6961"/>
                  </a:cubicBezTo>
                  <a:cubicBezTo>
                    <a:pt x="13709" y="8724"/>
                    <a:pt x="13314" y="12919"/>
                    <a:pt x="13314" y="12919"/>
                  </a:cubicBezTo>
                  <a:cubicBezTo>
                    <a:pt x="13314" y="12919"/>
                    <a:pt x="11734" y="15472"/>
                    <a:pt x="11764" y="15867"/>
                  </a:cubicBezTo>
                  <a:lnTo>
                    <a:pt x="11825" y="16961"/>
                  </a:lnTo>
                  <a:cubicBezTo>
                    <a:pt x="11825" y="16961"/>
                    <a:pt x="10609" y="19028"/>
                    <a:pt x="10639" y="19211"/>
                  </a:cubicBezTo>
                  <a:lnTo>
                    <a:pt x="10639" y="19423"/>
                  </a:lnTo>
                  <a:lnTo>
                    <a:pt x="2280" y="15715"/>
                  </a:lnTo>
                  <a:lnTo>
                    <a:pt x="1" y="20031"/>
                  </a:lnTo>
                  <a:cubicBezTo>
                    <a:pt x="1" y="20031"/>
                    <a:pt x="6749" y="25898"/>
                    <a:pt x="10396" y="27873"/>
                  </a:cubicBezTo>
                  <a:cubicBezTo>
                    <a:pt x="10706" y="28043"/>
                    <a:pt x="11039" y="28124"/>
                    <a:pt x="11368" y="28124"/>
                  </a:cubicBezTo>
                  <a:cubicBezTo>
                    <a:pt x="12039" y="28124"/>
                    <a:pt x="12693" y="27786"/>
                    <a:pt x="13101" y="27174"/>
                  </a:cubicBezTo>
                  <a:lnTo>
                    <a:pt x="13101" y="27174"/>
                  </a:lnTo>
                  <a:lnTo>
                    <a:pt x="12189" y="44773"/>
                  </a:lnTo>
                  <a:lnTo>
                    <a:pt x="16475" y="45928"/>
                  </a:lnTo>
                  <a:lnTo>
                    <a:pt x="15837" y="24925"/>
                  </a:lnTo>
                  <a:lnTo>
                    <a:pt x="15685" y="22159"/>
                  </a:lnTo>
                  <a:cubicBezTo>
                    <a:pt x="15685" y="22159"/>
                    <a:pt x="12706" y="19393"/>
                    <a:pt x="14864" y="15350"/>
                  </a:cubicBezTo>
                  <a:cubicBezTo>
                    <a:pt x="15624" y="13952"/>
                    <a:pt x="17813" y="10122"/>
                    <a:pt x="18998" y="8207"/>
                  </a:cubicBezTo>
                  <a:cubicBezTo>
                    <a:pt x="20214" y="6293"/>
                    <a:pt x="23253" y="2128"/>
                    <a:pt x="23253" y="2128"/>
                  </a:cubicBezTo>
                  <a:lnTo>
                    <a:pt x="23162" y="1"/>
                  </a:lnTo>
                  <a:close/>
                </a:path>
              </a:pathLst>
            </a:custGeom>
            <a:solidFill>
              <a:srgbClr val="B7D5C4"/>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27" name="Google Shape;3590;p70">
              <a:extLst>
                <a:ext uri="{FF2B5EF4-FFF2-40B4-BE49-F238E27FC236}">
                  <a16:creationId xmlns:a16="http://schemas.microsoft.com/office/drawing/2014/main" id="{129CD04F-833A-427B-9B22-B29024345BC7}"/>
                </a:ext>
              </a:extLst>
            </p:cNvPr>
            <p:cNvSpPr/>
            <p:nvPr/>
          </p:nvSpPr>
          <p:spPr>
            <a:xfrm>
              <a:off x="7042581" y="2047470"/>
              <a:ext cx="28280" cy="86654"/>
            </a:xfrm>
            <a:custGeom>
              <a:avLst/>
              <a:gdLst/>
              <a:ahLst/>
              <a:cxnLst/>
              <a:rect l="l" t="t" r="r" b="b"/>
              <a:pathLst>
                <a:path w="1885" h="5776" extrusionOk="0">
                  <a:moveTo>
                    <a:pt x="0" y="0"/>
                  </a:moveTo>
                  <a:cubicBezTo>
                    <a:pt x="243" y="152"/>
                    <a:pt x="486" y="365"/>
                    <a:pt x="669" y="608"/>
                  </a:cubicBezTo>
                  <a:cubicBezTo>
                    <a:pt x="1064" y="1216"/>
                    <a:pt x="1338" y="1915"/>
                    <a:pt x="1489" y="2645"/>
                  </a:cubicBezTo>
                  <a:cubicBezTo>
                    <a:pt x="1641" y="3374"/>
                    <a:pt x="1733" y="4104"/>
                    <a:pt x="1733" y="4864"/>
                  </a:cubicBezTo>
                  <a:cubicBezTo>
                    <a:pt x="1733" y="5167"/>
                    <a:pt x="1733" y="5471"/>
                    <a:pt x="1733" y="5775"/>
                  </a:cubicBezTo>
                  <a:cubicBezTo>
                    <a:pt x="1824" y="5471"/>
                    <a:pt x="1854" y="5167"/>
                    <a:pt x="1854" y="4864"/>
                  </a:cubicBezTo>
                  <a:cubicBezTo>
                    <a:pt x="1885" y="4104"/>
                    <a:pt x="1824" y="3344"/>
                    <a:pt x="1641" y="2614"/>
                  </a:cubicBezTo>
                  <a:cubicBezTo>
                    <a:pt x="1520" y="1854"/>
                    <a:pt x="1216" y="1155"/>
                    <a:pt x="760" y="547"/>
                  </a:cubicBezTo>
                  <a:cubicBezTo>
                    <a:pt x="608" y="365"/>
                    <a:pt x="456" y="213"/>
                    <a:pt x="243" y="91"/>
                  </a:cubicBezTo>
                  <a:cubicBezTo>
                    <a:pt x="182" y="31"/>
                    <a:pt x="91" y="0"/>
                    <a:pt x="0"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28" name="Google Shape;3591;p70">
              <a:extLst>
                <a:ext uri="{FF2B5EF4-FFF2-40B4-BE49-F238E27FC236}">
                  <a16:creationId xmlns:a16="http://schemas.microsoft.com/office/drawing/2014/main" id="{73A2B4D4-A85A-42EB-AC34-EE2B4DD71872}"/>
                </a:ext>
              </a:extLst>
            </p:cNvPr>
            <p:cNvSpPr/>
            <p:nvPr/>
          </p:nvSpPr>
          <p:spPr>
            <a:xfrm>
              <a:off x="7085443" y="1770673"/>
              <a:ext cx="134542" cy="290943"/>
            </a:xfrm>
            <a:custGeom>
              <a:avLst/>
              <a:gdLst/>
              <a:ahLst/>
              <a:cxnLst/>
              <a:rect l="l" t="t" r="r" b="b"/>
              <a:pathLst>
                <a:path w="8968" h="19393" extrusionOk="0">
                  <a:moveTo>
                    <a:pt x="8967" y="0"/>
                  </a:moveTo>
                  <a:lnTo>
                    <a:pt x="8967" y="0"/>
                  </a:lnTo>
                  <a:cubicBezTo>
                    <a:pt x="8906" y="61"/>
                    <a:pt x="8845" y="122"/>
                    <a:pt x="8815" y="182"/>
                  </a:cubicBezTo>
                  <a:cubicBezTo>
                    <a:pt x="8724" y="274"/>
                    <a:pt x="8602" y="456"/>
                    <a:pt x="8420" y="669"/>
                  </a:cubicBezTo>
                  <a:cubicBezTo>
                    <a:pt x="8086" y="1125"/>
                    <a:pt x="7630" y="1763"/>
                    <a:pt x="7082" y="2614"/>
                  </a:cubicBezTo>
                  <a:cubicBezTo>
                    <a:pt x="6535" y="3617"/>
                    <a:pt x="5867" y="4590"/>
                    <a:pt x="5137" y="5471"/>
                  </a:cubicBezTo>
                  <a:cubicBezTo>
                    <a:pt x="4651" y="5988"/>
                    <a:pt x="4225" y="6505"/>
                    <a:pt x="3800" y="7052"/>
                  </a:cubicBezTo>
                  <a:cubicBezTo>
                    <a:pt x="3374" y="7660"/>
                    <a:pt x="3009" y="8328"/>
                    <a:pt x="2706" y="8997"/>
                  </a:cubicBezTo>
                  <a:cubicBezTo>
                    <a:pt x="2067" y="10365"/>
                    <a:pt x="1581" y="11733"/>
                    <a:pt x="1095" y="12949"/>
                  </a:cubicBezTo>
                  <a:cubicBezTo>
                    <a:pt x="608" y="14012"/>
                    <a:pt x="274" y="15137"/>
                    <a:pt x="91" y="16292"/>
                  </a:cubicBezTo>
                  <a:cubicBezTo>
                    <a:pt x="0" y="17082"/>
                    <a:pt x="91" y="17903"/>
                    <a:pt x="395" y="18633"/>
                  </a:cubicBezTo>
                  <a:cubicBezTo>
                    <a:pt x="456" y="18845"/>
                    <a:pt x="578" y="19028"/>
                    <a:pt x="699" y="19210"/>
                  </a:cubicBezTo>
                  <a:cubicBezTo>
                    <a:pt x="730" y="19271"/>
                    <a:pt x="760" y="19332"/>
                    <a:pt x="821" y="19392"/>
                  </a:cubicBezTo>
                  <a:cubicBezTo>
                    <a:pt x="669" y="19119"/>
                    <a:pt x="547" y="18876"/>
                    <a:pt x="426" y="18572"/>
                  </a:cubicBezTo>
                  <a:cubicBezTo>
                    <a:pt x="152" y="17842"/>
                    <a:pt x="91" y="17082"/>
                    <a:pt x="183" y="16292"/>
                  </a:cubicBezTo>
                  <a:cubicBezTo>
                    <a:pt x="395" y="15167"/>
                    <a:pt x="730" y="14043"/>
                    <a:pt x="1186" y="13009"/>
                  </a:cubicBezTo>
                  <a:cubicBezTo>
                    <a:pt x="1702" y="11794"/>
                    <a:pt x="2189" y="10426"/>
                    <a:pt x="2827" y="9058"/>
                  </a:cubicBezTo>
                  <a:cubicBezTo>
                    <a:pt x="3131" y="8389"/>
                    <a:pt x="3496" y="7751"/>
                    <a:pt x="3921" y="7143"/>
                  </a:cubicBezTo>
                  <a:cubicBezTo>
                    <a:pt x="4316" y="6566"/>
                    <a:pt x="4803" y="6079"/>
                    <a:pt x="5228" y="5562"/>
                  </a:cubicBezTo>
                  <a:cubicBezTo>
                    <a:pt x="5958" y="4681"/>
                    <a:pt x="6627" y="3708"/>
                    <a:pt x="7174" y="2675"/>
                  </a:cubicBezTo>
                  <a:cubicBezTo>
                    <a:pt x="7690" y="1824"/>
                    <a:pt x="8146" y="1155"/>
                    <a:pt x="8450" y="699"/>
                  </a:cubicBezTo>
                  <a:lnTo>
                    <a:pt x="8845" y="182"/>
                  </a:lnTo>
                  <a:cubicBezTo>
                    <a:pt x="8876" y="122"/>
                    <a:pt x="8937" y="61"/>
                    <a:pt x="8967"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29" name="Google Shape;3592;p70">
              <a:extLst>
                <a:ext uri="{FF2B5EF4-FFF2-40B4-BE49-F238E27FC236}">
                  <a16:creationId xmlns:a16="http://schemas.microsoft.com/office/drawing/2014/main" id="{32B284AD-7CC9-445B-8042-DAD08D938683}"/>
                </a:ext>
              </a:extLst>
            </p:cNvPr>
            <p:cNvSpPr/>
            <p:nvPr/>
          </p:nvSpPr>
          <p:spPr>
            <a:xfrm>
              <a:off x="7076772" y="2062052"/>
              <a:ext cx="15528" cy="138188"/>
            </a:xfrm>
            <a:custGeom>
              <a:avLst/>
              <a:gdLst/>
              <a:ahLst/>
              <a:cxnLst/>
              <a:rect l="l" t="t" r="r" b="b"/>
              <a:pathLst>
                <a:path w="1035" h="9211" extrusionOk="0">
                  <a:moveTo>
                    <a:pt x="852" y="1"/>
                  </a:moveTo>
                  <a:lnTo>
                    <a:pt x="852" y="1"/>
                  </a:lnTo>
                  <a:cubicBezTo>
                    <a:pt x="821" y="1"/>
                    <a:pt x="882" y="518"/>
                    <a:pt x="882" y="1338"/>
                  </a:cubicBezTo>
                  <a:cubicBezTo>
                    <a:pt x="882" y="2433"/>
                    <a:pt x="791" y="3527"/>
                    <a:pt x="639" y="4591"/>
                  </a:cubicBezTo>
                  <a:cubicBezTo>
                    <a:pt x="457" y="5837"/>
                    <a:pt x="274" y="6961"/>
                    <a:pt x="122" y="7843"/>
                  </a:cubicBezTo>
                  <a:cubicBezTo>
                    <a:pt x="92" y="8268"/>
                    <a:pt x="31" y="8603"/>
                    <a:pt x="1" y="8816"/>
                  </a:cubicBezTo>
                  <a:cubicBezTo>
                    <a:pt x="1" y="8968"/>
                    <a:pt x="1" y="9089"/>
                    <a:pt x="1" y="9211"/>
                  </a:cubicBezTo>
                  <a:cubicBezTo>
                    <a:pt x="31" y="9089"/>
                    <a:pt x="62" y="8968"/>
                    <a:pt x="62" y="8846"/>
                  </a:cubicBezTo>
                  <a:cubicBezTo>
                    <a:pt x="122" y="8603"/>
                    <a:pt x="183" y="8268"/>
                    <a:pt x="244" y="7873"/>
                  </a:cubicBezTo>
                  <a:cubicBezTo>
                    <a:pt x="426" y="7053"/>
                    <a:pt x="609" y="5928"/>
                    <a:pt x="791" y="4651"/>
                  </a:cubicBezTo>
                  <a:cubicBezTo>
                    <a:pt x="973" y="3557"/>
                    <a:pt x="1034" y="2463"/>
                    <a:pt x="1004" y="1369"/>
                  </a:cubicBezTo>
                  <a:cubicBezTo>
                    <a:pt x="1004" y="1156"/>
                    <a:pt x="973" y="974"/>
                    <a:pt x="973" y="791"/>
                  </a:cubicBezTo>
                  <a:cubicBezTo>
                    <a:pt x="943" y="639"/>
                    <a:pt x="913" y="487"/>
                    <a:pt x="913" y="366"/>
                  </a:cubicBezTo>
                  <a:cubicBezTo>
                    <a:pt x="913" y="244"/>
                    <a:pt x="882" y="122"/>
                    <a:pt x="852"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30" name="Google Shape;3593;p70">
              <a:extLst>
                <a:ext uri="{FF2B5EF4-FFF2-40B4-BE49-F238E27FC236}">
                  <a16:creationId xmlns:a16="http://schemas.microsoft.com/office/drawing/2014/main" id="{0B33BB50-C4D5-45FC-A1D9-DD6D09589A4A}"/>
                </a:ext>
              </a:extLst>
            </p:cNvPr>
            <p:cNvSpPr/>
            <p:nvPr/>
          </p:nvSpPr>
          <p:spPr>
            <a:xfrm>
              <a:off x="7043481" y="2046554"/>
              <a:ext cx="38781" cy="76183"/>
            </a:xfrm>
            <a:custGeom>
              <a:avLst/>
              <a:gdLst/>
              <a:ahLst/>
              <a:cxnLst/>
              <a:rect l="l" t="t" r="r" b="b"/>
              <a:pathLst>
                <a:path w="2585" h="5078" extrusionOk="0">
                  <a:moveTo>
                    <a:pt x="1" y="0"/>
                  </a:moveTo>
                  <a:cubicBezTo>
                    <a:pt x="730" y="578"/>
                    <a:pt x="974" y="1277"/>
                    <a:pt x="1217" y="2159"/>
                  </a:cubicBezTo>
                  <a:cubicBezTo>
                    <a:pt x="1460" y="3040"/>
                    <a:pt x="1551" y="3952"/>
                    <a:pt x="1764" y="4833"/>
                  </a:cubicBezTo>
                  <a:cubicBezTo>
                    <a:pt x="1764" y="4894"/>
                    <a:pt x="1794" y="4955"/>
                    <a:pt x="1825" y="5016"/>
                  </a:cubicBezTo>
                  <a:cubicBezTo>
                    <a:pt x="1868" y="5059"/>
                    <a:pt x="1922" y="5078"/>
                    <a:pt x="1979" y="5078"/>
                  </a:cubicBezTo>
                  <a:cubicBezTo>
                    <a:pt x="2121" y="5078"/>
                    <a:pt x="2285" y="4963"/>
                    <a:pt x="2372" y="4833"/>
                  </a:cubicBezTo>
                  <a:cubicBezTo>
                    <a:pt x="2554" y="4408"/>
                    <a:pt x="2585" y="3921"/>
                    <a:pt x="2433" y="3496"/>
                  </a:cubicBezTo>
                  <a:cubicBezTo>
                    <a:pt x="2341" y="2736"/>
                    <a:pt x="2098" y="2007"/>
                    <a:pt x="1733" y="1307"/>
                  </a:cubicBezTo>
                  <a:cubicBezTo>
                    <a:pt x="1369" y="669"/>
                    <a:pt x="761" y="183"/>
                    <a:pt x="31" y="0"/>
                  </a:cubicBezTo>
                  <a:close/>
                </a:path>
              </a:pathLst>
            </a:custGeom>
            <a:solidFill>
              <a:srgbClr val="000000"/>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31" name="Google Shape;3594;p70">
              <a:extLst>
                <a:ext uri="{FF2B5EF4-FFF2-40B4-BE49-F238E27FC236}">
                  <a16:creationId xmlns:a16="http://schemas.microsoft.com/office/drawing/2014/main" id="{396C917C-8373-49F3-931F-75E88B85128E}"/>
                </a:ext>
              </a:extLst>
            </p:cNvPr>
            <p:cNvSpPr/>
            <p:nvPr/>
          </p:nvSpPr>
          <p:spPr>
            <a:xfrm>
              <a:off x="7240479" y="1737383"/>
              <a:ext cx="276826" cy="694511"/>
            </a:xfrm>
            <a:custGeom>
              <a:avLst/>
              <a:gdLst/>
              <a:ahLst/>
              <a:cxnLst/>
              <a:rect l="l" t="t" r="r" b="b"/>
              <a:pathLst>
                <a:path w="18452" h="46293" extrusionOk="0">
                  <a:moveTo>
                    <a:pt x="7509" y="0"/>
                  </a:moveTo>
                  <a:cubicBezTo>
                    <a:pt x="7509" y="0"/>
                    <a:pt x="7782" y="2341"/>
                    <a:pt x="7782" y="2584"/>
                  </a:cubicBezTo>
                  <a:cubicBezTo>
                    <a:pt x="7813" y="2797"/>
                    <a:pt x="4712" y="9818"/>
                    <a:pt x="3527" y="13040"/>
                  </a:cubicBezTo>
                  <a:cubicBezTo>
                    <a:pt x="2311" y="16292"/>
                    <a:pt x="730" y="23952"/>
                    <a:pt x="366" y="26931"/>
                  </a:cubicBezTo>
                  <a:cubicBezTo>
                    <a:pt x="1" y="29940"/>
                    <a:pt x="1399" y="46293"/>
                    <a:pt x="1399" y="46293"/>
                  </a:cubicBezTo>
                  <a:lnTo>
                    <a:pt x="17873" y="40639"/>
                  </a:lnTo>
                  <a:cubicBezTo>
                    <a:pt x="17357" y="35897"/>
                    <a:pt x="12889" y="26414"/>
                    <a:pt x="12889" y="26414"/>
                  </a:cubicBezTo>
                  <a:lnTo>
                    <a:pt x="14652" y="16596"/>
                  </a:lnTo>
                  <a:cubicBezTo>
                    <a:pt x="14652" y="16596"/>
                    <a:pt x="18451" y="4408"/>
                    <a:pt x="17691" y="3526"/>
                  </a:cubicBezTo>
                  <a:cubicBezTo>
                    <a:pt x="16931" y="2614"/>
                    <a:pt x="10761" y="1398"/>
                    <a:pt x="10761" y="1398"/>
                  </a:cubicBezTo>
                  <a:lnTo>
                    <a:pt x="9667" y="243"/>
                  </a:lnTo>
                  <a:lnTo>
                    <a:pt x="7509" y="0"/>
                  </a:lnTo>
                  <a:close/>
                </a:path>
              </a:pathLst>
            </a:custGeom>
            <a:solidFill>
              <a:srgbClr val="B7D5C4"/>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32" name="Google Shape;3595;p70">
              <a:extLst>
                <a:ext uri="{FF2B5EF4-FFF2-40B4-BE49-F238E27FC236}">
                  <a16:creationId xmlns:a16="http://schemas.microsoft.com/office/drawing/2014/main" id="{B5DC8820-CD18-4926-885E-8AF117C000BA}"/>
                </a:ext>
              </a:extLst>
            </p:cNvPr>
            <p:cNvSpPr/>
            <p:nvPr/>
          </p:nvSpPr>
          <p:spPr>
            <a:xfrm>
              <a:off x="7249150" y="2104209"/>
              <a:ext cx="190622" cy="65786"/>
            </a:xfrm>
            <a:custGeom>
              <a:avLst/>
              <a:gdLst/>
              <a:ahLst/>
              <a:cxnLst/>
              <a:rect l="l" t="t" r="r" b="b"/>
              <a:pathLst>
                <a:path w="12706" h="4385" extrusionOk="0">
                  <a:moveTo>
                    <a:pt x="2486" y="0"/>
                  </a:moveTo>
                  <a:cubicBezTo>
                    <a:pt x="2236" y="0"/>
                    <a:pt x="1985" y="24"/>
                    <a:pt x="1733" y="78"/>
                  </a:cubicBezTo>
                  <a:cubicBezTo>
                    <a:pt x="1064" y="230"/>
                    <a:pt x="760" y="230"/>
                    <a:pt x="92" y="413"/>
                  </a:cubicBezTo>
                  <a:lnTo>
                    <a:pt x="0" y="960"/>
                  </a:lnTo>
                  <a:cubicBezTo>
                    <a:pt x="372" y="1130"/>
                    <a:pt x="825" y="1166"/>
                    <a:pt x="1302" y="1166"/>
                  </a:cubicBezTo>
                  <a:cubicBezTo>
                    <a:pt x="1658" y="1166"/>
                    <a:pt x="2028" y="1146"/>
                    <a:pt x="2386" y="1146"/>
                  </a:cubicBezTo>
                  <a:cubicBezTo>
                    <a:pt x="2919" y="1146"/>
                    <a:pt x="3428" y="1191"/>
                    <a:pt x="3830" y="1416"/>
                  </a:cubicBezTo>
                  <a:cubicBezTo>
                    <a:pt x="4165" y="1659"/>
                    <a:pt x="4469" y="1902"/>
                    <a:pt x="4772" y="2176"/>
                  </a:cubicBezTo>
                  <a:cubicBezTo>
                    <a:pt x="5168" y="2480"/>
                    <a:pt x="5624" y="2692"/>
                    <a:pt x="6079" y="2875"/>
                  </a:cubicBezTo>
                  <a:cubicBezTo>
                    <a:pt x="7022" y="3240"/>
                    <a:pt x="7994" y="3604"/>
                    <a:pt x="8937" y="3939"/>
                  </a:cubicBezTo>
                  <a:cubicBezTo>
                    <a:pt x="9609" y="4177"/>
                    <a:pt x="10281" y="4385"/>
                    <a:pt x="10943" y="4385"/>
                  </a:cubicBezTo>
                  <a:cubicBezTo>
                    <a:pt x="11208" y="4385"/>
                    <a:pt x="11472" y="4351"/>
                    <a:pt x="11733" y="4273"/>
                  </a:cubicBezTo>
                  <a:cubicBezTo>
                    <a:pt x="12037" y="4212"/>
                    <a:pt x="12311" y="4030"/>
                    <a:pt x="12493" y="3787"/>
                  </a:cubicBezTo>
                  <a:cubicBezTo>
                    <a:pt x="12675" y="3544"/>
                    <a:pt x="12706" y="3209"/>
                    <a:pt x="12584" y="2936"/>
                  </a:cubicBezTo>
                  <a:cubicBezTo>
                    <a:pt x="12463" y="2753"/>
                    <a:pt x="12250" y="2601"/>
                    <a:pt x="12037" y="2510"/>
                  </a:cubicBezTo>
                  <a:cubicBezTo>
                    <a:pt x="10365" y="1750"/>
                    <a:pt x="8481" y="1750"/>
                    <a:pt x="6718" y="1233"/>
                  </a:cubicBezTo>
                  <a:cubicBezTo>
                    <a:pt x="5320" y="793"/>
                    <a:pt x="3922" y="0"/>
                    <a:pt x="2486" y="0"/>
                  </a:cubicBezTo>
                  <a:close/>
                </a:path>
              </a:pathLst>
            </a:custGeom>
            <a:solidFill>
              <a:srgbClr val="000000"/>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33" name="Google Shape;3596;p70">
              <a:extLst>
                <a:ext uri="{FF2B5EF4-FFF2-40B4-BE49-F238E27FC236}">
                  <a16:creationId xmlns:a16="http://schemas.microsoft.com/office/drawing/2014/main" id="{1683BFCB-3CBF-4B7E-AC03-971BD510DAB4}"/>
                </a:ext>
              </a:extLst>
            </p:cNvPr>
            <p:cNvSpPr/>
            <p:nvPr/>
          </p:nvSpPr>
          <p:spPr>
            <a:xfrm>
              <a:off x="7320292" y="1775789"/>
              <a:ext cx="281822" cy="393216"/>
            </a:xfrm>
            <a:custGeom>
              <a:avLst/>
              <a:gdLst/>
              <a:ahLst/>
              <a:cxnLst/>
              <a:rect l="l" t="t" r="r" b="b"/>
              <a:pathLst>
                <a:path w="18785" h="26210" extrusionOk="0">
                  <a:moveTo>
                    <a:pt x="10397" y="0"/>
                  </a:moveTo>
                  <a:cubicBezTo>
                    <a:pt x="10293" y="0"/>
                    <a:pt x="10200" y="18"/>
                    <a:pt x="10122" y="54"/>
                  </a:cubicBezTo>
                  <a:cubicBezTo>
                    <a:pt x="9879" y="145"/>
                    <a:pt x="7447" y="5373"/>
                    <a:pt x="6961" y="7957"/>
                  </a:cubicBezTo>
                  <a:cubicBezTo>
                    <a:pt x="6474" y="10571"/>
                    <a:pt x="9879" y="18140"/>
                    <a:pt x="9879" y="18140"/>
                  </a:cubicBezTo>
                  <a:lnTo>
                    <a:pt x="638" y="18018"/>
                  </a:lnTo>
                  <a:lnTo>
                    <a:pt x="0" y="22608"/>
                  </a:lnTo>
                  <a:cubicBezTo>
                    <a:pt x="0" y="22608"/>
                    <a:pt x="8632" y="25191"/>
                    <a:pt x="11490" y="25739"/>
                  </a:cubicBezTo>
                  <a:cubicBezTo>
                    <a:pt x="12878" y="26007"/>
                    <a:pt x="14266" y="26210"/>
                    <a:pt x="15409" y="26210"/>
                  </a:cubicBezTo>
                  <a:cubicBezTo>
                    <a:pt x="16594" y="26210"/>
                    <a:pt x="17516" y="25992"/>
                    <a:pt x="17903" y="25404"/>
                  </a:cubicBezTo>
                  <a:cubicBezTo>
                    <a:pt x="18359" y="24675"/>
                    <a:pt x="18663" y="23884"/>
                    <a:pt x="18785" y="23033"/>
                  </a:cubicBezTo>
                  <a:lnTo>
                    <a:pt x="17022" y="13519"/>
                  </a:lnTo>
                  <a:lnTo>
                    <a:pt x="15502" y="7562"/>
                  </a:lnTo>
                  <a:cubicBezTo>
                    <a:pt x="15502" y="7562"/>
                    <a:pt x="15228" y="4887"/>
                    <a:pt x="14529" y="3337"/>
                  </a:cubicBezTo>
                  <a:cubicBezTo>
                    <a:pt x="13890" y="1948"/>
                    <a:pt x="11499" y="0"/>
                    <a:pt x="10397" y="0"/>
                  </a:cubicBezTo>
                  <a:close/>
                </a:path>
              </a:pathLst>
            </a:custGeom>
            <a:solidFill>
              <a:srgbClr val="B7D5C4"/>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34" name="Google Shape;3597;p70">
              <a:extLst>
                <a:ext uri="{FF2B5EF4-FFF2-40B4-BE49-F238E27FC236}">
                  <a16:creationId xmlns:a16="http://schemas.microsoft.com/office/drawing/2014/main" id="{3BB08D1E-71D1-4C99-9068-79825BD938EB}"/>
                </a:ext>
              </a:extLst>
            </p:cNvPr>
            <p:cNvSpPr/>
            <p:nvPr/>
          </p:nvSpPr>
          <p:spPr>
            <a:xfrm>
              <a:off x="7273319" y="1764282"/>
              <a:ext cx="125421" cy="286383"/>
            </a:xfrm>
            <a:custGeom>
              <a:avLst/>
              <a:gdLst/>
              <a:ahLst/>
              <a:cxnLst/>
              <a:rect l="l" t="t" r="r" b="b"/>
              <a:pathLst>
                <a:path w="8360" h="19089" extrusionOk="0">
                  <a:moveTo>
                    <a:pt x="8359" y="1"/>
                  </a:moveTo>
                  <a:lnTo>
                    <a:pt x="8359" y="1"/>
                  </a:lnTo>
                  <a:cubicBezTo>
                    <a:pt x="8359" y="183"/>
                    <a:pt x="8329" y="396"/>
                    <a:pt x="8298" y="700"/>
                  </a:cubicBezTo>
                  <a:cubicBezTo>
                    <a:pt x="8268" y="1277"/>
                    <a:pt x="8177" y="2128"/>
                    <a:pt x="7964" y="3162"/>
                  </a:cubicBezTo>
                  <a:cubicBezTo>
                    <a:pt x="7751" y="4408"/>
                    <a:pt x="7447" y="5593"/>
                    <a:pt x="7022" y="6779"/>
                  </a:cubicBezTo>
                  <a:cubicBezTo>
                    <a:pt x="6809" y="7447"/>
                    <a:pt x="6535" y="8116"/>
                    <a:pt x="6231" y="8815"/>
                  </a:cubicBezTo>
                  <a:cubicBezTo>
                    <a:pt x="6171" y="8998"/>
                    <a:pt x="6079" y="9180"/>
                    <a:pt x="5988" y="9332"/>
                  </a:cubicBezTo>
                  <a:cubicBezTo>
                    <a:pt x="5867" y="9484"/>
                    <a:pt x="5715" y="9575"/>
                    <a:pt x="5532" y="9606"/>
                  </a:cubicBezTo>
                  <a:lnTo>
                    <a:pt x="4408" y="9970"/>
                  </a:lnTo>
                  <a:lnTo>
                    <a:pt x="4013" y="10062"/>
                  </a:lnTo>
                  <a:lnTo>
                    <a:pt x="3861" y="10122"/>
                  </a:lnTo>
                  <a:lnTo>
                    <a:pt x="4013" y="10213"/>
                  </a:lnTo>
                  <a:lnTo>
                    <a:pt x="4043" y="10234"/>
                  </a:lnTo>
                  <a:lnTo>
                    <a:pt x="4043" y="10234"/>
                  </a:lnTo>
                  <a:lnTo>
                    <a:pt x="4043" y="10244"/>
                  </a:lnTo>
                  <a:lnTo>
                    <a:pt x="4053" y="10241"/>
                  </a:lnTo>
                  <a:lnTo>
                    <a:pt x="4053" y="10241"/>
                  </a:lnTo>
                  <a:lnTo>
                    <a:pt x="5354" y="11118"/>
                  </a:lnTo>
                  <a:lnTo>
                    <a:pt x="5354" y="11118"/>
                  </a:lnTo>
                  <a:lnTo>
                    <a:pt x="1520" y="16779"/>
                  </a:lnTo>
                  <a:lnTo>
                    <a:pt x="395" y="18451"/>
                  </a:lnTo>
                  <a:lnTo>
                    <a:pt x="92" y="18937"/>
                  </a:lnTo>
                  <a:cubicBezTo>
                    <a:pt x="61" y="18967"/>
                    <a:pt x="31" y="19028"/>
                    <a:pt x="0" y="19089"/>
                  </a:cubicBezTo>
                  <a:cubicBezTo>
                    <a:pt x="31" y="19059"/>
                    <a:pt x="92" y="18998"/>
                    <a:pt x="122" y="18937"/>
                  </a:cubicBezTo>
                  <a:lnTo>
                    <a:pt x="426" y="18511"/>
                  </a:lnTo>
                  <a:lnTo>
                    <a:pt x="1611" y="16840"/>
                  </a:lnTo>
                  <a:lnTo>
                    <a:pt x="5502" y="11125"/>
                  </a:lnTo>
                  <a:lnTo>
                    <a:pt x="5532" y="11065"/>
                  </a:lnTo>
                  <a:lnTo>
                    <a:pt x="5472" y="11004"/>
                  </a:lnTo>
                  <a:lnTo>
                    <a:pt x="4199" y="10192"/>
                  </a:lnTo>
                  <a:lnTo>
                    <a:pt x="4199" y="10192"/>
                  </a:lnTo>
                  <a:lnTo>
                    <a:pt x="4408" y="10122"/>
                  </a:lnTo>
                  <a:lnTo>
                    <a:pt x="5563" y="9758"/>
                  </a:lnTo>
                  <a:cubicBezTo>
                    <a:pt x="5745" y="9727"/>
                    <a:pt x="5958" y="9606"/>
                    <a:pt x="6079" y="9423"/>
                  </a:cubicBezTo>
                  <a:cubicBezTo>
                    <a:pt x="6171" y="9241"/>
                    <a:pt x="6262" y="9058"/>
                    <a:pt x="6353" y="8876"/>
                  </a:cubicBezTo>
                  <a:cubicBezTo>
                    <a:pt x="6657" y="8177"/>
                    <a:pt x="6900" y="7478"/>
                    <a:pt x="7143" y="6840"/>
                  </a:cubicBezTo>
                  <a:cubicBezTo>
                    <a:pt x="7538" y="5654"/>
                    <a:pt x="7842" y="4438"/>
                    <a:pt x="8055" y="3192"/>
                  </a:cubicBezTo>
                  <a:cubicBezTo>
                    <a:pt x="8177" y="2371"/>
                    <a:pt x="8298" y="1520"/>
                    <a:pt x="8329" y="700"/>
                  </a:cubicBezTo>
                  <a:cubicBezTo>
                    <a:pt x="8359" y="365"/>
                    <a:pt x="8359" y="153"/>
                    <a:pt x="8359"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35" name="Google Shape;3598;p70">
              <a:extLst>
                <a:ext uri="{FF2B5EF4-FFF2-40B4-BE49-F238E27FC236}">
                  <a16:creationId xmlns:a16="http://schemas.microsoft.com/office/drawing/2014/main" id="{0B194DDB-69D4-4B04-8120-46A9343AE0D0}"/>
                </a:ext>
              </a:extLst>
            </p:cNvPr>
            <p:cNvSpPr/>
            <p:nvPr/>
          </p:nvSpPr>
          <p:spPr>
            <a:xfrm>
              <a:off x="7419699" y="1777965"/>
              <a:ext cx="58840" cy="247166"/>
            </a:xfrm>
            <a:custGeom>
              <a:avLst/>
              <a:gdLst/>
              <a:ahLst/>
              <a:cxnLst/>
              <a:rect l="l" t="t" r="r" b="b"/>
              <a:pathLst>
                <a:path w="3922" h="16475" extrusionOk="0">
                  <a:moveTo>
                    <a:pt x="3709" y="0"/>
                  </a:moveTo>
                  <a:cubicBezTo>
                    <a:pt x="3526" y="0"/>
                    <a:pt x="3344" y="31"/>
                    <a:pt x="3192" y="92"/>
                  </a:cubicBezTo>
                  <a:cubicBezTo>
                    <a:pt x="2554" y="335"/>
                    <a:pt x="2037" y="791"/>
                    <a:pt x="1672" y="1338"/>
                  </a:cubicBezTo>
                  <a:cubicBezTo>
                    <a:pt x="1399" y="1733"/>
                    <a:pt x="1186" y="2128"/>
                    <a:pt x="1003" y="2554"/>
                  </a:cubicBezTo>
                  <a:cubicBezTo>
                    <a:pt x="791" y="3040"/>
                    <a:pt x="608" y="3526"/>
                    <a:pt x="456" y="4043"/>
                  </a:cubicBezTo>
                  <a:cubicBezTo>
                    <a:pt x="122" y="5198"/>
                    <a:pt x="0" y="6414"/>
                    <a:pt x="31" y="7599"/>
                  </a:cubicBezTo>
                  <a:cubicBezTo>
                    <a:pt x="61" y="8238"/>
                    <a:pt x="152" y="8846"/>
                    <a:pt x="335" y="9453"/>
                  </a:cubicBezTo>
                  <a:cubicBezTo>
                    <a:pt x="487" y="10031"/>
                    <a:pt x="639" y="10608"/>
                    <a:pt x="791" y="11125"/>
                  </a:cubicBezTo>
                  <a:cubicBezTo>
                    <a:pt x="1095" y="12189"/>
                    <a:pt x="1368" y="13162"/>
                    <a:pt x="1611" y="13952"/>
                  </a:cubicBezTo>
                  <a:cubicBezTo>
                    <a:pt x="1885" y="14742"/>
                    <a:pt x="2098" y="15381"/>
                    <a:pt x="2280" y="15806"/>
                  </a:cubicBezTo>
                  <a:cubicBezTo>
                    <a:pt x="2402" y="16019"/>
                    <a:pt x="2462" y="16201"/>
                    <a:pt x="2523" y="16292"/>
                  </a:cubicBezTo>
                  <a:cubicBezTo>
                    <a:pt x="2554" y="16353"/>
                    <a:pt x="2584" y="16414"/>
                    <a:pt x="2614" y="16475"/>
                  </a:cubicBezTo>
                  <a:cubicBezTo>
                    <a:pt x="2584" y="16414"/>
                    <a:pt x="2584" y="16353"/>
                    <a:pt x="2554" y="16292"/>
                  </a:cubicBezTo>
                  <a:cubicBezTo>
                    <a:pt x="2493" y="16171"/>
                    <a:pt x="2432" y="16019"/>
                    <a:pt x="2341" y="15806"/>
                  </a:cubicBezTo>
                  <a:cubicBezTo>
                    <a:pt x="2189" y="15350"/>
                    <a:pt x="1976" y="14712"/>
                    <a:pt x="1733" y="13922"/>
                  </a:cubicBezTo>
                  <a:cubicBezTo>
                    <a:pt x="1490" y="13101"/>
                    <a:pt x="1186" y="12159"/>
                    <a:pt x="943" y="11095"/>
                  </a:cubicBezTo>
                  <a:cubicBezTo>
                    <a:pt x="669" y="10031"/>
                    <a:pt x="244" y="8876"/>
                    <a:pt x="213" y="7599"/>
                  </a:cubicBezTo>
                  <a:cubicBezTo>
                    <a:pt x="152" y="6414"/>
                    <a:pt x="304" y="5228"/>
                    <a:pt x="608" y="4073"/>
                  </a:cubicBezTo>
                  <a:cubicBezTo>
                    <a:pt x="760" y="3587"/>
                    <a:pt x="912" y="3070"/>
                    <a:pt x="1125" y="2614"/>
                  </a:cubicBezTo>
                  <a:cubicBezTo>
                    <a:pt x="1307" y="2189"/>
                    <a:pt x="1520" y="1794"/>
                    <a:pt x="1763" y="1399"/>
                  </a:cubicBezTo>
                  <a:cubicBezTo>
                    <a:pt x="2098" y="852"/>
                    <a:pt x="2614" y="426"/>
                    <a:pt x="3222" y="152"/>
                  </a:cubicBezTo>
                  <a:cubicBezTo>
                    <a:pt x="3435" y="61"/>
                    <a:pt x="3678" y="31"/>
                    <a:pt x="3921"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36" name="Google Shape;3599;p70">
              <a:extLst>
                <a:ext uri="{FF2B5EF4-FFF2-40B4-BE49-F238E27FC236}">
                  <a16:creationId xmlns:a16="http://schemas.microsoft.com/office/drawing/2014/main" id="{71FEC953-1ECC-423A-ABE2-C160C0E45405}"/>
                </a:ext>
              </a:extLst>
            </p:cNvPr>
            <p:cNvSpPr/>
            <p:nvPr/>
          </p:nvSpPr>
          <p:spPr>
            <a:xfrm>
              <a:off x="7318912" y="2043764"/>
              <a:ext cx="205684" cy="105858"/>
            </a:xfrm>
            <a:custGeom>
              <a:avLst/>
              <a:gdLst/>
              <a:ahLst/>
              <a:cxnLst/>
              <a:rect l="l" t="t" r="r" b="b"/>
              <a:pathLst>
                <a:path w="13710" h="7056" extrusionOk="0">
                  <a:moveTo>
                    <a:pt x="4546" y="0"/>
                  </a:moveTo>
                  <a:cubicBezTo>
                    <a:pt x="3348" y="0"/>
                    <a:pt x="2077" y="20"/>
                    <a:pt x="761" y="65"/>
                  </a:cubicBezTo>
                  <a:lnTo>
                    <a:pt x="700" y="65"/>
                  </a:lnTo>
                  <a:lnTo>
                    <a:pt x="700" y="186"/>
                  </a:lnTo>
                  <a:lnTo>
                    <a:pt x="1" y="4746"/>
                  </a:lnTo>
                  <a:lnTo>
                    <a:pt x="1" y="4807"/>
                  </a:lnTo>
                  <a:lnTo>
                    <a:pt x="92" y="4807"/>
                  </a:lnTo>
                  <a:lnTo>
                    <a:pt x="5898" y="6478"/>
                  </a:lnTo>
                  <a:lnTo>
                    <a:pt x="7569" y="6904"/>
                  </a:lnTo>
                  <a:lnTo>
                    <a:pt x="8025" y="7025"/>
                  </a:lnTo>
                  <a:lnTo>
                    <a:pt x="8025" y="7025"/>
                  </a:lnTo>
                  <a:lnTo>
                    <a:pt x="7600" y="6904"/>
                  </a:lnTo>
                  <a:lnTo>
                    <a:pt x="5928" y="6387"/>
                  </a:lnTo>
                  <a:lnTo>
                    <a:pt x="163" y="4706"/>
                  </a:lnTo>
                  <a:lnTo>
                    <a:pt x="163" y="4706"/>
                  </a:lnTo>
                  <a:cubicBezTo>
                    <a:pt x="374" y="3298"/>
                    <a:pt x="613" y="1801"/>
                    <a:pt x="852" y="217"/>
                  </a:cubicBezTo>
                  <a:lnTo>
                    <a:pt x="852" y="214"/>
                  </a:lnTo>
                  <a:lnTo>
                    <a:pt x="852" y="214"/>
                  </a:lnTo>
                  <a:cubicBezTo>
                    <a:pt x="2058" y="174"/>
                    <a:pt x="3226" y="158"/>
                    <a:pt x="4333" y="158"/>
                  </a:cubicBezTo>
                  <a:cubicBezTo>
                    <a:pt x="6485" y="158"/>
                    <a:pt x="8408" y="218"/>
                    <a:pt x="9940" y="278"/>
                  </a:cubicBezTo>
                  <a:cubicBezTo>
                    <a:pt x="11095" y="338"/>
                    <a:pt x="12038" y="399"/>
                    <a:pt x="12706" y="430"/>
                  </a:cubicBezTo>
                  <a:lnTo>
                    <a:pt x="13466" y="490"/>
                  </a:lnTo>
                  <a:lnTo>
                    <a:pt x="13709" y="490"/>
                  </a:lnTo>
                  <a:cubicBezTo>
                    <a:pt x="13649" y="460"/>
                    <a:pt x="13557" y="460"/>
                    <a:pt x="13466" y="460"/>
                  </a:cubicBezTo>
                  <a:lnTo>
                    <a:pt x="12706" y="369"/>
                  </a:lnTo>
                  <a:cubicBezTo>
                    <a:pt x="12038" y="308"/>
                    <a:pt x="11095" y="247"/>
                    <a:pt x="9940" y="156"/>
                  </a:cubicBezTo>
                  <a:cubicBezTo>
                    <a:pt x="8459" y="60"/>
                    <a:pt x="6612" y="0"/>
                    <a:pt x="4546" y="0"/>
                  </a:cubicBezTo>
                  <a:close/>
                  <a:moveTo>
                    <a:pt x="8025" y="7025"/>
                  </a:moveTo>
                  <a:cubicBezTo>
                    <a:pt x="8086" y="7056"/>
                    <a:pt x="8117" y="7056"/>
                    <a:pt x="8177" y="7056"/>
                  </a:cubicBezTo>
                  <a:cubicBezTo>
                    <a:pt x="8147" y="7025"/>
                    <a:pt x="8086" y="7025"/>
                    <a:pt x="8025" y="7025"/>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37" name="Google Shape;3600;p70">
              <a:extLst>
                <a:ext uri="{FF2B5EF4-FFF2-40B4-BE49-F238E27FC236}">
                  <a16:creationId xmlns:a16="http://schemas.microsoft.com/office/drawing/2014/main" id="{0268B618-C560-4ADA-893C-DDCE407F1807}"/>
                </a:ext>
              </a:extLst>
            </p:cNvPr>
            <p:cNvSpPr/>
            <p:nvPr/>
          </p:nvSpPr>
          <p:spPr>
            <a:xfrm>
              <a:off x="7466207" y="2037313"/>
              <a:ext cx="54744" cy="11117"/>
            </a:xfrm>
            <a:custGeom>
              <a:avLst/>
              <a:gdLst/>
              <a:ahLst/>
              <a:cxnLst/>
              <a:rect l="l" t="t" r="r" b="b"/>
              <a:pathLst>
                <a:path w="3649" h="741" extrusionOk="0">
                  <a:moveTo>
                    <a:pt x="3329" y="1"/>
                  </a:moveTo>
                  <a:cubicBezTo>
                    <a:pt x="2798" y="1"/>
                    <a:pt x="2270" y="64"/>
                    <a:pt x="1764" y="191"/>
                  </a:cubicBezTo>
                  <a:cubicBezTo>
                    <a:pt x="1156" y="312"/>
                    <a:pt x="548" y="495"/>
                    <a:pt x="1" y="738"/>
                  </a:cubicBezTo>
                  <a:cubicBezTo>
                    <a:pt x="1" y="740"/>
                    <a:pt x="4" y="741"/>
                    <a:pt x="11" y="741"/>
                  </a:cubicBezTo>
                  <a:cubicBezTo>
                    <a:pt x="108" y="741"/>
                    <a:pt x="884" y="544"/>
                    <a:pt x="1794" y="373"/>
                  </a:cubicBezTo>
                  <a:cubicBezTo>
                    <a:pt x="2797" y="160"/>
                    <a:pt x="3648" y="69"/>
                    <a:pt x="3648" y="9"/>
                  </a:cubicBezTo>
                  <a:cubicBezTo>
                    <a:pt x="3542" y="3"/>
                    <a:pt x="3435" y="1"/>
                    <a:pt x="3329"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38" name="Google Shape;3601;p70">
              <a:extLst>
                <a:ext uri="{FF2B5EF4-FFF2-40B4-BE49-F238E27FC236}">
                  <a16:creationId xmlns:a16="http://schemas.microsoft.com/office/drawing/2014/main" id="{974D6350-7C66-4900-9C81-F09D700D1DFB}"/>
                </a:ext>
              </a:extLst>
            </p:cNvPr>
            <p:cNvSpPr/>
            <p:nvPr/>
          </p:nvSpPr>
          <p:spPr>
            <a:xfrm>
              <a:off x="7266928" y="2283069"/>
              <a:ext cx="30575" cy="29495"/>
            </a:xfrm>
            <a:custGeom>
              <a:avLst/>
              <a:gdLst/>
              <a:ahLst/>
              <a:cxnLst/>
              <a:rect l="l" t="t" r="r" b="b"/>
              <a:pathLst>
                <a:path w="2038" h="1966" extrusionOk="0">
                  <a:moveTo>
                    <a:pt x="1083" y="0"/>
                  </a:moveTo>
                  <a:cubicBezTo>
                    <a:pt x="957" y="0"/>
                    <a:pt x="829" y="25"/>
                    <a:pt x="700" y="72"/>
                  </a:cubicBezTo>
                  <a:cubicBezTo>
                    <a:pt x="426" y="193"/>
                    <a:pt x="244" y="406"/>
                    <a:pt x="153" y="710"/>
                  </a:cubicBezTo>
                  <a:cubicBezTo>
                    <a:pt x="1" y="1227"/>
                    <a:pt x="274" y="1774"/>
                    <a:pt x="821" y="1926"/>
                  </a:cubicBezTo>
                  <a:cubicBezTo>
                    <a:pt x="910" y="1952"/>
                    <a:pt x="1004" y="1966"/>
                    <a:pt x="1098" y="1966"/>
                  </a:cubicBezTo>
                  <a:cubicBezTo>
                    <a:pt x="1328" y="1966"/>
                    <a:pt x="1561" y="1885"/>
                    <a:pt x="1733" y="1713"/>
                  </a:cubicBezTo>
                  <a:cubicBezTo>
                    <a:pt x="1885" y="1591"/>
                    <a:pt x="2007" y="1379"/>
                    <a:pt x="2037" y="1166"/>
                  </a:cubicBezTo>
                  <a:cubicBezTo>
                    <a:pt x="2037" y="1105"/>
                    <a:pt x="2037" y="1014"/>
                    <a:pt x="2037" y="923"/>
                  </a:cubicBezTo>
                  <a:cubicBezTo>
                    <a:pt x="2007" y="923"/>
                    <a:pt x="2007" y="1014"/>
                    <a:pt x="1976" y="1166"/>
                  </a:cubicBezTo>
                  <a:cubicBezTo>
                    <a:pt x="1916" y="1348"/>
                    <a:pt x="1825" y="1500"/>
                    <a:pt x="1673" y="1622"/>
                  </a:cubicBezTo>
                  <a:cubicBezTo>
                    <a:pt x="1505" y="1748"/>
                    <a:pt x="1322" y="1816"/>
                    <a:pt x="1135" y="1816"/>
                  </a:cubicBezTo>
                  <a:cubicBezTo>
                    <a:pt x="1052" y="1816"/>
                    <a:pt x="967" y="1802"/>
                    <a:pt x="882" y="1774"/>
                  </a:cubicBezTo>
                  <a:cubicBezTo>
                    <a:pt x="639" y="1713"/>
                    <a:pt x="457" y="1531"/>
                    <a:pt x="366" y="1318"/>
                  </a:cubicBezTo>
                  <a:cubicBezTo>
                    <a:pt x="183" y="892"/>
                    <a:pt x="366" y="406"/>
                    <a:pt x="791" y="224"/>
                  </a:cubicBezTo>
                  <a:cubicBezTo>
                    <a:pt x="905" y="173"/>
                    <a:pt x="1019" y="148"/>
                    <a:pt x="1131" y="148"/>
                  </a:cubicBezTo>
                  <a:cubicBezTo>
                    <a:pt x="1288" y="148"/>
                    <a:pt x="1440" y="196"/>
                    <a:pt x="1581" y="284"/>
                  </a:cubicBezTo>
                  <a:cubicBezTo>
                    <a:pt x="1764" y="375"/>
                    <a:pt x="1885" y="527"/>
                    <a:pt x="1946" y="710"/>
                  </a:cubicBezTo>
                  <a:cubicBezTo>
                    <a:pt x="2007" y="862"/>
                    <a:pt x="2037" y="923"/>
                    <a:pt x="2037" y="923"/>
                  </a:cubicBezTo>
                  <a:cubicBezTo>
                    <a:pt x="2037" y="862"/>
                    <a:pt x="2037" y="771"/>
                    <a:pt x="2007" y="710"/>
                  </a:cubicBezTo>
                  <a:cubicBezTo>
                    <a:pt x="1946" y="497"/>
                    <a:pt x="1825" y="315"/>
                    <a:pt x="1642" y="193"/>
                  </a:cubicBezTo>
                  <a:cubicBezTo>
                    <a:pt x="1474" y="62"/>
                    <a:pt x="1283" y="0"/>
                    <a:pt x="1083"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39" name="Google Shape;3602;p70">
              <a:extLst>
                <a:ext uri="{FF2B5EF4-FFF2-40B4-BE49-F238E27FC236}">
                  <a16:creationId xmlns:a16="http://schemas.microsoft.com/office/drawing/2014/main" id="{6B4D4D76-BFF9-46E9-A853-E31C75490653}"/>
                </a:ext>
              </a:extLst>
            </p:cNvPr>
            <p:cNvSpPr/>
            <p:nvPr/>
          </p:nvSpPr>
          <p:spPr>
            <a:xfrm>
              <a:off x="7274235" y="1847726"/>
              <a:ext cx="112189" cy="200673"/>
            </a:xfrm>
            <a:custGeom>
              <a:avLst/>
              <a:gdLst/>
              <a:ahLst/>
              <a:cxnLst/>
              <a:rect l="l" t="t" r="r" b="b"/>
              <a:pathLst>
                <a:path w="7478" h="13376" extrusionOk="0">
                  <a:moveTo>
                    <a:pt x="7477" y="1"/>
                  </a:moveTo>
                  <a:lnTo>
                    <a:pt x="7477" y="1"/>
                  </a:lnTo>
                  <a:cubicBezTo>
                    <a:pt x="7265" y="700"/>
                    <a:pt x="6748" y="1825"/>
                    <a:pt x="6535" y="2524"/>
                  </a:cubicBezTo>
                  <a:cubicBezTo>
                    <a:pt x="6414" y="3041"/>
                    <a:pt x="6201" y="3527"/>
                    <a:pt x="5866" y="3922"/>
                  </a:cubicBezTo>
                  <a:cubicBezTo>
                    <a:pt x="5289" y="4469"/>
                    <a:pt x="4651" y="4317"/>
                    <a:pt x="3982" y="4591"/>
                  </a:cubicBezTo>
                  <a:cubicBezTo>
                    <a:pt x="4438" y="4682"/>
                    <a:pt x="5015" y="5199"/>
                    <a:pt x="5380" y="5503"/>
                  </a:cubicBezTo>
                  <a:cubicBezTo>
                    <a:pt x="3801" y="8046"/>
                    <a:pt x="311" y="12980"/>
                    <a:pt x="46" y="13353"/>
                  </a:cubicBezTo>
                  <a:lnTo>
                    <a:pt x="46" y="13353"/>
                  </a:lnTo>
                  <a:cubicBezTo>
                    <a:pt x="2302" y="12250"/>
                    <a:pt x="3930" y="10016"/>
                    <a:pt x="5198" y="7813"/>
                  </a:cubicBezTo>
                  <a:cubicBezTo>
                    <a:pt x="5471" y="7326"/>
                    <a:pt x="5745" y="6840"/>
                    <a:pt x="5988" y="6354"/>
                  </a:cubicBezTo>
                  <a:cubicBezTo>
                    <a:pt x="6170" y="6110"/>
                    <a:pt x="6262" y="5807"/>
                    <a:pt x="6292" y="5503"/>
                  </a:cubicBezTo>
                  <a:cubicBezTo>
                    <a:pt x="6322" y="5205"/>
                    <a:pt x="6119" y="4908"/>
                    <a:pt x="5826" y="4838"/>
                  </a:cubicBezTo>
                  <a:lnTo>
                    <a:pt x="5826" y="4838"/>
                  </a:lnTo>
                  <a:cubicBezTo>
                    <a:pt x="5887" y="4851"/>
                    <a:pt x="5948" y="4857"/>
                    <a:pt x="6008" y="4857"/>
                  </a:cubicBezTo>
                  <a:cubicBezTo>
                    <a:pt x="6331" y="4857"/>
                    <a:pt x="6632" y="4680"/>
                    <a:pt x="6809" y="4378"/>
                  </a:cubicBezTo>
                  <a:cubicBezTo>
                    <a:pt x="6991" y="4044"/>
                    <a:pt x="7082" y="3648"/>
                    <a:pt x="7113" y="3284"/>
                  </a:cubicBezTo>
                  <a:cubicBezTo>
                    <a:pt x="7204" y="2341"/>
                    <a:pt x="7356" y="943"/>
                    <a:pt x="7477" y="1"/>
                  </a:cubicBezTo>
                  <a:close/>
                  <a:moveTo>
                    <a:pt x="46" y="13353"/>
                  </a:moveTo>
                  <a:cubicBezTo>
                    <a:pt x="31" y="13360"/>
                    <a:pt x="16" y="13368"/>
                    <a:pt x="0" y="13375"/>
                  </a:cubicBezTo>
                  <a:lnTo>
                    <a:pt x="31" y="13375"/>
                  </a:lnTo>
                  <a:cubicBezTo>
                    <a:pt x="31" y="13375"/>
                    <a:pt x="36" y="13367"/>
                    <a:pt x="46" y="13353"/>
                  </a:cubicBezTo>
                  <a:close/>
                </a:path>
              </a:pathLst>
            </a:custGeom>
            <a:solidFill>
              <a:srgbClr val="000000"/>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40" name="Google Shape;3603;p70">
              <a:extLst>
                <a:ext uri="{FF2B5EF4-FFF2-40B4-BE49-F238E27FC236}">
                  <a16:creationId xmlns:a16="http://schemas.microsoft.com/office/drawing/2014/main" id="{7D62EAB0-0EAD-49A7-831E-36640CB9D14D}"/>
                </a:ext>
              </a:extLst>
            </p:cNvPr>
            <p:cNvSpPr/>
            <p:nvPr/>
          </p:nvSpPr>
          <p:spPr>
            <a:xfrm>
              <a:off x="6969609" y="1953989"/>
              <a:ext cx="356639" cy="370292"/>
            </a:xfrm>
            <a:custGeom>
              <a:avLst/>
              <a:gdLst/>
              <a:ahLst/>
              <a:cxnLst/>
              <a:rect l="l" t="t" r="r" b="b"/>
              <a:pathLst>
                <a:path w="23772" h="24682" extrusionOk="0">
                  <a:moveTo>
                    <a:pt x="9849" y="0"/>
                  </a:moveTo>
                  <a:lnTo>
                    <a:pt x="1" y="9332"/>
                  </a:lnTo>
                  <a:lnTo>
                    <a:pt x="13466" y="24681"/>
                  </a:lnTo>
                  <a:cubicBezTo>
                    <a:pt x="13466" y="24681"/>
                    <a:pt x="23772" y="14134"/>
                    <a:pt x="23349" y="14134"/>
                  </a:cubicBezTo>
                  <a:cubicBezTo>
                    <a:pt x="23347" y="14134"/>
                    <a:pt x="23346" y="14134"/>
                    <a:pt x="23345" y="14134"/>
                  </a:cubicBezTo>
                  <a:cubicBezTo>
                    <a:pt x="23344" y="14134"/>
                    <a:pt x="23344" y="14134"/>
                    <a:pt x="23344" y="14134"/>
                  </a:cubicBezTo>
                  <a:cubicBezTo>
                    <a:pt x="23103" y="14134"/>
                    <a:pt x="9849" y="0"/>
                    <a:pt x="9849" y="0"/>
                  </a:cubicBezTo>
                  <a:close/>
                </a:path>
              </a:pathLst>
            </a:custGeom>
            <a:solidFill>
              <a:srgbClr val="455A64"/>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41" name="Google Shape;3604;p70">
              <a:extLst>
                <a:ext uri="{FF2B5EF4-FFF2-40B4-BE49-F238E27FC236}">
                  <a16:creationId xmlns:a16="http://schemas.microsoft.com/office/drawing/2014/main" id="{A6C272B5-B2B0-49D1-8945-A8E3CD874CEE}"/>
                </a:ext>
              </a:extLst>
            </p:cNvPr>
            <p:cNvSpPr/>
            <p:nvPr/>
          </p:nvSpPr>
          <p:spPr>
            <a:xfrm>
              <a:off x="7121914" y="2023751"/>
              <a:ext cx="206134" cy="98056"/>
            </a:xfrm>
            <a:custGeom>
              <a:avLst/>
              <a:gdLst/>
              <a:ahLst/>
              <a:cxnLst/>
              <a:rect l="l" t="t" r="r" b="b"/>
              <a:pathLst>
                <a:path w="13740" h="6536" extrusionOk="0">
                  <a:moveTo>
                    <a:pt x="5199" y="1"/>
                  </a:moveTo>
                  <a:lnTo>
                    <a:pt x="1582" y="548"/>
                  </a:lnTo>
                  <a:lnTo>
                    <a:pt x="1" y="2675"/>
                  </a:lnTo>
                  <a:cubicBezTo>
                    <a:pt x="1" y="2675"/>
                    <a:pt x="27" y="3172"/>
                    <a:pt x="321" y="3172"/>
                  </a:cubicBezTo>
                  <a:cubicBezTo>
                    <a:pt x="344" y="3172"/>
                    <a:pt x="369" y="3168"/>
                    <a:pt x="396" y="3162"/>
                  </a:cubicBezTo>
                  <a:cubicBezTo>
                    <a:pt x="670" y="3040"/>
                    <a:pt x="913" y="2858"/>
                    <a:pt x="1156" y="2645"/>
                  </a:cubicBezTo>
                  <a:lnTo>
                    <a:pt x="1278" y="4165"/>
                  </a:lnTo>
                  <a:cubicBezTo>
                    <a:pt x="1278" y="4165"/>
                    <a:pt x="1526" y="4426"/>
                    <a:pt x="1791" y="4426"/>
                  </a:cubicBezTo>
                  <a:cubicBezTo>
                    <a:pt x="1930" y="4426"/>
                    <a:pt x="2074" y="4354"/>
                    <a:pt x="2189" y="4134"/>
                  </a:cubicBezTo>
                  <a:lnTo>
                    <a:pt x="2615" y="5259"/>
                  </a:lnTo>
                  <a:cubicBezTo>
                    <a:pt x="2615" y="5259"/>
                    <a:pt x="2809" y="5466"/>
                    <a:pt x="3021" y="5466"/>
                  </a:cubicBezTo>
                  <a:cubicBezTo>
                    <a:pt x="3133" y="5466"/>
                    <a:pt x="3250" y="5408"/>
                    <a:pt x="3344" y="5229"/>
                  </a:cubicBezTo>
                  <a:lnTo>
                    <a:pt x="3983" y="6536"/>
                  </a:lnTo>
                  <a:cubicBezTo>
                    <a:pt x="4226" y="6445"/>
                    <a:pt x="4469" y="6262"/>
                    <a:pt x="4591" y="6019"/>
                  </a:cubicBezTo>
                  <a:cubicBezTo>
                    <a:pt x="4682" y="5806"/>
                    <a:pt x="4712" y="5563"/>
                    <a:pt x="4651" y="5350"/>
                  </a:cubicBezTo>
                  <a:lnTo>
                    <a:pt x="4651" y="5350"/>
                  </a:lnTo>
                  <a:cubicBezTo>
                    <a:pt x="4652" y="5350"/>
                    <a:pt x="6445" y="5563"/>
                    <a:pt x="7205" y="5745"/>
                  </a:cubicBezTo>
                  <a:cubicBezTo>
                    <a:pt x="7395" y="5791"/>
                    <a:pt x="7763" y="5808"/>
                    <a:pt x="8209" y="5808"/>
                  </a:cubicBezTo>
                  <a:cubicBezTo>
                    <a:pt x="9547" y="5808"/>
                    <a:pt x="11582" y="5654"/>
                    <a:pt x="11582" y="5654"/>
                  </a:cubicBezTo>
                  <a:lnTo>
                    <a:pt x="13101" y="6019"/>
                  </a:lnTo>
                  <a:lnTo>
                    <a:pt x="13740" y="2037"/>
                  </a:lnTo>
                  <a:lnTo>
                    <a:pt x="10579" y="2098"/>
                  </a:lnTo>
                  <a:lnTo>
                    <a:pt x="5199" y="1"/>
                  </a:lnTo>
                  <a:close/>
                </a:path>
              </a:pathLst>
            </a:custGeom>
            <a:solidFill>
              <a:srgbClr val="FBCEAE"/>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42" name="Google Shape;3605;p70">
              <a:extLst>
                <a:ext uri="{FF2B5EF4-FFF2-40B4-BE49-F238E27FC236}">
                  <a16:creationId xmlns:a16="http://schemas.microsoft.com/office/drawing/2014/main" id="{2A0A48E0-051B-4EE2-9C7E-C38EC3A73184}"/>
                </a:ext>
              </a:extLst>
            </p:cNvPr>
            <p:cNvSpPr/>
            <p:nvPr/>
          </p:nvSpPr>
          <p:spPr>
            <a:xfrm>
              <a:off x="7138792" y="2030712"/>
              <a:ext cx="50183" cy="35466"/>
            </a:xfrm>
            <a:custGeom>
              <a:avLst/>
              <a:gdLst/>
              <a:ahLst/>
              <a:cxnLst/>
              <a:rect l="l" t="t" r="r" b="b"/>
              <a:pathLst>
                <a:path w="3345" h="2364" extrusionOk="0">
                  <a:moveTo>
                    <a:pt x="2938" y="0"/>
                  </a:moveTo>
                  <a:cubicBezTo>
                    <a:pt x="2848" y="0"/>
                    <a:pt x="2759" y="17"/>
                    <a:pt x="2675" y="53"/>
                  </a:cubicBezTo>
                  <a:cubicBezTo>
                    <a:pt x="2432" y="84"/>
                    <a:pt x="2189" y="145"/>
                    <a:pt x="1976" y="236"/>
                  </a:cubicBezTo>
                  <a:cubicBezTo>
                    <a:pt x="1672" y="327"/>
                    <a:pt x="1399" y="449"/>
                    <a:pt x="1125" y="540"/>
                  </a:cubicBezTo>
                  <a:cubicBezTo>
                    <a:pt x="852" y="661"/>
                    <a:pt x="578" y="813"/>
                    <a:pt x="335" y="996"/>
                  </a:cubicBezTo>
                  <a:cubicBezTo>
                    <a:pt x="213" y="1087"/>
                    <a:pt x="122" y="1208"/>
                    <a:pt x="92" y="1360"/>
                  </a:cubicBezTo>
                  <a:cubicBezTo>
                    <a:pt x="61" y="1452"/>
                    <a:pt x="61" y="1573"/>
                    <a:pt x="61" y="1695"/>
                  </a:cubicBezTo>
                  <a:cubicBezTo>
                    <a:pt x="1" y="1908"/>
                    <a:pt x="31" y="2151"/>
                    <a:pt x="92" y="2363"/>
                  </a:cubicBezTo>
                  <a:cubicBezTo>
                    <a:pt x="92" y="2363"/>
                    <a:pt x="122" y="2120"/>
                    <a:pt x="183" y="1695"/>
                  </a:cubicBezTo>
                  <a:cubicBezTo>
                    <a:pt x="183" y="1604"/>
                    <a:pt x="213" y="1482"/>
                    <a:pt x="244" y="1391"/>
                  </a:cubicBezTo>
                  <a:cubicBezTo>
                    <a:pt x="274" y="1269"/>
                    <a:pt x="335" y="1178"/>
                    <a:pt x="426" y="1117"/>
                  </a:cubicBezTo>
                  <a:cubicBezTo>
                    <a:pt x="669" y="965"/>
                    <a:pt x="912" y="813"/>
                    <a:pt x="1186" y="692"/>
                  </a:cubicBezTo>
                  <a:cubicBezTo>
                    <a:pt x="1490" y="570"/>
                    <a:pt x="1764" y="479"/>
                    <a:pt x="2007" y="388"/>
                  </a:cubicBezTo>
                  <a:cubicBezTo>
                    <a:pt x="2280" y="297"/>
                    <a:pt x="2493" y="205"/>
                    <a:pt x="2706" y="145"/>
                  </a:cubicBezTo>
                  <a:cubicBezTo>
                    <a:pt x="2856" y="123"/>
                    <a:pt x="3007" y="102"/>
                    <a:pt x="3157" y="102"/>
                  </a:cubicBezTo>
                  <a:cubicBezTo>
                    <a:pt x="3219" y="102"/>
                    <a:pt x="3282" y="105"/>
                    <a:pt x="3344" y="114"/>
                  </a:cubicBezTo>
                  <a:cubicBezTo>
                    <a:pt x="3215" y="41"/>
                    <a:pt x="3075" y="0"/>
                    <a:pt x="2938" y="0"/>
                  </a:cubicBezTo>
                  <a:close/>
                </a:path>
              </a:pathLst>
            </a:custGeom>
            <a:solidFill>
              <a:srgbClr val="875149"/>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43" name="Google Shape;3606;p70">
              <a:extLst>
                <a:ext uri="{FF2B5EF4-FFF2-40B4-BE49-F238E27FC236}">
                  <a16:creationId xmlns:a16="http://schemas.microsoft.com/office/drawing/2014/main" id="{8B78AA0E-CDF3-4294-9A70-B4E0B2B0B624}"/>
                </a:ext>
              </a:extLst>
            </p:cNvPr>
            <p:cNvSpPr/>
            <p:nvPr/>
          </p:nvSpPr>
          <p:spPr>
            <a:xfrm>
              <a:off x="7151559" y="2048385"/>
              <a:ext cx="42427" cy="37401"/>
            </a:xfrm>
            <a:custGeom>
              <a:avLst/>
              <a:gdLst/>
              <a:ahLst/>
              <a:cxnLst/>
              <a:rect l="l" t="t" r="r" b="b"/>
              <a:pathLst>
                <a:path w="2828" h="2493" extrusionOk="0">
                  <a:moveTo>
                    <a:pt x="2827" y="0"/>
                  </a:moveTo>
                  <a:lnTo>
                    <a:pt x="2827" y="0"/>
                  </a:lnTo>
                  <a:cubicBezTo>
                    <a:pt x="2645" y="30"/>
                    <a:pt x="2432" y="91"/>
                    <a:pt x="2220" y="182"/>
                  </a:cubicBezTo>
                  <a:cubicBezTo>
                    <a:pt x="1855" y="274"/>
                    <a:pt x="1308" y="365"/>
                    <a:pt x="730" y="578"/>
                  </a:cubicBezTo>
                  <a:cubicBezTo>
                    <a:pt x="578" y="608"/>
                    <a:pt x="457" y="699"/>
                    <a:pt x="335" y="790"/>
                  </a:cubicBezTo>
                  <a:cubicBezTo>
                    <a:pt x="244" y="912"/>
                    <a:pt x="183" y="1033"/>
                    <a:pt x="153" y="1185"/>
                  </a:cubicBezTo>
                  <a:cubicBezTo>
                    <a:pt x="31" y="1398"/>
                    <a:pt x="1" y="1641"/>
                    <a:pt x="31" y="1885"/>
                  </a:cubicBezTo>
                  <a:cubicBezTo>
                    <a:pt x="61" y="2037"/>
                    <a:pt x="122" y="2188"/>
                    <a:pt x="183" y="2340"/>
                  </a:cubicBezTo>
                  <a:cubicBezTo>
                    <a:pt x="183" y="2371"/>
                    <a:pt x="213" y="2432"/>
                    <a:pt x="244" y="2492"/>
                  </a:cubicBezTo>
                  <a:cubicBezTo>
                    <a:pt x="244" y="2432"/>
                    <a:pt x="244" y="2371"/>
                    <a:pt x="244" y="2310"/>
                  </a:cubicBezTo>
                  <a:cubicBezTo>
                    <a:pt x="183" y="2158"/>
                    <a:pt x="153" y="2006"/>
                    <a:pt x="153" y="1854"/>
                  </a:cubicBezTo>
                  <a:cubicBezTo>
                    <a:pt x="183" y="1520"/>
                    <a:pt x="274" y="1185"/>
                    <a:pt x="457" y="881"/>
                  </a:cubicBezTo>
                  <a:cubicBezTo>
                    <a:pt x="548" y="821"/>
                    <a:pt x="669" y="760"/>
                    <a:pt x="821" y="730"/>
                  </a:cubicBezTo>
                  <a:cubicBezTo>
                    <a:pt x="1368" y="517"/>
                    <a:pt x="1885" y="395"/>
                    <a:pt x="2280" y="274"/>
                  </a:cubicBezTo>
                  <a:cubicBezTo>
                    <a:pt x="2463" y="213"/>
                    <a:pt x="2675" y="122"/>
                    <a:pt x="2827" y="0"/>
                  </a:cubicBezTo>
                  <a:close/>
                </a:path>
              </a:pathLst>
            </a:custGeom>
            <a:solidFill>
              <a:srgbClr val="875149"/>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44" name="Google Shape;3607;p70">
              <a:extLst>
                <a:ext uri="{FF2B5EF4-FFF2-40B4-BE49-F238E27FC236}">
                  <a16:creationId xmlns:a16="http://schemas.microsoft.com/office/drawing/2014/main" id="{FC4BACB4-E478-4003-833D-434EF6BA4D83}"/>
                </a:ext>
              </a:extLst>
            </p:cNvPr>
            <p:cNvSpPr/>
            <p:nvPr/>
          </p:nvSpPr>
          <p:spPr>
            <a:xfrm>
              <a:off x="7167072" y="2079950"/>
              <a:ext cx="31025" cy="23164"/>
            </a:xfrm>
            <a:custGeom>
              <a:avLst/>
              <a:gdLst/>
              <a:ahLst/>
              <a:cxnLst/>
              <a:rect l="l" t="t" r="r" b="b"/>
              <a:pathLst>
                <a:path w="2068" h="1544" extrusionOk="0">
                  <a:moveTo>
                    <a:pt x="1778" y="1"/>
                  </a:moveTo>
                  <a:cubicBezTo>
                    <a:pt x="1725" y="1"/>
                    <a:pt x="1672" y="9"/>
                    <a:pt x="1611" y="24"/>
                  </a:cubicBezTo>
                  <a:lnTo>
                    <a:pt x="1094" y="24"/>
                  </a:lnTo>
                  <a:cubicBezTo>
                    <a:pt x="882" y="24"/>
                    <a:pt x="669" y="54"/>
                    <a:pt x="456" y="115"/>
                  </a:cubicBezTo>
                  <a:cubicBezTo>
                    <a:pt x="243" y="206"/>
                    <a:pt x="61" y="388"/>
                    <a:pt x="31" y="632"/>
                  </a:cubicBezTo>
                  <a:cubicBezTo>
                    <a:pt x="0" y="814"/>
                    <a:pt x="31" y="996"/>
                    <a:pt x="122" y="1179"/>
                  </a:cubicBezTo>
                  <a:cubicBezTo>
                    <a:pt x="182" y="1300"/>
                    <a:pt x="274" y="1452"/>
                    <a:pt x="395" y="1543"/>
                  </a:cubicBezTo>
                  <a:cubicBezTo>
                    <a:pt x="365" y="1392"/>
                    <a:pt x="304" y="1270"/>
                    <a:pt x="213" y="1118"/>
                  </a:cubicBezTo>
                  <a:cubicBezTo>
                    <a:pt x="152" y="966"/>
                    <a:pt x="152" y="814"/>
                    <a:pt x="182" y="662"/>
                  </a:cubicBezTo>
                  <a:cubicBezTo>
                    <a:pt x="213" y="480"/>
                    <a:pt x="365" y="358"/>
                    <a:pt x="517" y="297"/>
                  </a:cubicBezTo>
                  <a:cubicBezTo>
                    <a:pt x="699" y="236"/>
                    <a:pt x="912" y="176"/>
                    <a:pt x="1094" y="176"/>
                  </a:cubicBezTo>
                  <a:lnTo>
                    <a:pt x="1611" y="145"/>
                  </a:lnTo>
                  <a:cubicBezTo>
                    <a:pt x="1763" y="115"/>
                    <a:pt x="1885" y="84"/>
                    <a:pt x="1945" y="84"/>
                  </a:cubicBezTo>
                  <a:lnTo>
                    <a:pt x="2067" y="84"/>
                  </a:lnTo>
                  <a:cubicBezTo>
                    <a:pt x="2067" y="84"/>
                    <a:pt x="2037" y="24"/>
                    <a:pt x="1945" y="24"/>
                  </a:cubicBezTo>
                  <a:cubicBezTo>
                    <a:pt x="1885" y="9"/>
                    <a:pt x="1831" y="1"/>
                    <a:pt x="1778" y="1"/>
                  </a:cubicBezTo>
                  <a:close/>
                </a:path>
              </a:pathLst>
            </a:custGeom>
            <a:solidFill>
              <a:srgbClr val="875149"/>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45" name="Google Shape;3608;p70">
              <a:extLst>
                <a:ext uri="{FF2B5EF4-FFF2-40B4-BE49-F238E27FC236}">
                  <a16:creationId xmlns:a16="http://schemas.microsoft.com/office/drawing/2014/main" id="{6A337C84-47D2-4CC2-92E9-56277E979976}"/>
                </a:ext>
              </a:extLst>
            </p:cNvPr>
            <p:cNvSpPr/>
            <p:nvPr/>
          </p:nvSpPr>
          <p:spPr>
            <a:xfrm>
              <a:off x="7135146" y="1391275"/>
              <a:ext cx="291859" cy="302795"/>
            </a:xfrm>
            <a:custGeom>
              <a:avLst/>
              <a:gdLst/>
              <a:ahLst/>
              <a:cxnLst/>
              <a:rect l="l" t="t" r="r" b="b"/>
              <a:pathLst>
                <a:path w="19454" h="20183" extrusionOk="0">
                  <a:moveTo>
                    <a:pt x="9107" y="1"/>
                  </a:moveTo>
                  <a:cubicBezTo>
                    <a:pt x="8496" y="1"/>
                    <a:pt x="7872" y="45"/>
                    <a:pt x="7235" y="122"/>
                  </a:cubicBezTo>
                  <a:cubicBezTo>
                    <a:pt x="5928" y="365"/>
                    <a:pt x="4712" y="912"/>
                    <a:pt x="3648" y="1672"/>
                  </a:cubicBezTo>
                  <a:cubicBezTo>
                    <a:pt x="2219" y="2644"/>
                    <a:pt x="1733" y="4407"/>
                    <a:pt x="1155" y="6018"/>
                  </a:cubicBezTo>
                  <a:cubicBezTo>
                    <a:pt x="0" y="9240"/>
                    <a:pt x="548" y="13404"/>
                    <a:pt x="1611" y="14468"/>
                  </a:cubicBezTo>
                  <a:lnTo>
                    <a:pt x="15137" y="20183"/>
                  </a:lnTo>
                  <a:cubicBezTo>
                    <a:pt x="17326" y="18784"/>
                    <a:pt x="18785" y="18116"/>
                    <a:pt x="19180" y="15532"/>
                  </a:cubicBezTo>
                  <a:cubicBezTo>
                    <a:pt x="19454" y="13830"/>
                    <a:pt x="18663" y="10243"/>
                    <a:pt x="18177" y="8541"/>
                  </a:cubicBezTo>
                  <a:cubicBezTo>
                    <a:pt x="17356" y="5806"/>
                    <a:pt x="16536" y="2979"/>
                    <a:pt x="14165" y="1429"/>
                  </a:cubicBezTo>
                  <a:cubicBezTo>
                    <a:pt x="12598" y="384"/>
                    <a:pt x="10912" y="1"/>
                    <a:pt x="9107"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46" name="Google Shape;3609;p70">
              <a:extLst>
                <a:ext uri="{FF2B5EF4-FFF2-40B4-BE49-F238E27FC236}">
                  <a16:creationId xmlns:a16="http://schemas.microsoft.com/office/drawing/2014/main" id="{7BED3ED1-60F2-4972-9442-124177A2A4F2}"/>
                </a:ext>
              </a:extLst>
            </p:cNvPr>
            <p:cNvSpPr/>
            <p:nvPr/>
          </p:nvSpPr>
          <p:spPr>
            <a:xfrm>
              <a:off x="7156120" y="1425856"/>
              <a:ext cx="216171" cy="393336"/>
            </a:xfrm>
            <a:custGeom>
              <a:avLst/>
              <a:gdLst/>
              <a:ahLst/>
              <a:cxnLst/>
              <a:rect l="l" t="t" r="r" b="b"/>
              <a:pathLst>
                <a:path w="14409" h="26218" extrusionOk="0">
                  <a:moveTo>
                    <a:pt x="4174" y="0"/>
                  </a:moveTo>
                  <a:cubicBezTo>
                    <a:pt x="1633" y="0"/>
                    <a:pt x="91" y="3255"/>
                    <a:pt x="61" y="5841"/>
                  </a:cubicBezTo>
                  <a:cubicBezTo>
                    <a:pt x="1" y="8789"/>
                    <a:pt x="61" y="12406"/>
                    <a:pt x="517" y="14565"/>
                  </a:cubicBezTo>
                  <a:cubicBezTo>
                    <a:pt x="1429" y="18972"/>
                    <a:pt x="4864" y="19397"/>
                    <a:pt x="4864" y="19397"/>
                  </a:cubicBezTo>
                  <a:cubicBezTo>
                    <a:pt x="4864" y="19397"/>
                    <a:pt x="4864" y="19458"/>
                    <a:pt x="4955" y="20765"/>
                  </a:cubicBezTo>
                  <a:lnTo>
                    <a:pt x="5077" y="23714"/>
                  </a:lnTo>
                  <a:cubicBezTo>
                    <a:pt x="5724" y="25500"/>
                    <a:pt x="6972" y="26218"/>
                    <a:pt x="8623" y="26218"/>
                  </a:cubicBezTo>
                  <a:cubicBezTo>
                    <a:pt x="10230" y="26218"/>
                    <a:pt x="12219" y="25538"/>
                    <a:pt x="14408" y="24504"/>
                  </a:cubicBezTo>
                  <a:lnTo>
                    <a:pt x="14165" y="3227"/>
                  </a:lnTo>
                  <a:cubicBezTo>
                    <a:pt x="14165" y="2437"/>
                    <a:pt x="13527" y="1768"/>
                    <a:pt x="12706" y="1707"/>
                  </a:cubicBezTo>
                  <a:lnTo>
                    <a:pt x="4347" y="5"/>
                  </a:lnTo>
                  <a:cubicBezTo>
                    <a:pt x="4289" y="2"/>
                    <a:pt x="4231" y="0"/>
                    <a:pt x="4174" y="0"/>
                  </a:cubicBezTo>
                  <a:close/>
                </a:path>
              </a:pathLst>
            </a:custGeom>
            <a:solidFill>
              <a:srgbClr val="FBCEAE"/>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47" name="Google Shape;3610;p70">
              <a:extLst>
                <a:ext uri="{FF2B5EF4-FFF2-40B4-BE49-F238E27FC236}">
                  <a16:creationId xmlns:a16="http://schemas.microsoft.com/office/drawing/2014/main" id="{70BAEA6B-EEA8-4A26-91F0-7A0CDDA8BC55}"/>
                </a:ext>
              </a:extLst>
            </p:cNvPr>
            <p:cNvSpPr/>
            <p:nvPr/>
          </p:nvSpPr>
          <p:spPr>
            <a:xfrm>
              <a:off x="7177558" y="1556348"/>
              <a:ext cx="17343" cy="16428"/>
            </a:xfrm>
            <a:custGeom>
              <a:avLst/>
              <a:gdLst/>
              <a:ahLst/>
              <a:cxnLst/>
              <a:rect l="l" t="t" r="r" b="b"/>
              <a:pathLst>
                <a:path w="1156" h="1095" extrusionOk="0">
                  <a:moveTo>
                    <a:pt x="578" y="0"/>
                  </a:moveTo>
                  <a:cubicBezTo>
                    <a:pt x="274" y="0"/>
                    <a:pt x="31" y="243"/>
                    <a:pt x="0" y="547"/>
                  </a:cubicBezTo>
                  <a:lnTo>
                    <a:pt x="31" y="547"/>
                  </a:lnTo>
                  <a:cubicBezTo>
                    <a:pt x="31" y="851"/>
                    <a:pt x="274" y="1094"/>
                    <a:pt x="578" y="1094"/>
                  </a:cubicBezTo>
                  <a:cubicBezTo>
                    <a:pt x="882" y="1094"/>
                    <a:pt x="1125" y="882"/>
                    <a:pt x="1155" y="578"/>
                  </a:cubicBezTo>
                  <a:lnTo>
                    <a:pt x="1155" y="547"/>
                  </a:lnTo>
                  <a:cubicBezTo>
                    <a:pt x="1125" y="243"/>
                    <a:pt x="882" y="0"/>
                    <a:pt x="578"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48" name="Google Shape;3611;p70">
              <a:extLst>
                <a:ext uri="{FF2B5EF4-FFF2-40B4-BE49-F238E27FC236}">
                  <a16:creationId xmlns:a16="http://schemas.microsoft.com/office/drawing/2014/main" id="{41E2EAF0-FF9B-49D5-BFA8-9D2313A1BA82}"/>
                </a:ext>
              </a:extLst>
            </p:cNvPr>
            <p:cNvSpPr/>
            <p:nvPr/>
          </p:nvSpPr>
          <p:spPr>
            <a:xfrm>
              <a:off x="7169802" y="1538105"/>
              <a:ext cx="35586" cy="10157"/>
            </a:xfrm>
            <a:custGeom>
              <a:avLst/>
              <a:gdLst/>
              <a:ahLst/>
              <a:cxnLst/>
              <a:rect l="l" t="t" r="r" b="b"/>
              <a:pathLst>
                <a:path w="2372" h="677" extrusionOk="0">
                  <a:moveTo>
                    <a:pt x="1125" y="0"/>
                  </a:moveTo>
                  <a:cubicBezTo>
                    <a:pt x="821" y="31"/>
                    <a:pt x="517" y="152"/>
                    <a:pt x="274" y="335"/>
                  </a:cubicBezTo>
                  <a:cubicBezTo>
                    <a:pt x="61" y="517"/>
                    <a:pt x="0" y="608"/>
                    <a:pt x="61" y="669"/>
                  </a:cubicBezTo>
                  <a:cubicBezTo>
                    <a:pt x="66" y="674"/>
                    <a:pt x="74" y="676"/>
                    <a:pt x="84" y="676"/>
                  </a:cubicBezTo>
                  <a:cubicBezTo>
                    <a:pt x="194" y="676"/>
                    <a:pt x="598" y="393"/>
                    <a:pt x="1156" y="365"/>
                  </a:cubicBezTo>
                  <a:cubicBezTo>
                    <a:pt x="1188" y="364"/>
                    <a:pt x="1219" y="363"/>
                    <a:pt x="1251" y="363"/>
                  </a:cubicBezTo>
                  <a:cubicBezTo>
                    <a:pt x="1751" y="363"/>
                    <a:pt x="2133" y="556"/>
                    <a:pt x="2250" y="556"/>
                  </a:cubicBezTo>
                  <a:cubicBezTo>
                    <a:pt x="2264" y="556"/>
                    <a:pt x="2274" y="554"/>
                    <a:pt x="2280" y="547"/>
                  </a:cubicBezTo>
                  <a:cubicBezTo>
                    <a:pt x="2371" y="456"/>
                    <a:pt x="2250" y="365"/>
                    <a:pt x="2037" y="244"/>
                  </a:cubicBezTo>
                  <a:cubicBezTo>
                    <a:pt x="1763" y="61"/>
                    <a:pt x="1459" y="0"/>
                    <a:pt x="1125"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49" name="Google Shape;3612;p70">
              <a:extLst>
                <a:ext uri="{FF2B5EF4-FFF2-40B4-BE49-F238E27FC236}">
                  <a16:creationId xmlns:a16="http://schemas.microsoft.com/office/drawing/2014/main" id="{5EDB0E12-5E16-4BEE-986B-92871D02D470}"/>
                </a:ext>
              </a:extLst>
            </p:cNvPr>
            <p:cNvSpPr/>
            <p:nvPr/>
          </p:nvSpPr>
          <p:spPr>
            <a:xfrm>
              <a:off x="7260552" y="1552207"/>
              <a:ext cx="16878" cy="16053"/>
            </a:xfrm>
            <a:custGeom>
              <a:avLst/>
              <a:gdLst/>
              <a:ahLst/>
              <a:cxnLst/>
              <a:rect l="l" t="t" r="r" b="b"/>
              <a:pathLst>
                <a:path w="1125" h="1070" extrusionOk="0">
                  <a:moveTo>
                    <a:pt x="501" y="0"/>
                  </a:moveTo>
                  <a:cubicBezTo>
                    <a:pt x="244" y="0"/>
                    <a:pt x="0" y="233"/>
                    <a:pt x="0" y="519"/>
                  </a:cubicBezTo>
                  <a:cubicBezTo>
                    <a:pt x="0" y="823"/>
                    <a:pt x="274" y="1066"/>
                    <a:pt x="578" y="1066"/>
                  </a:cubicBezTo>
                  <a:cubicBezTo>
                    <a:pt x="595" y="1068"/>
                    <a:pt x="612" y="1069"/>
                    <a:pt x="629" y="1069"/>
                  </a:cubicBezTo>
                  <a:cubicBezTo>
                    <a:pt x="909" y="1069"/>
                    <a:pt x="1125" y="836"/>
                    <a:pt x="1125" y="550"/>
                  </a:cubicBezTo>
                  <a:cubicBezTo>
                    <a:pt x="1125" y="246"/>
                    <a:pt x="851" y="3"/>
                    <a:pt x="547" y="3"/>
                  </a:cubicBezTo>
                  <a:cubicBezTo>
                    <a:pt x="532" y="1"/>
                    <a:pt x="516" y="0"/>
                    <a:pt x="501"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50" name="Google Shape;3613;p70">
              <a:extLst>
                <a:ext uri="{FF2B5EF4-FFF2-40B4-BE49-F238E27FC236}">
                  <a16:creationId xmlns:a16="http://schemas.microsoft.com/office/drawing/2014/main" id="{0A68A735-9AAF-49C6-86C4-323986A9E58F}"/>
                </a:ext>
              </a:extLst>
            </p:cNvPr>
            <p:cNvSpPr/>
            <p:nvPr/>
          </p:nvSpPr>
          <p:spPr>
            <a:xfrm>
              <a:off x="7259187" y="1531639"/>
              <a:ext cx="35121" cy="9782"/>
            </a:xfrm>
            <a:custGeom>
              <a:avLst/>
              <a:gdLst/>
              <a:ahLst/>
              <a:cxnLst/>
              <a:rect l="l" t="t" r="r" b="b"/>
              <a:pathLst>
                <a:path w="2341" h="652" extrusionOk="0">
                  <a:moveTo>
                    <a:pt x="1222" y="0"/>
                  </a:moveTo>
                  <a:cubicBezTo>
                    <a:pt x="1179" y="0"/>
                    <a:pt x="1137" y="2"/>
                    <a:pt x="1094" y="6"/>
                  </a:cubicBezTo>
                  <a:cubicBezTo>
                    <a:pt x="790" y="6"/>
                    <a:pt x="517" y="127"/>
                    <a:pt x="274" y="340"/>
                  </a:cubicBezTo>
                  <a:cubicBezTo>
                    <a:pt x="61" y="492"/>
                    <a:pt x="0" y="614"/>
                    <a:pt x="30" y="644"/>
                  </a:cubicBezTo>
                  <a:cubicBezTo>
                    <a:pt x="38" y="649"/>
                    <a:pt x="48" y="652"/>
                    <a:pt x="59" y="652"/>
                  </a:cubicBezTo>
                  <a:cubicBezTo>
                    <a:pt x="189" y="652"/>
                    <a:pt x="567" y="368"/>
                    <a:pt x="1125" y="340"/>
                  </a:cubicBezTo>
                  <a:cubicBezTo>
                    <a:pt x="1646" y="340"/>
                    <a:pt x="2078" y="541"/>
                    <a:pt x="2229" y="541"/>
                  </a:cubicBezTo>
                  <a:cubicBezTo>
                    <a:pt x="2254" y="541"/>
                    <a:pt x="2271" y="536"/>
                    <a:pt x="2280" y="523"/>
                  </a:cubicBezTo>
                  <a:cubicBezTo>
                    <a:pt x="2341" y="462"/>
                    <a:pt x="2219" y="371"/>
                    <a:pt x="2006" y="249"/>
                  </a:cubicBezTo>
                  <a:cubicBezTo>
                    <a:pt x="1794" y="90"/>
                    <a:pt x="1512" y="0"/>
                    <a:pt x="1222"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51" name="Google Shape;3614;p70">
              <a:extLst>
                <a:ext uri="{FF2B5EF4-FFF2-40B4-BE49-F238E27FC236}">
                  <a16:creationId xmlns:a16="http://schemas.microsoft.com/office/drawing/2014/main" id="{7ECA9A6D-9F83-45AE-BA93-81DF7D2261C3}"/>
                </a:ext>
              </a:extLst>
            </p:cNvPr>
            <p:cNvSpPr/>
            <p:nvPr/>
          </p:nvSpPr>
          <p:spPr>
            <a:xfrm>
              <a:off x="7206288" y="1531714"/>
              <a:ext cx="25549" cy="77263"/>
            </a:xfrm>
            <a:custGeom>
              <a:avLst/>
              <a:gdLst/>
              <a:ahLst/>
              <a:cxnLst/>
              <a:rect l="l" t="t" r="r" b="b"/>
              <a:pathLst>
                <a:path w="1703" h="5150" extrusionOk="0">
                  <a:moveTo>
                    <a:pt x="1638" y="0"/>
                  </a:moveTo>
                  <a:cubicBezTo>
                    <a:pt x="1540" y="0"/>
                    <a:pt x="1058" y="1357"/>
                    <a:pt x="486" y="3071"/>
                  </a:cubicBezTo>
                  <a:cubicBezTo>
                    <a:pt x="365" y="3496"/>
                    <a:pt x="243" y="3891"/>
                    <a:pt x="122" y="4287"/>
                  </a:cubicBezTo>
                  <a:cubicBezTo>
                    <a:pt x="31" y="4469"/>
                    <a:pt x="0" y="4682"/>
                    <a:pt x="61" y="4895"/>
                  </a:cubicBezTo>
                  <a:cubicBezTo>
                    <a:pt x="91" y="4986"/>
                    <a:pt x="213" y="5077"/>
                    <a:pt x="335" y="5107"/>
                  </a:cubicBezTo>
                  <a:cubicBezTo>
                    <a:pt x="395" y="5138"/>
                    <a:pt x="486" y="5138"/>
                    <a:pt x="578" y="5138"/>
                  </a:cubicBezTo>
                  <a:cubicBezTo>
                    <a:pt x="667" y="5146"/>
                    <a:pt x="759" y="5150"/>
                    <a:pt x="851" y="5150"/>
                  </a:cubicBezTo>
                  <a:cubicBezTo>
                    <a:pt x="1103" y="5150"/>
                    <a:pt x="1358" y="5121"/>
                    <a:pt x="1581" y="5077"/>
                  </a:cubicBezTo>
                  <a:cubicBezTo>
                    <a:pt x="1277" y="4986"/>
                    <a:pt x="942" y="4955"/>
                    <a:pt x="608" y="4955"/>
                  </a:cubicBezTo>
                  <a:cubicBezTo>
                    <a:pt x="426" y="4955"/>
                    <a:pt x="274" y="4925"/>
                    <a:pt x="243" y="4803"/>
                  </a:cubicBezTo>
                  <a:cubicBezTo>
                    <a:pt x="243" y="4651"/>
                    <a:pt x="274" y="4499"/>
                    <a:pt x="335" y="4347"/>
                  </a:cubicBezTo>
                  <a:cubicBezTo>
                    <a:pt x="456" y="3983"/>
                    <a:pt x="608" y="3557"/>
                    <a:pt x="730" y="3132"/>
                  </a:cubicBezTo>
                  <a:cubicBezTo>
                    <a:pt x="1307" y="1429"/>
                    <a:pt x="1702" y="1"/>
                    <a:pt x="1642" y="1"/>
                  </a:cubicBezTo>
                  <a:cubicBezTo>
                    <a:pt x="1641" y="0"/>
                    <a:pt x="1639" y="0"/>
                    <a:pt x="1638"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52" name="Google Shape;3615;p70">
              <a:extLst>
                <a:ext uri="{FF2B5EF4-FFF2-40B4-BE49-F238E27FC236}">
                  <a16:creationId xmlns:a16="http://schemas.microsoft.com/office/drawing/2014/main" id="{CB5DBC65-A97E-496E-899B-EE7A2E393609}"/>
                </a:ext>
              </a:extLst>
            </p:cNvPr>
            <p:cNvSpPr/>
            <p:nvPr/>
          </p:nvSpPr>
          <p:spPr>
            <a:xfrm>
              <a:off x="7229077" y="1689045"/>
              <a:ext cx="87570" cy="44392"/>
            </a:xfrm>
            <a:custGeom>
              <a:avLst/>
              <a:gdLst/>
              <a:ahLst/>
              <a:cxnLst/>
              <a:rect l="l" t="t" r="r" b="b"/>
              <a:pathLst>
                <a:path w="5837" h="2959" extrusionOk="0">
                  <a:moveTo>
                    <a:pt x="5837" y="0"/>
                  </a:moveTo>
                  <a:lnTo>
                    <a:pt x="5837" y="0"/>
                  </a:lnTo>
                  <a:cubicBezTo>
                    <a:pt x="4074" y="1125"/>
                    <a:pt x="2068" y="1763"/>
                    <a:pt x="1" y="1854"/>
                  </a:cubicBezTo>
                  <a:lnTo>
                    <a:pt x="62" y="2949"/>
                  </a:lnTo>
                  <a:cubicBezTo>
                    <a:pt x="206" y="2956"/>
                    <a:pt x="347" y="2959"/>
                    <a:pt x="485" y="2959"/>
                  </a:cubicBezTo>
                  <a:cubicBezTo>
                    <a:pt x="4585" y="2959"/>
                    <a:pt x="5837" y="0"/>
                    <a:pt x="5837" y="0"/>
                  </a:cubicBezTo>
                  <a:close/>
                </a:path>
              </a:pathLst>
            </a:custGeom>
            <a:solidFill>
              <a:srgbClr val="EB996E"/>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53" name="Google Shape;3616;p70">
              <a:extLst>
                <a:ext uri="{FF2B5EF4-FFF2-40B4-BE49-F238E27FC236}">
                  <a16:creationId xmlns:a16="http://schemas.microsoft.com/office/drawing/2014/main" id="{304BA780-F1ED-4108-BF6A-8C9454A74974}"/>
                </a:ext>
              </a:extLst>
            </p:cNvPr>
            <p:cNvSpPr/>
            <p:nvPr/>
          </p:nvSpPr>
          <p:spPr>
            <a:xfrm>
              <a:off x="7228627" y="1622914"/>
              <a:ext cx="28295" cy="24694"/>
            </a:xfrm>
            <a:custGeom>
              <a:avLst/>
              <a:gdLst/>
              <a:ahLst/>
              <a:cxnLst/>
              <a:rect l="l" t="t" r="r" b="b"/>
              <a:pathLst>
                <a:path w="1886" h="1646" extrusionOk="0">
                  <a:moveTo>
                    <a:pt x="1004" y="1"/>
                  </a:moveTo>
                  <a:cubicBezTo>
                    <a:pt x="639" y="1"/>
                    <a:pt x="274" y="183"/>
                    <a:pt x="61" y="518"/>
                  </a:cubicBezTo>
                  <a:cubicBezTo>
                    <a:pt x="1" y="670"/>
                    <a:pt x="1" y="852"/>
                    <a:pt x="61" y="1004"/>
                  </a:cubicBezTo>
                  <a:cubicBezTo>
                    <a:pt x="92" y="1095"/>
                    <a:pt x="61" y="1034"/>
                    <a:pt x="122" y="1095"/>
                  </a:cubicBezTo>
                  <a:cubicBezTo>
                    <a:pt x="365" y="1278"/>
                    <a:pt x="517" y="1582"/>
                    <a:pt x="821" y="1642"/>
                  </a:cubicBezTo>
                  <a:cubicBezTo>
                    <a:pt x="848" y="1645"/>
                    <a:pt x="874" y="1646"/>
                    <a:pt x="900" y="1646"/>
                  </a:cubicBezTo>
                  <a:cubicBezTo>
                    <a:pt x="1234" y="1646"/>
                    <a:pt x="1536" y="1468"/>
                    <a:pt x="1733" y="1186"/>
                  </a:cubicBezTo>
                  <a:cubicBezTo>
                    <a:pt x="1885" y="913"/>
                    <a:pt x="1855" y="609"/>
                    <a:pt x="1703" y="335"/>
                  </a:cubicBezTo>
                  <a:cubicBezTo>
                    <a:pt x="1551" y="123"/>
                    <a:pt x="1277" y="1"/>
                    <a:pt x="1004" y="1"/>
                  </a:cubicBezTo>
                  <a:close/>
                </a:path>
              </a:pathLst>
            </a:custGeom>
            <a:solidFill>
              <a:srgbClr val="EB996E"/>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54" name="Google Shape;3617;p70">
              <a:extLst>
                <a:ext uri="{FF2B5EF4-FFF2-40B4-BE49-F238E27FC236}">
                  <a16:creationId xmlns:a16="http://schemas.microsoft.com/office/drawing/2014/main" id="{031C9170-10F9-4022-94AC-8F6B2FC91078}"/>
                </a:ext>
              </a:extLst>
            </p:cNvPr>
            <p:cNvSpPr/>
            <p:nvPr/>
          </p:nvSpPr>
          <p:spPr>
            <a:xfrm>
              <a:off x="7253711" y="1506014"/>
              <a:ext cx="42877" cy="12392"/>
            </a:xfrm>
            <a:custGeom>
              <a:avLst/>
              <a:gdLst/>
              <a:ahLst/>
              <a:cxnLst/>
              <a:rect l="l" t="t" r="r" b="b"/>
              <a:pathLst>
                <a:path w="2858" h="826" extrusionOk="0">
                  <a:moveTo>
                    <a:pt x="1231" y="1"/>
                  </a:moveTo>
                  <a:cubicBezTo>
                    <a:pt x="953" y="1"/>
                    <a:pt x="674" y="40"/>
                    <a:pt x="395" y="133"/>
                  </a:cubicBezTo>
                  <a:cubicBezTo>
                    <a:pt x="152" y="255"/>
                    <a:pt x="0" y="376"/>
                    <a:pt x="31" y="437"/>
                  </a:cubicBezTo>
                  <a:cubicBezTo>
                    <a:pt x="91" y="620"/>
                    <a:pt x="699" y="559"/>
                    <a:pt x="1429" y="650"/>
                  </a:cubicBezTo>
                  <a:cubicBezTo>
                    <a:pt x="1950" y="695"/>
                    <a:pt x="2404" y="825"/>
                    <a:pt x="2639" y="825"/>
                  </a:cubicBezTo>
                  <a:cubicBezTo>
                    <a:pt x="2719" y="825"/>
                    <a:pt x="2774" y="810"/>
                    <a:pt x="2797" y="772"/>
                  </a:cubicBezTo>
                  <a:cubicBezTo>
                    <a:pt x="2857" y="711"/>
                    <a:pt x="2766" y="559"/>
                    <a:pt x="2523" y="407"/>
                  </a:cubicBezTo>
                  <a:cubicBezTo>
                    <a:pt x="2219" y="194"/>
                    <a:pt x="1854" y="72"/>
                    <a:pt x="1490" y="12"/>
                  </a:cubicBezTo>
                  <a:cubicBezTo>
                    <a:pt x="1404" y="4"/>
                    <a:pt x="1317" y="1"/>
                    <a:pt x="1231"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55" name="Google Shape;3618;p70">
              <a:extLst>
                <a:ext uri="{FF2B5EF4-FFF2-40B4-BE49-F238E27FC236}">
                  <a16:creationId xmlns:a16="http://schemas.microsoft.com/office/drawing/2014/main" id="{40744198-9A8A-4850-A656-CC2606B46C13}"/>
                </a:ext>
              </a:extLst>
            </p:cNvPr>
            <p:cNvSpPr/>
            <p:nvPr/>
          </p:nvSpPr>
          <p:spPr>
            <a:xfrm>
              <a:off x="7168437" y="1513816"/>
              <a:ext cx="35121" cy="14567"/>
            </a:xfrm>
            <a:custGeom>
              <a:avLst/>
              <a:gdLst/>
              <a:ahLst/>
              <a:cxnLst/>
              <a:rect l="l" t="t" r="r" b="b"/>
              <a:pathLst>
                <a:path w="2341" h="971" extrusionOk="0">
                  <a:moveTo>
                    <a:pt x="1531" y="1"/>
                  </a:moveTo>
                  <a:cubicBezTo>
                    <a:pt x="1368" y="1"/>
                    <a:pt x="1201" y="24"/>
                    <a:pt x="1034" y="69"/>
                  </a:cubicBezTo>
                  <a:cubicBezTo>
                    <a:pt x="730" y="160"/>
                    <a:pt x="426" y="312"/>
                    <a:pt x="213" y="556"/>
                  </a:cubicBezTo>
                  <a:cubicBezTo>
                    <a:pt x="31" y="738"/>
                    <a:pt x="0" y="890"/>
                    <a:pt x="61" y="951"/>
                  </a:cubicBezTo>
                  <a:cubicBezTo>
                    <a:pt x="84" y="965"/>
                    <a:pt x="114" y="971"/>
                    <a:pt x="149" y="971"/>
                  </a:cubicBezTo>
                  <a:cubicBezTo>
                    <a:pt x="346" y="971"/>
                    <a:pt x="726" y="780"/>
                    <a:pt x="1216" y="677"/>
                  </a:cubicBezTo>
                  <a:cubicBezTo>
                    <a:pt x="1763" y="525"/>
                    <a:pt x="2250" y="525"/>
                    <a:pt x="2310" y="343"/>
                  </a:cubicBezTo>
                  <a:cubicBezTo>
                    <a:pt x="2341" y="282"/>
                    <a:pt x="2250" y="160"/>
                    <a:pt x="2006" y="69"/>
                  </a:cubicBezTo>
                  <a:cubicBezTo>
                    <a:pt x="1854" y="24"/>
                    <a:pt x="1695" y="1"/>
                    <a:pt x="1531"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56" name="Google Shape;3619;p70">
              <a:extLst>
                <a:ext uri="{FF2B5EF4-FFF2-40B4-BE49-F238E27FC236}">
                  <a16:creationId xmlns:a16="http://schemas.microsoft.com/office/drawing/2014/main" id="{639AED3D-8EAB-4B3E-BD0C-3759B2437D9E}"/>
                </a:ext>
              </a:extLst>
            </p:cNvPr>
            <p:cNvSpPr/>
            <p:nvPr/>
          </p:nvSpPr>
          <p:spPr>
            <a:xfrm>
              <a:off x="7218590" y="1407148"/>
              <a:ext cx="171944" cy="147865"/>
            </a:xfrm>
            <a:custGeom>
              <a:avLst/>
              <a:gdLst/>
              <a:ahLst/>
              <a:cxnLst/>
              <a:rect l="l" t="t" r="r" b="b"/>
              <a:pathLst>
                <a:path w="11461" h="9856" extrusionOk="0">
                  <a:moveTo>
                    <a:pt x="3839" y="0"/>
                  </a:moveTo>
                  <a:cubicBezTo>
                    <a:pt x="2581" y="0"/>
                    <a:pt x="1327" y="186"/>
                    <a:pt x="122" y="553"/>
                  </a:cubicBezTo>
                  <a:lnTo>
                    <a:pt x="92" y="735"/>
                  </a:lnTo>
                  <a:cubicBezTo>
                    <a:pt x="1" y="2559"/>
                    <a:pt x="366" y="4352"/>
                    <a:pt x="1247" y="5933"/>
                  </a:cubicBezTo>
                  <a:cubicBezTo>
                    <a:pt x="1460" y="6389"/>
                    <a:pt x="1764" y="6784"/>
                    <a:pt x="2159" y="7118"/>
                  </a:cubicBezTo>
                  <a:cubicBezTo>
                    <a:pt x="2431" y="7368"/>
                    <a:pt x="2805" y="7499"/>
                    <a:pt x="3179" y="7499"/>
                  </a:cubicBezTo>
                  <a:cubicBezTo>
                    <a:pt x="3306" y="7499"/>
                    <a:pt x="3434" y="7484"/>
                    <a:pt x="3557" y="7453"/>
                  </a:cubicBezTo>
                  <a:cubicBezTo>
                    <a:pt x="2736" y="6541"/>
                    <a:pt x="2189" y="5355"/>
                    <a:pt x="2068" y="4140"/>
                  </a:cubicBezTo>
                  <a:lnTo>
                    <a:pt x="2068" y="4140"/>
                  </a:lnTo>
                  <a:cubicBezTo>
                    <a:pt x="2706" y="5355"/>
                    <a:pt x="3344" y="6571"/>
                    <a:pt x="4317" y="7514"/>
                  </a:cubicBezTo>
                  <a:cubicBezTo>
                    <a:pt x="5149" y="8346"/>
                    <a:pt x="6271" y="8933"/>
                    <a:pt x="7415" y="8933"/>
                  </a:cubicBezTo>
                  <a:cubicBezTo>
                    <a:pt x="7608" y="8933"/>
                    <a:pt x="7802" y="8916"/>
                    <a:pt x="7995" y="8881"/>
                  </a:cubicBezTo>
                  <a:lnTo>
                    <a:pt x="7813" y="8000"/>
                  </a:lnTo>
                  <a:lnTo>
                    <a:pt x="7813" y="8000"/>
                  </a:lnTo>
                  <a:cubicBezTo>
                    <a:pt x="8056" y="8638"/>
                    <a:pt x="8481" y="9216"/>
                    <a:pt x="9028" y="9580"/>
                  </a:cubicBezTo>
                  <a:cubicBezTo>
                    <a:pt x="9311" y="9764"/>
                    <a:pt x="9626" y="9856"/>
                    <a:pt x="9937" y="9856"/>
                  </a:cubicBezTo>
                  <a:cubicBezTo>
                    <a:pt x="10296" y="9856"/>
                    <a:pt x="10650" y="9734"/>
                    <a:pt x="10943" y="9489"/>
                  </a:cubicBezTo>
                  <a:cubicBezTo>
                    <a:pt x="10305" y="7301"/>
                    <a:pt x="11460" y="4808"/>
                    <a:pt x="10427" y="2772"/>
                  </a:cubicBezTo>
                  <a:cubicBezTo>
                    <a:pt x="9727" y="1374"/>
                    <a:pt x="8147" y="644"/>
                    <a:pt x="6627" y="310"/>
                  </a:cubicBezTo>
                  <a:cubicBezTo>
                    <a:pt x="5708" y="103"/>
                    <a:pt x="4773" y="0"/>
                    <a:pt x="3839"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57" name="Google Shape;3620;p70">
              <a:extLst>
                <a:ext uri="{FF2B5EF4-FFF2-40B4-BE49-F238E27FC236}">
                  <a16:creationId xmlns:a16="http://schemas.microsoft.com/office/drawing/2014/main" id="{0746FB86-CC0D-4DE7-A966-0A8FEEDB65D1}"/>
                </a:ext>
              </a:extLst>
            </p:cNvPr>
            <p:cNvSpPr/>
            <p:nvPr/>
          </p:nvSpPr>
          <p:spPr>
            <a:xfrm>
              <a:off x="7222701" y="1418625"/>
              <a:ext cx="15" cy="1380"/>
            </a:xfrm>
            <a:custGeom>
              <a:avLst/>
              <a:gdLst/>
              <a:ahLst/>
              <a:cxnLst/>
              <a:rect l="l" t="t" r="r" b="b"/>
              <a:pathLst>
                <a:path w="1" h="92" extrusionOk="0">
                  <a:moveTo>
                    <a:pt x="0" y="1"/>
                  </a:moveTo>
                  <a:lnTo>
                    <a:pt x="0" y="92"/>
                  </a:lnTo>
                  <a:lnTo>
                    <a:pt x="0" y="92"/>
                  </a:lnTo>
                  <a:cubicBezTo>
                    <a:pt x="0" y="62"/>
                    <a:pt x="0" y="31"/>
                    <a:pt x="0"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58" name="Google Shape;3621;p70">
              <a:extLst>
                <a:ext uri="{FF2B5EF4-FFF2-40B4-BE49-F238E27FC236}">
                  <a16:creationId xmlns:a16="http://schemas.microsoft.com/office/drawing/2014/main" id="{770AC148-7B67-4553-B07F-38141BAA16C5}"/>
                </a:ext>
              </a:extLst>
            </p:cNvPr>
            <p:cNvSpPr/>
            <p:nvPr/>
          </p:nvSpPr>
          <p:spPr>
            <a:xfrm>
              <a:off x="7141988" y="1413044"/>
              <a:ext cx="93946" cy="144684"/>
            </a:xfrm>
            <a:custGeom>
              <a:avLst/>
              <a:gdLst/>
              <a:ahLst/>
              <a:cxnLst/>
              <a:rect l="l" t="t" r="r" b="b"/>
              <a:pathLst>
                <a:path w="6262" h="9644" extrusionOk="0">
                  <a:moveTo>
                    <a:pt x="3895" y="0"/>
                  </a:moveTo>
                  <a:cubicBezTo>
                    <a:pt x="3488" y="0"/>
                    <a:pt x="3040" y="206"/>
                    <a:pt x="2432" y="829"/>
                  </a:cubicBezTo>
                  <a:cubicBezTo>
                    <a:pt x="1733" y="1619"/>
                    <a:pt x="1216" y="2531"/>
                    <a:pt x="882" y="3503"/>
                  </a:cubicBezTo>
                  <a:cubicBezTo>
                    <a:pt x="487" y="4385"/>
                    <a:pt x="244" y="5297"/>
                    <a:pt x="122" y="6269"/>
                  </a:cubicBezTo>
                  <a:cubicBezTo>
                    <a:pt x="0" y="7394"/>
                    <a:pt x="61" y="8549"/>
                    <a:pt x="304" y="9643"/>
                  </a:cubicBezTo>
                  <a:cubicBezTo>
                    <a:pt x="1003" y="9096"/>
                    <a:pt x="1307" y="8184"/>
                    <a:pt x="1490" y="7303"/>
                  </a:cubicBezTo>
                  <a:cubicBezTo>
                    <a:pt x="1642" y="6421"/>
                    <a:pt x="1703" y="5479"/>
                    <a:pt x="2098" y="4689"/>
                  </a:cubicBezTo>
                  <a:lnTo>
                    <a:pt x="2098" y="4689"/>
                  </a:lnTo>
                  <a:cubicBezTo>
                    <a:pt x="1976" y="5418"/>
                    <a:pt x="2006" y="6178"/>
                    <a:pt x="2128" y="6908"/>
                  </a:cubicBezTo>
                  <a:cubicBezTo>
                    <a:pt x="2158" y="7121"/>
                    <a:pt x="2280" y="7303"/>
                    <a:pt x="2432" y="7455"/>
                  </a:cubicBezTo>
                  <a:cubicBezTo>
                    <a:pt x="2504" y="7512"/>
                    <a:pt x="2596" y="7543"/>
                    <a:pt x="2686" y="7543"/>
                  </a:cubicBezTo>
                  <a:cubicBezTo>
                    <a:pt x="2787" y="7543"/>
                    <a:pt x="2885" y="7505"/>
                    <a:pt x="2949" y="7424"/>
                  </a:cubicBezTo>
                  <a:cubicBezTo>
                    <a:pt x="2645" y="6573"/>
                    <a:pt x="2554" y="5662"/>
                    <a:pt x="2736" y="4750"/>
                  </a:cubicBezTo>
                  <a:cubicBezTo>
                    <a:pt x="2918" y="3868"/>
                    <a:pt x="3192" y="3017"/>
                    <a:pt x="3557" y="2196"/>
                  </a:cubicBezTo>
                  <a:lnTo>
                    <a:pt x="3557" y="2196"/>
                  </a:lnTo>
                  <a:cubicBezTo>
                    <a:pt x="3465" y="3716"/>
                    <a:pt x="3648" y="5206"/>
                    <a:pt x="4073" y="6665"/>
                  </a:cubicBezTo>
                  <a:cubicBezTo>
                    <a:pt x="4134" y="6877"/>
                    <a:pt x="4225" y="7060"/>
                    <a:pt x="4377" y="7242"/>
                  </a:cubicBezTo>
                  <a:cubicBezTo>
                    <a:pt x="4550" y="7338"/>
                    <a:pt x="4748" y="7398"/>
                    <a:pt x="4954" y="7398"/>
                  </a:cubicBezTo>
                  <a:cubicBezTo>
                    <a:pt x="5074" y="7398"/>
                    <a:pt x="5197" y="7378"/>
                    <a:pt x="5320" y="7333"/>
                  </a:cubicBezTo>
                  <a:cubicBezTo>
                    <a:pt x="5570" y="7258"/>
                    <a:pt x="5820" y="7204"/>
                    <a:pt x="6087" y="7204"/>
                  </a:cubicBezTo>
                  <a:cubicBezTo>
                    <a:pt x="6144" y="7204"/>
                    <a:pt x="6203" y="7206"/>
                    <a:pt x="6262" y="7212"/>
                  </a:cubicBezTo>
                  <a:cubicBezTo>
                    <a:pt x="5350" y="5084"/>
                    <a:pt x="5046" y="2774"/>
                    <a:pt x="5380" y="494"/>
                  </a:cubicBezTo>
                  <a:lnTo>
                    <a:pt x="5107" y="403"/>
                  </a:lnTo>
                  <a:cubicBezTo>
                    <a:pt x="4666" y="206"/>
                    <a:pt x="4301" y="0"/>
                    <a:pt x="3895"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59" name="Google Shape;3622;p70">
              <a:extLst>
                <a:ext uri="{FF2B5EF4-FFF2-40B4-BE49-F238E27FC236}">
                  <a16:creationId xmlns:a16="http://schemas.microsoft.com/office/drawing/2014/main" id="{ABBF946D-93EA-4E23-A5BE-D5B9C1296665}"/>
                </a:ext>
              </a:extLst>
            </p:cNvPr>
            <p:cNvSpPr/>
            <p:nvPr/>
          </p:nvSpPr>
          <p:spPr>
            <a:xfrm>
              <a:off x="7277415" y="1506179"/>
              <a:ext cx="137273" cy="379878"/>
            </a:xfrm>
            <a:custGeom>
              <a:avLst/>
              <a:gdLst/>
              <a:ahLst/>
              <a:cxnLst/>
              <a:rect l="l" t="t" r="r" b="b"/>
              <a:pathLst>
                <a:path w="9150" h="25321" extrusionOk="0">
                  <a:moveTo>
                    <a:pt x="2281" y="1"/>
                  </a:moveTo>
                  <a:lnTo>
                    <a:pt x="2281" y="1"/>
                  </a:lnTo>
                  <a:cubicBezTo>
                    <a:pt x="1521" y="2919"/>
                    <a:pt x="3861" y="5897"/>
                    <a:pt x="3314" y="8846"/>
                  </a:cubicBezTo>
                  <a:cubicBezTo>
                    <a:pt x="3101" y="10062"/>
                    <a:pt x="2402" y="11156"/>
                    <a:pt x="2341" y="12402"/>
                  </a:cubicBezTo>
                  <a:cubicBezTo>
                    <a:pt x="2311" y="13587"/>
                    <a:pt x="2888" y="14682"/>
                    <a:pt x="2858" y="15867"/>
                  </a:cubicBezTo>
                  <a:cubicBezTo>
                    <a:pt x="2828" y="17235"/>
                    <a:pt x="2007" y="18451"/>
                    <a:pt x="1308" y="19636"/>
                  </a:cubicBezTo>
                  <a:cubicBezTo>
                    <a:pt x="609" y="20822"/>
                    <a:pt x="1" y="22250"/>
                    <a:pt x="457" y="23557"/>
                  </a:cubicBezTo>
                  <a:cubicBezTo>
                    <a:pt x="1764" y="24408"/>
                    <a:pt x="3101" y="24834"/>
                    <a:pt x="4378" y="25320"/>
                  </a:cubicBezTo>
                  <a:cubicBezTo>
                    <a:pt x="5563" y="24500"/>
                    <a:pt x="6536" y="23405"/>
                    <a:pt x="7235" y="22159"/>
                  </a:cubicBezTo>
                  <a:lnTo>
                    <a:pt x="7235" y="22159"/>
                  </a:lnTo>
                  <a:cubicBezTo>
                    <a:pt x="7083" y="22858"/>
                    <a:pt x="6870" y="23588"/>
                    <a:pt x="6658" y="24287"/>
                  </a:cubicBezTo>
                  <a:lnTo>
                    <a:pt x="7022" y="24621"/>
                  </a:lnTo>
                  <a:cubicBezTo>
                    <a:pt x="8481" y="21703"/>
                    <a:pt x="9150" y="18451"/>
                    <a:pt x="8968" y="15198"/>
                  </a:cubicBezTo>
                  <a:lnTo>
                    <a:pt x="6141" y="213"/>
                  </a:lnTo>
                  <a:lnTo>
                    <a:pt x="2281" y="1"/>
                  </a:ln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60" name="Google Shape;3623;p70">
              <a:extLst>
                <a:ext uri="{FF2B5EF4-FFF2-40B4-BE49-F238E27FC236}">
                  <a16:creationId xmlns:a16="http://schemas.microsoft.com/office/drawing/2014/main" id="{4CD59730-1565-4541-B062-03A0B13F729F}"/>
                </a:ext>
              </a:extLst>
            </p:cNvPr>
            <p:cNvSpPr/>
            <p:nvPr/>
          </p:nvSpPr>
          <p:spPr>
            <a:xfrm>
              <a:off x="7224516" y="1621084"/>
              <a:ext cx="39232" cy="22399"/>
            </a:xfrm>
            <a:custGeom>
              <a:avLst/>
              <a:gdLst/>
              <a:ahLst/>
              <a:cxnLst/>
              <a:rect l="l" t="t" r="r" b="b"/>
              <a:pathLst>
                <a:path w="2615" h="1493" extrusionOk="0">
                  <a:moveTo>
                    <a:pt x="2483" y="0"/>
                  </a:moveTo>
                  <a:cubicBezTo>
                    <a:pt x="2354" y="0"/>
                    <a:pt x="2019" y="528"/>
                    <a:pt x="1338" y="883"/>
                  </a:cubicBezTo>
                  <a:cubicBezTo>
                    <a:pt x="670" y="1278"/>
                    <a:pt x="1" y="1248"/>
                    <a:pt x="1" y="1369"/>
                  </a:cubicBezTo>
                  <a:cubicBezTo>
                    <a:pt x="1" y="1400"/>
                    <a:pt x="153" y="1491"/>
                    <a:pt x="457" y="1491"/>
                  </a:cubicBezTo>
                  <a:cubicBezTo>
                    <a:pt x="485" y="1492"/>
                    <a:pt x="514" y="1492"/>
                    <a:pt x="542" y="1492"/>
                  </a:cubicBezTo>
                  <a:cubicBezTo>
                    <a:pt x="1299" y="1492"/>
                    <a:pt x="1991" y="1102"/>
                    <a:pt x="2372" y="457"/>
                  </a:cubicBezTo>
                  <a:cubicBezTo>
                    <a:pt x="2524" y="214"/>
                    <a:pt x="2615" y="62"/>
                    <a:pt x="2493" y="1"/>
                  </a:cubicBezTo>
                  <a:cubicBezTo>
                    <a:pt x="2490" y="1"/>
                    <a:pt x="2487" y="0"/>
                    <a:pt x="2483"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61" name="Google Shape;3624;p70">
              <a:extLst>
                <a:ext uri="{FF2B5EF4-FFF2-40B4-BE49-F238E27FC236}">
                  <a16:creationId xmlns:a16="http://schemas.microsoft.com/office/drawing/2014/main" id="{D889CBC6-7E90-476E-95EC-A67E2797A71D}"/>
                </a:ext>
              </a:extLst>
            </p:cNvPr>
            <p:cNvSpPr/>
            <p:nvPr/>
          </p:nvSpPr>
          <p:spPr>
            <a:xfrm>
              <a:off x="7228069" y="3345160"/>
              <a:ext cx="199743" cy="72072"/>
            </a:xfrm>
            <a:custGeom>
              <a:avLst/>
              <a:gdLst/>
              <a:ahLst/>
              <a:cxnLst/>
              <a:rect l="l" t="t" r="r" b="b"/>
              <a:pathLst>
                <a:path w="13314" h="4804" extrusionOk="0">
                  <a:moveTo>
                    <a:pt x="12979" y="1"/>
                  </a:moveTo>
                  <a:cubicBezTo>
                    <a:pt x="11893" y="553"/>
                    <a:pt x="10705" y="828"/>
                    <a:pt x="9517" y="828"/>
                  </a:cubicBezTo>
                  <a:cubicBezTo>
                    <a:pt x="8545" y="828"/>
                    <a:pt x="7573" y="644"/>
                    <a:pt x="6657" y="274"/>
                  </a:cubicBezTo>
                  <a:lnTo>
                    <a:pt x="6657" y="639"/>
                  </a:lnTo>
                  <a:cubicBezTo>
                    <a:pt x="6657" y="639"/>
                    <a:pt x="31" y="3527"/>
                    <a:pt x="0" y="4803"/>
                  </a:cubicBezTo>
                  <a:lnTo>
                    <a:pt x="13314" y="4408"/>
                  </a:lnTo>
                  <a:lnTo>
                    <a:pt x="12979" y="1"/>
                  </a:lnTo>
                  <a:close/>
                </a:path>
              </a:pathLst>
            </a:custGeom>
            <a:solidFill>
              <a:srgbClr val="B7D5C4"/>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62" name="Google Shape;3625;p70">
              <a:extLst>
                <a:ext uri="{FF2B5EF4-FFF2-40B4-BE49-F238E27FC236}">
                  <a16:creationId xmlns:a16="http://schemas.microsoft.com/office/drawing/2014/main" id="{642075F6-314E-4E2C-8F53-A3A0CEDA50C7}"/>
                </a:ext>
              </a:extLst>
            </p:cNvPr>
            <p:cNvSpPr/>
            <p:nvPr/>
          </p:nvSpPr>
          <p:spPr>
            <a:xfrm>
              <a:off x="7226704" y="3395329"/>
              <a:ext cx="201109" cy="21439"/>
            </a:xfrm>
            <a:custGeom>
              <a:avLst/>
              <a:gdLst/>
              <a:ahLst/>
              <a:cxnLst/>
              <a:rect l="l" t="t" r="r" b="b"/>
              <a:pathLst>
                <a:path w="13405" h="1429" extrusionOk="0">
                  <a:moveTo>
                    <a:pt x="13313" y="0"/>
                  </a:moveTo>
                  <a:lnTo>
                    <a:pt x="608" y="760"/>
                  </a:lnTo>
                  <a:cubicBezTo>
                    <a:pt x="608" y="760"/>
                    <a:pt x="0" y="1034"/>
                    <a:pt x="91" y="1429"/>
                  </a:cubicBezTo>
                  <a:lnTo>
                    <a:pt x="13405" y="1064"/>
                  </a:lnTo>
                  <a:lnTo>
                    <a:pt x="13313" y="0"/>
                  </a:lnTo>
                  <a:close/>
                </a:path>
              </a:pathLst>
            </a:custGeom>
            <a:solidFill>
              <a:srgbClr val="FFFFFF"/>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63" name="Google Shape;3626;p70">
              <a:extLst>
                <a:ext uri="{FF2B5EF4-FFF2-40B4-BE49-F238E27FC236}">
                  <a16:creationId xmlns:a16="http://schemas.microsoft.com/office/drawing/2014/main" id="{E5F24D91-E1B0-4BBC-8809-EB0B2188E81C}"/>
                </a:ext>
              </a:extLst>
            </p:cNvPr>
            <p:cNvSpPr/>
            <p:nvPr/>
          </p:nvSpPr>
          <p:spPr>
            <a:xfrm>
              <a:off x="7327251" y="3354627"/>
              <a:ext cx="19398" cy="12017"/>
            </a:xfrm>
            <a:custGeom>
              <a:avLst/>
              <a:gdLst/>
              <a:ahLst/>
              <a:cxnLst/>
              <a:rect l="l" t="t" r="r" b="b"/>
              <a:pathLst>
                <a:path w="1293" h="801" extrusionOk="0">
                  <a:moveTo>
                    <a:pt x="236" y="1"/>
                  </a:moveTo>
                  <a:cubicBezTo>
                    <a:pt x="92" y="1"/>
                    <a:pt x="0" y="39"/>
                    <a:pt x="16" y="69"/>
                  </a:cubicBezTo>
                  <a:cubicBezTo>
                    <a:pt x="16" y="130"/>
                    <a:pt x="350" y="160"/>
                    <a:pt x="654" y="342"/>
                  </a:cubicBezTo>
                  <a:cubicBezTo>
                    <a:pt x="971" y="544"/>
                    <a:pt x="1151" y="801"/>
                    <a:pt x="1221" y="801"/>
                  </a:cubicBezTo>
                  <a:cubicBezTo>
                    <a:pt x="1225" y="801"/>
                    <a:pt x="1228" y="800"/>
                    <a:pt x="1231" y="798"/>
                  </a:cubicBezTo>
                  <a:cubicBezTo>
                    <a:pt x="1292" y="768"/>
                    <a:pt x="1171" y="403"/>
                    <a:pt x="775" y="160"/>
                  </a:cubicBezTo>
                  <a:cubicBezTo>
                    <a:pt x="578" y="39"/>
                    <a:pt x="380" y="1"/>
                    <a:pt x="236"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64" name="Google Shape;3627;p70">
              <a:extLst>
                <a:ext uri="{FF2B5EF4-FFF2-40B4-BE49-F238E27FC236}">
                  <a16:creationId xmlns:a16="http://schemas.microsoft.com/office/drawing/2014/main" id="{3985BAA9-12FA-4CF3-A715-C534892F357B}"/>
                </a:ext>
              </a:extLst>
            </p:cNvPr>
            <p:cNvSpPr/>
            <p:nvPr/>
          </p:nvSpPr>
          <p:spPr>
            <a:xfrm>
              <a:off x="7306502" y="3364559"/>
              <a:ext cx="15063" cy="15273"/>
            </a:xfrm>
            <a:custGeom>
              <a:avLst/>
              <a:gdLst/>
              <a:ahLst/>
              <a:cxnLst/>
              <a:rect l="l" t="t" r="r" b="b"/>
              <a:pathLst>
                <a:path w="1004" h="1018" extrusionOk="0">
                  <a:moveTo>
                    <a:pt x="97" y="1"/>
                  </a:moveTo>
                  <a:cubicBezTo>
                    <a:pt x="37" y="1"/>
                    <a:pt x="0" y="17"/>
                    <a:pt x="0" y="45"/>
                  </a:cubicBezTo>
                  <a:cubicBezTo>
                    <a:pt x="0" y="106"/>
                    <a:pt x="274" y="197"/>
                    <a:pt x="517" y="471"/>
                  </a:cubicBezTo>
                  <a:cubicBezTo>
                    <a:pt x="730" y="744"/>
                    <a:pt x="821" y="1018"/>
                    <a:pt x="882" y="1018"/>
                  </a:cubicBezTo>
                  <a:cubicBezTo>
                    <a:pt x="973" y="1018"/>
                    <a:pt x="1003" y="623"/>
                    <a:pt x="699" y="319"/>
                  </a:cubicBezTo>
                  <a:cubicBezTo>
                    <a:pt x="488" y="86"/>
                    <a:pt x="233" y="1"/>
                    <a:pt x="97"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65" name="Google Shape;3628;p70">
              <a:extLst>
                <a:ext uri="{FF2B5EF4-FFF2-40B4-BE49-F238E27FC236}">
                  <a16:creationId xmlns:a16="http://schemas.microsoft.com/office/drawing/2014/main" id="{C580973A-911D-4AAC-B299-A126763641F2}"/>
                </a:ext>
              </a:extLst>
            </p:cNvPr>
            <p:cNvSpPr/>
            <p:nvPr/>
          </p:nvSpPr>
          <p:spPr>
            <a:xfrm>
              <a:off x="7286894" y="3373695"/>
              <a:ext cx="10952" cy="16623"/>
            </a:xfrm>
            <a:custGeom>
              <a:avLst/>
              <a:gdLst/>
              <a:ahLst/>
              <a:cxnLst/>
              <a:rect l="l" t="t" r="r" b="b"/>
              <a:pathLst>
                <a:path w="730" h="1108" extrusionOk="0">
                  <a:moveTo>
                    <a:pt x="60" y="1"/>
                  </a:moveTo>
                  <a:cubicBezTo>
                    <a:pt x="45" y="1"/>
                    <a:pt x="35" y="5"/>
                    <a:pt x="31" y="14"/>
                  </a:cubicBezTo>
                  <a:cubicBezTo>
                    <a:pt x="0" y="75"/>
                    <a:pt x="183" y="257"/>
                    <a:pt x="335" y="561"/>
                  </a:cubicBezTo>
                  <a:cubicBezTo>
                    <a:pt x="487" y="834"/>
                    <a:pt x="517" y="1108"/>
                    <a:pt x="578" y="1108"/>
                  </a:cubicBezTo>
                  <a:cubicBezTo>
                    <a:pt x="639" y="1108"/>
                    <a:pt x="730" y="804"/>
                    <a:pt x="547" y="439"/>
                  </a:cubicBezTo>
                  <a:cubicBezTo>
                    <a:pt x="391" y="153"/>
                    <a:pt x="146" y="1"/>
                    <a:pt x="60"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66" name="Google Shape;3629;p70">
              <a:extLst>
                <a:ext uri="{FF2B5EF4-FFF2-40B4-BE49-F238E27FC236}">
                  <a16:creationId xmlns:a16="http://schemas.microsoft.com/office/drawing/2014/main" id="{BBAEB0EA-0F10-42C2-BA92-4B026CCE0162}"/>
                </a:ext>
              </a:extLst>
            </p:cNvPr>
            <p:cNvSpPr/>
            <p:nvPr/>
          </p:nvSpPr>
          <p:spPr>
            <a:xfrm rot="899833">
              <a:off x="7322822" y="3332388"/>
              <a:ext cx="43330" cy="26121"/>
            </a:xfrm>
            <a:custGeom>
              <a:avLst/>
              <a:gdLst/>
              <a:ahLst/>
              <a:cxnLst/>
              <a:rect l="l" t="t" r="r" b="b"/>
              <a:pathLst>
                <a:path w="2888" h="1741" extrusionOk="0">
                  <a:moveTo>
                    <a:pt x="2439" y="179"/>
                  </a:moveTo>
                  <a:cubicBezTo>
                    <a:pt x="2506" y="179"/>
                    <a:pt x="2569" y="213"/>
                    <a:pt x="2614" y="282"/>
                  </a:cubicBezTo>
                  <a:cubicBezTo>
                    <a:pt x="2675" y="373"/>
                    <a:pt x="2675" y="464"/>
                    <a:pt x="2645" y="585"/>
                  </a:cubicBezTo>
                  <a:cubicBezTo>
                    <a:pt x="2540" y="1056"/>
                    <a:pt x="2167" y="1391"/>
                    <a:pt x="1717" y="1476"/>
                  </a:cubicBezTo>
                  <a:lnTo>
                    <a:pt x="1717" y="1476"/>
                  </a:lnTo>
                  <a:cubicBezTo>
                    <a:pt x="1702" y="1415"/>
                    <a:pt x="1677" y="1355"/>
                    <a:pt x="1642" y="1285"/>
                  </a:cubicBezTo>
                  <a:cubicBezTo>
                    <a:pt x="1621" y="1244"/>
                    <a:pt x="1600" y="1203"/>
                    <a:pt x="1579" y="1163"/>
                  </a:cubicBezTo>
                  <a:lnTo>
                    <a:pt x="1579" y="1163"/>
                  </a:lnTo>
                  <a:cubicBezTo>
                    <a:pt x="1674" y="952"/>
                    <a:pt x="1786" y="749"/>
                    <a:pt x="1915" y="555"/>
                  </a:cubicBezTo>
                  <a:cubicBezTo>
                    <a:pt x="2037" y="403"/>
                    <a:pt x="2189" y="251"/>
                    <a:pt x="2371" y="190"/>
                  </a:cubicBezTo>
                  <a:cubicBezTo>
                    <a:pt x="2394" y="183"/>
                    <a:pt x="2417" y="179"/>
                    <a:pt x="2439" y="179"/>
                  </a:cubicBezTo>
                  <a:close/>
                  <a:moveTo>
                    <a:pt x="384" y="239"/>
                  </a:moveTo>
                  <a:cubicBezTo>
                    <a:pt x="407" y="239"/>
                    <a:pt x="432" y="243"/>
                    <a:pt x="456" y="251"/>
                  </a:cubicBezTo>
                  <a:cubicBezTo>
                    <a:pt x="669" y="312"/>
                    <a:pt x="821" y="433"/>
                    <a:pt x="973" y="585"/>
                  </a:cubicBezTo>
                  <a:cubicBezTo>
                    <a:pt x="1147" y="759"/>
                    <a:pt x="1310" y="953"/>
                    <a:pt x="1453" y="1155"/>
                  </a:cubicBezTo>
                  <a:lnTo>
                    <a:pt x="1453" y="1155"/>
                  </a:lnTo>
                  <a:cubicBezTo>
                    <a:pt x="1431" y="1227"/>
                    <a:pt x="1412" y="1300"/>
                    <a:pt x="1399" y="1376"/>
                  </a:cubicBezTo>
                  <a:cubicBezTo>
                    <a:pt x="1389" y="1413"/>
                    <a:pt x="1380" y="1449"/>
                    <a:pt x="1373" y="1486"/>
                  </a:cubicBezTo>
                  <a:lnTo>
                    <a:pt x="1373" y="1486"/>
                  </a:lnTo>
                  <a:cubicBezTo>
                    <a:pt x="874" y="1418"/>
                    <a:pt x="441" y="1095"/>
                    <a:pt x="244" y="616"/>
                  </a:cubicBezTo>
                  <a:cubicBezTo>
                    <a:pt x="183" y="525"/>
                    <a:pt x="183" y="403"/>
                    <a:pt x="244" y="312"/>
                  </a:cubicBezTo>
                  <a:cubicBezTo>
                    <a:pt x="266" y="267"/>
                    <a:pt x="321" y="239"/>
                    <a:pt x="384" y="239"/>
                  </a:cubicBezTo>
                  <a:close/>
                  <a:moveTo>
                    <a:pt x="1532" y="1271"/>
                  </a:moveTo>
                  <a:cubicBezTo>
                    <a:pt x="1578" y="1342"/>
                    <a:pt x="1622" y="1413"/>
                    <a:pt x="1662" y="1485"/>
                  </a:cubicBezTo>
                  <a:lnTo>
                    <a:pt x="1662" y="1485"/>
                  </a:lnTo>
                  <a:cubicBezTo>
                    <a:pt x="1606" y="1493"/>
                    <a:pt x="1548" y="1497"/>
                    <a:pt x="1490" y="1497"/>
                  </a:cubicBezTo>
                  <a:cubicBezTo>
                    <a:pt x="1475" y="1497"/>
                    <a:pt x="1461" y="1496"/>
                    <a:pt x="1447" y="1494"/>
                  </a:cubicBezTo>
                  <a:lnTo>
                    <a:pt x="1447" y="1494"/>
                  </a:lnTo>
                  <a:cubicBezTo>
                    <a:pt x="1473" y="1419"/>
                    <a:pt x="1502" y="1344"/>
                    <a:pt x="1532" y="1271"/>
                  </a:cubicBezTo>
                  <a:close/>
                  <a:moveTo>
                    <a:pt x="2421" y="0"/>
                  </a:moveTo>
                  <a:cubicBezTo>
                    <a:pt x="2394" y="0"/>
                    <a:pt x="2367" y="3"/>
                    <a:pt x="2341" y="8"/>
                  </a:cubicBezTo>
                  <a:cubicBezTo>
                    <a:pt x="2128" y="99"/>
                    <a:pt x="1915" y="282"/>
                    <a:pt x="1794" y="464"/>
                  </a:cubicBezTo>
                  <a:cubicBezTo>
                    <a:pt x="1678" y="638"/>
                    <a:pt x="1574" y="824"/>
                    <a:pt x="1499" y="1022"/>
                  </a:cubicBezTo>
                  <a:lnTo>
                    <a:pt x="1499" y="1022"/>
                  </a:lnTo>
                  <a:cubicBezTo>
                    <a:pt x="1379" y="821"/>
                    <a:pt x="1244" y="635"/>
                    <a:pt x="1095" y="464"/>
                  </a:cubicBezTo>
                  <a:cubicBezTo>
                    <a:pt x="943" y="282"/>
                    <a:pt x="730" y="160"/>
                    <a:pt x="517" y="69"/>
                  </a:cubicBezTo>
                  <a:cubicBezTo>
                    <a:pt x="478" y="53"/>
                    <a:pt x="437" y="45"/>
                    <a:pt x="395" y="45"/>
                  </a:cubicBezTo>
                  <a:cubicBezTo>
                    <a:pt x="277" y="45"/>
                    <a:pt x="159" y="108"/>
                    <a:pt x="92" y="221"/>
                  </a:cubicBezTo>
                  <a:cubicBezTo>
                    <a:pt x="0" y="342"/>
                    <a:pt x="0" y="525"/>
                    <a:pt x="61" y="677"/>
                  </a:cubicBezTo>
                  <a:cubicBezTo>
                    <a:pt x="259" y="1243"/>
                    <a:pt x="774" y="1625"/>
                    <a:pt x="1360" y="1699"/>
                  </a:cubicBezTo>
                  <a:lnTo>
                    <a:pt x="1360" y="1699"/>
                  </a:lnTo>
                  <a:cubicBezTo>
                    <a:pt x="1362" y="1713"/>
                    <a:pt x="1365" y="1727"/>
                    <a:pt x="1368" y="1741"/>
                  </a:cubicBezTo>
                  <a:cubicBezTo>
                    <a:pt x="1372" y="1727"/>
                    <a:pt x="1376" y="1714"/>
                    <a:pt x="1380" y="1701"/>
                  </a:cubicBezTo>
                  <a:lnTo>
                    <a:pt x="1380" y="1701"/>
                  </a:lnTo>
                  <a:cubicBezTo>
                    <a:pt x="1416" y="1705"/>
                    <a:pt x="1453" y="1708"/>
                    <a:pt x="1490" y="1710"/>
                  </a:cubicBezTo>
                  <a:cubicBezTo>
                    <a:pt x="2159" y="1710"/>
                    <a:pt x="2736" y="1254"/>
                    <a:pt x="2858" y="616"/>
                  </a:cubicBezTo>
                  <a:cubicBezTo>
                    <a:pt x="2888" y="464"/>
                    <a:pt x="2858" y="282"/>
                    <a:pt x="2766" y="160"/>
                  </a:cubicBezTo>
                  <a:cubicBezTo>
                    <a:pt x="2691" y="59"/>
                    <a:pt x="2553" y="0"/>
                    <a:pt x="2421"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grpSp>
      <p:sp>
        <p:nvSpPr>
          <p:cNvPr id="67" name="Rectangle: Rounded Corners 66" descr="n185 Fb Thu Huong Pham">
            <a:extLst>
              <a:ext uri="{FF2B5EF4-FFF2-40B4-BE49-F238E27FC236}">
                <a16:creationId xmlns:a16="http://schemas.microsoft.com/office/drawing/2014/main" id="{0B2625A9-7F96-4EA0-9D0B-70C4A3478DA4}"/>
              </a:ext>
            </a:extLst>
          </p:cNvPr>
          <p:cNvSpPr/>
          <p:nvPr/>
        </p:nvSpPr>
        <p:spPr>
          <a:xfrm>
            <a:off x="1001632" y="800964"/>
            <a:ext cx="2725398" cy="1688805"/>
          </a:xfrm>
          <a:prstGeom prst="roundRect">
            <a:avLst/>
          </a:prstGeom>
          <a:solidFill>
            <a:srgbClr val="FAF2E5"/>
          </a:solidFill>
          <a:ln w="28575">
            <a:solidFill>
              <a:srgbClr val="FFB34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DF2E9"/>
              </a:solidFill>
              <a:latin typeface="Cambria" panose="02040503050406030204" pitchFamily="18" charset="0"/>
              <a:ea typeface="Cambria" panose="02040503050406030204" pitchFamily="18" charset="0"/>
            </a:endParaRPr>
          </a:p>
        </p:txBody>
      </p:sp>
      <p:sp>
        <p:nvSpPr>
          <p:cNvPr id="68" name="Google Shape;4602;p73" descr="n185 Fb Thu Huong Pham">
            <a:extLst>
              <a:ext uri="{FF2B5EF4-FFF2-40B4-BE49-F238E27FC236}">
                <a16:creationId xmlns:a16="http://schemas.microsoft.com/office/drawing/2014/main" id="{0E175F99-F87B-46F2-95F6-36070FB9D309}"/>
              </a:ext>
            </a:extLst>
          </p:cNvPr>
          <p:cNvSpPr/>
          <p:nvPr/>
        </p:nvSpPr>
        <p:spPr>
          <a:xfrm rot="15954295">
            <a:off x="4667187" y="1842060"/>
            <a:ext cx="762146" cy="1700886"/>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FFB344"/>
          </a:solidFill>
          <a:ln>
            <a:noFill/>
          </a:ln>
        </p:spPr>
        <p:txBody>
          <a:bodyPr spcFirstLastPara="1" wrap="square" lIns="91425" tIns="91425" rIns="91425" bIns="91425" anchor="ctr" anchorCtr="0">
            <a:noAutofit/>
          </a:bodyPr>
          <a:lstStyle/>
          <a:p>
            <a:pPr defTabSz="914378"/>
            <a:endParaRPr dirty="0">
              <a:latin typeface="Cambria" panose="02040503050406030204" pitchFamily="18" charset="0"/>
              <a:ea typeface="Cambria" panose="02040503050406030204" pitchFamily="18" charset="0"/>
            </a:endParaRPr>
          </a:p>
        </p:txBody>
      </p:sp>
      <p:sp>
        <p:nvSpPr>
          <p:cNvPr id="69" name="TextBox 68" descr="n185 Fb Thu Huong Pham">
            <a:extLst>
              <a:ext uri="{FF2B5EF4-FFF2-40B4-BE49-F238E27FC236}">
                <a16:creationId xmlns:a16="http://schemas.microsoft.com/office/drawing/2014/main" id="{BCAFD906-078D-40A5-AB32-FF45700A8274}"/>
              </a:ext>
            </a:extLst>
          </p:cNvPr>
          <p:cNvSpPr txBox="1"/>
          <p:nvPr/>
        </p:nvSpPr>
        <p:spPr>
          <a:xfrm>
            <a:off x="4071069" y="2504467"/>
            <a:ext cx="1894321" cy="415498"/>
          </a:xfrm>
          <a:prstGeom prst="rect">
            <a:avLst/>
          </a:prstGeom>
          <a:noFill/>
        </p:spPr>
        <p:txBody>
          <a:bodyPr wrap="square" rtlCol="0">
            <a:spAutoFit/>
          </a:bodyPr>
          <a:lstStyle/>
          <a:p>
            <a:pPr algn="ctr" defTabSz="914378"/>
            <a:r>
              <a:rPr lang="en-US" sz="2100" b="1" dirty="0">
                <a:solidFill>
                  <a:srgbClr val="00A19D"/>
                </a:solidFill>
                <a:latin typeface="Cambria" panose="02040503050406030204" pitchFamily="18" charset="0"/>
                <a:ea typeface="Cambria" panose="02040503050406030204" pitchFamily="18" charset="0"/>
              </a:rPr>
              <a:t>ĐIỆN TRỞ</a:t>
            </a:r>
          </a:p>
        </p:txBody>
      </p:sp>
      <mc:AlternateContent xmlns:mc="http://schemas.openxmlformats.org/markup-compatibility/2006" xmlns:a14="http://schemas.microsoft.com/office/drawing/2010/main">
        <mc:Choice Requires="a14">
          <p:sp>
            <p:nvSpPr>
              <p:cNvPr id="70" name="TextBox 69" descr="n185 Fb Thu Huong Pham">
                <a:extLst>
                  <a:ext uri="{FF2B5EF4-FFF2-40B4-BE49-F238E27FC236}">
                    <a16:creationId xmlns:a16="http://schemas.microsoft.com/office/drawing/2014/main" id="{4E6B2F02-0407-4432-B0A7-25C6DC0B9053}"/>
                  </a:ext>
                </a:extLst>
              </p:cNvPr>
              <p:cNvSpPr txBox="1"/>
              <p:nvPr/>
            </p:nvSpPr>
            <p:spPr>
              <a:xfrm>
                <a:off x="1150695" y="661574"/>
                <a:ext cx="2520883" cy="1814920"/>
              </a:xfrm>
              <a:prstGeom prst="rect">
                <a:avLst/>
              </a:prstGeom>
              <a:noFill/>
            </p:spPr>
            <p:txBody>
              <a:bodyPr wrap="square" rtlCol="0">
                <a:spAutoFit/>
              </a:bodyPr>
              <a:lstStyle/>
              <a:p>
                <a:pPr algn="ctr" defTabSz="685800">
                  <a:lnSpc>
                    <a:spcPct val="150000"/>
                  </a:lnSpc>
                  <a:spcBef>
                    <a:spcPct val="50000"/>
                  </a:spcBef>
                  <a:buClrTx/>
                </a:pPr>
                <a:r>
                  <a:rPr lang="en-US" altLang="en-VN" sz="165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Trị</a:t>
                </a:r>
                <a:r>
                  <a:rPr lang="en-US" altLang="en-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VN" sz="165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số</a:t>
                </a:r>
                <a:r>
                  <a:rPr lang="en-US" altLang="en-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14:m>
                  <m:oMath xmlns:m="http://schemas.openxmlformats.org/officeDocument/2006/math">
                    <m:f>
                      <m:fPr>
                        <m:ctrlPr>
                          <a:rPr lang="vi-VN" altLang="vi-VN" sz="1650" i="1" kern="1200">
                            <a:solidFill>
                              <a:srgbClr val="00A19D"/>
                            </a:solidFill>
                            <a:latin typeface="Cambria Math" panose="02040503050406030204" pitchFamily="18" charset="0"/>
                            <a:ea typeface="+mn-ea"/>
                            <a:cs typeface="#9Slide03 Arima Madurai Black" panose="00000A00000000000000" pitchFamily="2" charset="-93"/>
                          </a:rPr>
                        </m:ctrlPr>
                      </m:fPr>
                      <m:num>
                        <m:r>
                          <m:rPr>
                            <m:nor/>
                          </m:rPr>
                          <a:rPr lang="en-US" altLang="vi-VN" sz="1650" kern="1200" dirty="0">
                            <a:solidFill>
                              <a:srgbClr val="00A19D"/>
                            </a:solidFill>
                            <a:latin typeface="Cambria" panose="02040503050406030204" pitchFamily="18" charset="0"/>
                            <a:ea typeface="Cambria" panose="02040503050406030204" pitchFamily="18" charset="0"/>
                            <a:cs typeface="#9Slide03 Arima Madurai Black" panose="00000A00000000000000" pitchFamily="2" charset="-93"/>
                          </a:rPr>
                          <m:t>U</m:t>
                        </m:r>
                      </m:num>
                      <m:den>
                        <m:r>
                          <m:rPr>
                            <m:nor/>
                          </m:rPr>
                          <a:rPr lang="en-US" altLang="vi-VN" sz="1650" kern="1200" dirty="0">
                            <a:solidFill>
                              <a:srgbClr val="00A19D"/>
                            </a:solidFill>
                            <a:latin typeface="Cambria" panose="02040503050406030204" pitchFamily="18" charset="0"/>
                            <a:ea typeface="Cambria" panose="02040503050406030204" pitchFamily="18" charset="0"/>
                            <a:cs typeface="#9Slide03 Arima Madurai Black" panose="00000A00000000000000" pitchFamily="2" charset="-93"/>
                          </a:rPr>
                          <m:t>I</m:t>
                        </m:r>
                      </m:den>
                    </m:f>
                  </m:oMath>
                </a14:m>
                <a:r>
                  <a:rPr lang="vi-VN" altLang="vi-VN" sz="1650" dirty="0">
                    <a:solidFill>
                      <a:srgbClr val="00A19D"/>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VN" sz="1650" dirty="0">
                    <a:solidFill>
                      <a:srgbClr val="00A19D"/>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VN" sz="165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không</a:t>
                </a:r>
                <a:r>
                  <a:rPr lang="en-US" altLang="en-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VN" sz="165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đổi</a:t>
                </a:r>
                <a:r>
                  <a:rPr lang="en-US" altLang="en-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VN" sz="165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đối</a:t>
                </a:r>
                <a:r>
                  <a:rPr lang="en-US" altLang="en-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VN" sz="165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với</a:t>
                </a:r>
                <a:r>
                  <a:rPr lang="en-US" altLang="en-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VN" sz="165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mỗi</a:t>
                </a:r>
                <a:r>
                  <a:rPr lang="en-US" altLang="en-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VN" sz="165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dây</a:t>
                </a:r>
                <a:r>
                  <a:rPr lang="en-US" altLang="en-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VN" sz="165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dẫn</a:t>
                </a:r>
                <a:r>
                  <a:rPr lang="en-US" altLang="en-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VN" sz="165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và</a:t>
                </a:r>
                <a:r>
                  <a:rPr lang="en-US" altLang="en-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VN" sz="165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được</a:t>
                </a:r>
                <a:r>
                  <a:rPr lang="en-US" altLang="en-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VN" sz="165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gọi</a:t>
                </a:r>
                <a:r>
                  <a:rPr lang="en-US" altLang="en-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VN" sz="165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là</a:t>
                </a:r>
                <a:r>
                  <a:rPr lang="en-US" altLang="en-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VN" sz="1650" dirty="0" err="1">
                    <a:solidFill>
                      <a:srgbClr val="00A19D"/>
                    </a:solidFill>
                    <a:latin typeface="Cambria" panose="02040503050406030204" pitchFamily="18" charset="0"/>
                    <a:ea typeface="Cambria" panose="02040503050406030204" pitchFamily="18" charset="0"/>
                    <a:cs typeface="#9Slide03 Arima Madurai Black" panose="00000A00000000000000" pitchFamily="2" charset="-93"/>
                  </a:rPr>
                  <a:t>điện</a:t>
                </a:r>
                <a:r>
                  <a:rPr lang="en-US" altLang="en-VN" sz="1650" dirty="0">
                    <a:solidFill>
                      <a:srgbClr val="00A19D"/>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VN" sz="1650" dirty="0" err="1">
                    <a:solidFill>
                      <a:srgbClr val="00A19D"/>
                    </a:solidFill>
                    <a:latin typeface="Cambria" panose="02040503050406030204" pitchFamily="18" charset="0"/>
                    <a:ea typeface="Cambria" panose="02040503050406030204" pitchFamily="18" charset="0"/>
                    <a:cs typeface="#9Slide03 Arima Madurai Black" panose="00000A00000000000000" pitchFamily="2" charset="-93"/>
                  </a:rPr>
                  <a:t>trở</a:t>
                </a:r>
                <a:r>
                  <a:rPr lang="en-US" altLang="en-VN" sz="1650" dirty="0">
                    <a:solidFill>
                      <a:srgbClr val="00A19D"/>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VN" sz="165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của</a:t>
                </a:r>
                <a:r>
                  <a:rPr lang="en-US" altLang="en-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VN" sz="165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dây</a:t>
                </a:r>
                <a:r>
                  <a:rPr lang="en-US" altLang="en-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VN" sz="165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dẫn</a:t>
                </a:r>
                <a:r>
                  <a:rPr lang="en-US" altLang="en-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VN" sz="165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dẫn</a:t>
                </a:r>
                <a:r>
                  <a:rPr lang="en-US" altLang="en-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VN" sz="165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đó</a:t>
                </a:r>
                <a:endParaRPr lang="en-US" altLang="en-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endParaRPr>
              </a:p>
            </p:txBody>
          </p:sp>
        </mc:Choice>
        <mc:Fallback xmlns="">
          <p:sp>
            <p:nvSpPr>
              <p:cNvPr id="70" name="TextBox 69" descr="n185 Fb Thu Huong Pham">
                <a:extLst>
                  <a:ext uri="{FF2B5EF4-FFF2-40B4-BE49-F238E27FC236}">
                    <a16:creationId xmlns:a16="http://schemas.microsoft.com/office/drawing/2014/main" id="{4E6B2F02-0407-4432-B0A7-25C6DC0B9053}"/>
                  </a:ext>
                </a:extLst>
              </p:cNvPr>
              <p:cNvSpPr txBox="1">
                <a:spLocks noRot="1" noChangeAspect="1" noMove="1" noResize="1" noEditPoints="1" noAdjustHandles="1" noChangeArrowheads="1" noChangeShapeType="1" noTextEdit="1"/>
              </p:cNvSpPr>
              <p:nvPr/>
            </p:nvSpPr>
            <p:spPr>
              <a:xfrm>
                <a:off x="1150695" y="661574"/>
                <a:ext cx="2520883" cy="1814920"/>
              </a:xfrm>
              <a:prstGeom prst="rect">
                <a:avLst/>
              </a:prstGeom>
              <a:blipFill>
                <a:blip r:embed="rId2"/>
                <a:stretch>
                  <a:fillRect b="-2357"/>
                </a:stretch>
              </a:blipFill>
            </p:spPr>
            <p:txBody>
              <a:bodyPr/>
              <a:lstStyle/>
              <a:p>
                <a:r>
                  <a:rPr lang="en-US">
                    <a:noFill/>
                  </a:rPr>
                  <a:t> </a:t>
                </a:r>
              </a:p>
            </p:txBody>
          </p:sp>
        </mc:Fallback>
      </mc:AlternateContent>
      <p:sp>
        <p:nvSpPr>
          <p:cNvPr id="75" name="Rectangle: Rounded Corners 74" descr="n185 Fb Thu Huong Pham">
            <a:extLst>
              <a:ext uri="{FF2B5EF4-FFF2-40B4-BE49-F238E27FC236}">
                <a16:creationId xmlns:a16="http://schemas.microsoft.com/office/drawing/2014/main" id="{F23D04F1-C1EF-4B89-851D-6F1CF8380E37}"/>
              </a:ext>
            </a:extLst>
          </p:cNvPr>
          <p:cNvSpPr/>
          <p:nvPr/>
        </p:nvSpPr>
        <p:spPr>
          <a:xfrm>
            <a:off x="6188473" y="682610"/>
            <a:ext cx="2525363" cy="1688805"/>
          </a:xfrm>
          <a:prstGeom prst="roundRect">
            <a:avLst/>
          </a:prstGeom>
          <a:solidFill>
            <a:srgbClr val="FAF2E5"/>
          </a:solidFill>
          <a:ln w="28575">
            <a:solidFill>
              <a:srgbClr val="FFB34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dirty="0">
              <a:solidFill>
                <a:srgbClr val="FDF2E9"/>
              </a:solidFill>
              <a:latin typeface="Cambria" panose="02040503050406030204" pitchFamily="18" charset="0"/>
              <a:ea typeface="Cambria" panose="02040503050406030204" pitchFamily="18" charset="0"/>
            </a:endParaRPr>
          </a:p>
        </p:txBody>
      </p:sp>
      <p:sp>
        <p:nvSpPr>
          <p:cNvPr id="77" name="Rectangle: Rounded Corners 76" descr="n185 Fb Thu Huong Pham">
            <a:extLst>
              <a:ext uri="{FF2B5EF4-FFF2-40B4-BE49-F238E27FC236}">
                <a16:creationId xmlns:a16="http://schemas.microsoft.com/office/drawing/2014/main" id="{986D86B1-7B88-4864-8995-2A32B4560B1A}"/>
              </a:ext>
            </a:extLst>
          </p:cNvPr>
          <p:cNvSpPr/>
          <p:nvPr/>
        </p:nvSpPr>
        <p:spPr>
          <a:xfrm>
            <a:off x="6131040" y="2831055"/>
            <a:ext cx="2678759" cy="1972375"/>
          </a:xfrm>
          <a:prstGeom prst="roundRect">
            <a:avLst/>
          </a:prstGeom>
          <a:solidFill>
            <a:srgbClr val="FAF2E5"/>
          </a:solidFill>
          <a:ln w="28575">
            <a:solidFill>
              <a:srgbClr val="FFB34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DF2E9"/>
              </a:solidFill>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78" name="TextBox 77" descr="n185 Fb Thu Huong Pham">
                <a:extLst>
                  <a:ext uri="{FF2B5EF4-FFF2-40B4-BE49-F238E27FC236}">
                    <a16:creationId xmlns:a16="http://schemas.microsoft.com/office/drawing/2014/main" id="{9F4C0328-651E-44B2-9703-9BEC3FA10C80}"/>
                  </a:ext>
                </a:extLst>
              </p:cNvPr>
              <p:cNvSpPr txBox="1"/>
              <p:nvPr/>
            </p:nvSpPr>
            <p:spPr>
              <a:xfrm>
                <a:off x="6255935" y="805234"/>
                <a:ext cx="2755778" cy="1409745"/>
              </a:xfrm>
              <a:prstGeom prst="rect">
                <a:avLst/>
              </a:prstGeom>
              <a:noFill/>
            </p:spPr>
            <p:txBody>
              <a:bodyPr wrap="square" rtlCol="0">
                <a:spAutoFit/>
              </a:bodyPr>
              <a:lstStyle/>
              <a:p>
                <a:pPr defTabSz="914378">
                  <a:lnSpc>
                    <a:spcPct val="150000"/>
                  </a:lnSpc>
                </a:pPr>
                <a:r>
                  <a:rPr lang="en-US" sz="1650" b="1"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Đơn</a:t>
                </a:r>
                <a:r>
                  <a:rPr lang="en-US" sz="1650" b="1"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sz="1650" b="1"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vị</a:t>
                </a:r>
                <a:r>
                  <a:rPr lang="en-US" sz="1650" b="1"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p>
              <a:p>
                <a:pPr algn="ctr" defTabSz="914378">
                  <a:lnSpc>
                    <a:spcPct val="150000"/>
                  </a:lnSpc>
                </a:pPr>
                <a:r>
                  <a:rPr lang="el-GR" altLang="vi-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Ω</a:t>
                </a:r>
                <a:r>
                  <a:rPr lang="en-US" altLang="vi-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vi-VN" sz="165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Ôm</a:t>
                </a:r>
                <a:r>
                  <a:rPr lang="en-US" altLang="vi-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a:t>
                </a:r>
              </a:p>
              <a:p>
                <a:pPr algn="ctr" defTabSz="914378">
                  <a:lnSpc>
                    <a:spcPct val="150000"/>
                  </a:lnSpc>
                </a:pPr>
                <a:r>
                  <a:rPr lang="en-US" altLang="vi-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1</a:t>
                </a:r>
                <a:r>
                  <a:rPr lang="el-GR" altLang="vi-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Ω</a:t>
                </a:r>
                <a:r>
                  <a:rPr lang="en-US" altLang="vi-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 </a:t>
                </a:r>
                <a14:m>
                  <m:oMath xmlns:m="http://schemas.openxmlformats.org/officeDocument/2006/math">
                    <m:f>
                      <m:fPr>
                        <m:ctrlPr>
                          <a:rPr lang="en-US" altLang="vi-VN" sz="1650" i="1">
                            <a:solidFill>
                              <a:prstClr val="black">
                                <a:lumMod val="85000"/>
                                <a:lumOff val="15000"/>
                              </a:prstClr>
                            </a:solidFill>
                            <a:latin typeface="Cambria Math" panose="02040503050406030204" pitchFamily="18" charset="0"/>
                            <a:ea typeface="+mn-ea"/>
                            <a:cs typeface="#9Slide03 Arima Madurai Black" panose="00000A00000000000000" pitchFamily="2" charset="-93"/>
                          </a:rPr>
                        </m:ctrlPr>
                      </m:fPr>
                      <m:num>
                        <m:r>
                          <m:rPr>
                            <m:nor/>
                          </m:rPr>
                          <a:rPr lang="en-US" altLang="vi-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m:t>1</m:t>
                        </m:r>
                        <m:r>
                          <m:rPr>
                            <m:nor/>
                          </m:rPr>
                          <a:rPr lang="en-US" altLang="vi-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m:t>V</m:t>
                        </m:r>
                      </m:num>
                      <m:den>
                        <m:r>
                          <m:rPr>
                            <m:nor/>
                          </m:rPr>
                          <a:rPr lang="en-US" altLang="vi-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m:t>1</m:t>
                        </m:r>
                        <m:r>
                          <m:rPr>
                            <m:nor/>
                          </m:rPr>
                          <a:rPr lang="en-US" altLang="vi-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m:t>A</m:t>
                        </m:r>
                      </m:den>
                    </m:f>
                  </m:oMath>
                </a14:m>
                <a:endParaRPr lang="en-US"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endParaRPr>
              </a:p>
            </p:txBody>
          </p:sp>
        </mc:Choice>
        <mc:Fallback xmlns="">
          <p:sp>
            <p:nvSpPr>
              <p:cNvPr id="78" name="TextBox 77" descr="n185 Fb Thu Huong Pham">
                <a:extLst>
                  <a:ext uri="{FF2B5EF4-FFF2-40B4-BE49-F238E27FC236}">
                    <a16:creationId xmlns:a16="http://schemas.microsoft.com/office/drawing/2014/main" id="{9F4C0328-651E-44B2-9703-9BEC3FA10C80}"/>
                  </a:ext>
                </a:extLst>
              </p:cNvPr>
              <p:cNvSpPr txBox="1">
                <a:spLocks noRot="1" noChangeAspect="1" noMove="1" noResize="1" noEditPoints="1" noAdjustHandles="1" noChangeArrowheads="1" noChangeShapeType="1" noTextEdit="1"/>
              </p:cNvSpPr>
              <p:nvPr/>
            </p:nvSpPr>
            <p:spPr>
              <a:xfrm>
                <a:off x="6255935" y="805234"/>
                <a:ext cx="2755778" cy="1409745"/>
              </a:xfrm>
              <a:prstGeom prst="rect">
                <a:avLst/>
              </a:prstGeom>
              <a:blipFill>
                <a:blip r:embed="rId3"/>
                <a:stretch>
                  <a:fillRect l="-1327" b="-1299"/>
                </a:stretch>
              </a:blipFill>
            </p:spPr>
            <p:txBody>
              <a:bodyPr/>
              <a:lstStyle/>
              <a:p>
                <a:r>
                  <a:rPr lang="en-US">
                    <a:noFill/>
                  </a:rPr>
                  <a:t> </a:t>
                </a:r>
              </a:p>
            </p:txBody>
          </p:sp>
        </mc:Fallback>
      </mc:AlternateContent>
      <p:sp>
        <p:nvSpPr>
          <p:cNvPr id="79" name="Rectangle: Rounded Corners 78" descr="n185 Fb Thu Huong Pham">
            <a:extLst>
              <a:ext uri="{FF2B5EF4-FFF2-40B4-BE49-F238E27FC236}">
                <a16:creationId xmlns:a16="http://schemas.microsoft.com/office/drawing/2014/main" id="{7D20979A-B7DF-4404-8381-122D43643C62}"/>
              </a:ext>
            </a:extLst>
          </p:cNvPr>
          <p:cNvSpPr/>
          <p:nvPr/>
        </p:nvSpPr>
        <p:spPr>
          <a:xfrm>
            <a:off x="996980" y="3053098"/>
            <a:ext cx="2730050" cy="1688805"/>
          </a:xfrm>
          <a:prstGeom prst="roundRect">
            <a:avLst/>
          </a:prstGeom>
          <a:solidFill>
            <a:srgbClr val="FAF2E5"/>
          </a:solidFill>
          <a:ln w="28575">
            <a:solidFill>
              <a:srgbClr val="FFB34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DF2E9"/>
              </a:solidFill>
              <a:latin typeface="Cambria" panose="02040503050406030204" pitchFamily="18" charset="0"/>
              <a:ea typeface="Cambria" panose="02040503050406030204" pitchFamily="18" charset="0"/>
            </a:endParaRPr>
          </a:p>
        </p:txBody>
      </p:sp>
      <p:sp>
        <p:nvSpPr>
          <p:cNvPr id="80" name="TextBox 79" descr="n185 Fb Thu Huong Pham">
            <a:extLst>
              <a:ext uri="{FF2B5EF4-FFF2-40B4-BE49-F238E27FC236}">
                <a16:creationId xmlns:a16="http://schemas.microsoft.com/office/drawing/2014/main" id="{8FF0B054-1AEA-4434-8036-B28D2A4ADB92}"/>
              </a:ext>
            </a:extLst>
          </p:cNvPr>
          <p:cNvSpPr txBox="1"/>
          <p:nvPr/>
        </p:nvSpPr>
        <p:spPr>
          <a:xfrm>
            <a:off x="1059134" y="3259766"/>
            <a:ext cx="2573999" cy="1187889"/>
          </a:xfrm>
          <a:prstGeom prst="rect">
            <a:avLst/>
          </a:prstGeom>
          <a:noFill/>
        </p:spPr>
        <p:txBody>
          <a:bodyPr wrap="square" rtlCol="0">
            <a:spAutoFit/>
          </a:bodyPr>
          <a:lstStyle/>
          <a:p>
            <a:pPr algn="ctr" defTabSz="914378">
              <a:lnSpc>
                <a:spcPct val="150000"/>
              </a:lnSpc>
            </a:pPr>
            <a:r>
              <a:rPr lang="vi-VN" altLang="vi-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Điện trở biểu thị mức độ cản trở dòng điện nhiều hay ít của dây dẫn.</a:t>
            </a:r>
            <a:endParaRPr lang="en-US"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endParaRPr>
          </a:p>
        </p:txBody>
      </p:sp>
      <p:sp>
        <p:nvSpPr>
          <p:cNvPr id="128" name="TextBox 127" descr="n185 Fb Thu Huong Pham">
            <a:extLst>
              <a:ext uri="{FF2B5EF4-FFF2-40B4-BE49-F238E27FC236}">
                <a16:creationId xmlns:a16="http://schemas.microsoft.com/office/drawing/2014/main" id="{BE9AFC84-C3AB-4041-A1FD-5973B6C86E36}"/>
              </a:ext>
            </a:extLst>
          </p:cNvPr>
          <p:cNvSpPr txBox="1"/>
          <p:nvPr/>
        </p:nvSpPr>
        <p:spPr>
          <a:xfrm>
            <a:off x="6205309" y="2996538"/>
            <a:ext cx="1981931" cy="426142"/>
          </a:xfrm>
          <a:prstGeom prst="rect">
            <a:avLst/>
          </a:prstGeom>
          <a:noFill/>
        </p:spPr>
        <p:txBody>
          <a:bodyPr wrap="square" rtlCol="0">
            <a:spAutoFit/>
          </a:bodyPr>
          <a:lstStyle/>
          <a:p>
            <a:pPr defTabSz="914378">
              <a:lnSpc>
                <a:spcPct val="150000"/>
              </a:lnSpc>
            </a:pPr>
            <a:r>
              <a:rPr lang="en-US" sz="165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Ngoài</a:t>
            </a:r>
            <a:r>
              <a:rPr lang="en-US"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ra: k</a:t>
            </a:r>
            <a:r>
              <a:rPr lang="el-GR" altLang="vi-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Ω</a:t>
            </a:r>
            <a:r>
              <a:rPr lang="en-US" altLang="vi-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m</a:t>
            </a:r>
            <a:r>
              <a:rPr lang="el-GR" altLang="vi-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Ω</a:t>
            </a:r>
            <a:r>
              <a:rPr lang="en-US"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p>
        </p:txBody>
      </p:sp>
      <p:sp>
        <p:nvSpPr>
          <p:cNvPr id="132" name="TextBox 131" descr="n185 Fb Thu Huong Pham">
            <a:extLst>
              <a:ext uri="{FF2B5EF4-FFF2-40B4-BE49-F238E27FC236}">
                <a16:creationId xmlns:a16="http://schemas.microsoft.com/office/drawing/2014/main" id="{5F5CE306-6780-425F-911F-1050293318B3}"/>
              </a:ext>
            </a:extLst>
          </p:cNvPr>
          <p:cNvSpPr txBox="1"/>
          <p:nvPr/>
        </p:nvSpPr>
        <p:spPr>
          <a:xfrm>
            <a:off x="6622554" y="3502221"/>
            <a:ext cx="1981931" cy="426142"/>
          </a:xfrm>
          <a:prstGeom prst="rect">
            <a:avLst/>
          </a:prstGeom>
          <a:noFill/>
        </p:spPr>
        <p:txBody>
          <a:bodyPr wrap="square" rtlCol="0">
            <a:spAutoFit/>
          </a:bodyPr>
          <a:lstStyle/>
          <a:p>
            <a:pPr defTabSz="914378">
              <a:lnSpc>
                <a:spcPct val="150000"/>
              </a:lnSpc>
            </a:pPr>
            <a:r>
              <a:rPr lang="en-US"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1k</a:t>
            </a:r>
            <a:r>
              <a:rPr lang="el-GR" altLang="vi-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Ω</a:t>
            </a:r>
            <a:r>
              <a:rPr lang="en-US" altLang="vi-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 1000</a:t>
            </a:r>
            <a:r>
              <a:rPr lang="el-GR" altLang="vi-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Ω</a:t>
            </a:r>
            <a:r>
              <a:rPr lang="en-US" altLang="vi-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endParaRPr lang="en-US"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endParaRPr>
          </a:p>
        </p:txBody>
      </p:sp>
      <p:sp>
        <p:nvSpPr>
          <p:cNvPr id="133" name="TextBox 132" descr="n185 Fb Thu Huong Pham">
            <a:extLst>
              <a:ext uri="{FF2B5EF4-FFF2-40B4-BE49-F238E27FC236}">
                <a16:creationId xmlns:a16="http://schemas.microsoft.com/office/drawing/2014/main" id="{1C05A968-483F-4BB7-930C-26E49A347FAD}"/>
              </a:ext>
            </a:extLst>
          </p:cNvPr>
          <p:cNvSpPr txBox="1"/>
          <p:nvPr/>
        </p:nvSpPr>
        <p:spPr>
          <a:xfrm>
            <a:off x="6563343" y="4038756"/>
            <a:ext cx="1981931" cy="426142"/>
          </a:xfrm>
          <a:prstGeom prst="rect">
            <a:avLst/>
          </a:prstGeom>
          <a:noFill/>
        </p:spPr>
        <p:txBody>
          <a:bodyPr wrap="square" rtlCol="0">
            <a:spAutoFit/>
          </a:bodyPr>
          <a:lstStyle/>
          <a:p>
            <a:pPr defTabSz="914378">
              <a:lnSpc>
                <a:spcPct val="150000"/>
              </a:lnSpc>
            </a:pPr>
            <a:r>
              <a:rPr lang="en-US"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1m</a:t>
            </a:r>
            <a:r>
              <a:rPr lang="el-GR" altLang="vi-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Ω</a:t>
            </a:r>
            <a:r>
              <a:rPr lang="en-US" altLang="vi-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 1000000</a:t>
            </a:r>
            <a:r>
              <a:rPr lang="el-GR" altLang="vi-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Ω</a:t>
            </a:r>
            <a:r>
              <a:rPr lang="en-US" altLang="vi-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endParaRPr lang="en-US"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endParaRPr>
          </a:p>
        </p:txBody>
      </p:sp>
      <p:sp>
        <p:nvSpPr>
          <p:cNvPr id="89" name="TextBox 88" descr="n185 Fb Thu Huong Pham">
            <a:extLst>
              <a:ext uri="{FF2B5EF4-FFF2-40B4-BE49-F238E27FC236}">
                <a16:creationId xmlns:a16="http://schemas.microsoft.com/office/drawing/2014/main" id="{20858DFC-F60E-4AF5-AA1C-0EA49CE25842}"/>
              </a:ext>
            </a:extLst>
          </p:cNvPr>
          <p:cNvSpPr txBox="1"/>
          <p:nvPr/>
        </p:nvSpPr>
        <p:spPr>
          <a:xfrm>
            <a:off x="903607" y="155273"/>
            <a:ext cx="5459051"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2. </a:t>
            </a:r>
            <a:r>
              <a:rPr lang="en-US" sz="2400" b="1" u="sng"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Định</a:t>
            </a:r>
            <a:r>
              <a:rPr lang="en-US" sz="2400" b="1" u="sng"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u="sng"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nghĩa</a:t>
            </a:r>
            <a:r>
              <a:rPr lang="en-US" sz="2400" b="1" u="sng"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u="sng"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điện</a:t>
            </a:r>
            <a:r>
              <a:rPr lang="en-US" sz="2400" b="1" u="sng"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u="sng"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trở</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Tree>
    <p:extLst>
      <p:ext uri="{BB962C8B-B14F-4D97-AF65-F5344CB8AC3E}">
        <p14:creationId xmlns:p14="http://schemas.microsoft.com/office/powerpoint/2010/main" val="2386433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500"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ppt_x"/>
                                          </p:val>
                                        </p:tav>
                                        <p:tav tm="100000">
                                          <p:val>
                                            <p:strVal val="#ppt_x"/>
                                          </p:val>
                                        </p:tav>
                                      </p:tavLst>
                                    </p:anim>
                                    <p:anim calcmode="lin" valueType="num">
                                      <p:cBhvr additive="base">
                                        <p:cTn id="8" dur="500" fill="hold"/>
                                        <p:tgtEl>
                                          <p:spTgt spid="89"/>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par>
                                <p:cTn id="12" presetID="22" presetClass="entr" presetSubtype="8" fill="hold" grpId="0" nodeType="withEffect">
                                  <p:stCondLst>
                                    <p:cond delay="250"/>
                                  </p:stCondLst>
                                  <p:childTnLst>
                                    <p:set>
                                      <p:cBhvr>
                                        <p:cTn id="13" dur="1" fill="hold">
                                          <p:stCondLst>
                                            <p:cond delay="0"/>
                                          </p:stCondLst>
                                        </p:cTn>
                                        <p:tgtEl>
                                          <p:spTgt spid="68"/>
                                        </p:tgtEl>
                                        <p:attrNameLst>
                                          <p:attrName>style.visibility</p:attrName>
                                        </p:attrNameLst>
                                      </p:cBhvr>
                                      <p:to>
                                        <p:strVal val="visible"/>
                                      </p:to>
                                    </p:set>
                                    <p:animEffect transition="in" filter="wipe(left)">
                                      <p:cBhvr>
                                        <p:cTn id="14" dur="500"/>
                                        <p:tgtEl>
                                          <p:spTgt spid="68"/>
                                        </p:tgtEl>
                                      </p:cBhvr>
                                    </p:animEffect>
                                  </p:childTnLst>
                                </p:cTn>
                              </p:par>
                              <p:par>
                                <p:cTn id="15" presetID="22" presetClass="entr" presetSubtype="8" fill="hold" grpId="0" nodeType="withEffect">
                                  <p:stCondLst>
                                    <p:cond delay="250"/>
                                  </p:stCondLst>
                                  <p:childTnLst>
                                    <p:set>
                                      <p:cBhvr>
                                        <p:cTn id="16" dur="1" fill="hold">
                                          <p:stCondLst>
                                            <p:cond delay="0"/>
                                          </p:stCondLst>
                                        </p:cTn>
                                        <p:tgtEl>
                                          <p:spTgt spid="69"/>
                                        </p:tgtEl>
                                        <p:attrNameLst>
                                          <p:attrName>style.visibility</p:attrName>
                                        </p:attrNameLst>
                                      </p:cBhvr>
                                      <p:to>
                                        <p:strVal val="visible"/>
                                      </p:to>
                                    </p:set>
                                    <p:animEffect transition="in" filter="wipe(left)">
                                      <p:cBhvr>
                                        <p:cTn id="17" dur="5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par>
                          <p:cTn id="23" fill="hold">
                            <p:stCondLst>
                              <p:cond delay="500"/>
                            </p:stCondLst>
                            <p:childTnLst>
                              <p:par>
                                <p:cTn id="24" presetID="22" presetClass="entr" presetSubtype="2" fill="hold" grpId="0" nodeType="after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wipe(right)">
                                      <p:cBhvr>
                                        <p:cTn id="26" dur="500"/>
                                        <p:tgtEl>
                                          <p:spTgt spid="67"/>
                                        </p:tgtEl>
                                      </p:cBhvr>
                                    </p:animEffect>
                                  </p:childTnLst>
                                </p:cTn>
                              </p:par>
                            </p:childTnLst>
                          </p:cTn>
                        </p:par>
                        <p:par>
                          <p:cTn id="27" fill="hold">
                            <p:stCondLst>
                              <p:cond delay="1000"/>
                            </p:stCondLst>
                            <p:childTnLst>
                              <p:par>
                                <p:cTn id="28" presetID="22" presetClass="entr" presetSubtype="8" fill="hold" grpId="0" nodeType="afterEffect">
                                  <p:stCondLst>
                                    <p:cond delay="0"/>
                                  </p:stCondLst>
                                  <p:iterate type="lt">
                                    <p:tmPct val="5000"/>
                                  </p:iterate>
                                  <p:childTnLst>
                                    <p:set>
                                      <p:cBhvr>
                                        <p:cTn id="29" dur="1" fill="hold">
                                          <p:stCondLst>
                                            <p:cond delay="0"/>
                                          </p:stCondLst>
                                        </p:cTn>
                                        <p:tgtEl>
                                          <p:spTgt spid="70"/>
                                        </p:tgtEl>
                                        <p:attrNameLst>
                                          <p:attrName>style.visibility</p:attrName>
                                        </p:attrNameLst>
                                      </p:cBhvr>
                                      <p:to>
                                        <p:strVal val="visible"/>
                                      </p:to>
                                    </p:set>
                                    <p:animEffect transition="in" filter="wipe(left)">
                                      <p:cBhvr>
                                        <p:cTn id="30" dur="500"/>
                                        <p:tgtEl>
                                          <p:spTgt spid="7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8"/>
                                        </p:tgtEl>
                                        <p:attrNameLst>
                                          <p:attrName>style.visibility</p:attrName>
                                        </p:attrNameLst>
                                      </p:cBhvr>
                                      <p:to>
                                        <p:strVal val="visible"/>
                                      </p:to>
                                    </p:set>
                                    <p:animEffect transition="in" filter="wipe(down)">
                                      <p:cBhvr>
                                        <p:cTn id="35" dur="500"/>
                                        <p:tgtEl>
                                          <p:spTgt spid="88"/>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75"/>
                                        </p:tgtEl>
                                        <p:attrNameLst>
                                          <p:attrName>style.visibility</p:attrName>
                                        </p:attrNameLst>
                                      </p:cBhvr>
                                      <p:to>
                                        <p:strVal val="visible"/>
                                      </p:to>
                                    </p:set>
                                    <p:animEffect transition="in" filter="wipe(left)">
                                      <p:cBhvr>
                                        <p:cTn id="39" dur="500"/>
                                        <p:tgtEl>
                                          <p:spTgt spid="7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117"/>
                                        </p:tgtEl>
                                        <p:attrNameLst>
                                          <p:attrName>style.visibility</p:attrName>
                                        </p:attrNameLst>
                                      </p:cBhvr>
                                      <p:to>
                                        <p:strVal val="visible"/>
                                      </p:to>
                                    </p:set>
                                    <p:animEffect transition="in" filter="wipe(up)">
                                      <p:cBhvr>
                                        <p:cTn id="44" dur="500"/>
                                        <p:tgtEl>
                                          <p:spTgt spid="117"/>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77"/>
                                        </p:tgtEl>
                                        <p:attrNameLst>
                                          <p:attrName>style.visibility</p:attrName>
                                        </p:attrNameLst>
                                      </p:cBhvr>
                                      <p:to>
                                        <p:strVal val="visible"/>
                                      </p:to>
                                    </p:set>
                                    <p:animEffect transition="in" filter="wipe(left)">
                                      <p:cBhvr>
                                        <p:cTn id="48" dur="500"/>
                                        <p:tgtEl>
                                          <p:spTgt spid="77"/>
                                        </p:tgtEl>
                                      </p:cBhvr>
                                    </p:animEffect>
                                  </p:childTnLst>
                                </p:cTn>
                              </p:par>
                            </p:childTnLst>
                          </p:cTn>
                        </p:par>
                        <p:par>
                          <p:cTn id="49" fill="hold">
                            <p:stCondLst>
                              <p:cond delay="1000"/>
                            </p:stCondLst>
                            <p:childTnLst>
                              <p:par>
                                <p:cTn id="50" presetID="22" presetClass="entr" presetSubtype="8" fill="hold" grpId="0" nodeType="afterEffect">
                                  <p:stCondLst>
                                    <p:cond delay="0"/>
                                  </p:stCondLst>
                                  <p:iterate type="lt">
                                    <p:tmPct val="5000"/>
                                  </p:iterate>
                                  <p:childTnLst>
                                    <p:set>
                                      <p:cBhvr>
                                        <p:cTn id="51" dur="1" fill="hold">
                                          <p:stCondLst>
                                            <p:cond delay="0"/>
                                          </p:stCondLst>
                                        </p:cTn>
                                        <p:tgtEl>
                                          <p:spTgt spid="78"/>
                                        </p:tgtEl>
                                        <p:attrNameLst>
                                          <p:attrName>style.visibility</p:attrName>
                                        </p:attrNameLst>
                                      </p:cBhvr>
                                      <p:to>
                                        <p:strVal val="visible"/>
                                      </p:to>
                                    </p:set>
                                    <p:animEffect transition="in" filter="wipe(left)">
                                      <p:cBhvr>
                                        <p:cTn id="52" dur="500"/>
                                        <p:tgtEl>
                                          <p:spTgt spid="7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lt">
                                    <p:tmPct val="5000"/>
                                  </p:iterate>
                                  <p:childTnLst>
                                    <p:set>
                                      <p:cBhvr>
                                        <p:cTn id="56" dur="1" fill="hold">
                                          <p:stCondLst>
                                            <p:cond delay="0"/>
                                          </p:stCondLst>
                                        </p:cTn>
                                        <p:tgtEl>
                                          <p:spTgt spid="128"/>
                                        </p:tgtEl>
                                        <p:attrNameLst>
                                          <p:attrName>style.visibility</p:attrName>
                                        </p:attrNameLst>
                                      </p:cBhvr>
                                      <p:to>
                                        <p:strVal val="visible"/>
                                      </p:to>
                                    </p:set>
                                    <p:animEffect transition="in" filter="wipe(left)">
                                      <p:cBhvr>
                                        <p:cTn id="57" dur="500"/>
                                        <p:tgtEl>
                                          <p:spTgt spid="128"/>
                                        </p:tgtEl>
                                      </p:cBhvr>
                                    </p:animEffect>
                                  </p:childTnLst>
                                </p:cTn>
                              </p:par>
                            </p:childTnLst>
                          </p:cTn>
                        </p:par>
                        <p:par>
                          <p:cTn id="58" fill="hold">
                            <p:stCondLst>
                              <p:cond delay="800"/>
                            </p:stCondLst>
                            <p:childTnLst>
                              <p:par>
                                <p:cTn id="59" presetID="22" presetClass="entr" presetSubtype="8" fill="hold" grpId="0" nodeType="afterEffect">
                                  <p:stCondLst>
                                    <p:cond delay="0"/>
                                  </p:stCondLst>
                                  <p:iterate type="lt">
                                    <p:tmPct val="5000"/>
                                  </p:iterate>
                                  <p:childTnLst>
                                    <p:set>
                                      <p:cBhvr>
                                        <p:cTn id="60" dur="1" fill="hold">
                                          <p:stCondLst>
                                            <p:cond delay="0"/>
                                          </p:stCondLst>
                                        </p:cTn>
                                        <p:tgtEl>
                                          <p:spTgt spid="132"/>
                                        </p:tgtEl>
                                        <p:attrNameLst>
                                          <p:attrName>style.visibility</p:attrName>
                                        </p:attrNameLst>
                                      </p:cBhvr>
                                      <p:to>
                                        <p:strVal val="visible"/>
                                      </p:to>
                                    </p:set>
                                    <p:animEffect transition="in" filter="wipe(left)">
                                      <p:cBhvr>
                                        <p:cTn id="61" dur="500"/>
                                        <p:tgtEl>
                                          <p:spTgt spid="132"/>
                                        </p:tgtEl>
                                      </p:cBhvr>
                                    </p:animEffect>
                                  </p:childTnLst>
                                </p:cTn>
                              </p:par>
                            </p:childTnLst>
                          </p:cTn>
                        </p:par>
                        <p:par>
                          <p:cTn id="62" fill="hold">
                            <p:stCondLst>
                              <p:cond delay="1500"/>
                            </p:stCondLst>
                            <p:childTnLst>
                              <p:par>
                                <p:cTn id="63" presetID="22" presetClass="entr" presetSubtype="8" fill="hold" grpId="0" nodeType="afterEffect">
                                  <p:stCondLst>
                                    <p:cond delay="0"/>
                                  </p:stCondLst>
                                  <p:iterate type="lt">
                                    <p:tmPct val="5000"/>
                                  </p:iterate>
                                  <p:childTnLst>
                                    <p:set>
                                      <p:cBhvr>
                                        <p:cTn id="64" dur="1" fill="hold">
                                          <p:stCondLst>
                                            <p:cond delay="0"/>
                                          </p:stCondLst>
                                        </p:cTn>
                                        <p:tgtEl>
                                          <p:spTgt spid="133"/>
                                        </p:tgtEl>
                                        <p:attrNameLst>
                                          <p:attrName>style.visibility</p:attrName>
                                        </p:attrNameLst>
                                      </p:cBhvr>
                                      <p:to>
                                        <p:strVal val="visible"/>
                                      </p:to>
                                    </p:set>
                                    <p:animEffect transition="in" filter="wipe(left)">
                                      <p:cBhvr>
                                        <p:cTn id="65" dur="500"/>
                                        <p:tgtEl>
                                          <p:spTgt spid="13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110"/>
                                        </p:tgtEl>
                                        <p:attrNameLst>
                                          <p:attrName>style.visibility</p:attrName>
                                        </p:attrNameLst>
                                      </p:cBhvr>
                                      <p:to>
                                        <p:strVal val="visible"/>
                                      </p:to>
                                    </p:set>
                                    <p:animEffect transition="in" filter="wipe(up)">
                                      <p:cBhvr>
                                        <p:cTn id="70" dur="500"/>
                                        <p:tgtEl>
                                          <p:spTgt spid="110"/>
                                        </p:tgtEl>
                                      </p:cBhvr>
                                    </p:animEffect>
                                  </p:childTnLst>
                                </p:cTn>
                              </p:par>
                            </p:childTnLst>
                          </p:cTn>
                        </p:par>
                        <p:par>
                          <p:cTn id="71" fill="hold">
                            <p:stCondLst>
                              <p:cond delay="500"/>
                            </p:stCondLst>
                            <p:childTnLst>
                              <p:par>
                                <p:cTn id="72" presetID="22" presetClass="entr" presetSubtype="8" fill="hold" grpId="0" nodeType="afterEffect">
                                  <p:stCondLst>
                                    <p:cond delay="0"/>
                                  </p:stCondLst>
                                  <p:childTnLst>
                                    <p:set>
                                      <p:cBhvr>
                                        <p:cTn id="73" dur="1" fill="hold">
                                          <p:stCondLst>
                                            <p:cond delay="0"/>
                                          </p:stCondLst>
                                        </p:cTn>
                                        <p:tgtEl>
                                          <p:spTgt spid="79"/>
                                        </p:tgtEl>
                                        <p:attrNameLst>
                                          <p:attrName>style.visibility</p:attrName>
                                        </p:attrNameLst>
                                      </p:cBhvr>
                                      <p:to>
                                        <p:strVal val="visible"/>
                                      </p:to>
                                    </p:set>
                                    <p:animEffect transition="in" filter="wipe(left)">
                                      <p:cBhvr>
                                        <p:cTn id="74" dur="500"/>
                                        <p:tgtEl>
                                          <p:spTgt spid="79"/>
                                        </p:tgtEl>
                                      </p:cBhvr>
                                    </p:animEffect>
                                  </p:childTnLst>
                                </p:cTn>
                              </p:par>
                            </p:childTnLst>
                          </p:cTn>
                        </p:par>
                        <p:par>
                          <p:cTn id="75" fill="hold">
                            <p:stCondLst>
                              <p:cond delay="1000"/>
                            </p:stCondLst>
                            <p:childTnLst>
                              <p:par>
                                <p:cTn id="76" presetID="22" presetClass="entr" presetSubtype="8" fill="hold" grpId="0" nodeType="afterEffect">
                                  <p:stCondLst>
                                    <p:cond delay="0"/>
                                  </p:stCondLst>
                                  <p:iterate type="lt">
                                    <p:tmPct val="5000"/>
                                  </p:iterate>
                                  <p:childTnLst>
                                    <p:set>
                                      <p:cBhvr>
                                        <p:cTn id="77" dur="1" fill="hold">
                                          <p:stCondLst>
                                            <p:cond delay="0"/>
                                          </p:stCondLst>
                                        </p:cTn>
                                        <p:tgtEl>
                                          <p:spTgt spid="80"/>
                                        </p:tgtEl>
                                        <p:attrNameLst>
                                          <p:attrName>style.visibility</p:attrName>
                                        </p:attrNameLst>
                                      </p:cBhvr>
                                      <p:to>
                                        <p:strVal val="visible"/>
                                      </p:to>
                                    </p:set>
                                    <p:animEffect transition="in" filter="wipe(left)">
                                      <p:cBhvr>
                                        <p:cTn id="78"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P spid="75" grpId="0" animBg="1"/>
      <p:bldP spid="77" grpId="0" animBg="1"/>
      <p:bldP spid="78" grpId="0"/>
      <p:bldP spid="79" grpId="0" animBg="1"/>
      <p:bldP spid="80" grpId="0"/>
      <p:bldP spid="128" grpId="0"/>
      <p:bldP spid="132" grpId="0"/>
      <p:bldP spid="133" grpId="0"/>
      <p:bldP spid="8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56"/>
        <p:cNvGrpSpPr/>
        <p:nvPr/>
      </p:nvGrpSpPr>
      <p:grpSpPr>
        <a:xfrm>
          <a:off x="0" y="0"/>
          <a:ext cx="0" cy="0"/>
          <a:chOff x="0" y="0"/>
          <a:chExt cx="0" cy="0"/>
        </a:xfrm>
      </p:grpSpPr>
      <p:pic>
        <p:nvPicPr>
          <p:cNvPr id="13" name="图片 31758" descr="n185 Fb Thu Huong Pham">
            <a:extLst>
              <a:ext uri="{FF2B5EF4-FFF2-40B4-BE49-F238E27FC236}">
                <a16:creationId xmlns:a16="http://schemas.microsoft.com/office/drawing/2014/main" id="{9B20285B-AFCC-444D-82CD-273AB5B8BE8E}"/>
              </a:ext>
            </a:extLst>
          </p:cNvPr>
          <p:cNvPicPr>
            <a:picLocks noChangeAspect="1"/>
          </p:cNvPicPr>
          <p:nvPr/>
        </p:nvPicPr>
        <p:blipFill>
          <a:blip r:embed="rId3"/>
          <a:stretch>
            <a:fillRect/>
          </a:stretch>
        </p:blipFill>
        <p:spPr>
          <a:xfrm>
            <a:off x="-86676" y="3832860"/>
            <a:ext cx="1974533" cy="1310640"/>
          </a:xfrm>
          <a:prstGeom prst="rect">
            <a:avLst/>
          </a:prstGeom>
          <a:noFill/>
          <a:ln w="9525">
            <a:noFill/>
          </a:ln>
        </p:spPr>
      </p:pic>
      <p:sp>
        <p:nvSpPr>
          <p:cNvPr id="14" name="Content Placeholder 2" descr="n185 Fb Thu Huong Pham">
            <a:extLst>
              <a:ext uri="{FF2B5EF4-FFF2-40B4-BE49-F238E27FC236}">
                <a16:creationId xmlns:a16="http://schemas.microsoft.com/office/drawing/2014/main" id="{67FEC3BE-F509-45ED-A771-C390741034A4}"/>
              </a:ext>
            </a:extLst>
          </p:cNvPr>
          <p:cNvSpPr txBox="1">
            <a:spLocks/>
          </p:cNvSpPr>
          <p:nvPr/>
        </p:nvSpPr>
        <p:spPr>
          <a:xfrm>
            <a:off x="0" y="1084263"/>
            <a:ext cx="9041131" cy="14874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1pPr>
            <a:lvl2pPr marL="914400" marR="0" lvl="1"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2pPr>
            <a:lvl3pPr marL="1371600" marR="0" lvl="2"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3pPr>
            <a:lvl4pPr marL="1828800" marR="0" lvl="3"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4pPr>
            <a:lvl5pPr marL="2286000" marR="0" lvl="4"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5pPr>
            <a:lvl6pPr marL="2743200" marR="0" lvl="5"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6pPr>
            <a:lvl7pPr marL="3200400" marR="0" lvl="6"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7pPr>
            <a:lvl8pPr marL="3657600" marR="0" lvl="7"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8pPr>
            <a:lvl9pPr marL="4114800" marR="0" lvl="8"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9pPr>
          </a:lstStyle>
          <a:p>
            <a:pPr algn="just">
              <a:buClr>
                <a:schemeClr val="tx1"/>
              </a:buClr>
              <a:buFont typeface="Wingdings" panose="05000000000000000000" pitchFamily="2" charset="2"/>
              <a:buChar char="Ø"/>
            </a:pPr>
            <a:r>
              <a:rPr lang="en-US" sz="2800" dirty="0" err="1">
                <a:solidFill>
                  <a:schemeClr val="tx1"/>
                </a:solidFill>
                <a:latin typeface="Arial" panose="020B0604020202020204" pitchFamily="34" charset="0"/>
                <a:cs typeface="Arial" panose="020B0604020202020204" pitchFamily="34" charset="0"/>
              </a:rPr>
              <a:t>Nhiệm</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vụ</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Thảo</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luận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nhóm</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và</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trả</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lời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câu</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hỏi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trong</a:t>
            </a:r>
            <a:r>
              <a:rPr lang="en-US" sz="2800" dirty="0">
                <a:solidFill>
                  <a:schemeClr val="tx1"/>
                </a:solidFill>
                <a:latin typeface="Arial" panose="020B0604020202020204" pitchFamily="34" charset="0"/>
                <a:cs typeface="Arial" panose="020B0604020202020204" pitchFamily="34" charset="0"/>
              </a:rPr>
              <a:t> PHT </a:t>
            </a:r>
            <a:r>
              <a:rPr lang="en-US" sz="2800" dirty="0" err="1">
                <a:solidFill>
                  <a:schemeClr val="tx1"/>
                </a:solidFill>
                <a:latin typeface="Arial" panose="020B0604020202020204" pitchFamily="34" charset="0"/>
                <a:cs typeface="Arial" panose="020B0604020202020204" pitchFamily="34" charset="0"/>
              </a:rPr>
              <a:t>số</a:t>
            </a:r>
            <a:r>
              <a:rPr lang="en-US" sz="2800" dirty="0">
                <a:solidFill>
                  <a:schemeClr val="tx1"/>
                </a:solidFill>
                <a:latin typeface="Arial" panose="020B0604020202020204" pitchFamily="34" charset="0"/>
                <a:cs typeface="Arial" panose="020B0604020202020204" pitchFamily="34" charset="0"/>
              </a:rPr>
              <a:t> 2</a:t>
            </a:r>
          </a:p>
          <a:p>
            <a:pPr algn="just">
              <a:buClr>
                <a:schemeClr val="tx1"/>
              </a:buClr>
              <a:buFont typeface="Wingdings" panose="05000000000000000000" pitchFamily="2" charset="2"/>
              <a:buChar char="Ø"/>
            </a:pPr>
            <a:r>
              <a:rPr lang="en-US" sz="2800" dirty="0" err="1">
                <a:solidFill>
                  <a:schemeClr val="tx1"/>
                </a:solidFill>
                <a:latin typeface="Arial" panose="020B0604020202020204" pitchFamily="34" charset="0"/>
                <a:cs typeface="Arial" panose="020B0604020202020204" pitchFamily="34" charset="0"/>
              </a:rPr>
              <a:t>Hình</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thức</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Làm</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việc</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theo</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nhóm</a:t>
            </a:r>
            <a:endParaRPr lang="en-US" sz="2800" dirty="0">
              <a:solidFill>
                <a:schemeClr val="tx1"/>
              </a:solidFill>
              <a:latin typeface="Arial" panose="020B0604020202020204" pitchFamily="34" charset="0"/>
              <a:cs typeface="Arial" panose="020B0604020202020204" pitchFamily="34" charset="0"/>
            </a:endParaRPr>
          </a:p>
          <a:p>
            <a:pPr algn="just">
              <a:buClr>
                <a:schemeClr val="tx1"/>
              </a:buClr>
              <a:buFont typeface="Wingdings" panose="05000000000000000000" pitchFamily="2" charset="2"/>
              <a:buChar char="Ø"/>
            </a:pPr>
            <a:r>
              <a:rPr lang="en-US" sz="2800" dirty="0" err="1">
                <a:solidFill>
                  <a:schemeClr val="tx1"/>
                </a:solidFill>
                <a:latin typeface="Arial" panose="020B0604020202020204" pitchFamily="34" charset="0"/>
                <a:cs typeface="Arial" panose="020B0604020202020204" pitchFamily="34" charset="0"/>
              </a:rPr>
              <a:t>Thời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gian</a:t>
            </a:r>
            <a:r>
              <a:rPr lang="en-US" sz="2800" dirty="0">
                <a:solidFill>
                  <a:schemeClr val="tx1"/>
                </a:solidFill>
                <a:latin typeface="Arial" panose="020B0604020202020204" pitchFamily="34" charset="0"/>
                <a:cs typeface="Arial" panose="020B0604020202020204" pitchFamily="34" charset="0"/>
              </a:rPr>
              <a:t>: 5 </a:t>
            </a:r>
            <a:r>
              <a:rPr lang="en-US" sz="2800" dirty="0" err="1">
                <a:solidFill>
                  <a:schemeClr val="tx1"/>
                </a:solidFill>
                <a:latin typeface="Arial" panose="020B0604020202020204" pitchFamily="34" charset="0"/>
                <a:cs typeface="Arial" panose="020B0604020202020204" pitchFamily="34" charset="0"/>
              </a:rPr>
              <a:t>phút</a:t>
            </a:r>
            <a:endParaRPr lang="en-US" sz="2800" dirty="0">
              <a:solidFill>
                <a:schemeClr val="tx1"/>
              </a:solidFill>
              <a:latin typeface="Arial" panose="020B0604020202020204" pitchFamily="34" charset="0"/>
              <a:cs typeface="Arial" panose="020B0604020202020204" pitchFamily="34" charset="0"/>
            </a:endParaRPr>
          </a:p>
        </p:txBody>
      </p:sp>
      <p:sp>
        <p:nvSpPr>
          <p:cNvPr id="15" name="Content Placeholder 2" descr="n185 Fb Thu Huong Pham">
            <a:extLst>
              <a:ext uri="{FF2B5EF4-FFF2-40B4-BE49-F238E27FC236}">
                <a16:creationId xmlns:a16="http://schemas.microsoft.com/office/drawing/2014/main" id="{B9712DAF-07B7-432E-B19B-58C1E84CEB1B}"/>
              </a:ext>
            </a:extLst>
          </p:cNvPr>
          <p:cNvSpPr txBox="1"/>
          <p:nvPr/>
        </p:nvSpPr>
        <p:spPr>
          <a:xfrm>
            <a:off x="-86676" y="81118"/>
            <a:ext cx="8750380" cy="923156"/>
          </a:xfrm>
          <a:prstGeom prst="rect">
            <a:avLst/>
          </a:prstGeom>
        </p:spPr>
        <p:txBody>
          <a:bodyPr vert="horz" lIns="0" tIns="34290" rIns="0" bIns="3429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charset="0"/>
              <a:buChar char=" "/>
              <a:defRPr sz="2000" kern="1200">
                <a:solidFill>
                  <a:schemeClr val="tx1">
                    <a:lumMod val="75000"/>
                    <a:lumOff val="25000"/>
                  </a:schemeClr>
                </a:solidFill>
                <a:latin typeface="+mn-lt"/>
                <a:ea typeface="+mn-ea"/>
                <a:cs typeface="+mn-cs"/>
              </a:defRPr>
            </a:lvl1pPr>
            <a:lvl2pPr marL="384175" indent="-182880" algn="l" defTabSz="914400" rtl="0" eaLnBrk="1" latinLnBrk="0" hangingPunct="1">
              <a:lnSpc>
                <a:spcPct val="90000"/>
              </a:lnSpc>
              <a:spcBef>
                <a:spcPts val="200"/>
              </a:spcBef>
              <a:spcAft>
                <a:spcPts val="400"/>
              </a:spcAft>
              <a:buClr>
                <a:schemeClr val="accent1"/>
              </a:buClr>
              <a:buFont typeface="Calibri" panose="020F0502020204030204" charset="0"/>
              <a:buChar char="◦"/>
              <a:defRPr sz="1800" kern="1200">
                <a:solidFill>
                  <a:schemeClr val="tx1">
                    <a:lumMod val="75000"/>
                    <a:lumOff val="25000"/>
                  </a:schemeClr>
                </a:solidFill>
                <a:latin typeface="+mn-lt"/>
                <a:ea typeface="+mn-ea"/>
                <a:cs typeface="+mn-cs"/>
              </a:defRPr>
            </a:lvl2pPr>
            <a:lvl3pPr marL="567055" indent="-182880" algn="l" defTabSz="914400" rtl="0" eaLnBrk="1" latinLnBrk="0" hangingPunct="1">
              <a:lnSpc>
                <a:spcPct val="90000"/>
              </a:lnSpc>
              <a:spcBef>
                <a:spcPts val="200"/>
              </a:spcBef>
              <a:spcAft>
                <a:spcPts val="400"/>
              </a:spcAft>
              <a:buClr>
                <a:schemeClr val="accent1"/>
              </a:buClr>
              <a:buFont typeface="Calibri" panose="020F0502020204030204" charset="0"/>
              <a:buChar char="◦"/>
              <a:defRPr sz="1400" kern="1200">
                <a:solidFill>
                  <a:schemeClr val="tx1">
                    <a:lumMod val="75000"/>
                    <a:lumOff val="25000"/>
                  </a:schemeClr>
                </a:solidFill>
                <a:latin typeface="+mn-lt"/>
                <a:ea typeface="+mn-ea"/>
                <a:cs typeface="+mn-cs"/>
              </a:defRPr>
            </a:lvl3pPr>
            <a:lvl4pPr marL="749935" indent="-182880" algn="l" defTabSz="914400" rtl="0" eaLnBrk="1" latinLnBrk="0" hangingPunct="1">
              <a:lnSpc>
                <a:spcPct val="90000"/>
              </a:lnSpc>
              <a:spcBef>
                <a:spcPts val="200"/>
              </a:spcBef>
              <a:spcAft>
                <a:spcPts val="400"/>
              </a:spcAft>
              <a:buClr>
                <a:schemeClr val="accent1"/>
              </a:buClr>
              <a:buFont typeface="Calibri" panose="020F0502020204030204" charset="0"/>
              <a:buChar char="◦"/>
              <a:defRPr sz="1400" kern="1200">
                <a:solidFill>
                  <a:schemeClr val="tx1">
                    <a:lumMod val="75000"/>
                    <a:lumOff val="25000"/>
                  </a:schemeClr>
                </a:solidFill>
                <a:latin typeface="+mn-lt"/>
                <a:ea typeface="+mn-ea"/>
                <a:cs typeface="+mn-cs"/>
              </a:defRPr>
            </a:lvl4pPr>
            <a:lvl5pPr marL="932815" indent="-182880" algn="l" defTabSz="914400" rtl="0" eaLnBrk="1" latinLnBrk="0" hangingPunct="1">
              <a:lnSpc>
                <a:spcPct val="90000"/>
              </a:lnSpc>
              <a:spcBef>
                <a:spcPts val="200"/>
              </a:spcBef>
              <a:spcAft>
                <a:spcPts val="400"/>
              </a:spcAft>
              <a:buClr>
                <a:schemeClr val="accent1"/>
              </a:buClr>
              <a:buFont typeface="Calibri" panose="020F0502020204030204" charset="0"/>
              <a:buChar char="◦"/>
              <a:defRPr sz="1400" kern="1200">
                <a:solidFill>
                  <a:schemeClr val="tx1">
                    <a:lumMod val="75000"/>
                    <a:lumOff val="25000"/>
                  </a:schemeClr>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anose="020F050202020403020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anose="020F050202020403020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anose="020F050202020403020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anose="020F0502020204030204" charset="0"/>
              <a:buChar char="◦"/>
              <a:defRPr sz="1400" kern="1200">
                <a:solidFill>
                  <a:schemeClr val="tx1">
                    <a:lumMod val="75000"/>
                    <a:lumOff val="25000"/>
                  </a:schemeClr>
                </a:solidFill>
                <a:latin typeface="+mn-lt"/>
                <a:ea typeface="+mn-ea"/>
                <a:cs typeface="+mn-cs"/>
              </a:defRPr>
            </a:lvl9pPr>
          </a:lstStyle>
          <a:p>
            <a:pPr marL="68580" marR="0" lvl="0" indent="-68580" algn="ctr" defTabSz="685800" rtl="0" eaLnBrk="1" fontAlgn="auto" latinLnBrk="0" hangingPunct="1">
              <a:lnSpc>
                <a:spcPct val="90000"/>
              </a:lnSpc>
              <a:spcBef>
                <a:spcPts val="900"/>
              </a:spcBef>
              <a:spcAft>
                <a:spcPts val="150"/>
              </a:spcAft>
              <a:buClr>
                <a:srgbClr val="FCFAEE"/>
              </a:buClr>
              <a:buSzPct val="100000"/>
              <a:buFont typeface="Calibri" panose="020F0502020204030204" charset="0"/>
              <a:buChar char=" "/>
              <a:tabLst/>
              <a:defRPr/>
            </a:pPr>
            <a:r>
              <a:rPr kumimoji="0" lang="en-US" sz="2801"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HOẠT ĐỘNG</a:t>
            </a:r>
          </a:p>
          <a:p>
            <a:pPr marL="68580" marR="0" lvl="0" indent="-68580" algn="ctr" defTabSz="685800" rtl="0" eaLnBrk="1" fontAlgn="auto" latinLnBrk="0" hangingPunct="1">
              <a:lnSpc>
                <a:spcPct val="90000"/>
              </a:lnSpc>
              <a:spcBef>
                <a:spcPts val="900"/>
              </a:spcBef>
              <a:spcAft>
                <a:spcPts val="150"/>
              </a:spcAft>
              <a:buClr>
                <a:srgbClr val="FCFAEE"/>
              </a:buClr>
              <a:buSzPct val="100000"/>
              <a:buFont typeface="Calibri" panose="020F0502020204030204" charset="0"/>
              <a:buChar char=" "/>
              <a:tabLst/>
              <a:defRPr/>
            </a:pPr>
            <a:r>
              <a:rPr kumimoji="0" lang="en-US" sz="2801" b="1" i="0" u="none" strike="noStrike" kern="1200" cap="none" spc="0" normalizeH="0" baseline="0" noProof="0" dirty="0">
                <a:ln>
                  <a:noFill/>
                </a:ln>
                <a:solidFill>
                  <a:srgbClr val="302F2F">
                    <a:lumMod val="75000"/>
                  </a:srgbClr>
                </a:solidFill>
                <a:effectLst/>
                <a:uLnTx/>
                <a:uFillTx/>
                <a:latin typeface="Arial" panose="020B0604020202020204" pitchFamily="34" charset="0"/>
                <a:ea typeface="+mn-ea"/>
                <a:cs typeface="Arial" panose="020B0604020202020204" pitchFamily="34" charset="0"/>
                <a:sym typeface="Arial"/>
              </a:rPr>
              <a:t>TÌM HIỂU VỀ </a:t>
            </a:r>
            <a:r>
              <a:rPr lang="en-US" sz="2801" b="1" noProof="0" dirty="0">
                <a:solidFill>
                  <a:srgbClr val="302F2F">
                    <a:lumMod val="75000"/>
                  </a:srgbClr>
                </a:solidFill>
                <a:latin typeface="Arial" panose="020B0604020202020204" pitchFamily="34" charset="0"/>
                <a:cs typeface="Arial" panose="020B0604020202020204" pitchFamily="34" charset="0"/>
              </a:rPr>
              <a:t>ĐƯỜNG ĐẶC TRƯNG VÔN - AMPE</a:t>
            </a:r>
            <a:endParaRPr kumimoji="0" lang="en-US" sz="2801" b="1" i="0" u="none" strike="noStrike" kern="1200" cap="none" spc="0" normalizeH="0" baseline="0" noProof="0" dirty="0">
              <a:ln>
                <a:noFill/>
              </a:ln>
              <a:solidFill>
                <a:srgbClr val="302F2F">
                  <a:lumMod val="75000"/>
                </a:srgbClr>
              </a:solidFill>
              <a:effectLst/>
              <a:uLnTx/>
              <a:uFillTx/>
              <a:latin typeface="Arial" panose="020B0604020202020204" pitchFamily="34" charset="0"/>
              <a:ea typeface="+mn-ea"/>
              <a:cs typeface="Arial" panose="020B0604020202020204" pitchFamily="34" charset="0"/>
              <a:sym typeface="Arial"/>
            </a:endParaRPr>
          </a:p>
        </p:txBody>
      </p:sp>
      <p:cxnSp>
        <p:nvCxnSpPr>
          <p:cNvPr id="7" name="Straight Arrow Connector 6" descr="n185 Fb Thu Huong Pham">
            <a:extLst>
              <a:ext uri="{FF2B5EF4-FFF2-40B4-BE49-F238E27FC236}">
                <a16:creationId xmlns:a16="http://schemas.microsoft.com/office/drawing/2014/main" id="{3479024A-7772-4283-96FE-7FF627792295}"/>
              </a:ext>
            </a:extLst>
          </p:cNvPr>
          <p:cNvCxnSpPr/>
          <p:nvPr/>
        </p:nvCxnSpPr>
        <p:spPr>
          <a:xfrm>
            <a:off x="2954215" y="4702249"/>
            <a:ext cx="2614247" cy="0"/>
          </a:xfrm>
          <a:prstGeom prst="straightConnector1">
            <a:avLst/>
          </a:prstGeom>
          <a:ln w="38100">
            <a:solidFill>
              <a:schemeClr val="bg1">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descr="n185 Fb Thu Huong Pham">
            <a:extLst>
              <a:ext uri="{FF2B5EF4-FFF2-40B4-BE49-F238E27FC236}">
                <a16:creationId xmlns:a16="http://schemas.microsoft.com/office/drawing/2014/main" id="{AF868863-AE71-4616-B171-8222FD0528F9}"/>
              </a:ext>
            </a:extLst>
          </p:cNvPr>
          <p:cNvCxnSpPr/>
          <p:nvPr/>
        </p:nvCxnSpPr>
        <p:spPr>
          <a:xfrm flipV="1">
            <a:off x="2954215" y="2980714"/>
            <a:ext cx="0" cy="1723293"/>
          </a:xfrm>
          <a:prstGeom prst="straightConnector1">
            <a:avLst/>
          </a:prstGeom>
          <a:ln w="38100">
            <a:solidFill>
              <a:schemeClr val="bg1">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descr="n185 Fb Thu Huong Pham">
            <a:extLst>
              <a:ext uri="{FF2B5EF4-FFF2-40B4-BE49-F238E27FC236}">
                <a16:creationId xmlns:a16="http://schemas.microsoft.com/office/drawing/2014/main" id="{524DA9CE-82F4-4BCF-94B0-2C8707EA1B2F}"/>
              </a:ext>
            </a:extLst>
          </p:cNvPr>
          <p:cNvSpPr txBox="1"/>
          <p:nvPr/>
        </p:nvSpPr>
        <p:spPr>
          <a:xfrm>
            <a:off x="2614250" y="4553453"/>
            <a:ext cx="339965" cy="369332"/>
          </a:xfrm>
          <a:prstGeom prst="rect">
            <a:avLst/>
          </a:prstGeom>
          <a:noFill/>
        </p:spPr>
        <p:txBody>
          <a:bodyPr wrap="square" rtlCol="0">
            <a:spAutoFit/>
          </a:bodyPr>
          <a:lstStyle/>
          <a:p>
            <a:r>
              <a:rPr lang="en-US" sz="1800" b="1" dirty="0">
                <a:solidFill>
                  <a:schemeClr val="tx2">
                    <a:lumMod val="75000"/>
                  </a:schemeClr>
                </a:solidFill>
                <a:latin typeface="Cambria" panose="02040503050406030204" pitchFamily="18" charset="0"/>
                <a:ea typeface="Cambria" panose="02040503050406030204" pitchFamily="18" charset="0"/>
              </a:rPr>
              <a:t>O</a:t>
            </a:r>
          </a:p>
        </p:txBody>
      </p:sp>
      <p:sp>
        <p:nvSpPr>
          <p:cNvPr id="23" name="TextBox 22" descr="n185 Fb Thu Huong Pham">
            <a:extLst>
              <a:ext uri="{FF2B5EF4-FFF2-40B4-BE49-F238E27FC236}">
                <a16:creationId xmlns:a16="http://schemas.microsoft.com/office/drawing/2014/main" id="{875AC239-069D-4CF8-AC86-A094AC22D112}"/>
              </a:ext>
            </a:extLst>
          </p:cNvPr>
          <p:cNvSpPr txBox="1"/>
          <p:nvPr/>
        </p:nvSpPr>
        <p:spPr>
          <a:xfrm>
            <a:off x="5228498" y="4692558"/>
            <a:ext cx="339965" cy="369332"/>
          </a:xfrm>
          <a:prstGeom prst="rect">
            <a:avLst/>
          </a:prstGeom>
          <a:noFill/>
        </p:spPr>
        <p:txBody>
          <a:bodyPr wrap="square" rtlCol="0">
            <a:spAutoFit/>
          </a:bodyPr>
          <a:lstStyle/>
          <a:p>
            <a:r>
              <a:rPr lang="en-US" sz="1800" b="1" dirty="0">
                <a:solidFill>
                  <a:schemeClr val="tx2">
                    <a:lumMod val="75000"/>
                  </a:schemeClr>
                </a:solidFill>
                <a:latin typeface="Cambria" panose="02040503050406030204" pitchFamily="18" charset="0"/>
                <a:ea typeface="Cambria" panose="02040503050406030204" pitchFamily="18" charset="0"/>
              </a:rPr>
              <a:t>U</a:t>
            </a:r>
          </a:p>
        </p:txBody>
      </p:sp>
      <p:sp>
        <p:nvSpPr>
          <p:cNvPr id="24" name="TextBox 23" descr="n185 Fb Thu Huong Pham">
            <a:extLst>
              <a:ext uri="{FF2B5EF4-FFF2-40B4-BE49-F238E27FC236}">
                <a16:creationId xmlns:a16="http://schemas.microsoft.com/office/drawing/2014/main" id="{63800119-E694-4279-8B6A-E8D5D78FB331}"/>
              </a:ext>
            </a:extLst>
          </p:cNvPr>
          <p:cNvSpPr txBox="1"/>
          <p:nvPr/>
        </p:nvSpPr>
        <p:spPr>
          <a:xfrm>
            <a:off x="2625972" y="2894526"/>
            <a:ext cx="339965" cy="369332"/>
          </a:xfrm>
          <a:prstGeom prst="rect">
            <a:avLst/>
          </a:prstGeom>
          <a:noFill/>
        </p:spPr>
        <p:txBody>
          <a:bodyPr wrap="square" rtlCol="0">
            <a:spAutoFit/>
          </a:bodyPr>
          <a:lstStyle/>
          <a:p>
            <a:r>
              <a:rPr lang="en-US" sz="1800" b="1" dirty="0">
                <a:solidFill>
                  <a:schemeClr val="tx2">
                    <a:lumMod val="75000"/>
                  </a:schemeClr>
                </a:solidFill>
                <a:latin typeface="Cambria" panose="02040503050406030204" pitchFamily="18" charset="0"/>
                <a:ea typeface="Cambria" panose="02040503050406030204" pitchFamily="18" charset="0"/>
              </a:rPr>
              <a:t>I</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000" fill="hold">
                                          <p:stCondLst>
                                            <p:cond delay="0"/>
                                          </p:stCondLst>
                                        </p:cTn>
                                        <p:tgtEl>
                                          <p:spTgt spid="15"/>
                                        </p:tgtEl>
                                        <p:attrNameLst>
                                          <p:attrName>style.visibility</p:attrName>
                                        </p:attrNameLst>
                                      </p:cBhvr>
                                      <p:to>
                                        <p:strVal val="visible"/>
                                      </p:to>
                                    </p:set>
                                    <p:animEffect transition="in" filter="circle(in)">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3" presetClass="entr" presetSubtype="16" fill="hold" nodeType="clickEffect">
                                  <p:stCondLst>
                                    <p:cond delay="0"/>
                                  </p:stCondLst>
                                  <p:childTnLst>
                                    <p:set>
                                      <p:cBhvr>
                                        <p:cTn id="18" dur="1000" fill="hold">
                                          <p:stCondLst>
                                            <p:cond delay="0"/>
                                          </p:stCondLst>
                                        </p:cTn>
                                        <p:tgtEl>
                                          <p:spTgt spid="14">
                                            <p:txEl>
                                              <p:pRg st="0" end="0"/>
                                            </p:txEl>
                                          </p:spTgt>
                                        </p:tgtEl>
                                        <p:attrNameLst>
                                          <p:attrName>style.visibility</p:attrName>
                                        </p:attrNameLst>
                                      </p:cBhvr>
                                      <p:to>
                                        <p:strVal val="visible"/>
                                      </p:to>
                                    </p:set>
                                    <p:animEffect transition="in" filter="plus(in)">
                                      <p:cBhvr>
                                        <p:cTn id="19" dur="1000"/>
                                        <p:tgtEl>
                                          <p:spTgt spid="1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3" presetClass="entr" presetSubtype="16" fill="hold" nodeType="clickEffect">
                                  <p:stCondLst>
                                    <p:cond delay="0"/>
                                  </p:stCondLst>
                                  <p:childTnLst>
                                    <p:set>
                                      <p:cBhvr>
                                        <p:cTn id="23" dur="1000" fill="hold">
                                          <p:stCondLst>
                                            <p:cond delay="0"/>
                                          </p:stCondLst>
                                        </p:cTn>
                                        <p:tgtEl>
                                          <p:spTgt spid="14">
                                            <p:txEl>
                                              <p:pRg st="1" end="1"/>
                                            </p:txEl>
                                          </p:spTgt>
                                        </p:tgtEl>
                                        <p:attrNameLst>
                                          <p:attrName>style.visibility</p:attrName>
                                        </p:attrNameLst>
                                      </p:cBhvr>
                                      <p:to>
                                        <p:strVal val="visible"/>
                                      </p:to>
                                    </p:set>
                                    <p:animEffect transition="in" filter="plus(in)">
                                      <p:cBhvr>
                                        <p:cTn id="24" dur="1000"/>
                                        <p:tgtEl>
                                          <p:spTgt spid="14">
                                            <p:txEl>
                                              <p:pRg st="1" end="1"/>
                                            </p:txEl>
                                          </p:spTgt>
                                        </p:tgtEl>
                                      </p:cBhvr>
                                    </p:animEffect>
                                  </p:childTnLst>
                                </p:cTn>
                              </p:par>
                              <p:par>
                                <p:cTn id="25" presetID="13" presetClass="entr" presetSubtype="16" fill="hold" nodeType="withEffect">
                                  <p:stCondLst>
                                    <p:cond delay="0"/>
                                  </p:stCondLst>
                                  <p:childTnLst>
                                    <p:set>
                                      <p:cBhvr>
                                        <p:cTn id="26" dur="1000" fill="hold">
                                          <p:stCondLst>
                                            <p:cond delay="0"/>
                                          </p:stCondLst>
                                        </p:cTn>
                                        <p:tgtEl>
                                          <p:spTgt spid="14">
                                            <p:txEl>
                                              <p:pRg st="2" end="2"/>
                                            </p:txEl>
                                          </p:spTgt>
                                        </p:tgtEl>
                                        <p:attrNameLst>
                                          <p:attrName>style.visibility</p:attrName>
                                        </p:attrNameLst>
                                      </p:cBhvr>
                                      <p:to>
                                        <p:strVal val="visible"/>
                                      </p:to>
                                    </p:set>
                                    <p:animEffect transition="in" filter="plus(in)">
                                      <p:cBhvr>
                                        <p:cTn id="27" dur="10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67"/>
        <p:cNvGrpSpPr/>
        <p:nvPr/>
      </p:nvGrpSpPr>
      <p:grpSpPr>
        <a:xfrm>
          <a:off x="0" y="0"/>
          <a:ext cx="0" cy="0"/>
          <a:chOff x="0" y="0"/>
          <a:chExt cx="0" cy="0"/>
        </a:xfrm>
      </p:grpSpPr>
      <p:sp>
        <p:nvSpPr>
          <p:cNvPr id="17" name="Google Shape;2338;p46" descr="n185 Fb Thu Huong Pham">
            <a:extLst>
              <a:ext uri="{FF2B5EF4-FFF2-40B4-BE49-F238E27FC236}">
                <a16:creationId xmlns:a16="http://schemas.microsoft.com/office/drawing/2014/main" id="{FB1FF66E-02E6-4BAF-B7C5-2F3D43AD3318}"/>
              </a:ext>
            </a:extLst>
          </p:cNvPr>
          <p:cNvSpPr txBox="1"/>
          <p:nvPr/>
        </p:nvSpPr>
        <p:spPr>
          <a:xfrm>
            <a:off x="2007991" y="45499"/>
            <a:ext cx="5128017" cy="46499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800"/>
              <a:buFont typeface="Neucha" panose="02000506050000020004"/>
              <a:buNone/>
              <a:defRPr sz="3500" b="0" i="0" u="none" strike="noStrike" cap="none">
                <a:solidFill>
                  <a:schemeClr val="accent2"/>
                </a:solidFill>
                <a:latin typeface="Neucha" panose="02000506050000020004"/>
                <a:ea typeface="Neucha" panose="02000506050000020004"/>
                <a:cs typeface="Neucha" panose="02000506050000020004"/>
                <a:sym typeface="Neucha" panose="02000506050000020004"/>
              </a:defRPr>
            </a:lvl1pPr>
            <a:lvl2pPr marR="0" lvl="1"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
                <a:srgbClr val="302F2F"/>
              </a:buClr>
              <a:buSzPts val="2800"/>
              <a:buFont typeface="Neucha" panose="02000506050000020004"/>
              <a:buNone/>
              <a:tabLst/>
              <a:defRPr/>
            </a:pPr>
            <a:r>
              <a:rPr kumimoji="0" lang="en-US" sz="2400" b="1" i="0" u="none" strike="noStrike" kern="1200" cap="none" spc="0" normalizeH="0" baseline="0" noProof="0" dirty="0">
                <a:ln>
                  <a:noFill/>
                </a:ln>
                <a:solidFill>
                  <a:srgbClr val="57D1D7">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rPr>
              <a:t>BÀI 23. ĐIỆN TRỞ. Đ</a:t>
            </a:r>
            <a:r>
              <a:rPr lang="en-US" sz="2400" b="1" kern="1200" dirty="0">
                <a:solidFill>
                  <a:srgbClr val="57D1D7">
                    <a:lumMod val="75000"/>
                  </a:srgbClr>
                </a:solidFill>
                <a:latin typeface="Cambria" panose="02040503050406030204" pitchFamily="18" charset="0"/>
                <a:ea typeface="Cambria" panose="02040503050406030204" pitchFamily="18" charset="0"/>
                <a:cs typeface="Arial" panose="020B0604020202020204" pitchFamily="34" charset="0"/>
              </a:rPr>
              <a:t>ỊNH LUẬT OHM</a:t>
            </a:r>
            <a:endParaRPr kumimoji="0" lang="en-US" sz="2400" b="1" i="0" u="none" strike="noStrike" kern="1200" cap="none" spc="0" normalizeH="0" baseline="0" noProof="0" dirty="0">
              <a:ln>
                <a:noFill/>
              </a:ln>
              <a:solidFill>
                <a:srgbClr val="57D1D7">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endParaRPr>
          </a:p>
        </p:txBody>
      </p:sp>
      <p:sp>
        <p:nvSpPr>
          <p:cNvPr id="18" name="Google Shape;2338;p46" descr="n185 Fb Thu Huong Pham">
            <a:extLst>
              <a:ext uri="{FF2B5EF4-FFF2-40B4-BE49-F238E27FC236}">
                <a16:creationId xmlns:a16="http://schemas.microsoft.com/office/drawing/2014/main" id="{0E235C7A-3AB5-4B47-BFFE-67099D15EC04}"/>
              </a:ext>
            </a:extLst>
          </p:cNvPr>
          <p:cNvSpPr txBox="1"/>
          <p:nvPr/>
        </p:nvSpPr>
        <p:spPr>
          <a:xfrm>
            <a:off x="129183" y="557221"/>
            <a:ext cx="1738131" cy="464991"/>
          </a:xfrm>
          <a:prstGeom prst="rect">
            <a:avLst/>
          </a:prstGeom>
          <a:solidFill>
            <a:srgbClr val="FCFAEE"/>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800"/>
              <a:buFont typeface="Neucha" panose="02000506050000020004"/>
              <a:buNone/>
              <a:defRPr sz="3500" b="0" i="0" u="none" strike="noStrike" cap="none">
                <a:solidFill>
                  <a:schemeClr val="accent2"/>
                </a:solidFill>
                <a:latin typeface="Neucha" panose="02000506050000020004"/>
                <a:ea typeface="Neucha" panose="02000506050000020004"/>
                <a:cs typeface="Neucha" panose="02000506050000020004"/>
                <a:sym typeface="Neucha" panose="02000506050000020004"/>
              </a:defRPr>
            </a:lvl1pPr>
            <a:lvl2pPr marR="0" lvl="1"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9pPr>
          </a:lstStyle>
          <a:p>
            <a:pPr marL="0" marR="0" lvl="0" indent="0" algn="just" defTabSz="685800" rtl="0" eaLnBrk="1" fontAlgn="auto" latinLnBrk="0" hangingPunct="1">
              <a:lnSpc>
                <a:spcPct val="100000"/>
              </a:lnSpc>
              <a:spcBef>
                <a:spcPts val="0"/>
              </a:spcBef>
              <a:spcAft>
                <a:spcPts val="0"/>
              </a:spcAft>
              <a:buClr>
                <a:srgbClr val="302F2F"/>
              </a:buClr>
              <a:buSzPts val="2800"/>
              <a:buFont typeface="Neucha" panose="02000506050000020004"/>
              <a:buNone/>
              <a:tabLst/>
              <a:defRPr/>
            </a:pPr>
            <a:r>
              <a:rPr kumimoji="0" lang="en-US" sz="2400" b="1" i="0" u="none" strike="noStrike" kern="1200" cap="none" spc="0" normalizeH="0" baseline="0" noProof="0" dirty="0">
                <a:ln>
                  <a:noFill/>
                </a:ln>
                <a:solidFill>
                  <a:srgbClr val="E45970">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rPr>
              <a:t>I. </a:t>
            </a:r>
            <a:r>
              <a:rPr lang="en-US" sz="2400" b="1" kern="1200" dirty="0" err="1">
                <a:solidFill>
                  <a:srgbClr val="E45970">
                    <a:lumMod val="75000"/>
                  </a:srgbClr>
                </a:solidFill>
                <a:latin typeface="Cambria" panose="02040503050406030204" pitchFamily="18" charset="0"/>
                <a:ea typeface="Cambria" panose="02040503050406030204" pitchFamily="18" charset="0"/>
                <a:cs typeface="Arial" panose="020B0604020202020204" pitchFamily="34" charset="0"/>
              </a:rPr>
              <a:t>Điện</a:t>
            </a:r>
            <a:r>
              <a:rPr lang="en-US" sz="2400" b="1" kern="1200" dirty="0">
                <a:solidFill>
                  <a:srgbClr val="E45970">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400" b="1" kern="1200" dirty="0" err="1">
                <a:solidFill>
                  <a:srgbClr val="E45970">
                    <a:lumMod val="75000"/>
                  </a:srgbClr>
                </a:solidFill>
                <a:latin typeface="Cambria" panose="02040503050406030204" pitchFamily="18" charset="0"/>
                <a:ea typeface="Cambria" panose="02040503050406030204" pitchFamily="18" charset="0"/>
                <a:cs typeface="Arial" panose="020B0604020202020204" pitchFamily="34" charset="0"/>
              </a:rPr>
              <a:t>trở</a:t>
            </a:r>
            <a:endParaRPr kumimoji="0" lang="en-US" sz="2400" b="1" i="0" u="none" strike="noStrike" kern="1200" cap="none" spc="0" normalizeH="0" baseline="0" noProof="0" dirty="0">
              <a:ln>
                <a:noFill/>
              </a:ln>
              <a:solidFill>
                <a:srgbClr val="E45970">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endParaRPr>
          </a:p>
        </p:txBody>
      </p:sp>
      <p:sp>
        <p:nvSpPr>
          <p:cNvPr id="19" name="Google Shape;397;p32" descr="n185 Fb Thu Huong Pham">
            <a:extLst>
              <a:ext uri="{FF2B5EF4-FFF2-40B4-BE49-F238E27FC236}">
                <a16:creationId xmlns:a16="http://schemas.microsoft.com/office/drawing/2014/main" id="{FB4914F8-37AD-4F2D-B574-0E5F9C1DD2ED}"/>
              </a:ext>
            </a:extLst>
          </p:cNvPr>
          <p:cNvSpPr txBox="1">
            <a:spLocks/>
          </p:cNvSpPr>
          <p:nvPr/>
        </p:nvSpPr>
        <p:spPr>
          <a:xfrm>
            <a:off x="72323" y="1174611"/>
            <a:ext cx="8999354" cy="3564067"/>
          </a:xfrm>
          <a:prstGeom prst="rect">
            <a:avLst/>
          </a:prstGeom>
          <a:solidFill>
            <a:schemeClr val="accent4">
              <a:lumMod val="40000"/>
              <a:lumOff val="60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1pPr>
            <a:lvl2pPr marL="914400" marR="0" lvl="1"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2pPr>
            <a:lvl3pPr marL="1371600" marR="0" lvl="2"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3pPr>
            <a:lvl4pPr marL="1828800" marR="0" lvl="3"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4pPr>
            <a:lvl5pPr marL="2286000" marR="0" lvl="4"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5pPr>
            <a:lvl6pPr marL="2743200" marR="0" lvl="5"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6pPr>
            <a:lvl7pPr marL="3200400" marR="0" lvl="6"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7pPr>
            <a:lvl8pPr marL="3657600" marR="0" lvl="7"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8pPr>
            <a:lvl9pPr marL="4114800" marR="0" lvl="8"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9pPr>
          </a:lstStyle>
          <a:p>
            <a:pPr marL="342900" indent="-342900" algn="just">
              <a:spcAft>
                <a:spcPts val="1600"/>
              </a:spcAft>
              <a:buFont typeface="Calibri" panose="020F0502020204030204" pitchFamily="34" charset="0"/>
              <a:buChar char="—"/>
            </a:pPr>
            <a:r>
              <a:rPr lang="vi-VN" sz="2600" dirty="0">
                <a:latin typeface="Cambria" panose="02040503050406030204" pitchFamily="18" charset="0"/>
                <a:ea typeface="Cambria" panose="02040503050406030204" pitchFamily="18" charset="0"/>
                <a:cs typeface="Calibri" panose="020F0502020204030204" pitchFamily="34" charset="0"/>
              </a:rPr>
              <a:t>Điện trở là đại lượng đặc trưng cho mức độ cản trở dòng điện của vật dẫn. Đơn vị của điện trở là </a:t>
            </a:r>
            <a:r>
              <a:rPr lang="en-US" sz="2600" dirty="0">
                <a:latin typeface="Cambria" panose="02040503050406030204" pitchFamily="18" charset="0"/>
                <a:ea typeface="Cambria" panose="02040503050406030204" pitchFamily="18" charset="0"/>
                <a:cs typeface="Calibri" panose="020F0502020204030204" pitchFamily="34" charset="0"/>
              </a:rPr>
              <a:t>Oh</a:t>
            </a:r>
            <a:r>
              <a:rPr lang="vi-VN" sz="2600" dirty="0">
                <a:latin typeface="Cambria" panose="02040503050406030204" pitchFamily="18" charset="0"/>
                <a:ea typeface="Cambria" panose="02040503050406030204" pitchFamily="18" charset="0"/>
                <a:cs typeface="Calibri" panose="020F0502020204030204" pitchFamily="34" charset="0"/>
              </a:rPr>
              <a:t>m(ôm), kí hiệu </a:t>
            </a:r>
            <a:r>
              <a:rPr lang="el-GR" sz="2600" dirty="0">
                <a:latin typeface="Cambria" panose="02040503050406030204" pitchFamily="18" charset="0"/>
                <a:ea typeface="Cambria" panose="02040503050406030204" pitchFamily="18" charset="0"/>
                <a:cs typeface="Calibri" panose="020F0502020204030204" pitchFamily="34" charset="0"/>
              </a:rPr>
              <a:t>Ω.</a:t>
            </a:r>
            <a:endParaRPr lang="en-US" sz="2600" dirty="0">
              <a:latin typeface="Cambria" panose="02040503050406030204" pitchFamily="18" charset="0"/>
              <a:ea typeface="Cambria" panose="02040503050406030204" pitchFamily="18" charset="0"/>
              <a:cs typeface="Calibri" panose="020F0502020204030204" pitchFamily="34" charset="0"/>
            </a:endParaRPr>
          </a:p>
          <a:p>
            <a:pPr marL="342900" indent="-342900" algn="just">
              <a:spcAft>
                <a:spcPts val="1600"/>
              </a:spcAft>
              <a:buFont typeface="Calibri" panose="020F0502020204030204" pitchFamily="34" charset="0"/>
              <a:buChar char="—"/>
            </a:pPr>
            <a:r>
              <a:rPr lang="vi-VN" sz="2600" dirty="0">
                <a:latin typeface="Cambria" panose="02040503050406030204" pitchFamily="18" charset="0"/>
                <a:ea typeface="Cambria" panose="02040503050406030204" pitchFamily="18" charset="0"/>
                <a:cs typeface="Calibri" panose="020F0502020204030204" pitchFamily="34" charset="0"/>
              </a:rPr>
              <a:t>Đường đặc trưng vôn – ampe  là đồ thị biểu diễn sự phụ thuộc giữa hiệu điện thế đặt vào và dòng điện chạy qua linh kiện đang xét.</a:t>
            </a:r>
            <a:endParaRPr lang="en-US" sz="2600" dirty="0">
              <a:latin typeface="Cambria" panose="02040503050406030204" pitchFamily="18" charset="0"/>
              <a:ea typeface="Cambria" panose="02040503050406030204" pitchFamily="18" charset="0"/>
              <a:cs typeface="Calibri" panose="020F0502020204030204" pitchFamily="34" charset="0"/>
            </a:endParaRPr>
          </a:p>
          <a:p>
            <a:pPr marL="342900" indent="-342900" algn="just">
              <a:spcAft>
                <a:spcPts val="1600"/>
              </a:spcAft>
              <a:buFont typeface="Calibri" panose="020F0502020204030204" pitchFamily="34" charset="0"/>
              <a:buChar char="—"/>
            </a:pPr>
            <a:r>
              <a:rPr lang="vi-VN" sz="2600" dirty="0">
                <a:latin typeface="Cambria" panose="02040503050406030204" pitchFamily="18" charset="0"/>
                <a:ea typeface="Cambria" panose="02040503050406030204" pitchFamily="18" charset="0"/>
                <a:cs typeface="Calibri" panose="020F0502020204030204" pitchFamily="34" charset="0"/>
              </a:rPr>
              <a:t>Đường đặc trưng vôn – ampe là đường thẳng đi qua gốc tọa độ, có độ dốc càng lớn khi điện trở R càng nhỏ.</a:t>
            </a:r>
            <a:endParaRPr lang="en-GB" sz="2600" dirty="0">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barn(inVertical)">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randombar(horizontal)">
                                      <p:cBhvr>
                                        <p:cTn id="17"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03"/>
        <p:cNvGrpSpPr/>
        <p:nvPr/>
      </p:nvGrpSpPr>
      <p:grpSpPr>
        <a:xfrm>
          <a:off x="0" y="0"/>
          <a:ext cx="0" cy="0"/>
          <a:chOff x="0" y="0"/>
          <a:chExt cx="0" cy="0"/>
        </a:xfrm>
      </p:grpSpPr>
      <p:sp>
        <p:nvSpPr>
          <p:cNvPr id="2704" name="Google Shape;2704;p33" descr="n185 Fb Thu Huong Pham"/>
          <p:cNvSpPr txBox="1">
            <a:spLocks noGrp="1"/>
          </p:cNvSpPr>
          <p:nvPr>
            <p:ph type="title"/>
          </p:nvPr>
        </p:nvSpPr>
        <p:spPr>
          <a:xfrm flipH="1">
            <a:off x="235760" y="2332892"/>
            <a:ext cx="4535506" cy="138332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err="1"/>
              <a:t>Định</a:t>
            </a:r>
            <a:r>
              <a:rPr lang="en-US" sz="3200" dirty="0"/>
              <a:t> </a:t>
            </a:r>
            <a:r>
              <a:rPr lang="en-US" sz="3200" dirty="0" err="1"/>
              <a:t>luật</a:t>
            </a:r>
            <a:r>
              <a:rPr lang="en-US" sz="3200" dirty="0"/>
              <a:t> Ohm</a:t>
            </a:r>
            <a:endParaRPr lang="vi-VN" sz="3200" dirty="0"/>
          </a:p>
        </p:txBody>
      </p:sp>
      <p:sp>
        <p:nvSpPr>
          <p:cNvPr id="2705" name="Google Shape;2705;p33" descr="n185 Fb Thu Huong Pham"/>
          <p:cNvSpPr txBox="1">
            <a:spLocks noGrp="1"/>
          </p:cNvSpPr>
          <p:nvPr>
            <p:ph type="title" idx="2"/>
          </p:nvPr>
        </p:nvSpPr>
        <p:spPr>
          <a:xfrm flipH="1">
            <a:off x="1526622" y="1612719"/>
            <a:ext cx="1288800"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02</a:t>
            </a:r>
            <a:endParaRPr dirty="0"/>
          </a:p>
        </p:txBody>
      </p:sp>
    </p:spTree>
    <p:extLst>
      <p:ext uri="{BB962C8B-B14F-4D97-AF65-F5344CB8AC3E}">
        <p14:creationId xmlns:p14="http://schemas.microsoft.com/office/powerpoint/2010/main" val="2147592376"/>
      </p:ext>
    </p:extLst>
  </p:cSld>
  <p:clrMapOvr>
    <a:masterClrMapping/>
  </p:clrMapOvr>
  <p:transition spd="slow">
    <p:wheel spokes="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76"/>
        <p:cNvGrpSpPr/>
        <p:nvPr/>
      </p:nvGrpSpPr>
      <p:grpSpPr>
        <a:xfrm>
          <a:off x="0" y="0"/>
          <a:ext cx="0" cy="0"/>
          <a:chOff x="0" y="0"/>
          <a:chExt cx="0" cy="0"/>
        </a:xfrm>
      </p:grpSpPr>
      <p:sp>
        <p:nvSpPr>
          <p:cNvPr id="14" name="Google Shape;2338;p46" descr="n185 Fb Thu Huong Pham">
            <a:extLst>
              <a:ext uri="{FF2B5EF4-FFF2-40B4-BE49-F238E27FC236}">
                <a16:creationId xmlns:a16="http://schemas.microsoft.com/office/drawing/2014/main" id="{A67F7895-580F-4079-9A91-7A6CE4B79EFA}"/>
              </a:ext>
            </a:extLst>
          </p:cNvPr>
          <p:cNvSpPr txBox="1"/>
          <p:nvPr/>
        </p:nvSpPr>
        <p:spPr>
          <a:xfrm>
            <a:off x="2007991" y="45499"/>
            <a:ext cx="5128017" cy="46499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800"/>
              <a:buFont typeface="Neucha" panose="02000506050000020004"/>
              <a:buNone/>
              <a:defRPr sz="3500" b="0" i="0" u="none" strike="noStrike" cap="none">
                <a:solidFill>
                  <a:schemeClr val="accent2"/>
                </a:solidFill>
                <a:latin typeface="Neucha" panose="02000506050000020004"/>
                <a:ea typeface="Neucha" panose="02000506050000020004"/>
                <a:cs typeface="Neucha" panose="02000506050000020004"/>
                <a:sym typeface="Neucha" panose="02000506050000020004"/>
              </a:defRPr>
            </a:lvl1pPr>
            <a:lvl2pPr marR="0" lvl="1"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
                <a:srgbClr val="302F2F"/>
              </a:buClr>
              <a:buSzPts val="2800"/>
              <a:buFont typeface="Neucha" panose="02000506050000020004"/>
              <a:buNone/>
              <a:tabLst/>
              <a:defRPr/>
            </a:pPr>
            <a:r>
              <a:rPr kumimoji="0" lang="en-US" sz="2400" b="1" i="0" u="none" strike="noStrike" kern="1200" cap="none" spc="0" normalizeH="0" baseline="0" noProof="0" dirty="0">
                <a:ln>
                  <a:noFill/>
                </a:ln>
                <a:solidFill>
                  <a:srgbClr val="57D1D7">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rPr>
              <a:t>BÀI 23. ĐIỆN TRỞ. Đ</a:t>
            </a:r>
            <a:r>
              <a:rPr lang="en-US" sz="2400" b="1" kern="1200" dirty="0">
                <a:solidFill>
                  <a:srgbClr val="57D1D7">
                    <a:lumMod val="75000"/>
                  </a:srgbClr>
                </a:solidFill>
                <a:latin typeface="Cambria" panose="02040503050406030204" pitchFamily="18" charset="0"/>
                <a:ea typeface="Cambria" panose="02040503050406030204" pitchFamily="18" charset="0"/>
                <a:cs typeface="Arial" panose="020B0604020202020204" pitchFamily="34" charset="0"/>
              </a:rPr>
              <a:t>ỊNH LUẬT OHM</a:t>
            </a:r>
            <a:endParaRPr kumimoji="0" lang="en-US" sz="2400" b="1" i="0" u="none" strike="noStrike" kern="1200" cap="none" spc="0" normalizeH="0" baseline="0" noProof="0" dirty="0">
              <a:ln>
                <a:noFill/>
              </a:ln>
              <a:solidFill>
                <a:srgbClr val="57D1D7">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endParaRPr>
          </a:p>
        </p:txBody>
      </p:sp>
      <p:sp>
        <p:nvSpPr>
          <p:cNvPr id="15" name="Google Shape;2338;p46" descr="n185 Fb Thu Huong Pham">
            <a:extLst>
              <a:ext uri="{FF2B5EF4-FFF2-40B4-BE49-F238E27FC236}">
                <a16:creationId xmlns:a16="http://schemas.microsoft.com/office/drawing/2014/main" id="{C68BA023-DAF5-41D4-B76D-6894AAAD85AE}"/>
              </a:ext>
            </a:extLst>
          </p:cNvPr>
          <p:cNvSpPr txBox="1"/>
          <p:nvPr/>
        </p:nvSpPr>
        <p:spPr>
          <a:xfrm>
            <a:off x="129183" y="557221"/>
            <a:ext cx="3012602" cy="464991"/>
          </a:xfrm>
          <a:prstGeom prst="rect">
            <a:avLst/>
          </a:prstGeom>
          <a:solidFill>
            <a:srgbClr val="FCFAEE"/>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800"/>
              <a:buFont typeface="Neucha" panose="02000506050000020004"/>
              <a:buNone/>
              <a:defRPr sz="3500" b="0" i="0" u="none" strike="noStrike" cap="none">
                <a:solidFill>
                  <a:schemeClr val="accent2"/>
                </a:solidFill>
                <a:latin typeface="Neucha" panose="02000506050000020004"/>
                <a:ea typeface="Neucha" panose="02000506050000020004"/>
                <a:cs typeface="Neucha" panose="02000506050000020004"/>
                <a:sym typeface="Neucha" panose="02000506050000020004"/>
              </a:defRPr>
            </a:lvl1pPr>
            <a:lvl2pPr marR="0" lvl="1"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9pPr>
          </a:lstStyle>
          <a:p>
            <a:pPr marL="0" marR="0" lvl="0" indent="0" algn="just" defTabSz="685800" rtl="0" eaLnBrk="1" fontAlgn="auto" latinLnBrk="0" hangingPunct="1">
              <a:lnSpc>
                <a:spcPct val="100000"/>
              </a:lnSpc>
              <a:spcBef>
                <a:spcPts val="0"/>
              </a:spcBef>
              <a:spcAft>
                <a:spcPts val="0"/>
              </a:spcAft>
              <a:buClr>
                <a:srgbClr val="302F2F"/>
              </a:buClr>
              <a:buSzPts val="2800"/>
              <a:buFont typeface="Neucha" panose="02000506050000020004"/>
              <a:buNone/>
              <a:tabLst/>
              <a:defRPr/>
            </a:pPr>
            <a:r>
              <a:rPr kumimoji="0" lang="en-US" sz="2400" b="1" i="0" u="none" strike="noStrike" kern="1200" cap="none" spc="0" normalizeH="0" baseline="0" noProof="0" dirty="0">
                <a:ln>
                  <a:noFill/>
                </a:ln>
                <a:solidFill>
                  <a:srgbClr val="E45970">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rPr>
              <a:t>II. Đ</a:t>
            </a:r>
            <a:r>
              <a:rPr lang="en-US" sz="2400" b="1" kern="1200" dirty="0" err="1">
                <a:solidFill>
                  <a:srgbClr val="E45970">
                    <a:lumMod val="75000"/>
                  </a:srgbClr>
                </a:solidFill>
                <a:latin typeface="Cambria" panose="02040503050406030204" pitchFamily="18" charset="0"/>
                <a:ea typeface="Cambria" panose="02040503050406030204" pitchFamily="18" charset="0"/>
                <a:cs typeface="Arial" panose="020B0604020202020204" pitchFamily="34" charset="0"/>
              </a:rPr>
              <a:t>ịnh</a:t>
            </a:r>
            <a:r>
              <a:rPr lang="en-US" sz="2400" b="1" kern="1200" dirty="0">
                <a:solidFill>
                  <a:srgbClr val="E45970">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400" b="1" kern="1200" dirty="0" err="1">
                <a:solidFill>
                  <a:srgbClr val="E45970">
                    <a:lumMod val="75000"/>
                  </a:srgbClr>
                </a:solidFill>
                <a:latin typeface="Cambria" panose="02040503050406030204" pitchFamily="18" charset="0"/>
                <a:ea typeface="Cambria" panose="02040503050406030204" pitchFamily="18" charset="0"/>
                <a:cs typeface="Arial" panose="020B0604020202020204" pitchFamily="34" charset="0"/>
              </a:rPr>
              <a:t>luật</a:t>
            </a:r>
            <a:r>
              <a:rPr lang="en-US" sz="2400" b="1" kern="1200" dirty="0">
                <a:solidFill>
                  <a:srgbClr val="E45970">
                    <a:lumMod val="75000"/>
                  </a:srgbClr>
                </a:solidFill>
                <a:latin typeface="Cambria" panose="02040503050406030204" pitchFamily="18" charset="0"/>
                <a:ea typeface="Cambria" panose="02040503050406030204" pitchFamily="18" charset="0"/>
                <a:cs typeface="Arial" panose="020B0604020202020204" pitchFamily="34" charset="0"/>
              </a:rPr>
              <a:t> Ohm</a:t>
            </a:r>
            <a:endParaRPr kumimoji="0" lang="en-US" sz="2400" b="1" i="0" u="none" strike="noStrike" kern="1200" cap="none" spc="0" normalizeH="0" baseline="0" noProof="0" dirty="0">
              <a:ln>
                <a:noFill/>
              </a:ln>
              <a:solidFill>
                <a:srgbClr val="E45970">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endParaRPr>
          </a:p>
        </p:txBody>
      </p:sp>
      <p:grpSp>
        <p:nvGrpSpPr>
          <p:cNvPr id="16" name="Google Shape;3567;p70" descr="n185 Fb Thu Huong Pham">
            <a:extLst>
              <a:ext uri="{FF2B5EF4-FFF2-40B4-BE49-F238E27FC236}">
                <a16:creationId xmlns:a16="http://schemas.microsoft.com/office/drawing/2014/main" id="{C6DCC167-B0F5-47EA-89F6-935475EFBC60}"/>
              </a:ext>
            </a:extLst>
          </p:cNvPr>
          <p:cNvGrpSpPr/>
          <p:nvPr/>
        </p:nvGrpSpPr>
        <p:grpSpPr>
          <a:xfrm>
            <a:off x="7406122" y="1823499"/>
            <a:ext cx="1546552" cy="3498416"/>
            <a:chOff x="6706495" y="1391275"/>
            <a:chExt cx="895619" cy="2025957"/>
          </a:xfrm>
        </p:grpSpPr>
        <p:sp>
          <p:nvSpPr>
            <p:cNvPr id="17" name="Google Shape;3568;p70">
              <a:extLst>
                <a:ext uri="{FF2B5EF4-FFF2-40B4-BE49-F238E27FC236}">
                  <a16:creationId xmlns:a16="http://schemas.microsoft.com/office/drawing/2014/main" id="{5694772C-4536-4914-B6BB-87F85297AFDA}"/>
                </a:ext>
              </a:extLst>
            </p:cNvPr>
            <p:cNvSpPr/>
            <p:nvPr/>
          </p:nvSpPr>
          <p:spPr>
            <a:xfrm>
              <a:off x="7178924" y="2842287"/>
              <a:ext cx="162357" cy="486261"/>
            </a:xfrm>
            <a:custGeom>
              <a:avLst/>
              <a:gdLst/>
              <a:ahLst/>
              <a:cxnLst/>
              <a:rect l="l" t="t" r="r" b="b"/>
              <a:pathLst>
                <a:path w="10822" h="32412" extrusionOk="0">
                  <a:moveTo>
                    <a:pt x="0" y="1"/>
                  </a:moveTo>
                  <a:lnTo>
                    <a:pt x="5806" y="31095"/>
                  </a:lnTo>
                  <a:cubicBezTo>
                    <a:pt x="5806" y="31095"/>
                    <a:pt x="8083" y="32411"/>
                    <a:pt x="9831" y="32411"/>
                  </a:cubicBezTo>
                  <a:cubicBezTo>
                    <a:pt x="10192" y="32411"/>
                    <a:pt x="10530" y="32355"/>
                    <a:pt x="10821" y="32220"/>
                  </a:cubicBezTo>
                  <a:lnTo>
                    <a:pt x="9636" y="609"/>
                  </a:lnTo>
                  <a:lnTo>
                    <a:pt x="0" y="1"/>
                  </a:lnTo>
                  <a:close/>
                </a:path>
              </a:pathLst>
            </a:custGeom>
            <a:solidFill>
              <a:srgbClr val="FBCEAE"/>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18" name="Google Shape;3569;p70">
              <a:extLst>
                <a:ext uri="{FF2B5EF4-FFF2-40B4-BE49-F238E27FC236}">
                  <a16:creationId xmlns:a16="http://schemas.microsoft.com/office/drawing/2014/main" id="{9254867C-D3B7-4524-BD17-1F67EC28AD8D}"/>
                </a:ext>
              </a:extLst>
            </p:cNvPr>
            <p:cNvSpPr/>
            <p:nvPr/>
          </p:nvSpPr>
          <p:spPr>
            <a:xfrm>
              <a:off x="7166157" y="3304679"/>
              <a:ext cx="199743" cy="72072"/>
            </a:xfrm>
            <a:custGeom>
              <a:avLst/>
              <a:gdLst/>
              <a:ahLst/>
              <a:cxnLst/>
              <a:rect l="l" t="t" r="r" b="b"/>
              <a:pathLst>
                <a:path w="13314" h="4804" extrusionOk="0">
                  <a:moveTo>
                    <a:pt x="12979" y="1"/>
                  </a:moveTo>
                  <a:cubicBezTo>
                    <a:pt x="11893" y="553"/>
                    <a:pt x="10705" y="828"/>
                    <a:pt x="9517" y="828"/>
                  </a:cubicBezTo>
                  <a:cubicBezTo>
                    <a:pt x="8545" y="828"/>
                    <a:pt x="7573" y="644"/>
                    <a:pt x="6657" y="274"/>
                  </a:cubicBezTo>
                  <a:lnTo>
                    <a:pt x="6657" y="639"/>
                  </a:lnTo>
                  <a:cubicBezTo>
                    <a:pt x="6657" y="639"/>
                    <a:pt x="31" y="3527"/>
                    <a:pt x="0" y="4803"/>
                  </a:cubicBezTo>
                  <a:lnTo>
                    <a:pt x="13314" y="4408"/>
                  </a:lnTo>
                  <a:lnTo>
                    <a:pt x="12979" y="1"/>
                  </a:lnTo>
                  <a:close/>
                </a:path>
              </a:pathLst>
            </a:custGeom>
            <a:solidFill>
              <a:srgbClr val="B7D5C4"/>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19" name="Google Shape;3570;p70">
              <a:extLst>
                <a:ext uri="{FF2B5EF4-FFF2-40B4-BE49-F238E27FC236}">
                  <a16:creationId xmlns:a16="http://schemas.microsoft.com/office/drawing/2014/main" id="{17E49523-14B6-4A3B-A132-52429E6A4C10}"/>
                </a:ext>
              </a:extLst>
            </p:cNvPr>
            <p:cNvSpPr/>
            <p:nvPr/>
          </p:nvSpPr>
          <p:spPr>
            <a:xfrm>
              <a:off x="7331229" y="3326178"/>
              <a:ext cx="16428" cy="15513"/>
            </a:xfrm>
            <a:custGeom>
              <a:avLst/>
              <a:gdLst/>
              <a:ahLst/>
              <a:cxnLst/>
              <a:rect l="l" t="t" r="r" b="b"/>
              <a:pathLst>
                <a:path w="1095" h="1034" extrusionOk="0">
                  <a:moveTo>
                    <a:pt x="536" y="0"/>
                  </a:moveTo>
                  <a:cubicBezTo>
                    <a:pt x="314" y="0"/>
                    <a:pt x="104" y="142"/>
                    <a:pt x="31" y="361"/>
                  </a:cubicBezTo>
                  <a:cubicBezTo>
                    <a:pt x="1" y="665"/>
                    <a:pt x="153" y="939"/>
                    <a:pt x="457" y="1030"/>
                  </a:cubicBezTo>
                  <a:cubicBezTo>
                    <a:pt x="477" y="1032"/>
                    <a:pt x="496" y="1033"/>
                    <a:pt x="516" y="1033"/>
                  </a:cubicBezTo>
                  <a:cubicBezTo>
                    <a:pt x="765" y="1033"/>
                    <a:pt x="980" y="860"/>
                    <a:pt x="1064" y="635"/>
                  </a:cubicBezTo>
                  <a:cubicBezTo>
                    <a:pt x="1095" y="361"/>
                    <a:pt x="912" y="88"/>
                    <a:pt x="669" y="27"/>
                  </a:cubicBezTo>
                  <a:lnTo>
                    <a:pt x="700" y="27"/>
                  </a:lnTo>
                  <a:cubicBezTo>
                    <a:pt x="646" y="9"/>
                    <a:pt x="591" y="0"/>
                    <a:pt x="536"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20" name="Google Shape;3571;p70">
              <a:extLst>
                <a:ext uri="{FF2B5EF4-FFF2-40B4-BE49-F238E27FC236}">
                  <a16:creationId xmlns:a16="http://schemas.microsoft.com/office/drawing/2014/main" id="{994E0C4C-DE44-4833-9804-A1818303C25F}"/>
                </a:ext>
              </a:extLst>
            </p:cNvPr>
            <p:cNvSpPr/>
            <p:nvPr/>
          </p:nvSpPr>
          <p:spPr>
            <a:xfrm>
              <a:off x="7164791" y="3354847"/>
              <a:ext cx="201109" cy="21439"/>
            </a:xfrm>
            <a:custGeom>
              <a:avLst/>
              <a:gdLst/>
              <a:ahLst/>
              <a:cxnLst/>
              <a:rect l="l" t="t" r="r" b="b"/>
              <a:pathLst>
                <a:path w="13405" h="1429" extrusionOk="0">
                  <a:moveTo>
                    <a:pt x="13313" y="0"/>
                  </a:moveTo>
                  <a:lnTo>
                    <a:pt x="608" y="760"/>
                  </a:lnTo>
                  <a:cubicBezTo>
                    <a:pt x="608" y="760"/>
                    <a:pt x="0" y="1034"/>
                    <a:pt x="91" y="1429"/>
                  </a:cubicBezTo>
                  <a:lnTo>
                    <a:pt x="13405" y="1064"/>
                  </a:lnTo>
                  <a:lnTo>
                    <a:pt x="13313" y="0"/>
                  </a:lnTo>
                  <a:close/>
                </a:path>
              </a:pathLst>
            </a:custGeom>
            <a:solidFill>
              <a:srgbClr val="FFFFFF"/>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21" name="Google Shape;3572;p70">
              <a:extLst>
                <a:ext uri="{FF2B5EF4-FFF2-40B4-BE49-F238E27FC236}">
                  <a16:creationId xmlns:a16="http://schemas.microsoft.com/office/drawing/2014/main" id="{884761C7-2C7F-4E7E-B9E3-F142E1ACFAA1}"/>
                </a:ext>
              </a:extLst>
            </p:cNvPr>
            <p:cNvSpPr/>
            <p:nvPr/>
          </p:nvSpPr>
          <p:spPr>
            <a:xfrm>
              <a:off x="7265338" y="3314146"/>
              <a:ext cx="19398" cy="12017"/>
            </a:xfrm>
            <a:custGeom>
              <a:avLst/>
              <a:gdLst/>
              <a:ahLst/>
              <a:cxnLst/>
              <a:rect l="l" t="t" r="r" b="b"/>
              <a:pathLst>
                <a:path w="1293" h="801" extrusionOk="0">
                  <a:moveTo>
                    <a:pt x="236" y="1"/>
                  </a:moveTo>
                  <a:cubicBezTo>
                    <a:pt x="92" y="1"/>
                    <a:pt x="0" y="39"/>
                    <a:pt x="16" y="69"/>
                  </a:cubicBezTo>
                  <a:cubicBezTo>
                    <a:pt x="16" y="130"/>
                    <a:pt x="350" y="160"/>
                    <a:pt x="654" y="342"/>
                  </a:cubicBezTo>
                  <a:cubicBezTo>
                    <a:pt x="971" y="544"/>
                    <a:pt x="1151" y="801"/>
                    <a:pt x="1221" y="801"/>
                  </a:cubicBezTo>
                  <a:cubicBezTo>
                    <a:pt x="1225" y="801"/>
                    <a:pt x="1228" y="800"/>
                    <a:pt x="1231" y="798"/>
                  </a:cubicBezTo>
                  <a:cubicBezTo>
                    <a:pt x="1292" y="768"/>
                    <a:pt x="1171" y="403"/>
                    <a:pt x="775" y="160"/>
                  </a:cubicBezTo>
                  <a:cubicBezTo>
                    <a:pt x="578" y="39"/>
                    <a:pt x="380" y="1"/>
                    <a:pt x="236"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22" name="Google Shape;3573;p70">
              <a:extLst>
                <a:ext uri="{FF2B5EF4-FFF2-40B4-BE49-F238E27FC236}">
                  <a16:creationId xmlns:a16="http://schemas.microsoft.com/office/drawing/2014/main" id="{B6DB4DC1-B514-4888-9E5D-FB120FD4A3F6}"/>
                </a:ext>
              </a:extLst>
            </p:cNvPr>
            <p:cNvSpPr/>
            <p:nvPr/>
          </p:nvSpPr>
          <p:spPr>
            <a:xfrm>
              <a:off x="7244590" y="3324077"/>
              <a:ext cx="15063" cy="15273"/>
            </a:xfrm>
            <a:custGeom>
              <a:avLst/>
              <a:gdLst/>
              <a:ahLst/>
              <a:cxnLst/>
              <a:rect l="l" t="t" r="r" b="b"/>
              <a:pathLst>
                <a:path w="1004" h="1018" extrusionOk="0">
                  <a:moveTo>
                    <a:pt x="97" y="1"/>
                  </a:moveTo>
                  <a:cubicBezTo>
                    <a:pt x="37" y="1"/>
                    <a:pt x="0" y="17"/>
                    <a:pt x="0" y="45"/>
                  </a:cubicBezTo>
                  <a:cubicBezTo>
                    <a:pt x="0" y="106"/>
                    <a:pt x="274" y="197"/>
                    <a:pt x="517" y="471"/>
                  </a:cubicBezTo>
                  <a:cubicBezTo>
                    <a:pt x="730" y="744"/>
                    <a:pt x="821" y="1018"/>
                    <a:pt x="882" y="1018"/>
                  </a:cubicBezTo>
                  <a:cubicBezTo>
                    <a:pt x="973" y="1018"/>
                    <a:pt x="1003" y="623"/>
                    <a:pt x="699" y="319"/>
                  </a:cubicBezTo>
                  <a:cubicBezTo>
                    <a:pt x="488" y="86"/>
                    <a:pt x="233" y="1"/>
                    <a:pt x="97"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23" name="Google Shape;3574;p70">
              <a:extLst>
                <a:ext uri="{FF2B5EF4-FFF2-40B4-BE49-F238E27FC236}">
                  <a16:creationId xmlns:a16="http://schemas.microsoft.com/office/drawing/2014/main" id="{8E41521F-D3C4-4720-8D52-84F7949C730A}"/>
                </a:ext>
              </a:extLst>
            </p:cNvPr>
            <p:cNvSpPr/>
            <p:nvPr/>
          </p:nvSpPr>
          <p:spPr>
            <a:xfrm>
              <a:off x="7224981" y="3333214"/>
              <a:ext cx="10952" cy="16623"/>
            </a:xfrm>
            <a:custGeom>
              <a:avLst/>
              <a:gdLst/>
              <a:ahLst/>
              <a:cxnLst/>
              <a:rect l="l" t="t" r="r" b="b"/>
              <a:pathLst>
                <a:path w="730" h="1108" extrusionOk="0">
                  <a:moveTo>
                    <a:pt x="60" y="1"/>
                  </a:moveTo>
                  <a:cubicBezTo>
                    <a:pt x="45" y="1"/>
                    <a:pt x="35" y="5"/>
                    <a:pt x="31" y="14"/>
                  </a:cubicBezTo>
                  <a:cubicBezTo>
                    <a:pt x="0" y="75"/>
                    <a:pt x="183" y="257"/>
                    <a:pt x="335" y="561"/>
                  </a:cubicBezTo>
                  <a:cubicBezTo>
                    <a:pt x="487" y="834"/>
                    <a:pt x="517" y="1108"/>
                    <a:pt x="578" y="1108"/>
                  </a:cubicBezTo>
                  <a:cubicBezTo>
                    <a:pt x="639" y="1108"/>
                    <a:pt x="730" y="804"/>
                    <a:pt x="547" y="439"/>
                  </a:cubicBezTo>
                  <a:cubicBezTo>
                    <a:pt x="391" y="153"/>
                    <a:pt x="146" y="1"/>
                    <a:pt x="60"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24" name="Google Shape;3575;p70">
              <a:extLst>
                <a:ext uri="{FF2B5EF4-FFF2-40B4-BE49-F238E27FC236}">
                  <a16:creationId xmlns:a16="http://schemas.microsoft.com/office/drawing/2014/main" id="{D6D60526-FD6C-4BEC-838D-7B6F204F2B7C}"/>
                </a:ext>
              </a:extLst>
            </p:cNvPr>
            <p:cNvSpPr/>
            <p:nvPr/>
          </p:nvSpPr>
          <p:spPr>
            <a:xfrm>
              <a:off x="7294743" y="2833166"/>
              <a:ext cx="176504" cy="528538"/>
            </a:xfrm>
            <a:custGeom>
              <a:avLst/>
              <a:gdLst/>
              <a:ahLst/>
              <a:cxnLst/>
              <a:rect l="l" t="t" r="r" b="b"/>
              <a:pathLst>
                <a:path w="11765" h="35230" extrusionOk="0">
                  <a:moveTo>
                    <a:pt x="10883" y="1"/>
                  </a:moveTo>
                  <a:lnTo>
                    <a:pt x="1" y="578"/>
                  </a:lnTo>
                  <a:lnTo>
                    <a:pt x="2980" y="35229"/>
                  </a:lnTo>
                  <a:lnTo>
                    <a:pt x="8117" y="35108"/>
                  </a:lnTo>
                  <a:cubicBezTo>
                    <a:pt x="8117" y="35108"/>
                    <a:pt x="11460" y="9363"/>
                    <a:pt x="11612" y="7448"/>
                  </a:cubicBezTo>
                  <a:cubicBezTo>
                    <a:pt x="11764" y="5533"/>
                    <a:pt x="11004" y="335"/>
                    <a:pt x="10883" y="1"/>
                  </a:cubicBezTo>
                  <a:close/>
                </a:path>
              </a:pathLst>
            </a:custGeom>
            <a:solidFill>
              <a:srgbClr val="FBCEAE"/>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25" name="Google Shape;3576;p70">
              <a:extLst>
                <a:ext uri="{FF2B5EF4-FFF2-40B4-BE49-F238E27FC236}">
                  <a16:creationId xmlns:a16="http://schemas.microsoft.com/office/drawing/2014/main" id="{D1184424-B0C2-41ED-A305-82FCD15D51EB}"/>
                </a:ext>
              </a:extLst>
            </p:cNvPr>
            <p:cNvSpPr/>
            <p:nvPr/>
          </p:nvSpPr>
          <p:spPr>
            <a:xfrm>
              <a:off x="7297488" y="2873297"/>
              <a:ext cx="39232" cy="448275"/>
            </a:xfrm>
            <a:custGeom>
              <a:avLst/>
              <a:gdLst/>
              <a:ahLst/>
              <a:cxnLst/>
              <a:rect l="l" t="t" r="r" b="b"/>
              <a:pathLst>
                <a:path w="2615" h="29880" extrusionOk="0">
                  <a:moveTo>
                    <a:pt x="31" y="1"/>
                  </a:moveTo>
                  <a:cubicBezTo>
                    <a:pt x="0" y="92"/>
                    <a:pt x="31" y="213"/>
                    <a:pt x="31" y="305"/>
                  </a:cubicBezTo>
                  <a:cubicBezTo>
                    <a:pt x="61" y="517"/>
                    <a:pt x="91" y="791"/>
                    <a:pt x="122" y="1186"/>
                  </a:cubicBezTo>
                  <a:cubicBezTo>
                    <a:pt x="183" y="1946"/>
                    <a:pt x="304" y="3040"/>
                    <a:pt x="426" y="4378"/>
                  </a:cubicBezTo>
                  <a:cubicBezTo>
                    <a:pt x="669" y="7083"/>
                    <a:pt x="1034" y="10821"/>
                    <a:pt x="1398" y="14925"/>
                  </a:cubicBezTo>
                  <a:cubicBezTo>
                    <a:pt x="1763" y="19028"/>
                    <a:pt x="2037" y="22797"/>
                    <a:pt x="2250" y="25502"/>
                  </a:cubicBezTo>
                  <a:cubicBezTo>
                    <a:pt x="2371" y="26840"/>
                    <a:pt x="2432" y="27934"/>
                    <a:pt x="2493" y="28694"/>
                  </a:cubicBezTo>
                  <a:cubicBezTo>
                    <a:pt x="2523" y="29059"/>
                    <a:pt x="2584" y="29363"/>
                    <a:pt x="2584" y="29576"/>
                  </a:cubicBezTo>
                  <a:cubicBezTo>
                    <a:pt x="2584" y="29667"/>
                    <a:pt x="2584" y="29788"/>
                    <a:pt x="2614" y="29879"/>
                  </a:cubicBezTo>
                  <a:cubicBezTo>
                    <a:pt x="2614" y="29788"/>
                    <a:pt x="2614" y="29667"/>
                    <a:pt x="2614" y="29576"/>
                  </a:cubicBezTo>
                  <a:cubicBezTo>
                    <a:pt x="2614" y="29363"/>
                    <a:pt x="2614" y="29089"/>
                    <a:pt x="2584" y="28694"/>
                  </a:cubicBezTo>
                  <a:cubicBezTo>
                    <a:pt x="2554" y="27934"/>
                    <a:pt x="2462" y="26840"/>
                    <a:pt x="2402" y="25502"/>
                  </a:cubicBezTo>
                  <a:cubicBezTo>
                    <a:pt x="2219" y="22797"/>
                    <a:pt x="1946" y="19028"/>
                    <a:pt x="1581" y="14925"/>
                  </a:cubicBezTo>
                  <a:cubicBezTo>
                    <a:pt x="1216" y="10791"/>
                    <a:pt x="851" y="7052"/>
                    <a:pt x="547" y="4347"/>
                  </a:cubicBezTo>
                  <a:cubicBezTo>
                    <a:pt x="395" y="3010"/>
                    <a:pt x="274" y="1916"/>
                    <a:pt x="183" y="1156"/>
                  </a:cubicBezTo>
                  <a:cubicBezTo>
                    <a:pt x="122" y="791"/>
                    <a:pt x="91" y="517"/>
                    <a:pt x="61" y="305"/>
                  </a:cubicBezTo>
                  <a:cubicBezTo>
                    <a:pt x="61" y="183"/>
                    <a:pt x="31" y="92"/>
                    <a:pt x="31" y="1"/>
                  </a:cubicBezTo>
                  <a:close/>
                </a:path>
              </a:pathLst>
            </a:custGeom>
            <a:solidFill>
              <a:srgbClr val="875149"/>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26" name="Google Shape;3577;p70">
              <a:extLst>
                <a:ext uri="{FF2B5EF4-FFF2-40B4-BE49-F238E27FC236}">
                  <a16:creationId xmlns:a16="http://schemas.microsoft.com/office/drawing/2014/main" id="{1BCC2407-FC81-455A-9BB8-96F5B8FE0C40}"/>
                </a:ext>
              </a:extLst>
            </p:cNvPr>
            <p:cNvSpPr/>
            <p:nvPr/>
          </p:nvSpPr>
          <p:spPr>
            <a:xfrm>
              <a:off x="7410127" y="3337625"/>
              <a:ext cx="18243" cy="16653"/>
            </a:xfrm>
            <a:custGeom>
              <a:avLst/>
              <a:gdLst/>
              <a:ahLst/>
              <a:cxnLst/>
              <a:rect l="l" t="t" r="r" b="b"/>
              <a:pathLst>
                <a:path w="1216" h="1110" extrusionOk="0">
                  <a:moveTo>
                    <a:pt x="603" y="0"/>
                  </a:moveTo>
                  <a:cubicBezTo>
                    <a:pt x="465" y="0"/>
                    <a:pt x="326" y="46"/>
                    <a:pt x="213" y="145"/>
                  </a:cubicBezTo>
                  <a:lnTo>
                    <a:pt x="274" y="115"/>
                  </a:lnTo>
                  <a:lnTo>
                    <a:pt x="274" y="115"/>
                  </a:lnTo>
                  <a:cubicBezTo>
                    <a:pt x="61" y="328"/>
                    <a:pt x="0" y="632"/>
                    <a:pt x="152" y="875"/>
                  </a:cubicBezTo>
                  <a:cubicBezTo>
                    <a:pt x="267" y="1029"/>
                    <a:pt x="444" y="1110"/>
                    <a:pt x="620" y="1110"/>
                  </a:cubicBezTo>
                  <a:cubicBezTo>
                    <a:pt x="721" y="1110"/>
                    <a:pt x="823" y="1082"/>
                    <a:pt x="912" y="1027"/>
                  </a:cubicBezTo>
                  <a:cubicBezTo>
                    <a:pt x="1155" y="814"/>
                    <a:pt x="1216" y="449"/>
                    <a:pt x="1033" y="176"/>
                  </a:cubicBezTo>
                  <a:cubicBezTo>
                    <a:pt x="920" y="62"/>
                    <a:pt x="762" y="0"/>
                    <a:pt x="603"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27" name="Google Shape;3578;p70">
              <a:extLst>
                <a:ext uri="{FF2B5EF4-FFF2-40B4-BE49-F238E27FC236}">
                  <a16:creationId xmlns:a16="http://schemas.microsoft.com/office/drawing/2014/main" id="{CBF9E3EE-F221-478B-BB1A-02DEACE646C9}"/>
                </a:ext>
              </a:extLst>
            </p:cNvPr>
            <p:cNvSpPr/>
            <p:nvPr/>
          </p:nvSpPr>
          <p:spPr>
            <a:xfrm>
              <a:off x="7102771" y="1561809"/>
              <a:ext cx="338831" cy="339747"/>
            </a:xfrm>
            <a:custGeom>
              <a:avLst/>
              <a:gdLst/>
              <a:ahLst/>
              <a:cxnLst/>
              <a:rect l="l" t="t" r="r" b="b"/>
              <a:pathLst>
                <a:path w="22585" h="22646" extrusionOk="0">
                  <a:moveTo>
                    <a:pt x="20882" y="1"/>
                  </a:moveTo>
                  <a:lnTo>
                    <a:pt x="2949" y="214"/>
                  </a:lnTo>
                  <a:cubicBezTo>
                    <a:pt x="3161" y="5776"/>
                    <a:pt x="3678" y="10518"/>
                    <a:pt x="1824" y="15260"/>
                  </a:cubicBezTo>
                  <a:cubicBezTo>
                    <a:pt x="1338" y="16475"/>
                    <a:pt x="730" y="17630"/>
                    <a:pt x="365" y="18877"/>
                  </a:cubicBezTo>
                  <a:cubicBezTo>
                    <a:pt x="31" y="20123"/>
                    <a:pt x="0" y="21521"/>
                    <a:pt x="669" y="22646"/>
                  </a:cubicBezTo>
                  <a:lnTo>
                    <a:pt x="4286" y="21612"/>
                  </a:lnTo>
                  <a:cubicBezTo>
                    <a:pt x="4286" y="21217"/>
                    <a:pt x="4286" y="20852"/>
                    <a:pt x="4256" y="20457"/>
                  </a:cubicBezTo>
                  <a:lnTo>
                    <a:pt x="4256" y="20457"/>
                  </a:lnTo>
                  <a:cubicBezTo>
                    <a:pt x="4408" y="20974"/>
                    <a:pt x="4772" y="21369"/>
                    <a:pt x="5259" y="21582"/>
                  </a:cubicBezTo>
                  <a:cubicBezTo>
                    <a:pt x="5678" y="21708"/>
                    <a:pt x="6127" y="21776"/>
                    <a:pt x="6585" y="21776"/>
                  </a:cubicBezTo>
                  <a:cubicBezTo>
                    <a:pt x="6790" y="21776"/>
                    <a:pt x="6997" y="21762"/>
                    <a:pt x="7204" y="21734"/>
                  </a:cubicBezTo>
                  <a:cubicBezTo>
                    <a:pt x="11034" y="21399"/>
                    <a:pt x="14803" y="20700"/>
                    <a:pt x="18451" y="19606"/>
                  </a:cubicBezTo>
                  <a:cubicBezTo>
                    <a:pt x="18594" y="19561"/>
                    <a:pt x="18897" y="19546"/>
                    <a:pt x="19254" y="19546"/>
                  </a:cubicBezTo>
                  <a:cubicBezTo>
                    <a:pt x="20111" y="19546"/>
                    <a:pt x="21277" y="19636"/>
                    <a:pt x="21277" y="19636"/>
                  </a:cubicBezTo>
                  <a:cubicBezTo>
                    <a:pt x="22584" y="13922"/>
                    <a:pt x="22128" y="5776"/>
                    <a:pt x="20882"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28" name="Google Shape;3579;p70">
              <a:extLst>
                <a:ext uri="{FF2B5EF4-FFF2-40B4-BE49-F238E27FC236}">
                  <a16:creationId xmlns:a16="http://schemas.microsoft.com/office/drawing/2014/main" id="{F654C063-871D-40F5-A6E6-5201D86D3ED3}"/>
                </a:ext>
              </a:extLst>
            </p:cNvPr>
            <p:cNvSpPr/>
            <p:nvPr/>
          </p:nvSpPr>
          <p:spPr>
            <a:xfrm>
              <a:off x="6706495" y="1984894"/>
              <a:ext cx="227558" cy="78088"/>
            </a:xfrm>
            <a:custGeom>
              <a:avLst/>
              <a:gdLst/>
              <a:ahLst/>
              <a:cxnLst/>
              <a:rect l="l" t="t" r="r" b="b"/>
              <a:pathLst>
                <a:path w="15168" h="5205" extrusionOk="0">
                  <a:moveTo>
                    <a:pt x="6530" y="0"/>
                  </a:moveTo>
                  <a:cubicBezTo>
                    <a:pt x="6111" y="0"/>
                    <a:pt x="5713" y="73"/>
                    <a:pt x="5441" y="311"/>
                  </a:cubicBezTo>
                  <a:cubicBezTo>
                    <a:pt x="5380" y="585"/>
                    <a:pt x="5532" y="858"/>
                    <a:pt x="5776" y="919"/>
                  </a:cubicBezTo>
                  <a:lnTo>
                    <a:pt x="5867" y="919"/>
                  </a:lnTo>
                  <a:cubicBezTo>
                    <a:pt x="6748" y="1040"/>
                    <a:pt x="8390" y="1314"/>
                    <a:pt x="8329" y="1436"/>
                  </a:cubicBezTo>
                  <a:cubicBezTo>
                    <a:pt x="8268" y="1557"/>
                    <a:pt x="5441" y="1405"/>
                    <a:pt x="4894" y="1618"/>
                  </a:cubicBezTo>
                  <a:lnTo>
                    <a:pt x="700" y="1740"/>
                  </a:lnTo>
                  <a:cubicBezTo>
                    <a:pt x="700" y="1740"/>
                    <a:pt x="0" y="2469"/>
                    <a:pt x="700" y="2682"/>
                  </a:cubicBezTo>
                  <a:lnTo>
                    <a:pt x="730" y="3229"/>
                  </a:lnTo>
                  <a:cubicBezTo>
                    <a:pt x="943" y="3381"/>
                    <a:pt x="1216" y="3472"/>
                    <a:pt x="1459" y="3533"/>
                  </a:cubicBezTo>
                  <a:cubicBezTo>
                    <a:pt x="2037" y="3654"/>
                    <a:pt x="1459" y="4019"/>
                    <a:pt x="2189" y="4141"/>
                  </a:cubicBezTo>
                  <a:cubicBezTo>
                    <a:pt x="2545" y="4185"/>
                    <a:pt x="2901" y="4214"/>
                    <a:pt x="3257" y="4214"/>
                  </a:cubicBezTo>
                  <a:cubicBezTo>
                    <a:pt x="3387" y="4214"/>
                    <a:pt x="3518" y="4210"/>
                    <a:pt x="3648" y="4202"/>
                  </a:cubicBezTo>
                  <a:lnTo>
                    <a:pt x="3739" y="4506"/>
                  </a:lnTo>
                  <a:cubicBezTo>
                    <a:pt x="3982" y="4627"/>
                    <a:pt x="4225" y="4688"/>
                    <a:pt x="4469" y="4688"/>
                  </a:cubicBezTo>
                  <a:cubicBezTo>
                    <a:pt x="4533" y="4701"/>
                    <a:pt x="4670" y="4707"/>
                    <a:pt x="4863" y="4707"/>
                  </a:cubicBezTo>
                  <a:cubicBezTo>
                    <a:pt x="6405" y="4707"/>
                    <a:pt x="11520" y="4323"/>
                    <a:pt x="11520" y="4323"/>
                  </a:cubicBezTo>
                  <a:lnTo>
                    <a:pt x="14864" y="5205"/>
                  </a:lnTo>
                  <a:lnTo>
                    <a:pt x="15168" y="1922"/>
                  </a:lnTo>
                  <a:lnTo>
                    <a:pt x="12675" y="1284"/>
                  </a:lnTo>
                  <a:cubicBezTo>
                    <a:pt x="12493" y="828"/>
                    <a:pt x="12220" y="433"/>
                    <a:pt x="11824" y="189"/>
                  </a:cubicBezTo>
                  <a:cubicBezTo>
                    <a:pt x="11609" y="88"/>
                    <a:pt x="11142" y="53"/>
                    <a:pt x="10613" y="53"/>
                  </a:cubicBezTo>
                  <a:cubicBezTo>
                    <a:pt x="9721" y="53"/>
                    <a:pt x="8653" y="151"/>
                    <a:pt x="8329" y="189"/>
                  </a:cubicBezTo>
                  <a:cubicBezTo>
                    <a:pt x="8315" y="190"/>
                    <a:pt x="8300" y="191"/>
                    <a:pt x="8284" y="191"/>
                  </a:cubicBezTo>
                  <a:cubicBezTo>
                    <a:pt x="7937" y="191"/>
                    <a:pt x="7206" y="0"/>
                    <a:pt x="6530" y="0"/>
                  </a:cubicBezTo>
                  <a:close/>
                </a:path>
              </a:pathLst>
            </a:custGeom>
            <a:solidFill>
              <a:srgbClr val="FBCEAE"/>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29" name="Google Shape;3580;p70">
              <a:extLst>
                <a:ext uri="{FF2B5EF4-FFF2-40B4-BE49-F238E27FC236}">
                  <a16:creationId xmlns:a16="http://schemas.microsoft.com/office/drawing/2014/main" id="{AC49BCA1-9307-443C-9D17-C05B97CC2532}"/>
                </a:ext>
              </a:extLst>
            </p:cNvPr>
            <p:cNvSpPr/>
            <p:nvPr/>
          </p:nvSpPr>
          <p:spPr>
            <a:xfrm>
              <a:off x="6835997" y="2002327"/>
              <a:ext cx="40147" cy="29645"/>
            </a:xfrm>
            <a:custGeom>
              <a:avLst/>
              <a:gdLst/>
              <a:ahLst/>
              <a:cxnLst/>
              <a:rect l="l" t="t" r="r" b="b"/>
              <a:pathLst>
                <a:path w="2676" h="1976" extrusionOk="0">
                  <a:moveTo>
                    <a:pt x="2676" y="0"/>
                  </a:moveTo>
                  <a:cubicBezTo>
                    <a:pt x="2524" y="0"/>
                    <a:pt x="2341" y="0"/>
                    <a:pt x="2159" y="61"/>
                  </a:cubicBezTo>
                  <a:cubicBezTo>
                    <a:pt x="1764" y="152"/>
                    <a:pt x="1369" y="334"/>
                    <a:pt x="1034" y="547"/>
                  </a:cubicBezTo>
                  <a:cubicBezTo>
                    <a:pt x="670" y="790"/>
                    <a:pt x="366" y="1094"/>
                    <a:pt x="153" y="1459"/>
                  </a:cubicBezTo>
                  <a:cubicBezTo>
                    <a:pt x="62" y="1611"/>
                    <a:pt x="1" y="1793"/>
                    <a:pt x="1" y="1976"/>
                  </a:cubicBezTo>
                  <a:cubicBezTo>
                    <a:pt x="1" y="1976"/>
                    <a:pt x="92" y="1793"/>
                    <a:pt x="244" y="1520"/>
                  </a:cubicBezTo>
                  <a:cubicBezTo>
                    <a:pt x="487" y="1185"/>
                    <a:pt x="761" y="912"/>
                    <a:pt x="1125" y="699"/>
                  </a:cubicBezTo>
                  <a:cubicBezTo>
                    <a:pt x="1612" y="426"/>
                    <a:pt x="2129" y="182"/>
                    <a:pt x="2676" y="0"/>
                  </a:cubicBezTo>
                  <a:close/>
                </a:path>
              </a:pathLst>
            </a:custGeom>
            <a:solidFill>
              <a:srgbClr val="875149"/>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30" name="Google Shape;3581;p70">
              <a:extLst>
                <a:ext uri="{FF2B5EF4-FFF2-40B4-BE49-F238E27FC236}">
                  <a16:creationId xmlns:a16="http://schemas.microsoft.com/office/drawing/2014/main" id="{428EF2E1-3892-46CD-8DC1-494A3B89DBF8}"/>
                </a:ext>
              </a:extLst>
            </p:cNvPr>
            <p:cNvSpPr/>
            <p:nvPr/>
          </p:nvSpPr>
          <p:spPr>
            <a:xfrm>
              <a:off x="6762124" y="2039863"/>
              <a:ext cx="41512" cy="8986"/>
            </a:xfrm>
            <a:custGeom>
              <a:avLst/>
              <a:gdLst/>
              <a:ahLst/>
              <a:cxnLst/>
              <a:rect l="l" t="t" r="r" b="b"/>
              <a:pathLst>
                <a:path w="2767" h="599" extrusionOk="0">
                  <a:moveTo>
                    <a:pt x="1912" y="1"/>
                  </a:moveTo>
                  <a:cubicBezTo>
                    <a:pt x="1711" y="1"/>
                    <a:pt x="1509" y="8"/>
                    <a:pt x="1308" y="21"/>
                  </a:cubicBezTo>
                  <a:cubicBezTo>
                    <a:pt x="973" y="21"/>
                    <a:pt x="609" y="82"/>
                    <a:pt x="274" y="203"/>
                  </a:cubicBezTo>
                  <a:cubicBezTo>
                    <a:pt x="31" y="386"/>
                    <a:pt x="1" y="598"/>
                    <a:pt x="31" y="598"/>
                  </a:cubicBezTo>
                  <a:cubicBezTo>
                    <a:pt x="122" y="477"/>
                    <a:pt x="214" y="386"/>
                    <a:pt x="335" y="325"/>
                  </a:cubicBezTo>
                  <a:cubicBezTo>
                    <a:pt x="669" y="234"/>
                    <a:pt x="1004" y="203"/>
                    <a:pt x="1338" y="203"/>
                  </a:cubicBezTo>
                  <a:cubicBezTo>
                    <a:pt x="1824" y="203"/>
                    <a:pt x="2311" y="142"/>
                    <a:pt x="2767" y="51"/>
                  </a:cubicBezTo>
                  <a:cubicBezTo>
                    <a:pt x="2482" y="16"/>
                    <a:pt x="2197" y="1"/>
                    <a:pt x="1912" y="1"/>
                  </a:cubicBezTo>
                  <a:close/>
                </a:path>
              </a:pathLst>
            </a:custGeom>
            <a:solidFill>
              <a:srgbClr val="875149"/>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31" name="Google Shape;3582;p70">
              <a:extLst>
                <a:ext uri="{FF2B5EF4-FFF2-40B4-BE49-F238E27FC236}">
                  <a16:creationId xmlns:a16="http://schemas.microsoft.com/office/drawing/2014/main" id="{36B6C2E1-87F5-419E-A2C7-620EEBF94220}"/>
                </a:ext>
              </a:extLst>
            </p:cNvPr>
            <p:cNvSpPr/>
            <p:nvPr/>
          </p:nvSpPr>
          <p:spPr>
            <a:xfrm>
              <a:off x="6732944" y="2026751"/>
              <a:ext cx="67046" cy="13427"/>
            </a:xfrm>
            <a:custGeom>
              <a:avLst/>
              <a:gdLst/>
              <a:ahLst/>
              <a:cxnLst/>
              <a:rect l="l" t="t" r="r" b="b"/>
              <a:pathLst>
                <a:path w="4469" h="895" extrusionOk="0">
                  <a:moveTo>
                    <a:pt x="4261" y="1"/>
                  </a:moveTo>
                  <a:cubicBezTo>
                    <a:pt x="4098" y="1"/>
                    <a:pt x="3941" y="22"/>
                    <a:pt x="3769" y="44"/>
                  </a:cubicBezTo>
                  <a:cubicBezTo>
                    <a:pt x="3222" y="135"/>
                    <a:pt x="2706" y="165"/>
                    <a:pt x="2159" y="165"/>
                  </a:cubicBezTo>
                  <a:cubicBezTo>
                    <a:pt x="1855" y="165"/>
                    <a:pt x="1551" y="165"/>
                    <a:pt x="1247" y="196"/>
                  </a:cubicBezTo>
                  <a:cubicBezTo>
                    <a:pt x="973" y="226"/>
                    <a:pt x="730" y="287"/>
                    <a:pt x="487" y="378"/>
                  </a:cubicBezTo>
                  <a:cubicBezTo>
                    <a:pt x="335" y="439"/>
                    <a:pt x="183" y="561"/>
                    <a:pt x="92" y="682"/>
                  </a:cubicBezTo>
                  <a:cubicBezTo>
                    <a:pt x="0" y="804"/>
                    <a:pt x="31" y="895"/>
                    <a:pt x="61" y="895"/>
                  </a:cubicBezTo>
                  <a:cubicBezTo>
                    <a:pt x="61" y="895"/>
                    <a:pt x="61" y="804"/>
                    <a:pt x="122" y="743"/>
                  </a:cubicBezTo>
                  <a:cubicBezTo>
                    <a:pt x="244" y="621"/>
                    <a:pt x="396" y="530"/>
                    <a:pt x="548" y="500"/>
                  </a:cubicBezTo>
                  <a:cubicBezTo>
                    <a:pt x="931" y="387"/>
                    <a:pt x="1331" y="324"/>
                    <a:pt x="1735" y="324"/>
                  </a:cubicBezTo>
                  <a:cubicBezTo>
                    <a:pt x="1876" y="324"/>
                    <a:pt x="2017" y="332"/>
                    <a:pt x="2159" y="348"/>
                  </a:cubicBezTo>
                  <a:cubicBezTo>
                    <a:pt x="2706" y="348"/>
                    <a:pt x="3253" y="287"/>
                    <a:pt x="3800" y="165"/>
                  </a:cubicBezTo>
                  <a:cubicBezTo>
                    <a:pt x="4013" y="135"/>
                    <a:pt x="4256" y="74"/>
                    <a:pt x="4469" y="13"/>
                  </a:cubicBezTo>
                  <a:cubicBezTo>
                    <a:pt x="4397" y="5"/>
                    <a:pt x="4329" y="1"/>
                    <a:pt x="4261" y="1"/>
                  </a:cubicBezTo>
                  <a:close/>
                </a:path>
              </a:pathLst>
            </a:custGeom>
            <a:solidFill>
              <a:srgbClr val="875149"/>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32" name="Google Shape;3583;p70">
              <a:extLst>
                <a:ext uri="{FF2B5EF4-FFF2-40B4-BE49-F238E27FC236}">
                  <a16:creationId xmlns:a16="http://schemas.microsoft.com/office/drawing/2014/main" id="{8AD013FB-076A-4BC5-8189-90D9FB4BCBF6}"/>
                </a:ext>
              </a:extLst>
            </p:cNvPr>
            <p:cNvSpPr/>
            <p:nvPr/>
          </p:nvSpPr>
          <p:spPr>
            <a:xfrm>
              <a:off x="6718347" y="2016114"/>
              <a:ext cx="72072" cy="9932"/>
            </a:xfrm>
            <a:custGeom>
              <a:avLst/>
              <a:gdLst/>
              <a:ahLst/>
              <a:cxnLst/>
              <a:rect l="l" t="t" r="r" b="b"/>
              <a:pathLst>
                <a:path w="4804" h="662" extrusionOk="0">
                  <a:moveTo>
                    <a:pt x="4465" y="1"/>
                  </a:moveTo>
                  <a:cubicBezTo>
                    <a:pt x="4347" y="1"/>
                    <a:pt x="4226" y="8"/>
                    <a:pt x="4104" y="23"/>
                  </a:cubicBezTo>
                  <a:cubicBezTo>
                    <a:pt x="3648" y="23"/>
                    <a:pt x="3040" y="54"/>
                    <a:pt x="2341" y="84"/>
                  </a:cubicBezTo>
                  <a:cubicBezTo>
                    <a:pt x="2174" y="99"/>
                    <a:pt x="2014" y="99"/>
                    <a:pt x="1859" y="99"/>
                  </a:cubicBezTo>
                  <a:cubicBezTo>
                    <a:pt x="1703" y="99"/>
                    <a:pt x="1551" y="99"/>
                    <a:pt x="1399" y="115"/>
                  </a:cubicBezTo>
                  <a:cubicBezTo>
                    <a:pt x="1125" y="145"/>
                    <a:pt x="852" y="175"/>
                    <a:pt x="609" y="236"/>
                  </a:cubicBezTo>
                  <a:cubicBezTo>
                    <a:pt x="426" y="297"/>
                    <a:pt x="244" y="358"/>
                    <a:pt x="122" y="479"/>
                  </a:cubicBezTo>
                  <a:cubicBezTo>
                    <a:pt x="31" y="570"/>
                    <a:pt x="1" y="662"/>
                    <a:pt x="31" y="662"/>
                  </a:cubicBezTo>
                  <a:cubicBezTo>
                    <a:pt x="31" y="662"/>
                    <a:pt x="62" y="601"/>
                    <a:pt x="153" y="540"/>
                  </a:cubicBezTo>
                  <a:cubicBezTo>
                    <a:pt x="305" y="449"/>
                    <a:pt x="457" y="388"/>
                    <a:pt x="639" y="358"/>
                  </a:cubicBezTo>
                  <a:cubicBezTo>
                    <a:pt x="882" y="297"/>
                    <a:pt x="1125" y="266"/>
                    <a:pt x="1399" y="266"/>
                  </a:cubicBezTo>
                  <a:cubicBezTo>
                    <a:pt x="1536" y="251"/>
                    <a:pt x="1688" y="251"/>
                    <a:pt x="1847" y="251"/>
                  </a:cubicBezTo>
                  <a:cubicBezTo>
                    <a:pt x="2007" y="251"/>
                    <a:pt x="2174" y="251"/>
                    <a:pt x="2341" y="236"/>
                  </a:cubicBezTo>
                  <a:cubicBezTo>
                    <a:pt x="3040" y="206"/>
                    <a:pt x="3648" y="175"/>
                    <a:pt x="4104" y="115"/>
                  </a:cubicBezTo>
                  <a:cubicBezTo>
                    <a:pt x="4347" y="115"/>
                    <a:pt x="4590" y="84"/>
                    <a:pt x="4803" y="23"/>
                  </a:cubicBezTo>
                  <a:cubicBezTo>
                    <a:pt x="4697" y="8"/>
                    <a:pt x="4583" y="1"/>
                    <a:pt x="4465" y="1"/>
                  </a:cubicBezTo>
                  <a:close/>
                </a:path>
              </a:pathLst>
            </a:custGeom>
            <a:solidFill>
              <a:srgbClr val="875149"/>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33" name="Google Shape;3584;p70">
              <a:extLst>
                <a:ext uri="{FF2B5EF4-FFF2-40B4-BE49-F238E27FC236}">
                  <a16:creationId xmlns:a16="http://schemas.microsoft.com/office/drawing/2014/main" id="{140D464C-637F-4636-864D-592CD5C5B597}"/>
                </a:ext>
              </a:extLst>
            </p:cNvPr>
            <p:cNvSpPr/>
            <p:nvPr/>
          </p:nvSpPr>
          <p:spPr>
            <a:xfrm>
              <a:off x="7192606" y="1746955"/>
              <a:ext cx="174659" cy="120860"/>
            </a:xfrm>
            <a:custGeom>
              <a:avLst/>
              <a:gdLst/>
              <a:ahLst/>
              <a:cxnLst/>
              <a:rect l="l" t="t" r="r" b="b"/>
              <a:pathLst>
                <a:path w="11642" h="8056" extrusionOk="0">
                  <a:moveTo>
                    <a:pt x="11064" y="1"/>
                  </a:moveTo>
                  <a:lnTo>
                    <a:pt x="9575" y="153"/>
                  </a:lnTo>
                  <a:lnTo>
                    <a:pt x="2979" y="2371"/>
                  </a:lnTo>
                  <a:lnTo>
                    <a:pt x="0" y="6414"/>
                  </a:lnTo>
                  <a:lnTo>
                    <a:pt x="821" y="7964"/>
                  </a:lnTo>
                  <a:lnTo>
                    <a:pt x="4560" y="8055"/>
                  </a:lnTo>
                  <a:lnTo>
                    <a:pt x="8359" y="7204"/>
                  </a:lnTo>
                  <a:lnTo>
                    <a:pt x="10456" y="6353"/>
                  </a:lnTo>
                  <a:lnTo>
                    <a:pt x="11642" y="2736"/>
                  </a:lnTo>
                  <a:lnTo>
                    <a:pt x="11064" y="1"/>
                  </a:lnTo>
                  <a:close/>
                </a:path>
              </a:pathLst>
            </a:custGeom>
            <a:solidFill>
              <a:srgbClr val="FBCEAE"/>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34" name="Google Shape;3585;p70">
              <a:extLst>
                <a:ext uri="{FF2B5EF4-FFF2-40B4-BE49-F238E27FC236}">
                  <a16:creationId xmlns:a16="http://schemas.microsoft.com/office/drawing/2014/main" id="{F188B1CB-5383-4379-8A46-ABEA8524099D}"/>
                </a:ext>
              </a:extLst>
            </p:cNvPr>
            <p:cNvSpPr/>
            <p:nvPr/>
          </p:nvSpPr>
          <p:spPr>
            <a:xfrm>
              <a:off x="7082698" y="1830863"/>
              <a:ext cx="336551" cy="516221"/>
            </a:xfrm>
            <a:custGeom>
              <a:avLst/>
              <a:gdLst/>
              <a:ahLst/>
              <a:cxnLst/>
              <a:rect l="l" t="t" r="r" b="b"/>
              <a:pathLst>
                <a:path w="22433" h="34409" extrusionOk="0">
                  <a:moveTo>
                    <a:pt x="17174" y="0"/>
                  </a:moveTo>
                  <a:cubicBezTo>
                    <a:pt x="17174" y="0"/>
                    <a:pt x="11369" y="1702"/>
                    <a:pt x="9089" y="1733"/>
                  </a:cubicBezTo>
                  <a:cubicBezTo>
                    <a:pt x="9036" y="1734"/>
                    <a:pt x="8983" y="1735"/>
                    <a:pt x="8932" y="1735"/>
                  </a:cubicBezTo>
                  <a:cubicBezTo>
                    <a:pt x="6789" y="1735"/>
                    <a:pt x="6992" y="517"/>
                    <a:pt x="6992" y="517"/>
                  </a:cubicBezTo>
                  <a:lnTo>
                    <a:pt x="6992" y="517"/>
                  </a:lnTo>
                  <a:lnTo>
                    <a:pt x="639" y="8420"/>
                  </a:lnTo>
                  <a:cubicBezTo>
                    <a:pt x="153" y="10031"/>
                    <a:pt x="1" y="11703"/>
                    <a:pt x="183" y="13405"/>
                  </a:cubicBezTo>
                  <a:cubicBezTo>
                    <a:pt x="487" y="16292"/>
                    <a:pt x="1916" y="17174"/>
                    <a:pt x="1916" y="17174"/>
                  </a:cubicBezTo>
                  <a:lnTo>
                    <a:pt x="1186" y="34408"/>
                  </a:lnTo>
                  <a:lnTo>
                    <a:pt x="1186" y="34408"/>
                  </a:lnTo>
                  <a:lnTo>
                    <a:pt x="20123" y="31247"/>
                  </a:lnTo>
                  <a:lnTo>
                    <a:pt x="22433" y="8177"/>
                  </a:lnTo>
                  <a:lnTo>
                    <a:pt x="17174" y="0"/>
                  </a:lnTo>
                  <a:close/>
                </a:path>
              </a:pathLst>
            </a:custGeom>
            <a:solidFill>
              <a:srgbClr val="FFFFFF"/>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35" name="Google Shape;3586;p70">
              <a:extLst>
                <a:ext uri="{FF2B5EF4-FFF2-40B4-BE49-F238E27FC236}">
                  <a16:creationId xmlns:a16="http://schemas.microsoft.com/office/drawing/2014/main" id="{78813A6B-1786-4137-9FB9-5DC3C4EF1EF0}"/>
                </a:ext>
              </a:extLst>
            </p:cNvPr>
            <p:cNvSpPr/>
            <p:nvPr/>
          </p:nvSpPr>
          <p:spPr>
            <a:xfrm>
              <a:off x="7092734" y="2228040"/>
              <a:ext cx="437788" cy="643907"/>
            </a:xfrm>
            <a:custGeom>
              <a:avLst/>
              <a:gdLst/>
              <a:ahLst/>
              <a:cxnLst/>
              <a:rect l="l" t="t" r="r" b="b"/>
              <a:pathLst>
                <a:path w="29181" h="42920" extrusionOk="0">
                  <a:moveTo>
                    <a:pt x="25168" y="1"/>
                  </a:moveTo>
                  <a:lnTo>
                    <a:pt x="1" y="4469"/>
                  </a:lnTo>
                  <a:cubicBezTo>
                    <a:pt x="1" y="4469"/>
                    <a:pt x="517" y="7934"/>
                    <a:pt x="700" y="12706"/>
                  </a:cubicBezTo>
                  <a:cubicBezTo>
                    <a:pt x="882" y="17478"/>
                    <a:pt x="6141" y="42919"/>
                    <a:pt x="6141" y="42919"/>
                  </a:cubicBezTo>
                  <a:lnTo>
                    <a:pt x="24712" y="41916"/>
                  </a:lnTo>
                  <a:cubicBezTo>
                    <a:pt x="24712" y="41916"/>
                    <a:pt x="27205" y="21703"/>
                    <a:pt x="28177" y="15259"/>
                  </a:cubicBezTo>
                  <a:cubicBezTo>
                    <a:pt x="29180" y="8816"/>
                    <a:pt x="25168" y="1"/>
                    <a:pt x="25168" y="1"/>
                  </a:cubicBezTo>
                  <a:close/>
                </a:path>
              </a:pathLst>
            </a:custGeom>
            <a:solidFill>
              <a:srgbClr val="F5AA79"/>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36" name="Google Shape;3587;p70">
              <a:extLst>
                <a:ext uri="{FF2B5EF4-FFF2-40B4-BE49-F238E27FC236}">
                  <a16:creationId xmlns:a16="http://schemas.microsoft.com/office/drawing/2014/main" id="{E889300B-341A-4990-84EA-1DB1BB78BE00}"/>
                </a:ext>
              </a:extLst>
            </p:cNvPr>
            <p:cNvSpPr/>
            <p:nvPr/>
          </p:nvSpPr>
          <p:spPr>
            <a:xfrm>
              <a:off x="7272404" y="2461524"/>
              <a:ext cx="34671" cy="304176"/>
            </a:xfrm>
            <a:custGeom>
              <a:avLst/>
              <a:gdLst/>
              <a:ahLst/>
              <a:cxnLst/>
              <a:rect l="l" t="t" r="r" b="b"/>
              <a:pathLst>
                <a:path w="2311" h="20275" extrusionOk="0">
                  <a:moveTo>
                    <a:pt x="2249" y="0"/>
                  </a:moveTo>
                  <a:cubicBezTo>
                    <a:pt x="2186" y="0"/>
                    <a:pt x="1670" y="4548"/>
                    <a:pt x="1064" y="10122"/>
                  </a:cubicBezTo>
                  <a:cubicBezTo>
                    <a:pt x="456" y="15715"/>
                    <a:pt x="1" y="20274"/>
                    <a:pt x="61" y="20274"/>
                  </a:cubicBezTo>
                  <a:cubicBezTo>
                    <a:pt x="153" y="20274"/>
                    <a:pt x="639" y="15745"/>
                    <a:pt x="1247" y="10153"/>
                  </a:cubicBezTo>
                  <a:cubicBezTo>
                    <a:pt x="1855" y="4560"/>
                    <a:pt x="2311" y="0"/>
                    <a:pt x="2250" y="0"/>
                  </a:cubicBezTo>
                  <a:cubicBezTo>
                    <a:pt x="2250" y="0"/>
                    <a:pt x="2249" y="0"/>
                    <a:pt x="2249" y="0"/>
                  </a:cubicBezTo>
                  <a:close/>
                </a:path>
              </a:pathLst>
            </a:custGeom>
            <a:solidFill>
              <a:srgbClr val="455A64"/>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37" name="Google Shape;3588;p70">
              <a:extLst>
                <a:ext uri="{FF2B5EF4-FFF2-40B4-BE49-F238E27FC236}">
                  <a16:creationId xmlns:a16="http://schemas.microsoft.com/office/drawing/2014/main" id="{E539DEEB-AF89-47D4-8B47-C125E26EB332}"/>
                </a:ext>
              </a:extLst>
            </p:cNvPr>
            <p:cNvSpPr/>
            <p:nvPr/>
          </p:nvSpPr>
          <p:spPr>
            <a:xfrm>
              <a:off x="7259712" y="2158278"/>
              <a:ext cx="28205" cy="28820"/>
            </a:xfrm>
            <a:custGeom>
              <a:avLst/>
              <a:gdLst/>
              <a:ahLst/>
              <a:cxnLst/>
              <a:rect l="l" t="t" r="r" b="b"/>
              <a:pathLst>
                <a:path w="1880" h="1921" extrusionOk="0">
                  <a:moveTo>
                    <a:pt x="1114" y="0"/>
                  </a:moveTo>
                  <a:cubicBezTo>
                    <a:pt x="982" y="0"/>
                    <a:pt x="855" y="45"/>
                    <a:pt x="739" y="120"/>
                  </a:cubicBezTo>
                  <a:lnTo>
                    <a:pt x="739" y="120"/>
                  </a:lnTo>
                  <a:cubicBezTo>
                    <a:pt x="810" y="102"/>
                    <a:pt x="884" y="92"/>
                    <a:pt x="959" y="92"/>
                  </a:cubicBezTo>
                  <a:cubicBezTo>
                    <a:pt x="1118" y="92"/>
                    <a:pt x="1282" y="137"/>
                    <a:pt x="1424" y="244"/>
                  </a:cubicBezTo>
                  <a:cubicBezTo>
                    <a:pt x="1606" y="335"/>
                    <a:pt x="1728" y="487"/>
                    <a:pt x="1819" y="669"/>
                  </a:cubicBezTo>
                  <a:cubicBezTo>
                    <a:pt x="1789" y="456"/>
                    <a:pt x="1667" y="244"/>
                    <a:pt x="1485" y="122"/>
                  </a:cubicBezTo>
                  <a:cubicBezTo>
                    <a:pt x="1360" y="37"/>
                    <a:pt x="1235" y="0"/>
                    <a:pt x="1114" y="0"/>
                  </a:cubicBezTo>
                  <a:close/>
                  <a:moveTo>
                    <a:pt x="1819" y="669"/>
                  </a:moveTo>
                  <a:lnTo>
                    <a:pt x="1819" y="669"/>
                  </a:lnTo>
                  <a:cubicBezTo>
                    <a:pt x="1850" y="791"/>
                    <a:pt x="1880" y="882"/>
                    <a:pt x="1880" y="882"/>
                  </a:cubicBezTo>
                  <a:cubicBezTo>
                    <a:pt x="1880" y="791"/>
                    <a:pt x="1880" y="730"/>
                    <a:pt x="1819" y="669"/>
                  </a:cubicBezTo>
                  <a:close/>
                  <a:moveTo>
                    <a:pt x="739" y="120"/>
                  </a:moveTo>
                  <a:cubicBezTo>
                    <a:pt x="703" y="129"/>
                    <a:pt x="668" y="140"/>
                    <a:pt x="634" y="152"/>
                  </a:cubicBezTo>
                  <a:cubicBezTo>
                    <a:pt x="213" y="333"/>
                    <a:pt x="1" y="839"/>
                    <a:pt x="171" y="1262"/>
                  </a:cubicBezTo>
                  <a:lnTo>
                    <a:pt x="171" y="1262"/>
                  </a:lnTo>
                  <a:cubicBezTo>
                    <a:pt x="149" y="844"/>
                    <a:pt x="393" y="344"/>
                    <a:pt x="739" y="120"/>
                  </a:cubicBezTo>
                  <a:close/>
                  <a:moveTo>
                    <a:pt x="1850" y="882"/>
                  </a:moveTo>
                  <a:cubicBezTo>
                    <a:pt x="1850" y="882"/>
                    <a:pt x="1850" y="973"/>
                    <a:pt x="1819" y="1095"/>
                  </a:cubicBezTo>
                  <a:cubicBezTo>
                    <a:pt x="1758" y="1307"/>
                    <a:pt x="1637" y="1459"/>
                    <a:pt x="1485" y="1581"/>
                  </a:cubicBezTo>
                  <a:cubicBezTo>
                    <a:pt x="1338" y="1707"/>
                    <a:pt x="1148" y="1775"/>
                    <a:pt x="954" y="1775"/>
                  </a:cubicBezTo>
                  <a:cubicBezTo>
                    <a:pt x="867" y="1775"/>
                    <a:pt x="779" y="1761"/>
                    <a:pt x="695" y="1733"/>
                  </a:cubicBezTo>
                  <a:cubicBezTo>
                    <a:pt x="482" y="1672"/>
                    <a:pt x="269" y="1490"/>
                    <a:pt x="178" y="1277"/>
                  </a:cubicBezTo>
                  <a:cubicBezTo>
                    <a:pt x="176" y="1272"/>
                    <a:pt x="173" y="1267"/>
                    <a:pt x="171" y="1262"/>
                  </a:cubicBezTo>
                  <a:lnTo>
                    <a:pt x="171" y="1262"/>
                  </a:lnTo>
                  <a:cubicBezTo>
                    <a:pt x="187" y="1543"/>
                    <a:pt x="324" y="1788"/>
                    <a:pt x="634" y="1885"/>
                  </a:cubicBezTo>
                  <a:cubicBezTo>
                    <a:pt x="721" y="1909"/>
                    <a:pt x="809" y="1920"/>
                    <a:pt x="894" y="1920"/>
                  </a:cubicBezTo>
                  <a:cubicBezTo>
                    <a:pt x="1137" y="1920"/>
                    <a:pt x="1366" y="1829"/>
                    <a:pt x="1546" y="1672"/>
                  </a:cubicBezTo>
                  <a:cubicBezTo>
                    <a:pt x="1728" y="1520"/>
                    <a:pt x="1819" y="1338"/>
                    <a:pt x="1850" y="1125"/>
                  </a:cubicBezTo>
                  <a:cubicBezTo>
                    <a:pt x="1880" y="1034"/>
                    <a:pt x="1880" y="943"/>
                    <a:pt x="1850" y="882"/>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38" name="Google Shape;3589;p70">
              <a:extLst>
                <a:ext uri="{FF2B5EF4-FFF2-40B4-BE49-F238E27FC236}">
                  <a16:creationId xmlns:a16="http://schemas.microsoft.com/office/drawing/2014/main" id="{77889D7E-6713-4BBB-9B4B-035E3B1A54A8}"/>
                </a:ext>
              </a:extLst>
            </p:cNvPr>
            <p:cNvSpPr/>
            <p:nvPr/>
          </p:nvSpPr>
          <p:spPr>
            <a:xfrm>
              <a:off x="6884335" y="1755161"/>
              <a:ext cx="348868" cy="689050"/>
            </a:xfrm>
            <a:custGeom>
              <a:avLst/>
              <a:gdLst/>
              <a:ahLst/>
              <a:cxnLst/>
              <a:rect l="l" t="t" r="r" b="b"/>
              <a:pathLst>
                <a:path w="23254" h="45929" extrusionOk="0">
                  <a:moveTo>
                    <a:pt x="23162" y="1"/>
                  </a:moveTo>
                  <a:lnTo>
                    <a:pt x="22342" y="1065"/>
                  </a:lnTo>
                  <a:cubicBezTo>
                    <a:pt x="22342" y="1065"/>
                    <a:pt x="17995" y="2037"/>
                    <a:pt x="17478" y="2341"/>
                  </a:cubicBezTo>
                  <a:cubicBezTo>
                    <a:pt x="16931" y="2645"/>
                    <a:pt x="14895" y="5229"/>
                    <a:pt x="14287" y="6961"/>
                  </a:cubicBezTo>
                  <a:cubicBezTo>
                    <a:pt x="13709" y="8724"/>
                    <a:pt x="13314" y="12919"/>
                    <a:pt x="13314" y="12919"/>
                  </a:cubicBezTo>
                  <a:cubicBezTo>
                    <a:pt x="13314" y="12919"/>
                    <a:pt x="11734" y="15472"/>
                    <a:pt x="11764" y="15867"/>
                  </a:cubicBezTo>
                  <a:lnTo>
                    <a:pt x="11825" y="16961"/>
                  </a:lnTo>
                  <a:cubicBezTo>
                    <a:pt x="11825" y="16961"/>
                    <a:pt x="10609" y="19028"/>
                    <a:pt x="10639" y="19211"/>
                  </a:cubicBezTo>
                  <a:lnTo>
                    <a:pt x="10639" y="19423"/>
                  </a:lnTo>
                  <a:lnTo>
                    <a:pt x="2280" y="15715"/>
                  </a:lnTo>
                  <a:lnTo>
                    <a:pt x="1" y="20031"/>
                  </a:lnTo>
                  <a:cubicBezTo>
                    <a:pt x="1" y="20031"/>
                    <a:pt x="6749" y="25898"/>
                    <a:pt x="10396" y="27873"/>
                  </a:cubicBezTo>
                  <a:cubicBezTo>
                    <a:pt x="10706" y="28043"/>
                    <a:pt x="11039" y="28124"/>
                    <a:pt x="11368" y="28124"/>
                  </a:cubicBezTo>
                  <a:cubicBezTo>
                    <a:pt x="12039" y="28124"/>
                    <a:pt x="12693" y="27786"/>
                    <a:pt x="13101" y="27174"/>
                  </a:cubicBezTo>
                  <a:lnTo>
                    <a:pt x="13101" y="27174"/>
                  </a:lnTo>
                  <a:lnTo>
                    <a:pt x="12189" y="44773"/>
                  </a:lnTo>
                  <a:lnTo>
                    <a:pt x="16475" y="45928"/>
                  </a:lnTo>
                  <a:lnTo>
                    <a:pt x="15837" y="24925"/>
                  </a:lnTo>
                  <a:lnTo>
                    <a:pt x="15685" y="22159"/>
                  </a:lnTo>
                  <a:cubicBezTo>
                    <a:pt x="15685" y="22159"/>
                    <a:pt x="12706" y="19393"/>
                    <a:pt x="14864" y="15350"/>
                  </a:cubicBezTo>
                  <a:cubicBezTo>
                    <a:pt x="15624" y="13952"/>
                    <a:pt x="17813" y="10122"/>
                    <a:pt x="18998" y="8207"/>
                  </a:cubicBezTo>
                  <a:cubicBezTo>
                    <a:pt x="20214" y="6293"/>
                    <a:pt x="23253" y="2128"/>
                    <a:pt x="23253" y="2128"/>
                  </a:cubicBezTo>
                  <a:lnTo>
                    <a:pt x="23162" y="1"/>
                  </a:lnTo>
                  <a:close/>
                </a:path>
              </a:pathLst>
            </a:custGeom>
            <a:solidFill>
              <a:srgbClr val="B7D5C4"/>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39" name="Google Shape;3590;p70">
              <a:extLst>
                <a:ext uri="{FF2B5EF4-FFF2-40B4-BE49-F238E27FC236}">
                  <a16:creationId xmlns:a16="http://schemas.microsoft.com/office/drawing/2014/main" id="{2B6ABA38-3DD8-4EFD-BA43-0CA456DA8D9C}"/>
                </a:ext>
              </a:extLst>
            </p:cNvPr>
            <p:cNvSpPr/>
            <p:nvPr/>
          </p:nvSpPr>
          <p:spPr>
            <a:xfrm>
              <a:off x="7042581" y="2047470"/>
              <a:ext cx="28280" cy="86654"/>
            </a:xfrm>
            <a:custGeom>
              <a:avLst/>
              <a:gdLst/>
              <a:ahLst/>
              <a:cxnLst/>
              <a:rect l="l" t="t" r="r" b="b"/>
              <a:pathLst>
                <a:path w="1885" h="5776" extrusionOk="0">
                  <a:moveTo>
                    <a:pt x="0" y="0"/>
                  </a:moveTo>
                  <a:cubicBezTo>
                    <a:pt x="243" y="152"/>
                    <a:pt x="486" y="365"/>
                    <a:pt x="669" y="608"/>
                  </a:cubicBezTo>
                  <a:cubicBezTo>
                    <a:pt x="1064" y="1216"/>
                    <a:pt x="1338" y="1915"/>
                    <a:pt x="1489" y="2645"/>
                  </a:cubicBezTo>
                  <a:cubicBezTo>
                    <a:pt x="1641" y="3374"/>
                    <a:pt x="1733" y="4104"/>
                    <a:pt x="1733" y="4864"/>
                  </a:cubicBezTo>
                  <a:cubicBezTo>
                    <a:pt x="1733" y="5167"/>
                    <a:pt x="1733" y="5471"/>
                    <a:pt x="1733" y="5775"/>
                  </a:cubicBezTo>
                  <a:cubicBezTo>
                    <a:pt x="1824" y="5471"/>
                    <a:pt x="1854" y="5167"/>
                    <a:pt x="1854" y="4864"/>
                  </a:cubicBezTo>
                  <a:cubicBezTo>
                    <a:pt x="1885" y="4104"/>
                    <a:pt x="1824" y="3344"/>
                    <a:pt x="1641" y="2614"/>
                  </a:cubicBezTo>
                  <a:cubicBezTo>
                    <a:pt x="1520" y="1854"/>
                    <a:pt x="1216" y="1155"/>
                    <a:pt x="760" y="547"/>
                  </a:cubicBezTo>
                  <a:cubicBezTo>
                    <a:pt x="608" y="365"/>
                    <a:pt x="456" y="213"/>
                    <a:pt x="243" y="91"/>
                  </a:cubicBezTo>
                  <a:cubicBezTo>
                    <a:pt x="182" y="31"/>
                    <a:pt x="91" y="0"/>
                    <a:pt x="0"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40" name="Google Shape;3591;p70">
              <a:extLst>
                <a:ext uri="{FF2B5EF4-FFF2-40B4-BE49-F238E27FC236}">
                  <a16:creationId xmlns:a16="http://schemas.microsoft.com/office/drawing/2014/main" id="{13D4DA64-3713-4FD9-990F-9F64F077D843}"/>
                </a:ext>
              </a:extLst>
            </p:cNvPr>
            <p:cNvSpPr/>
            <p:nvPr/>
          </p:nvSpPr>
          <p:spPr>
            <a:xfrm>
              <a:off x="7085443" y="1770673"/>
              <a:ext cx="134542" cy="290943"/>
            </a:xfrm>
            <a:custGeom>
              <a:avLst/>
              <a:gdLst/>
              <a:ahLst/>
              <a:cxnLst/>
              <a:rect l="l" t="t" r="r" b="b"/>
              <a:pathLst>
                <a:path w="8968" h="19393" extrusionOk="0">
                  <a:moveTo>
                    <a:pt x="8967" y="0"/>
                  </a:moveTo>
                  <a:lnTo>
                    <a:pt x="8967" y="0"/>
                  </a:lnTo>
                  <a:cubicBezTo>
                    <a:pt x="8906" y="61"/>
                    <a:pt x="8845" y="122"/>
                    <a:pt x="8815" y="182"/>
                  </a:cubicBezTo>
                  <a:cubicBezTo>
                    <a:pt x="8724" y="274"/>
                    <a:pt x="8602" y="456"/>
                    <a:pt x="8420" y="669"/>
                  </a:cubicBezTo>
                  <a:cubicBezTo>
                    <a:pt x="8086" y="1125"/>
                    <a:pt x="7630" y="1763"/>
                    <a:pt x="7082" y="2614"/>
                  </a:cubicBezTo>
                  <a:cubicBezTo>
                    <a:pt x="6535" y="3617"/>
                    <a:pt x="5867" y="4590"/>
                    <a:pt x="5137" y="5471"/>
                  </a:cubicBezTo>
                  <a:cubicBezTo>
                    <a:pt x="4651" y="5988"/>
                    <a:pt x="4225" y="6505"/>
                    <a:pt x="3800" y="7052"/>
                  </a:cubicBezTo>
                  <a:cubicBezTo>
                    <a:pt x="3374" y="7660"/>
                    <a:pt x="3009" y="8328"/>
                    <a:pt x="2706" y="8997"/>
                  </a:cubicBezTo>
                  <a:cubicBezTo>
                    <a:pt x="2067" y="10365"/>
                    <a:pt x="1581" y="11733"/>
                    <a:pt x="1095" y="12949"/>
                  </a:cubicBezTo>
                  <a:cubicBezTo>
                    <a:pt x="608" y="14012"/>
                    <a:pt x="274" y="15137"/>
                    <a:pt x="91" y="16292"/>
                  </a:cubicBezTo>
                  <a:cubicBezTo>
                    <a:pt x="0" y="17082"/>
                    <a:pt x="91" y="17903"/>
                    <a:pt x="395" y="18633"/>
                  </a:cubicBezTo>
                  <a:cubicBezTo>
                    <a:pt x="456" y="18845"/>
                    <a:pt x="578" y="19028"/>
                    <a:pt x="699" y="19210"/>
                  </a:cubicBezTo>
                  <a:cubicBezTo>
                    <a:pt x="730" y="19271"/>
                    <a:pt x="760" y="19332"/>
                    <a:pt x="821" y="19392"/>
                  </a:cubicBezTo>
                  <a:cubicBezTo>
                    <a:pt x="669" y="19119"/>
                    <a:pt x="547" y="18876"/>
                    <a:pt x="426" y="18572"/>
                  </a:cubicBezTo>
                  <a:cubicBezTo>
                    <a:pt x="152" y="17842"/>
                    <a:pt x="91" y="17082"/>
                    <a:pt x="183" y="16292"/>
                  </a:cubicBezTo>
                  <a:cubicBezTo>
                    <a:pt x="395" y="15167"/>
                    <a:pt x="730" y="14043"/>
                    <a:pt x="1186" y="13009"/>
                  </a:cubicBezTo>
                  <a:cubicBezTo>
                    <a:pt x="1702" y="11794"/>
                    <a:pt x="2189" y="10426"/>
                    <a:pt x="2827" y="9058"/>
                  </a:cubicBezTo>
                  <a:cubicBezTo>
                    <a:pt x="3131" y="8389"/>
                    <a:pt x="3496" y="7751"/>
                    <a:pt x="3921" y="7143"/>
                  </a:cubicBezTo>
                  <a:cubicBezTo>
                    <a:pt x="4316" y="6566"/>
                    <a:pt x="4803" y="6079"/>
                    <a:pt x="5228" y="5562"/>
                  </a:cubicBezTo>
                  <a:cubicBezTo>
                    <a:pt x="5958" y="4681"/>
                    <a:pt x="6627" y="3708"/>
                    <a:pt x="7174" y="2675"/>
                  </a:cubicBezTo>
                  <a:cubicBezTo>
                    <a:pt x="7690" y="1824"/>
                    <a:pt x="8146" y="1155"/>
                    <a:pt x="8450" y="699"/>
                  </a:cubicBezTo>
                  <a:lnTo>
                    <a:pt x="8845" y="182"/>
                  </a:lnTo>
                  <a:cubicBezTo>
                    <a:pt x="8876" y="122"/>
                    <a:pt x="8937" y="61"/>
                    <a:pt x="8967"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41" name="Google Shape;3592;p70">
              <a:extLst>
                <a:ext uri="{FF2B5EF4-FFF2-40B4-BE49-F238E27FC236}">
                  <a16:creationId xmlns:a16="http://schemas.microsoft.com/office/drawing/2014/main" id="{83FBB894-CA6A-4ACD-A399-04AED95E8899}"/>
                </a:ext>
              </a:extLst>
            </p:cNvPr>
            <p:cNvSpPr/>
            <p:nvPr/>
          </p:nvSpPr>
          <p:spPr>
            <a:xfrm>
              <a:off x="7076772" y="2062052"/>
              <a:ext cx="15528" cy="138188"/>
            </a:xfrm>
            <a:custGeom>
              <a:avLst/>
              <a:gdLst/>
              <a:ahLst/>
              <a:cxnLst/>
              <a:rect l="l" t="t" r="r" b="b"/>
              <a:pathLst>
                <a:path w="1035" h="9211" extrusionOk="0">
                  <a:moveTo>
                    <a:pt x="852" y="1"/>
                  </a:moveTo>
                  <a:lnTo>
                    <a:pt x="852" y="1"/>
                  </a:lnTo>
                  <a:cubicBezTo>
                    <a:pt x="821" y="1"/>
                    <a:pt x="882" y="518"/>
                    <a:pt x="882" y="1338"/>
                  </a:cubicBezTo>
                  <a:cubicBezTo>
                    <a:pt x="882" y="2433"/>
                    <a:pt x="791" y="3527"/>
                    <a:pt x="639" y="4591"/>
                  </a:cubicBezTo>
                  <a:cubicBezTo>
                    <a:pt x="457" y="5837"/>
                    <a:pt x="274" y="6961"/>
                    <a:pt x="122" y="7843"/>
                  </a:cubicBezTo>
                  <a:cubicBezTo>
                    <a:pt x="92" y="8268"/>
                    <a:pt x="31" y="8603"/>
                    <a:pt x="1" y="8816"/>
                  </a:cubicBezTo>
                  <a:cubicBezTo>
                    <a:pt x="1" y="8968"/>
                    <a:pt x="1" y="9089"/>
                    <a:pt x="1" y="9211"/>
                  </a:cubicBezTo>
                  <a:cubicBezTo>
                    <a:pt x="31" y="9089"/>
                    <a:pt x="62" y="8968"/>
                    <a:pt x="62" y="8846"/>
                  </a:cubicBezTo>
                  <a:cubicBezTo>
                    <a:pt x="122" y="8603"/>
                    <a:pt x="183" y="8268"/>
                    <a:pt x="244" y="7873"/>
                  </a:cubicBezTo>
                  <a:cubicBezTo>
                    <a:pt x="426" y="7053"/>
                    <a:pt x="609" y="5928"/>
                    <a:pt x="791" y="4651"/>
                  </a:cubicBezTo>
                  <a:cubicBezTo>
                    <a:pt x="973" y="3557"/>
                    <a:pt x="1034" y="2463"/>
                    <a:pt x="1004" y="1369"/>
                  </a:cubicBezTo>
                  <a:cubicBezTo>
                    <a:pt x="1004" y="1156"/>
                    <a:pt x="973" y="974"/>
                    <a:pt x="973" y="791"/>
                  </a:cubicBezTo>
                  <a:cubicBezTo>
                    <a:pt x="943" y="639"/>
                    <a:pt x="913" y="487"/>
                    <a:pt x="913" y="366"/>
                  </a:cubicBezTo>
                  <a:cubicBezTo>
                    <a:pt x="913" y="244"/>
                    <a:pt x="882" y="122"/>
                    <a:pt x="852"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42" name="Google Shape;3593;p70">
              <a:extLst>
                <a:ext uri="{FF2B5EF4-FFF2-40B4-BE49-F238E27FC236}">
                  <a16:creationId xmlns:a16="http://schemas.microsoft.com/office/drawing/2014/main" id="{FAE20DCB-5EA1-499C-9BE7-17867FF43DEC}"/>
                </a:ext>
              </a:extLst>
            </p:cNvPr>
            <p:cNvSpPr/>
            <p:nvPr/>
          </p:nvSpPr>
          <p:spPr>
            <a:xfrm>
              <a:off x="7043481" y="2046554"/>
              <a:ext cx="38781" cy="76183"/>
            </a:xfrm>
            <a:custGeom>
              <a:avLst/>
              <a:gdLst/>
              <a:ahLst/>
              <a:cxnLst/>
              <a:rect l="l" t="t" r="r" b="b"/>
              <a:pathLst>
                <a:path w="2585" h="5078" extrusionOk="0">
                  <a:moveTo>
                    <a:pt x="1" y="0"/>
                  </a:moveTo>
                  <a:cubicBezTo>
                    <a:pt x="730" y="578"/>
                    <a:pt x="974" y="1277"/>
                    <a:pt x="1217" y="2159"/>
                  </a:cubicBezTo>
                  <a:cubicBezTo>
                    <a:pt x="1460" y="3040"/>
                    <a:pt x="1551" y="3952"/>
                    <a:pt x="1764" y="4833"/>
                  </a:cubicBezTo>
                  <a:cubicBezTo>
                    <a:pt x="1764" y="4894"/>
                    <a:pt x="1794" y="4955"/>
                    <a:pt x="1825" y="5016"/>
                  </a:cubicBezTo>
                  <a:cubicBezTo>
                    <a:pt x="1868" y="5059"/>
                    <a:pt x="1922" y="5078"/>
                    <a:pt x="1979" y="5078"/>
                  </a:cubicBezTo>
                  <a:cubicBezTo>
                    <a:pt x="2121" y="5078"/>
                    <a:pt x="2285" y="4963"/>
                    <a:pt x="2372" y="4833"/>
                  </a:cubicBezTo>
                  <a:cubicBezTo>
                    <a:pt x="2554" y="4408"/>
                    <a:pt x="2585" y="3921"/>
                    <a:pt x="2433" y="3496"/>
                  </a:cubicBezTo>
                  <a:cubicBezTo>
                    <a:pt x="2341" y="2736"/>
                    <a:pt x="2098" y="2007"/>
                    <a:pt x="1733" y="1307"/>
                  </a:cubicBezTo>
                  <a:cubicBezTo>
                    <a:pt x="1369" y="669"/>
                    <a:pt x="761" y="183"/>
                    <a:pt x="31" y="0"/>
                  </a:cubicBezTo>
                  <a:close/>
                </a:path>
              </a:pathLst>
            </a:custGeom>
            <a:solidFill>
              <a:srgbClr val="000000"/>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43" name="Google Shape;3594;p70">
              <a:extLst>
                <a:ext uri="{FF2B5EF4-FFF2-40B4-BE49-F238E27FC236}">
                  <a16:creationId xmlns:a16="http://schemas.microsoft.com/office/drawing/2014/main" id="{53763E96-65C6-4D75-A170-38F133361B52}"/>
                </a:ext>
              </a:extLst>
            </p:cNvPr>
            <p:cNvSpPr/>
            <p:nvPr/>
          </p:nvSpPr>
          <p:spPr>
            <a:xfrm>
              <a:off x="7240479" y="1737383"/>
              <a:ext cx="276826" cy="694511"/>
            </a:xfrm>
            <a:custGeom>
              <a:avLst/>
              <a:gdLst/>
              <a:ahLst/>
              <a:cxnLst/>
              <a:rect l="l" t="t" r="r" b="b"/>
              <a:pathLst>
                <a:path w="18452" h="46293" extrusionOk="0">
                  <a:moveTo>
                    <a:pt x="7509" y="0"/>
                  </a:moveTo>
                  <a:cubicBezTo>
                    <a:pt x="7509" y="0"/>
                    <a:pt x="7782" y="2341"/>
                    <a:pt x="7782" y="2584"/>
                  </a:cubicBezTo>
                  <a:cubicBezTo>
                    <a:pt x="7813" y="2797"/>
                    <a:pt x="4712" y="9818"/>
                    <a:pt x="3527" y="13040"/>
                  </a:cubicBezTo>
                  <a:cubicBezTo>
                    <a:pt x="2311" y="16292"/>
                    <a:pt x="730" y="23952"/>
                    <a:pt x="366" y="26931"/>
                  </a:cubicBezTo>
                  <a:cubicBezTo>
                    <a:pt x="1" y="29940"/>
                    <a:pt x="1399" y="46293"/>
                    <a:pt x="1399" y="46293"/>
                  </a:cubicBezTo>
                  <a:lnTo>
                    <a:pt x="17873" y="40639"/>
                  </a:lnTo>
                  <a:cubicBezTo>
                    <a:pt x="17357" y="35897"/>
                    <a:pt x="12889" y="26414"/>
                    <a:pt x="12889" y="26414"/>
                  </a:cubicBezTo>
                  <a:lnTo>
                    <a:pt x="14652" y="16596"/>
                  </a:lnTo>
                  <a:cubicBezTo>
                    <a:pt x="14652" y="16596"/>
                    <a:pt x="18451" y="4408"/>
                    <a:pt x="17691" y="3526"/>
                  </a:cubicBezTo>
                  <a:cubicBezTo>
                    <a:pt x="16931" y="2614"/>
                    <a:pt x="10761" y="1398"/>
                    <a:pt x="10761" y="1398"/>
                  </a:cubicBezTo>
                  <a:lnTo>
                    <a:pt x="9667" y="243"/>
                  </a:lnTo>
                  <a:lnTo>
                    <a:pt x="7509" y="0"/>
                  </a:lnTo>
                  <a:close/>
                </a:path>
              </a:pathLst>
            </a:custGeom>
            <a:solidFill>
              <a:srgbClr val="B7D5C4"/>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44" name="Google Shape;3595;p70">
              <a:extLst>
                <a:ext uri="{FF2B5EF4-FFF2-40B4-BE49-F238E27FC236}">
                  <a16:creationId xmlns:a16="http://schemas.microsoft.com/office/drawing/2014/main" id="{1C5E39F3-4BE6-4D20-890C-D3B50AE66B6A}"/>
                </a:ext>
              </a:extLst>
            </p:cNvPr>
            <p:cNvSpPr/>
            <p:nvPr/>
          </p:nvSpPr>
          <p:spPr>
            <a:xfrm>
              <a:off x="7249150" y="2104209"/>
              <a:ext cx="190622" cy="65786"/>
            </a:xfrm>
            <a:custGeom>
              <a:avLst/>
              <a:gdLst/>
              <a:ahLst/>
              <a:cxnLst/>
              <a:rect l="l" t="t" r="r" b="b"/>
              <a:pathLst>
                <a:path w="12706" h="4385" extrusionOk="0">
                  <a:moveTo>
                    <a:pt x="2486" y="0"/>
                  </a:moveTo>
                  <a:cubicBezTo>
                    <a:pt x="2236" y="0"/>
                    <a:pt x="1985" y="24"/>
                    <a:pt x="1733" y="78"/>
                  </a:cubicBezTo>
                  <a:cubicBezTo>
                    <a:pt x="1064" y="230"/>
                    <a:pt x="760" y="230"/>
                    <a:pt x="92" y="413"/>
                  </a:cubicBezTo>
                  <a:lnTo>
                    <a:pt x="0" y="960"/>
                  </a:lnTo>
                  <a:cubicBezTo>
                    <a:pt x="372" y="1130"/>
                    <a:pt x="825" y="1166"/>
                    <a:pt x="1302" y="1166"/>
                  </a:cubicBezTo>
                  <a:cubicBezTo>
                    <a:pt x="1658" y="1166"/>
                    <a:pt x="2028" y="1146"/>
                    <a:pt x="2386" y="1146"/>
                  </a:cubicBezTo>
                  <a:cubicBezTo>
                    <a:pt x="2919" y="1146"/>
                    <a:pt x="3428" y="1191"/>
                    <a:pt x="3830" y="1416"/>
                  </a:cubicBezTo>
                  <a:cubicBezTo>
                    <a:pt x="4165" y="1659"/>
                    <a:pt x="4469" y="1902"/>
                    <a:pt x="4772" y="2176"/>
                  </a:cubicBezTo>
                  <a:cubicBezTo>
                    <a:pt x="5168" y="2480"/>
                    <a:pt x="5624" y="2692"/>
                    <a:pt x="6079" y="2875"/>
                  </a:cubicBezTo>
                  <a:cubicBezTo>
                    <a:pt x="7022" y="3240"/>
                    <a:pt x="7994" y="3604"/>
                    <a:pt x="8937" y="3939"/>
                  </a:cubicBezTo>
                  <a:cubicBezTo>
                    <a:pt x="9609" y="4177"/>
                    <a:pt x="10281" y="4385"/>
                    <a:pt x="10943" y="4385"/>
                  </a:cubicBezTo>
                  <a:cubicBezTo>
                    <a:pt x="11208" y="4385"/>
                    <a:pt x="11472" y="4351"/>
                    <a:pt x="11733" y="4273"/>
                  </a:cubicBezTo>
                  <a:cubicBezTo>
                    <a:pt x="12037" y="4212"/>
                    <a:pt x="12311" y="4030"/>
                    <a:pt x="12493" y="3787"/>
                  </a:cubicBezTo>
                  <a:cubicBezTo>
                    <a:pt x="12675" y="3544"/>
                    <a:pt x="12706" y="3209"/>
                    <a:pt x="12584" y="2936"/>
                  </a:cubicBezTo>
                  <a:cubicBezTo>
                    <a:pt x="12463" y="2753"/>
                    <a:pt x="12250" y="2601"/>
                    <a:pt x="12037" y="2510"/>
                  </a:cubicBezTo>
                  <a:cubicBezTo>
                    <a:pt x="10365" y="1750"/>
                    <a:pt x="8481" y="1750"/>
                    <a:pt x="6718" y="1233"/>
                  </a:cubicBezTo>
                  <a:cubicBezTo>
                    <a:pt x="5320" y="793"/>
                    <a:pt x="3922" y="0"/>
                    <a:pt x="2486" y="0"/>
                  </a:cubicBezTo>
                  <a:close/>
                </a:path>
              </a:pathLst>
            </a:custGeom>
            <a:solidFill>
              <a:srgbClr val="000000"/>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45" name="Google Shape;3596;p70">
              <a:extLst>
                <a:ext uri="{FF2B5EF4-FFF2-40B4-BE49-F238E27FC236}">
                  <a16:creationId xmlns:a16="http://schemas.microsoft.com/office/drawing/2014/main" id="{98043FC4-52E7-4258-8FE3-211AE4C2F79F}"/>
                </a:ext>
              </a:extLst>
            </p:cNvPr>
            <p:cNvSpPr/>
            <p:nvPr/>
          </p:nvSpPr>
          <p:spPr>
            <a:xfrm>
              <a:off x="7320292" y="1775789"/>
              <a:ext cx="281822" cy="393216"/>
            </a:xfrm>
            <a:custGeom>
              <a:avLst/>
              <a:gdLst/>
              <a:ahLst/>
              <a:cxnLst/>
              <a:rect l="l" t="t" r="r" b="b"/>
              <a:pathLst>
                <a:path w="18785" h="26210" extrusionOk="0">
                  <a:moveTo>
                    <a:pt x="10397" y="0"/>
                  </a:moveTo>
                  <a:cubicBezTo>
                    <a:pt x="10293" y="0"/>
                    <a:pt x="10200" y="18"/>
                    <a:pt x="10122" y="54"/>
                  </a:cubicBezTo>
                  <a:cubicBezTo>
                    <a:pt x="9879" y="145"/>
                    <a:pt x="7447" y="5373"/>
                    <a:pt x="6961" y="7957"/>
                  </a:cubicBezTo>
                  <a:cubicBezTo>
                    <a:pt x="6474" y="10571"/>
                    <a:pt x="9879" y="18140"/>
                    <a:pt x="9879" y="18140"/>
                  </a:cubicBezTo>
                  <a:lnTo>
                    <a:pt x="638" y="18018"/>
                  </a:lnTo>
                  <a:lnTo>
                    <a:pt x="0" y="22608"/>
                  </a:lnTo>
                  <a:cubicBezTo>
                    <a:pt x="0" y="22608"/>
                    <a:pt x="8632" y="25191"/>
                    <a:pt x="11490" y="25739"/>
                  </a:cubicBezTo>
                  <a:cubicBezTo>
                    <a:pt x="12878" y="26007"/>
                    <a:pt x="14266" y="26210"/>
                    <a:pt x="15409" y="26210"/>
                  </a:cubicBezTo>
                  <a:cubicBezTo>
                    <a:pt x="16594" y="26210"/>
                    <a:pt x="17516" y="25992"/>
                    <a:pt x="17903" y="25404"/>
                  </a:cubicBezTo>
                  <a:cubicBezTo>
                    <a:pt x="18359" y="24675"/>
                    <a:pt x="18663" y="23884"/>
                    <a:pt x="18785" y="23033"/>
                  </a:cubicBezTo>
                  <a:lnTo>
                    <a:pt x="17022" y="13519"/>
                  </a:lnTo>
                  <a:lnTo>
                    <a:pt x="15502" y="7562"/>
                  </a:lnTo>
                  <a:cubicBezTo>
                    <a:pt x="15502" y="7562"/>
                    <a:pt x="15228" y="4887"/>
                    <a:pt x="14529" y="3337"/>
                  </a:cubicBezTo>
                  <a:cubicBezTo>
                    <a:pt x="13890" y="1948"/>
                    <a:pt x="11499" y="0"/>
                    <a:pt x="10397" y="0"/>
                  </a:cubicBezTo>
                  <a:close/>
                </a:path>
              </a:pathLst>
            </a:custGeom>
            <a:solidFill>
              <a:srgbClr val="B7D5C4"/>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46" name="Google Shape;3597;p70">
              <a:extLst>
                <a:ext uri="{FF2B5EF4-FFF2-40B4-BE49-F238E27FC236}">
                  <a16:creationId xmlns:a16="http://schemas.microsoft.com/office/drawing/2014/main" id="{A5ABCD65-6609-4E67-B6B2-7C8B6CBD1E98}"/>
                </a:ext>
              </a:extLst>
            </p:cNvPr>
            <p:cNvSpPr/>
            <p:nvPr/>
          </p:nvSpPr>
          <p:spPr>
            <a:xfrm>
              <a:off x="7273319" y="1764282"/>
              <a:ext cx="125421" cy="286383"/>
            </a:xfrm>
            <a:custGeom>
              <a:avLst/>
              <a:gdLst/>
              <a:ahLst/>
              <a:cxnLst/>
              <a:rect l="l" t="t" r="r" b="b"/>
              <a:pathLst>
                <a:path w="8360" h="19089" extrusionOk="0">
                  <a:moveTo>
                    <a:pt x="8359" y="1"/>
                  </a:moveTo>
                  <a:lnTo>
                    <a:pt x="8359" y="1"/>
                  </a:lnTo>
                  <a:cubicBezTo>
                    <a:pt x="8359" y="183"/>
                    <a:pt x="8329" y="396"/>
                    <a:pt x="8298" y="700"/>
                  </a:cubicBezTo>
                  <a:cubicBezTo>
                    <a:pt x="8268" y="1277"/>
                    <a:pt x="8177" y="2128"/>
                    <a:pt x="7964" y="3162"/>
                  </a:cubicBezTo>
                  <a:cubicBezTo>
                    <a:pt x="7751" y="4408"/>
                    <a:pt x="7447" y="5593"/>
                    <a:pt x="7022" y="6779"/>
                  </a:cubicBezTo>
                  <a:cubicBezTo>
                    <a:pt x="6809" y="7447"/>
                    <a:pt x="6535" y="8116"/>
                    <a:pt x="6231" y="8815"/>
                  </a:cubicBezTo>
                  <a:cubicBezTo>
                    <a:pt x="6171" y="8998"/>
                    <a:pt x="6079" y="9180"/>
                    <a:pt x="5988" y="9332"/>
                  </a:cubicBezTo>
                  <a:cubicBezTo>
                    <a:pt x="5867" y="9484"/>
                    <a:pt x="5715" y="9575"/>
                    <a:pt x="5532" y="9606"/>
                  </a:cubicBezTo>
                  <a:lnTo>
                    <a:pt x="4408" y="9970"/>
                  </a:lnTo>
                  <a:lnTo>
                    <a:pt x="4013" y="10062"/>
                  </a:lnTo>
                  <a:lnTo>
                    <a:pt x="3861" y="10122"/>
                  </a:lnTo>
                  <a:lnTo>
                    <a:pt x="4013" y="10213"/>
                  </a:lnTo>
                  <a:lnTo>
                    <a:pt x="4043" y="10234"/>
                  </a:lnTo>
                  <a:lnTo>
                    <a:pt x="4043" y="10234"/>
                  </a:lnTo>
                  <a:lnTo>
                    <a:pt x="4043" y="10244"/>
                  </a:lnTo>
                  <a:lnTo>
                    <a:pt x="4053" y="10241"/>
                  </a:lnTo>
                  <a:lnTo>
                    <a:pt x="4053" y="10241"/>
                  </a:lnTo>
                  <a:lnTo>
                    <a:pt x="5354" y="11118"/>
                  </a:lnTo>
                  <a:lnTo>
                    <a:pt x="5354" y="11118"/>
                  </a:lnTo>
                  <a:lnTo>
                    <a:pt x="1520" y="16779"/>
                  </a:lnTo>
                  <a:lnTo>
                    <a:pt x="395" y="18451"/>
                  </a:lnTo>
                  <a:lnTo>
                    <a:pt x="92" y="18937"/>
                  </a:lnTo>
                  <a:cubicBezTo>
                    <a:pt x="61" y="18967"/>
                    <a:pt x="31" y="19028"/>
                    <a:pt x="0" y="19089"/>
                  </a:cubicBezTo>
                  <a:cubicBezTo>
                    <a:pt x="31" y="19059"/>
                    <a:pt x="92" y="18998"/>
                    <a:pt x="122" y="18937"/>
                  </a:cubicBezTo>
                  <a:lnTo>
                    <a:pt x="426" y="18511"/>
                  </a:lnTo>
                  <a:lnTo>
                    <a:pt x="1611" y="16840"/>
                  </a:lnTo>
                  <a:lnTo>
                    <a:pt x="5502" y="11125"/>
                  </a:lnTo>
                  <a:lnTo>
                    <a:pt x="5532" y="11065"/>
                  </a:lnTo>
                  <a:lnTo>
                    <a:pt x="5472" y="11004"/>
                  </a:lnTo>
                  <a:lnTo>
                    <a:pt x="4199" y="10192"/>
                  </a:lnTo>
                  <a:lnTo>
                    <a:pt x="4199" y="10192"/>
                  </a:lnTo>
                  <a:lnTo>
                    <a:pt x="4408" y="10122"/>
                  </a:lnTo>
                  <a:lnTo>
                    <a:pt x="5563" y="9758"/>
                  </a:lnTo>
                  <a:cubicBezTo>
                    <a:pt x="5745" y="9727"/>
                    <a:pt x="5958" y="9606"/>
                    <a:pt x="6079" y="9423"/>
                  </a:cubicBezTo>
                  <a:cubicBezTo>
                    <a:pt x="6171" y="9241"/>
                    <a:pt x="6262" y="9058"/>
                    <a:pt x="6353" y="8876"/>
                  </a:cubicBezTo>
                  <a:cubicBezTo>
                    <a:pt x="6657" y="8177"/>
                    <a:pt x="6900" y="7478"/>
                    <a:pt x="7143" y="6840"/>
                  </a:cubicBezTo>
                  <a:cubicBezTo>
                    <a:pt x="7538" y="5654"/>
                    <a:pt x="7842" y="4438"/>
                    <a:pt x="8055" y="3192"/>
                  </a:cubicBezTo>
                  <a:cubicBezTo>
                    <a:pt x="8177" y="2371"/>
                    <a:pt x="8298" y="1520"/>
                    <a:pt x="8329" y="700"/>
                  </a:cubicBezTo>
                  <a:cubicBezTo>
                    <a:pt x="8359" y="365"/>
                    <a:pt x="8359" y="153"/>
                    <a:pt x="8359"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47" name="Google Shape;3598;p70">
              <a:extLst>
                <a:ext uri="{FF2B5EF4-FFF2-40B4-BE49-F238E27FC236}">
                  <a16:creationId xmlns:a16="http://schemas.microsoft.com/office/drawing/2014/main" id="{DC5C2F12-8397-4C2F-8D6D-9E761A52219F}"/>
                </a:ext>
              </a:extLst>
            </p:cNvPr>
            <p:cNvSpPr/>
            <p:nvPr/>
          </p:nvSpPr>
          <p:spPr>
            <a:xfrm>
              <a:off x="7419699" y="1777965"/>
              <a:ext cx="58840" cy="247166"/>
            </a:xfrm>
            <a:custGeom>
              <a:avLst/>
              <a:gdLst/>
              <a:ahLst/>
              <a:cxnLst/>
              <a:rect l="l" t="t" r="r" b="b"/>
              <a:pathLst>
                <a:path w="3922" h="16475" extrusionOk="0">
                  <a:moveTo>
                    <a:pt x="3709" y="0"/>
                  </a:moveTo>
                  <a:cubicBezTo>
                    <a:pt x="3526" y="0"/>
                    <a:pt x="3344" y="31"/>
                    <a:pt x="3192" y="92"/>
                  </a:cubicBezTo>
                  <a:cubicBezTo>
                    <a:pt x="2554" y="335"/>
                    <a:pt x="2037" y="791"/>
                    <a:pt x="1672" y="1338"/>
                  </a:cubicBezTo>
                  <a:cubicBezTo>
                    <a:pt x="1399" y="1733"/>
                    <a:pt x="1186" y="2128"/>
                    <a:pt x="1003" y="2554"/>
                  </a:cubicBezTo>
                  <a:cubicBezTo>
                    <a:pt x="791" y="3040"/>
                    <a:pt x="608" y="3526"/>
                    <a:pt x="456" y="4043"/>
                  </a:cubicBezTo>
                  <a:cubicBezTo>
                    <a:pt x="122" y="5198"/>
                    <a:pt x="0" y="6414"/>
                    <a:pt x="31" y="7599"/>
                  </a:cubicBezTo>
                  <a:cubicBezTo>
                    <a:pt x="61" y="8238"/>
                    <a:pt x="152" y="8846"/>
                    <a:pt x="335" y="9453"/>
                  </a:cubicBezTo>
                  <a:cubicBezTo>
                    <a:pt x="487" y="10031"/>
                    <a:pt x="639" y="10608"/>
                    <a:pt x="791" y="11125"/>
                  </a:cubicBezTo>
                  <a:cubicBezTo>
                    <a:pt x="1095" y="12189"/>
                    <a:pt x="1368" y="13162"/>
                    <a:pt x="1611" y="13952"/>
                  </a:cubicBezTo>
                  <a:cubicBezTo>
                    <a:pt x="1885" y="14742"/>
                    <a:pt x="2098" y="15381"/>
                    <a:pt x="2280" y="15806"/>
                  </a:cubicBezTo>
                  <a:cubicBezTo>
                    <a:pt x="2402" y="16019"/>
                    <a:pt x="2462" y="16201"/>
                    <a:pt x="2523" y="16292"/>
                  </a:cubicBezTo>
                  <a:cubicBezTo>
                    <a:pt x="2554" y="16353"/>
                    <a:pt x="2584" y="16414"/>
                    <a:pt x="2614" y="16475"/>
                  </a:cubicBezTo>
                  <a:cubicBezTo>
                    <a:pt x="2584" y="16414"/>
                    <a:pt x="2584" y="16353"/>
                    <a:pt x="2554" y="16292"/>
                  </a:cubicBezTo>
                  <a:cubicBezTo>
                    <a:pt x="2493" y="16171"/>
                    <a:pt x="2432" y="16019"/>
                    <a:pt x="2341" y="15806"/>
                  </a:cubicBezTo>
                  <a:cubicBezTo>
                    <a:pt x="2189" y="15350"/>
                    <a:pt x="1976" y="14712"/>
                    <a:pt x="1733" y="13922"/>
                  </a:cubicBezTo>
                  <a:cubicBezTo>
                    <a:pt x="1490" y="13101"/>
                    <a:pt x="1186" y="12159"/>
                    <a:pt x="943" y="11095"/>
                  </a:cubicBezTo>
                  <a:cubicBezTo>
                    <a:pt x="669" y="10031"/>
                    <a:pt x="244" y="8876"/>
                    <a:pt x="213" y="7599"/>
                  </a:cubicBezTo>
                  <a:cubicBezTo>
                    <a:pt x="152" y="6414"/>
                    <a:pt x="304" y="5228"/>
                    <a:pt x="608" y="4073"/>
                  </a:cubicBezTo>
                  <a:cubicBezTo>
                    <a:pt x="760" y="3587"/>
                    <a:pt x="912" y="3070"/>
                    <a:pt x="1125" y="2614"/>
                  </a:cubicBezTo>
                  <a:cubicBezTo>
                    <a:pt x="1307" y="2189"/>
                    <a:pt x="1520" y="1794"/>
                    <a:pt x="1763" y="1399"/>
                  </a:cubicBezTo>
                  <a:cubicBezTo>
                    <a:pt x="2098" y="852"/>
                    <a:pt x="2614" y="426"/>
                    <a:pt x="3222" y="152"/>
                  </a:cubicBezTo>
                  <a:cubicBezTo>
                    <a:pt x="3435" y="61"/>
                    <a:pt x="3678" y="31"/>
                    <a:pt x="3921"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48" name="Google Shape;3599;p70">
              <a:extLst>
                <a:ext uri="{FF2B5EF4-FFF2-40B4-BE49-F238E27FC236}">
                  <a16:creationId xmlns:a16="http://schemas.microsoft.com/office/drawing/2014/main" id="{D8665FE6-185F-49F5-8365-CB6A0C36757E}"/>
                </a:ext>
              </a:extLst>
            </p:cNvPr>
            <p:cNvSpPr/>
            <p:nvPr/>
          </p:nvSpPr>
          <p:spPr>
            <a:xfrm>
              <a:off x="7318912" y="2043764"/>
              <a:ext cx="205684" cy="105858"/>
            </a:xfrm>
            <a:custGeom>
              <a:avLst/>
              <a:gdLst/>
              <a:ahLst/>
              <a:cxnLst/>
              <a:rect l="l" t="t" r="r" b="b"/>
              <a:pathLst>
                <a:path w="13710" h="7056" extrusionOk="0">
                  <a:moveTo>
                    <a:pt x="4546" y="0"/>
                  </a:moveTo>
                  <a:cubicBezTo>
                    <a:pt x="3348" y="0"/>
                    <a:pt x="2077" y="20"/>
                    <a:pt x="761" y="65"/>
                  </a:cubicBezTo>
                  <a:lnTo>
                    <a:pt x="700" y="65"/>
                  </a:lnTo>
                  <a:lnTo>
                    <a:pt x="700" y="186"/>
                  </a:lnTo>
                  <a:lnTo>
                    <a:pt x="1" y="4746"/>
                  </a:lnTo>
                  <a:lnTo>
                    <a:pt x="1" y="4807"/>
                  </a:lnTo>
                  <a:lnTo>
                    <a:pt x="92" y="4807"/>
                  </a:lnTo>
                  <a:lnTo>
                    <a:pt x="5898" y="6478"/>
                  </a:lnTo>
                  <a:lnTo>
                    <a:pt x="7569" y="6904"/>
                  </a:lnTo>
                  <a:lnTo>
                    <a:pt x="8025" y="7025"/>
                  </a:lnTo>
                  <a:lnTo>
                    <a:pt x="8025" y="7025"/>
                  </a:lnTo>
                  <a:lnTo>
                    <a:pt x="7600" y="6904"/>
                  </a:lnTo>
                  <a:lnTo>
                    <a:pt x="5928" y="6387"/>
                  </a:lnTo>
                  <a:lnTo>
                    <a:pt x="163" y="4706"/>
                  </a:lnTo>
                  <a:lnTo>
                    <a:pt x="163" y="4706"/>
                  </a:lnTo>
                  <a:cubicBezTo>
                    <a:pt x="374" y="3298"/>
                    <a:pt x="613" y="1801"/>
                    <a:pt x="852" y="217"/>
                  </a:cubicBezTo>
                  <a:lnTo>
                    <a:pt x="852" y="214"/>
                  </a:lnTo>
                  <a:lnTo>
                    <a:pt x="852" y="214"/>
                  </a:lnTo>
                  <a:cubicBezTo>
                    <a:pt x="2058" y="174"/>
                    <a:pt x="3226" y="158"/>
                    <a:pt x="4333" y="158"/>
                  </a:cubicBezTo>
                  <a:cubicBezTo>
                    <a:pt x="6485" y="158"/>
                    <a:pt x="8408" y="218"/>
                    <a:pt x="9940" y="278"/>
                  </a:cubicBezTo>
                  <a:cubicBezTo>
                    <a:pt x="11095" y="338"/>
                    <a:pt x="12038" y="399"/>
                    <a:pt x="12706" y="430"/>
                  </a:cubicBezTo>
                  <a:lnTo>
                    <a:pt x="13466" y="490"/>
                  </a:lnTo>
                  <a:lnTo>
                    <a:pt x="13709" y="490"/>
                  </a:lnTo>
                  <a:cubicBezTo>
                    <a:pt x="13649" y="460"/>
                    <a:pt x="13557" y="460"/>
                    <a:pt x="13466" y="460"/>
                  </a:cubicBezTo>
                  <a:lnTo>
                    <a:pt x="12706" y="369"/>
                  </a:lnTo>
                  <a:cubicBezTo>
                    <a:pt x="12038" y="308"/>
                    <a:pt x="11095" y="247"/>
                    <a:pt x="9940" y="156"/>
                  </a:cubicBezTo>
                  <a:cubicBezTo>
                    <a:pt x="8459" y="60"/>
                    <a:pt x="6612" y="0"/>
                    <a:pt x="4546" y="0"/>
                  </a:cubicBezTo>
                  <a:close/>
                  <a:moveTo>
                    <a:pt x="8025" y="7025"/>
                  </a:moveTo>
                  <a:cubicBezTo>
                    <a:pt x="8086" y="7056"/>
                    <a:pt x="8117" y="7056"/>
                    <a:pt x="8177" y="7056"/>
                  </a:cubicBezTo>
                  <a:cubicBezTo>
                    <a:pt x="8147" y="7025"/>
                    <a:pt x="8086" y="7025"/>
                    <a:pt x="8025" y="7025"/>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49" name="Google Shape;3600;p70">
              <a:extLst>
                <a:ext uri="{FF2B5EF4-FFF2-40B4-BE49-F238E27FC236}">
                  <a16:creationId xmlns:a16="http://schemas.microsoft.com/office/drawing/2014/main" id="{A098360B-518E-4A7D-A8C3-A61157C0295F}"/>
                </a:ext>
              </a:extLst>
            </p:cNvPr>
            <p:cNvSpPr/>
            <p:nvPr/>
          </p:nvSpPr>
          <p:spPr>
            <a:xfrm>
              <a:off x="7466207" y="2037313"/>
              <a:ext cx="54744" cy="11117"/>
            </a:xfrm>
            <a:custGeom>
              <a:avLst/>
              <a:gdLst/>
              <a:ahLst/>
              <a:cxnLst/>
              <a:rect l="l" t="t" r="r" b="b"/>
              <a:pathLst>
                <a:path w="3649" h="741" extrusionOk="0">
                  <a:moveTo>
                    <a:pt x="3329" y="1"/>
                  </a:moveTo>
                  <a:cubicBezTo>
                    <a:pt x="2798" y="1"/>
                    <a:pt x="2270" y="64"/>
                    <a:pt x="1764" y="191"/>
                  </a:cubicBezTo>
                  <a:cubicBezTo>
                    <a:pt x="1156" y="312"/>
                    <a:pt x="548" y="495"/>
                    <a:pt x="1" y="738"/>
                  </a:cubicBezTo>
                  <a:cubicBezTo>
                    <a:pt x="1" y="740"/>
                    <a:pt x="4" y="741"/>
                    <a:pt x="11" y="741"/>
                  </a:cubicBezTo>
                  <a:cubicBezTo>
                    <a:pt x="108" y="741"/>
                    <a:pt x="884" y="544"/>
                    <a:pt x="1794" y="373"/>
                  </a:cubicBezTo>
                  <a:cubicBezTo>
                    <a:pt x="2797" y="160"/>
                    <a:pt x="3648" y="69"/>
                    <a:pt x="3648" y="9"/>
                  </a:cubicBezTo>
                  <a:cubicBezTo>
                    <a:pt x="3542" y="3"/>
                    <a:pt x="3435" y="1"/>
                    <a:pt x="3329"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50" name="Google Shape;3601;p70">
              <a:extLst>
                <a:ext uri="{FF2B5EF4-FFF2-40B4-BE49-F238E27FC236}">
                  <a16:creationId xmlns:a16="http://schemas.microsoft.com/office/drawing/2014/main" id="{53D98D63-0CBC-4E95-9CEE-B0EBF17C08DF}"/>
                </a:ext>
              </a:extLst>
            </p:cNvPr>
            <p:cNvSpPr/>
            <p:nvPr/>
          </p:nvSpPr>
          <p:spPr>
            <a:xfrm>
              <a:off x="7266928" y="2283069"/>
              <a:ext cx="30575" cy="29495"/>
            </a:xfrm>
            <a:custGeom>
              <a:avLst/>
              <a:gdLst/>
              <a:ahLst/>
              <a:cxnLst/>
              <a:rect l="l" t="t" r="r" b="b"/>
              <a:pathLst>
                <a:path w="2038" h="1966" extrusionOk="0">
                  <a:moveTo>
                    <a:pt x="1083" y="0"/>
                  </a:moveTo>
                  <a:cubicBezTo>
                    <a:pt x="957" y="0"/>
                    <a:pt x="829" y="25"/>
                    <a:pt x="700" y="72"/>
                  </a:cubicBezTo>
                  <a:cubicBezTo>
                    <a:pt x="426" y="193"/>
                    <a:pt x="244" y="406"/>
                    <a:pt x="153" y="710"/>
                  </a:cubicBezTo>
                  <a:cubicBezTo>
                    <a:pt x="1" y="1227"/>
                    <a:pt x="274" y="1774"/>
                    <a:pt x="821" y="1926"/>
                  </a:cubicBezTo>
                  <a:cubicBezTo>
                    <a:pt x="910" y="1952"/>
                    <a:pt x="1004" y="1966"/>
                    <a:pt x="1098" y="1966"/>
                  </a:cubicBezTo>
                  <a:cubicBezTo>
                    <a:pt x="1328" y="1966"/>
                    <a:pt x="1561" y="1885"/>
                    <a:pt x="1733" y="1713"/>
                  </a:cubicBezTo>
                  <a:cubicBezTo>
                    <a:pt x="1885" y="1591"/>
                    <a:pt x="2007" y="1379"/>
                    <a:pt x="2037" y="1166"/>
                  </a:cubicBezTo>
                  <a:cubicBezTo>
                    <a:pt x="2037" y="1105"/>
                    <a:pt x="2037" y="1014"/>
                    <a:pt x="2037" y="923"/>
                  </a:cubicBezTo>
                  <a:cubicBezTo>
                    <a:pt x="2007" y="923"/>
                    <a:pt x="2007" y="1014"/>
                    <a:pt x="1976" y="1166"/>
                  </a:cubicBezTo>
                  <a:cubicBezTo>
                    <a:pt x="1916" y="1348"/>
                    <a:pt x="1825" y="1500"/>
                    <a:pt x="1673" y="1622"/>
                  </a:cubicBezTo>
                  <a:cubicBezTo>
                    <a:pt x="1505" y="1748"/>
                    <a:pt x="1322" y="1816"/>
                    <a:pt x="1135" y="1816"/>
                  </a:cubicBezTo>
                  <a:cubicBezTo>
                    <a:pt x="1052" y="1816"/>
                    <a:pt x="967" y="1802"/>
                    <a:pt x="882" y="1774"/>
                  </a:cubicBezTo>
                  <a:cubicBezTo>
                    <a:pt x="639" y="1713"/>
                    <a:pt x="457" y="1531"/>
                    <a:pt x="366" y="1318"/>
                  </a:cubicBezTo>
                  <a:cubicBezTo>
                    <a:pt x="183" y="892"/>
                    <a:pt x="366" y="406"/>
                    <a:pt x="791" y="224"/>
                  </a:cubicBezTo>
                  <a:cubicBezTo>
                    <a:pt x="905" y="173"/>
                    <a:pt x="1019" y="148"/>
                    <a:pt x="1131" y="148"/>
                  </a:cubicBezTo>
                  <a:cubicBezTo>
                    <a:pt x="1288" y="148"/>
                    <a:pt x="1440" y="196"/>
                    <a:pt x="1581" y="284"/>
                  </a:cubicBezTo>
                  <a:cubicBezTo>
                    <a:pt x="1764" y="375"/>
                    <a:pt x="1885" y="527"/>
                    <a:pt x="1946" y="710"/>
                  </a:cubicBezTo>
                  <a:cubicBezTo>
                    <a:pt x="2007" y="862"/>
                    <a:pt x="2037" y="923"/>
                    <a:pt x="2037" y="923"/>
                  </a:cubicBezTo>
                  <a:cubicBezTo>
                    <a:pt x="2037" y="862"/>
                    <a:pt x="2037" y="771"/>
                    <a:pt x="2007" y="710"/>
                  </a:cubicBezTo>
                  <a:cubicBezTo>
                    <a:pt x="1946" y="497"/>
                    <a:pt x="1825" y="315"/>
                    <a:pt x="1642" y="193"/>
                  </a:cubicBezTo>
                  <a:cubicBezTo>
                    <a:pt x="1474" y="62"/>
                    <a:pt x="1283" y="0"/>
                    <a:pt x="1083"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51" name="Google Shape;3602;p70">
              <a:extLst>
                <a:ext uri="{FF2B5EF4-FFF2-40B4-BE49-F238E27FC236}">
                  <a16:creationId xmlns:a16="http://schemas.microsoft.com/office/drawing/2014/main" id="{0B0B9C30-5462-4545-8D93-A93503AEF8C8}"/>
                </a:ext>
              </a:extLst>
            </p:cNvPr>
            <p:cNvSpPr/>
            <p:nvPr/>
          </p:nvSpPr>
          <p:spPr>
            <a:xfrm>
              <a:off x="7274235" y="1847726"/>
              <a:ext cx="112189" cy="200673"/>
            </a:xfrm>
            <a:custGeom>
              <a:avLst/>
              <a:gdLst/>
              <a:ahLst/>
              <a:cxnLst/>
              <a:rect l="l" t="t" r="r" b="b"/>
              <a:pathLst>
                <a:path w="7478" h="13376" extrusionOk="0">
                  <a:moveTo>
                    <a:pt x="7477" y="1"/>
                  </a:moveTo>
                  <a:lnTo>
                    <a:pt x="7477" y="1"/>
                  </a:lnTo>
                  <a:cubicBezTo>
                    <a:pt x="7265" y="700"/>
                    <a:pt x="6748" y="1825"/>
                    <a:pt x="6535" y="2524"/>
                  </a:cubicBezTo>
                  <a:cubicBezTo>
                    <a:pt x="6414" y="3041"/>
                    <a:pt x="6201" y="3527"/>
                    <a:pt x="5866" y="3922"/>
                  </a:cubicBezTo>
                  <a:cubicBezTo>
                    <a:pt x="5289" y="4469"/>
                    <a:pt x="4651" y="4317"/>
                    <a:pt x="3982" y="4591"/>
                  </a:cubicBezTo>
                  <a:cubicBezTo>
                    <a:pt x="4438" y="4682"/>
                    <a:pt x="5015" y="5199"/>
                    <a:pt x="5380" y="5503"/>
                  </a:cubicBezTo>
                  <a:cubicBezTo>
                    <a:pt x="3801" y="8046"/>
                    <a:pt x="311" y="12980"/>
                    <a:pt x="46" y="13353"/>
                  </a:cubicBezTo>
                  <a:lnTo>
                    <a:pt x="46" y="13353"/>
                  </a:lnTo>
                  <a:cubicBezTo>
                    <a:pt x="2302" y="12250"/>
                    <a:pt x="3930" y="10016"/>
                    <a:pt x="5198" y="7813"/>
                  </a:cubicBezTo>
                  <a:cubicBezTo>
                    <a:pt x="5471" y="7326"/>
                    <a:pt x="5745" y="6840"/>
                    <a:pt x="5988" y="6354"/>
                  </a:cubicBezTo>
                  <a:cubicBezTo>
                    <a:pt x="6170" y="6110"/>
                    <a:pt x="6262" y="5807"/>
                    <a:pt x="6292" y="5503"/>
                  </a:cubicBezTo>
                  <a:cubicBezTo>
                    <a:pt x="6322" y="5205"/>
                    <a:pt x="6119" y="4908"/>
                    <a:pt x="5826" y="4838"/>
                  </a:cubicBezTo>
                  <a:lnTo>
                    <a:pt x="5826" y="4838"/>
                  </a:lnTo>
                  <a:cubicBezTo>
                    <a:pt x="5887" y="4851"/>
                    <a:pt x="5948" y="4857"/>
                    <a:pt x="6008" y="4857"/>
                  </a:cubicBezTo>
                  <a:cubicBezTo>
                    <a:pt x="6331" y="4857"/>
                    <a:pt x="6632" y="4680"/>
                    <a:pt x="6809" y="4378"/>
                  </a:cubicBezTo>
                  <a:cubicBezTo>
                    <a:pt x="6991" y="4044"/>
                    <a:pt x="7082" y="3648"/>
                    <a:pt x="7113" y="3284"/>
                  </a:cubicBezTo>
                  <a:cubicBezTo>
                    <a:pt x="7204" y="2341"/>
                    <a:pt x="7356" y="943"/>
                    <a:pt x="7477" y="1"/>
                  </a:cubicBezTo>
                  <a:close/>
                  <a:moveTo>
                    <a:pt x="46" y="13353"/>
                  </a:moveTo>
                  <a:cubicBezTo>
                    <a:pt x="31" y="13360"/>
                    <a:pt x="16" y="13368"/>
                    <a:pt x="0" y="13375"/>
                  </a:cubicBezTo>
                  <a:lnTo>
                    <a:pt x="31" y="13375"/>
                  </a:lnTo>
                  <a:cubicBezTo>
                    <a:pt x="31" y="13375"/>
                    <a:pt x="36" y="13367"/>
                    <a:pt x="46" y="13353"/>
                  </a:cubicBezTo>
                  <a:close/>
                </a:path>
              </a:pathLst>
            </a:custGeom>
            <a:solidFill>
              <a:srgbClr val="000000"/>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52" name="Google Shape;3603;p70">
              <a:extLst>
                <a:ext uri="{FF2B5EF4-FFF2-40B4-BE49-F238E27FC236}">
                  <a16:creationId xmlns:a16="http://schemas.microsoft.com/office/drawing/2014/main" id="{1CE4B13F-FD8B-49D0-A2FB-38D927EA8B79}"/>
                </a:ext>
              </a:extLst>
            </p:cNvPr>
            <p:cNvSpPr/>
            <p:nvPr/>
          </p:nvSpPr>
          <p:spPr>
            <a:xfrm>
              <a:off x="6969609" y="1953989"/>
              <a:ext cx="356639" cy="370292"/>
            </a:xfrm>
            <a:custGeom>
              <a:avLst/>
              <a:gdLst/>
              <a:ahLst/>
              <a:cxnLst/>
              <a:rect l="l" t="t" r="r" b="b"/>
              <a:pathLst>
                <a:path w="23772" h="24682" extrusionOk="0">
                  <a:moveTo>
                    <a:pt x="9849" y="0"/>
                  </a:moveTo>
                  <a:lnTo>
                    <a:pt x="1" y="9332"/>
                  </a:lnTo>
                  <a:lnTo>
                    <a:pt x="13466" y="24681"/>
                  </a:lnTo>
                  <a:cubicBezTo>
                    <a:pt x="13466" y="24681"/>
                    <a:pt x="23772" y="14134"/>
                    <a:pt x="23349" y="14134"/>
                  </a:cubicBezTo>
                  <a:cubicBezTo>
                    <a:pt x="23347" y="14134"/>
                    <a:pt x="23346" y="14134"/>
                    <a:pt x="23345" y="14134"/>
                  </a:cubicBezTo>
                  <a:cubicBezTo>
                    <a:pt x="23344" y="14134"/>
                    <a:pt x="23344" y="14134"/>
                    <a:pt x="23344" y="14134"/>
                  </a:cubicBezTo>
                  <a:cubicBezTo>
                    <a:pt x="23103" y="14134"/>
                    <a:pt x="9849" y="0"/>
                    <a:pt x="9849" y="0"/>
                  </a:cubicBezTo>
                  <a:close/>
                </a:path>
              </a:pathLst>
            </a:custGeom>
            <a:solidFill>
              <a:srgbClr val="455A64"/>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53" name="Google Shape;3604;p70">
              <a:extLst>
                <a:ext uri="{FF2B5EF4-FFF2-40B4-BE49-F238E27FC236}">
                  <a16:creationId xmlns:a16="http://schemas.microsoft.com/office/drawing/2014/main" id="{62AC52B1-CAA8-412F-B180-341F4CBC8707}"/>
                </a:ext>
              </a:extLst>
            </p:cNvPr>
            <p:cNvSpPr/>
            <p:nvPr/>
          </p:nvSpPr>
          <p:spPr>
            <a:xfrm>
              <a:off x="7121914" y="2023751"/>
              <a:ext cx="206134" cy="98056"/>
            </a:xfrm>
            <a:custGeom>
              <a:avLst/>
              <a:gdLst/>
              <a:ahLst/>
              <a:cxnLst/>
              <a:rect l="l" t="t" r="r" b="b"/>
              <a:pathLst>
                <a:path w="13740" h="6536" extrusionOk="0">
                  <a:moveTo>
                    <a:pt x="5199" y="1"/>
                  </a:moveTo>
                  <a:lnTo>
                    <a:pt x="1582" y="548"/>
                  </a:lnTo>
                  <a:lnTo>
                    <a:pt x="1" y="2675"/>
                  </a:lnTo>
                  <a:cubicBezTo>
                    <a:pt x="1" y="2675"/>
                    <a:pt x="27" y="3172"/>
                    <a:pt x="321" y="3172"/>
                  </a:cubicBezTo>
                  <a:cubicBezTo>
                    <a:pt x="344" y="3172"/>
                    <a:pt x="369" y="3168"/>
                    <a:pt x="396" y="3162"/>
                  </a:cubicBezTo>
                  <a:cubicBezTo>
                    <a:pt x="670" y="3040"/>
                    <a:pt x="913" y="2858"/>
                    <a:pt x="1156" y="2645"/>
                  </a:cubicBezTo>
                  <a:lnTo>
                    <a:pt x="1278" y="4165"/>
                  </a:lnTo>
                  <a:cubicBezTo>
                    <a:pt x="1278" y="4165"/>
                    <a:pt x="1526" y="4426"/>
                    <a:pt x="1791" y="4426"/>
                  </a:cubicBezTo>
                  <a:cubicBezTo>
                    <a:pt x="1930" y="4426"/>
                    <a:pt x="2074" y="4354"/>
                    <a:pt x="2189" y="4134"/>
                  </a:cubicBezTo>
                  <a:lnTo>
                    <a:pt x="2615" y="5259"/>
                  </a:lnTo>
                  <a:cubicBezTo>
                    <a:pt x="2615" y="5259"/>
                    <a:pt x="2809" y="5466"/>
                    <a:pt x="3021" y="5466"/>
                  </a:cubicBezTo>
                  <a:cubicBezTo>
                    <a:pt x="3133" y="5466"/>
                    <a:pt x="3250" y="5408"/>
                    <a:pt x="3344" y="5229"/>
                  </a:cubicBezTo>
                  <a:lnTo>
                    <a:pt x="3983" y="6536"/>
                  </a:lnTo>
                  <a:cubicBezTo>
                    <a:pt x="4226" y="6445"/>
                    <a:pt x="4469" y="6262"/>
                    <a:pt x="4591" y="6019"/>
                  </a:cubicBezTo>
                  <a:cubicBezTo>
                    <a:pt x="4682" y="5806"/>
                    <a:pt x="4712" y="5563"/>
                    <a:pt x="4651" y="5350"/>
                  </a:cubicBezTo>
                  <a:lnTo>
                    <a:pt x="4651" y="5350"/>
                  </a:lnTo>
                  <a:cubicBezTo>
                    <a:pt x="4652" y="5350"/>
                    <a:pt x="6445" y="5563"/>
                    <a:pt x="7205" y="5745"/>
                  </a:cubicBezTo>
                  <a:cubicBezTo>
                    <a:pt x="7395" y="5791"/>
                    <a:pt x="7763" y="5808"/>
                    <a:pt x="8209" y="5808"/>
                  </a:cubicBezTo>
                  <a:cubicBezTo>
                    <a:pt x="9547" y="5808"/>
                    <a:pt x="11582" y="5654"/>
                    <a:pt x="11582" y="5654"/>
                  </a:cubicBezTo>
                  <a:lnTo>
                    <a:pt x="13101" y="6019"/>
                  </a:lnTo>
                  <a:lnTo>
                    <a:pt x="13740" y="2037"/>
                  </a:lnTo>
                  <a:lnTo>
                    <a:pt x="10579" y="2098"/>
                  </a:lnTo>
                  <a:lnTo>
                    <a:pt x="5199" y="1"/>
                  </a:lnTo>
                  <a:close/>
                </a:path>
              </a:pathLst>
            </a:custGeom>
            <a:solidFill>
              <a:srgbClr val="FBCEAE"/>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54" name="Google Shape;3605;p70">
              <a:extLst>
                <a:ext uri="{FF2B5EF4-FFF2-40B4-BE49-F238E27FC236}">
                  <a16:creationId xmlns:a16="http://schemas.microsoft.com/office/drawing/2014/main" id="{36FAC2C4-D1FA-4D24-9E7C-F98B15730252}"/>
                </a:ext>
              </a:extLst>
            </p:cNvPr>
            <p:cNvSpPr/>
            <p:nvPr/>
          </p:nvSpPr>
          <p:spPr>
            <a:xfrm>
              <a:off x="7138792" y="2030712"/>
              <a:ext cx="50183" cy="35466"/>
            </a:xfrm>
            <a:custGeom>
              <a:avLst/>
              <a:gdLst/>
              <a:ahLst/>
              <a:cxnLst/>
              <a:rect l="l" t="t" r="r" b="b"/>
              <a:pathLst>
                <a:path w="3345" h="2364" extrusionOk="0">
                  <a:moveTo>
                    <a:pt x="2938" y="0"/>
                  </a:moveTo>
                  <a:cubicBezTo>
                    <a:pt x="2848" y="0"/>
                    <a:pt x="2759" y="17"/>
                    <a:pt x="2675" y="53"/>
                  </a:cubicBezTo>
                  <a:cubicBezTo>
                    <a:pt x="2432" y="84"/>
                    <a:pt x="2189" y="145"/>
                    <a:pt x="1976" y="236"/>
                  </a:cubicBezTo>
                  <a:cubicBezTo>
                    <a:pt x="1672" y="327"/>
                    <a:pt x="1399" y="449"/>
                    <a:pt x="1125" y="540"/>
                  </a:cubicBezTo>
                  <a:cubicBezTo>
                    <a:pt x="852" y="661"/>
                    <a:pt x="578" y="813"/>
                    <a:pt x="335" y="996"/>
                  </a:cubicBezTo>
                  <a:cubicBezTo>
                    <a:pt x="213" y="1087"/>
                    <a:pt x="122" y="1208"/>
                    <a:pt x="92" y="1360"/>
                  </a:cubicBezTo>
                  <a:cubicBezTo>
                    <a:pt x="61" y="1452"/>
                    <a:pt x="61" y="1573"/>
                    <a:pt x="61" y="1695"/>
                  </a:cubicBezTo>
                  <a:cubicBezTo>
                    <a:pt x="1" y="1908"/>
                    <a:pt x="31" y="2151"/>
                    <a:pt x="92" y="2363"/>
                  </a:cubicBezTo>
                  <a:cubicBezTo>
                    <a:pt x="92" y="2363"/>
                    <a:pt x="122" y="2120"/>
                    <a:pt x="183" y="1695"/>
                  </a:cubicBezTo>
                  <a:cubicBezTo>
                    <a:pt x="183" y="1604"/>
                    <a:pt x="213" y="1482"/>
                    <a:pt x="244" y="1391"/>
                  </a:cubicBezTo>
                  <a:cubicBezTo>
                    <a:pt x="274" y="1269"/>
                    <a:pt x="335" y="1178"/>
                    <a:pt x="426" y="1117"/>
                  </a:cubicBezTo>
                  <a:cubicBezTo>
                    <a:pt x="669" y="965"/>
                    <a:pt x="912" y="813"/>
                    <a:pt x="1186" y="692"/>
                  </a:cubicBezTo>
                  <a:cubicBezTo>
                    <a:pt x="1490" y="570"/>
                    <a:pt x="1764" y="479"/>
                    <a:pt x="2007" y="388"/>
                  </a:cubicBezTo>
                  <a:cubicBezTo>
                    <a:pt x="2280" y="297"/>
                    <a:pt x="2493" y="205"/>
                    <a:pt x="2706" y="145"/>
                  </a:cubicBezTo>
                  <a:cubicBezTo>
                    <a:pt x="2856" y="123"/>
                    <a:pt x="3007" y="102"/>
                    <a:pt x="3157" y="102"/>
                  </a:cubicBezTo>
                  <a:cubicBezTo>
                    <a:pt x="3219" y="102"/>
                    <a:pt x="3282" y="105"/>
                    <a:pt x="3344" y="114"/>
                  </a:cubicBezTo>
                  <a:cubicBezTo>
                    <a:pt x="3215" y="41"/>
                    <a:pt x="3075" y="0"/>
                    <a:pt x="2938" y="0"/>
                  </a:cubicBezTo>
                  <a:close/>
                </a:path>
              </a:pathLst>
            </a:custGeom>
            <a:solidFill>
              <a:srgbClr val="875149"/>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55" name="Google Shape;3606;p70">
              <a:extLst>
                <a:ext uri="{FF2B5EF4-FFF2-40B4-BE49-F238E27FC236}">
                  <a16:creationId xmlns:a16="http://schemas.microsoft.com/office/drawing/2014/main" id="{94EE62B8-5C06-47B5-8E11-19CB20593231}"/>
                </a:ext>
              </a:extLst>
            </p:cNvPr>
            <p:cNvSpPr/>
            <p:nvPr/>
          </p:nvSpPr>
          <p:spPr>
            <a:xfrm>
              <a:off x="7151559" y="2048385"/>
              <a:ext cx="42427" cy="37401"/>
            </a:xfrm>
            <a:custGeom>
              <a:avLst/>
              <a:gdLst/>
              <a:ahLst/>
              <a:cxnLst/>
              <a:rect l="l" t="t" r="r" b="b"/>
              <a:pathLst>
                <a:path w="2828" h="2493" extrusionOk="0">
                  <a:moveTo>
                    <a:pt x="2827" y="0"/>
                  </a:moveTo>
                  <a:lnTo>
                    <a:pt x="2827" y="0"/>
                  </a:lnTo>
                  <a:cubicBezTo>
                    <a:pt x="2645" y="30"/>
                    <a:pt x="2432" y="91"/>
                    <a:pt x="2220" y="182"/>
                  </a:cubicBezTo>
                  <a:cubicBezTo>
                    <a:pt x="1855" y="274"/>
                    <a:pt x="1308" y="365"/>
                    <a:pt x="730" y="578"/>
                  </a:cubicBezTo>
                  <a:cubicBezTo>
                    <a:pt x="578" y="608"/>
                    <a:pt x="457" y="699"/>
                    <a:pt x="335" y="790"/>
                  </a:cubicBezTo>
                  <a:cubicBezTo>
                    <a:pt x="244" y="912"/>
                    <a:pt x="183" y="1033"/>
                    <a:pt x="153" y="1185"/>
                  </a:cubicBezTo>
                  <a:cubicBezTo>
                    <a:pt x="31" y="1398"/>
                    <a:pt x="1" y="1641"/>
                    <a:pt x="31" y="1885"/>
                  </a:cubicBezTo>
                  <a:cubicBezTo>
                    <a:pt x="61" y="2037"/>
                    <a:pt x="122" y="2188"/>
                    <a:pt x="183" y="2340"/>
                  </a:cubicBezTo>
                  <a:cubicBezTo>
                    <a:pt x="183" y="2371"/>
                    <a:pt x="213" y="2432"/>
                    <a:pt x="244" y="2492"/>
                  </a:cubicBezTo>
                  <a:cubicBezTo>
                    <a:pt x="244" y="2432"/>
                    <a:pt x="244" y="2371"/>
                    <a:pt x="244" y="2310"/>
                  </a:cubicBezTo>
                  <a:cubicBezTo>
                    <a:pt x="183" y="2158"/>
                    <a:pt x="153" y="2006"/>
                    <a:pt x="153" y="1854"/>
                  </a:cubicBezTo>
                  <a:cubicBezTo>
                    <a:pt x="183" y="1520"/>
                    <a:pt x="274" y="1185"/>
                    <a:pt x="457" y="881"/>
                  </a:cubicBezTo>
                  <a:cubicBezTo>
                    <a:pt x="548" y="821"/>
                    <a:pt x="669" y="760"/>
                    <a:pt x="821" y="730"/>
                  </a:cubicBezTo>
                  <a:cubicBezTo>
                    <a:pt x="1368" y="517"/>
                    <a:pt x="1885" y="395"/>
                    <a:pt x="2280" y="274"/>
                  </a:cubicBezTo>
                  <a:cubicBezTo>
                    <a:pt x="2463" y="213"/>
                    <a:pt x="2675" y="122"/>
                    <a:pt x="2827" y="0"/>
                  </a:cubicBezTo>
                  <a:close/>
                </a:path>
              </a:pathLst>
            </a:custGeom>
            <a:solidFill>
              <a:srgbClr val="875149"/>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56" name="Google Shape;3607;p70">
              <a:extLst>
                <a:ext uri="{FF2B5EF4-FFF2-40B4-BE49-F238E27FC236}">
                  <a16:creationId xmlns:a16="http://schemas.microsoft.com/office/drawing/2014/main" id="{E5B5C8FA-EB70-4823-98A7-8060BB063761}"/>
                </a:ext>
              </a:extLst>
            </p:cNvPr>
            <p:cNvSpPr/>
            <p:nvPr/>
          </p:nvSpPr>
          <p:spPr>
            <a:xfrm>
              <a:off x="7167072" y="2079950"/>
              <a:ext cx="31025" cy="23164"/>
            </a:xfrm>
            <a:custGeom>
              <a:avLst/>
              <a:gdLst/>
              <a:ahLst/>
              <a:cxnLst/>
              <a:rect l="l" t="t" r="r" b="b"/>
              <a:pathLst>
                <a:path w="2068" h="1544" extrusionOk="0">
                  <a:moveTo>
                    <a:pt x="1778" y="1"/>
                  </a:moveTo>
                  <a:cubicBezTo>
                    <a:pt x="1725" y="1"/>
                    <a:pt x="1672" y="9"/>
                    <a:pt x="1611" y="24"/>
                  </a:cubicBezTo>
                  <a:lnTo>
                    <a:pt x="1094" y="24"/>
                  </a:lnTo>
                  <a:cubicBezTo>
                    <a:pt x="882" y="24"/>
                    <a:pt x="669" y="54"/>
                    <a:pt x="456" y="115"/>
                  </a:cubicBezTo>
                  <a:cubicBezTo>
                    <a:pt x="243" y="206"/>
                    <a:pt x="61" y="388"/>
                    <a:pt x="31" y="632"/>
                  </a:cubicBezTo>
                  <a:cubicBezTo>
                    <a:pt x="0" y="814"/>
                    <a:pt x="31" y="996"/>
                    <a:pt x="122" y="1179"/>
                  </a:cubicBezTo>
                  <a:cubicBezTo>
                    <a:pt x="182" y="1300"/>
                    <a:pt x="274" y="1452"/>
                    <a:pt x="395" y="1543"/>
                  </a:cubicBezTo>
                  <a:cubicBezTo>
                    <a:pt x="365" y="1392"/>
                    <a:pt x="304" y="1270"/>
                    <a:pt x="213" y="1118"/>
                  </a:cubicBezTo>
                  <a:cubicBezTo>
                    <a:pt x="152" y="966"/>
                    <a:pt x="152" y="814"/>
                    <a:pt x="182" y="662"/>
                  </a:cubicBezTo>
                  <a:cubicBezTo>
                    <a:pt x="213" y="480"/>
                    <a:pt x="365" y="358"/>
                    <a:pt x="517" y="297"/>
                  </a:cubicBezTo>
                  <a:cubicBezTo>
                    <a:pt x="699" y="236"/>
                    <a:pt x="912" y="176"/>
                    <a:pt x="1094" y="176"/>
                  </a:cubicBezTo>
                  <a:lnTo>
                    <a:pt x="1611" y="145"/>
                  </a:lnTo>
                  <a:cubicBezTo>
                    <a:pt x="1763" y="115"/>
                    <a:pt x="1885" y="84"/>
                    <a:pt x="1945" y="84"/>
                  </a:cubicBezTo>
                  <a:lnTo>
                    <a:pt x="2067" y="84"/>
                  </a:lnTo>
                  <a:cubicBezTo>
                    <a:pt x="2067" y="84"/>
                    <a:pt x="2037" y="24"/>
                    <a:pt x="1945" y="24"/>
                  </a:cubicBezTo>
                  <a:cubicBezTo>
                    <a:pt x="1885" y="9"/>
                    <a:pt x="1831" y="1"/>
                    <a:pt x="1778" y="1"/>
                  </a:cubicBezTo>
                  <a:close/>
                </a:path>
              </a:pathLst>
            </a:custGeom>
            <a:solidFill>
              <a:srgbClr val="875149"/>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57" name="Google Shape;3608;p70">
              <a:extLst>
                <a:ext uri="{FF2B5EF4-FFF2-40B4-BE49-F238E27FC236}">
                  <a16:creationId xmlns:a16="http://schemas.microsoft.com/office/drawing/2014/main" id="{8161A5A4-65CF-4309-981B-4DD5586EFFE0}"/>
                </a:ext>
              </a:extLst>
            </p:cNvPr>
            <p:cNvSpPr/>
            <p:nvPr/>
          </p:nvSpPr>
          <p:spPr>
            <a:xfrm>
              <a:off x="7135146" y="1391275"/>
              <a:ext cx="291859" cy="302795"/>
            </a:xfrm>
            <a:custGeom>
              <a:avLst/>
              <a:gdLst/>
              <a:ahLst/>
              <a:cxnLst/>
              <a:rect l="l" t="t" r="r" b="b"/>
              <a:pathLst>
                <a:path w="19454" h="20183" extrusionOk="0">
                  <a:moveTo>
                    <a:pt x="9107" y="1"/>
                  </a:moveTo>
                  <a:cubicBezTo>
                    <a:pt x="8496" y="1"/>
                    <a:pt x="7872" y="45"/>
                    <a:pt x="7235" y="122"/>
                  </a:cubicBezTo>
                  <a:cubicBezTo>
                    <a:pt x="5928" y="365"/>
                    <a:pt x="4712" y="912"/>
                    <a:pt x="3648" y="1672"/>
                  </a:cubicBezTo>
                  <a:cubicBezTo>
                    <a:pt x="2219" y="2644"/>
                    <a:pt x="1733" y="4407"/>
                    <a:pt x="1155" y="6018"/>
                  </a:cubicBezTo>
                  <a:cubicBezTo>
                    <a:pt x="0" y="9240"/>
                    <a:pt x="548" y="13404"/>
                    <a:pt x="1611" y="14468"/>
                  </a:cubicBezTo>
                  <a:lnTo>
                    <a:pt x="15137" y="20183"/>
                  </a:lnTo>
                  <a:cubicBezTo>
                    <a:pt x="17326" y="18784"/>
                    <a:pt x="18785" y="18116"/>
                    <a:pt x="19180" y="15532"/>
                  </a:cubicBezTo>
                  <a:cubicBezTo>
                    <a:pt x="19454" y="13830"/>
                    <a:pt x="18663" y="10243"/>
                    <a:pt x="18177" y="8541"/>
                  </a:cubicBezTo>
                  <a:cubicBezTo>
                    <a:pt x="17356" y="5806"/>
                    <a:pt x="16536" y="2979"/>
                    <a:pt x="14165" y="1429"/>
                  </a:cubicBezTo>
                  <a:cubicBezTo>
                    <a:pt x="12598" y="384"/>
                    <a:pt x="10912" y="1"/>
                    <a:pt x="9107"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58" name="Google Shape;3609;p70">
              <a:extLst>
                <a:ext uri="{FF2B5EF4-FFF2-40B4-BE49-F238E27FC236}">
                  <a16:creationId xmlns:a16="http://schemas.microsoft.com/office/drawing/2014/main" id="{1258B8E1-EAAE-44D4-AD33-ED342BAF33D1}"/>
                </a:ext>
              </a:extLst>
            </p:cNvPr>
            <p:cNvSpPr/>
            <p:nvPr/>
          </p:nvSpPr>
          <p:spPr>
            <a:xfrm>
              <a:off x="7156120" y="1425856"/>
              <a:ext cx="216171" cy="393336"/>
            </a:xfrm>
            <a:custGeom>
              <a:avLst/>
              <a:gdLst/>
              <a:ahLst/>
              <a:cxnLst/>
              <a:rect l="l" t="t" r="r" b="b"/>
              <a:pathLst>
                <a:path w="14409" h="26218" extrusionOk="0">
                  <a:moveTo>
                    <a:pt x="4174" y="0"/>
                  </a:moveTo>
                  <a:cubicBezTo>
                    <a:pt x="1633" y="0"/>
                    <a:pt x="91" y="3255"/>
                    <a:pt x="61" y="5841"/>
                  </a:cubicBezTo>
                  <a:cubicBezTo>
                    <a:pt x="1" y="8789"/>
                    <a:pt x="61" y="12406"/>
                    <a:pt x="517" y="14565"/>
                  </a:cubicBezTo>
                  <a:cubicBezTo>
                    <a:pt x="1429" y="18972"/>
                    <a:pt x="4864" y="19397"/>
                    <a:pt x="4864" y="19397"/>
                  </a:cubicBezTo>
                  <a:cubicBezTo>
                    <a:pt x="4864" y="19397"/>
                    <a:pt x="4864" y="19458"/>
                    <a:pt x="4955" y="20765"/>
                  </a:cubicBezTo>
                  <a:lnTo>
                    <a:pt x="5077" y="23714"/>
                  </a:lnTo>
                  <a:cubicBezTo>
                    <a:pt x="5724" y="25500"/>
                    <a:pt x="6972" y="26218"/>
                    <a:pt x="8623" y="26218"/>
                  </a:cubicBezTo>
                  <a:cubicBezTo>
                    <a:pt x="10230" y="26218"/>
                    <a:pt x="12219" y="25538"/>
                    <a:pt x="14408" y="24504"/>
                  </a:cubicBezTo>
                  <a:lnTo>
                    <a:pt x="14165" y="3227"/>
                  </a:lnTo>
                  <a:cubicBezTo>
                    <a:pt x="14165" y="2437"/>
                    <a:pt x="13527" y="1768"/>
                    <a:pt x="12706" y="1707"/>
                  </a:cubicBezTo>
                  <a:lnTo>
                    <a:pt x="4347" y="5"/>
                  </a:lnTo>
                  <a:cubicBezTo>
                    <a:pt x="4289" y="2"/>
                    <a:pt x="4231" y="0"/>
                    <a:pt x="4174" y="0"/>
                  </a:cubicBezTo>
                  <a:close/>
                </a:path>
              </a:pathLst>
            </a:custGeom>
            <a:solidFill>
              <a:srgbClr val="FBCEAE"/>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59" name="Google Shape;3610;p70">
              <a:extLst>
                <a:ext uri="{FF2B5EF4-FFF2-40B4-BE49-F238E27FC236}">
                  <a16:creationId xmlns:a16="http://schemas.microsoft.com/office/drawing/2014/main" id="{BF011F73-0218-49CA-8EE1-3EF1666EBDD6}"/>
                </a:ext>
              </a:extLst>
            </p:cNvPr>
            <p:cNvSpPr/>
            <p:nvPr/>
          </p:nvSpPr>
          <p:spPr>
            <a:xfrm>
              <a:off x="7177558" y="1556348"/>
              <a:ext cx="17343" cy="16428"/>
            </a:xfrm>
            <a:custGeom>
              <a:avLst/>
              <a:gdLst/>
              <a:ahLst/>
              <a:cxnLst/>
              <a:rect l="l" t="t" r="r" b="b"/>
              <a:pathLst>
                <a:path w="1156" h="1095" extrusionOk="0">
                  <a:moveTo>
                    <a:pt x="578" y="0"/>
                  </a:moveTo>
                  <a:cubicBezTo>
                    <a:pt x="274" y="0"/>
                    <a:pt x="31" y="243"/>
                    <a:pt x="0" y="547"/>
                  </a:cubicBezTo>
                  <a:lnTo>
                    <a:pt x="31" y="547"/>
                  </a:lnTo>
                  <a:cubicBezTo>
                    <a:pt x="31" y="851"/>
                    <a:pt x="274" y="1094"/>
                    <a:pt x="578" y="1094"/>
                  </a:cubicBezTo>
                  <a:cubicBezTo>
                    <a:pt x="882" y="1094"/>
                    <a:pt x="1125" y="882"/>
                    <a:pt x="1155" y="578"/>
                  </a:cubicBezTo>
                  <a:lnTo>
                    <a:pt x="1155" y="547"/>
                  </a:lnTo>
                  <a:cubicBezTo>
                    <a:pt x="1125" y="243"/>
                    <a:pt x="882" y="0"/>
                    <a:pt x="578"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60" name="Google Shape;3611;p70">
              <a:extLst>
                <a:ext uri="{FF2B5EF4-FFF2-40B4-BE49-F238E27FC236}">
                  <a16:creationId xmlns:a16="http://schemas.microsoft.com/office/drawing/2014/main" id="{DCCD9C86-BF7F-409F-A2BD-AB910ABAC03C}"/>
                </a:ext>
              </a:extLst>
            </p:cNvPr>
            <p:cNvSpPr/>
            <p:nvPr/>
          </p:nvSpPr>
          <p:spPr>
            <a:xfrm>
              <a:off x="7169802" y="1538105"/>
              <a:ext cx="35586" cy="10157"/>
            </a:xfrm>
            <a:custGeom>
              <a:avLst/>
              <a:gdLst/>
              <a:ahLst/>
              <a:cxnLst/>
              <a:rect l="l" t="t" r="r" b="b"/>
              <a:pathLst>
                <a:path w="2372" h="677" extrusionOk="0">
                  <a:moveTo>
                    <a:pt x="1125" y="0"/>
                  </a:moveTo>
                  <a:cubicBezTo>
                    <a:pt x="821" y="31"/>
                    <a:pt x="517" y="152"/>
                    <a:pt x="274" y="335"/>
                  </a:cubicBezTo>
                  <a:cubicBezTo>
                    <a:pt x="61" y="517"/>
                    <a:pt x="0" y="608"/>
                    <a:pt x="61" y="669"/>
                  </a:cubicBezTo>
                  <a:cubicBezTo>
                    <a:pt x="66" y="674"/>
                    <a:pt x="74" y="676"/>
                    <a:pt x="84" y="676"/>
                  </a:cubicBezTo>
                  <a:cubicBezTo>
                    <a:pt x="194" y="676"/>
                    <a:pt x="598" y="393"/>
                    <a:pt x="1156" y="365"/>
                  </a:cubicBezTo>
                  <a:cubicBezTo>
                    <a:pt x="1188" y="364"/>
                    <a:pt x="1219" y="363"/>
                    <a:pt x="1251" y="363"/>
                  </a:cubicBezTo>
                  <a:cubicBezTo>
                    <a:pt x="1751" y="363"/>
                    <a:pt x="2133" y="556"/>
                    <a:pt x="2250" y="556"/>
                  </a:cubicBezTo>
                  <a:cubicBezTo>
                    <a:pt x="2264" y="556"/>
                    <a:pt x="2274" y="554"/>
                    <a:pt x="2280" y="547"/>
                  </a:cubicBezTo>
                  <a:cubicBezTo>
                    <a:pt x="2371" y="456"/>
                    <a:pt x="2250" y="365"/>
                    <a:pt x="2037" y="244"/>
                  </a:cubicBezTo>
                  <a:cubicBezTo>
                    <a:pt x="1763" y="61"/>
                    <a:pt x="1459" y="0"/>
                    <a:pt x="1125"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61" name="Google Shape;3612;p70">
              <a:extLst>
                <a:ext uri="{FF2B5EF4-FFF2-40B4-BE49-F238E27FC236}">
                  <a16:creationId xmlns:a16="http://schemas.microsoft.com/office/drawing/2014/main" id="{68866EDB-6D68-4A3B-A54B-3BC6F5234176}"/>
                </a:ext>
              </a:extLst>
            </p:cNvPr>
            <p:cNvSpPr/>
            <p:nvPr/>
          </p:nvSpPr>
          <p:spPr>
            <a:xfrm>
              <a:off x="7260552" y="1552207"/>
              <a:ext cx="16878" cy="16053"/>
            </a:xfrm>
            <a:custGeom>
              <a:avLst/>
              <a:gdLst/>
              <a:ahLst/>
              <a:cxnLst/>
              <a:rect l="l" t="t" r="r" b="b"/>
              <a:pathLst>
                <a:path w="1125" h="1070" extrusionOk="0">
                  <a:moveTo>
                    <a:pt x="501" y="0"/>
                  </a:moveTo>
                  <a:cubicBezTo>
                    <a:pt x="244" y="0"/>
                    <a:pt x="0" y="233"/>
                    <a:pt x="0" y="519"/>
                  </a:cubicBezTo>
                  <a:cubicBezTo>
                    <a:pt x="0" y="823"/>
                    <a:pt x="274" y="1066"/>
                    <a:pt x="578" y="1066"/>
                  </a:cubicBezTo>
                  <a:cubicBezTo>
                    <a:pt x="595" y="1068"/>
                    <a:pt x="612" y="1069"/>
                    <a:pt x="629" y="1069"/>
                  </a:cubicBezTo>
                  <a:cubicBezTo>
                    <a:pt x="909" y="1069"/>
                    <a:pt x="1125" y="836"/>
                    <a:pt x="1125" y="550"/>
                  </a:cubicBezTo>
                  <a:cubicBezTo>
                    <a:pt x="1125" y="246"/>
                    <a:pt x="851" y="3"/>
                    <a:pt x="547" y="3"/>
                  </a:cubicBezTo>
                  <a:cubicBezTo>
                    <a:pt x="532" y="1"/>
                    <a:pt x="516" y="0"/>
                    <a:pt x="501"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62" name="Google Shape;3613;p70">
              <a:extLst>
                <a:ext uri="{FF2B5EF4-FFF2-40B4-BE49-F238E27FC236}">
                  <a16:creationId xmlns:a16="http://schemas.microsoft.com/office/drawing/2014/main" id="{05AF31FF-B52A-4945-A2B6-1C63FE6C8D1D}"/>
                </a:ext>
              </a:extLst>
            </p:cNvPr>
            <p:cNvSpPr/>
            <p:nvPr/>
          </p:nvSpPr>
          <p:spPr>
            <a:xfrm>
              <a:off x="7259187" y="1531639"/>
              <a:ext cx="35121" cy="9782"/>
            </a:xfrm>
            <a:custGeom>
              <a:avLst/>
              <a:gdLst/>
              <a:ahLst/>
              <a:cxnLst/>
              <a:rect l="l" t="t" r="r" b="b"/>
              <a:pathLst>
                <a:path w="2341" h="652" extrusionOk="0">
                  <a:moveTo>
                    <a:pt x="1222" y="0"/>
                  </a:moveTo>
                  <a:cubicBezTo>
                    <a:pt x="1179" y="0"/>
                    <a:pt x="1137" y="2"/>
                    <a:pt x="1094" y="6"/>
                  </a:cubicBezTo>
                  <a:cubicBezTo>
                    <a:pt x="790" y="6"/>
                    <a:pt x="517" y="127"/>
                    <a:pt x="274" y="340"/>
                  </a:cubicBezTo>
                  <a:cubicBezTo>
                    <a:pt x="61" y="492"/>
                    <a:pt x="0" y="614"/>
                    <a:pt x="30" y="644"/>
                  </a:cubicBezTo>
                  <a:cubicBezTo>
                    <a:pt x="38" y="649"/>
                    <a:pt x="48" y="652"/>
                    <a:pt x="59" y="652"/>
                  </a:cubicBezTo>
                  <a:cubicBezTo>
                    <a:pt x="189" y="652"/>
                    <a:pt x="567" y="368"/>
                    <a:pt x="1125" y="340"/>
                  </a:cubicBezTo>
                  <a:cubicBezTo>
                    <a:pt x="1646" y="340"/>
                    <a:pt x="2078" y="541"/>
                    <a:pt x="2229" y="541"/>
                  </a:cubicBezTo>
                  <a:cubicBezTo>
                    <a:pt x="2254" y="541"/>
                    <a:pt x="2271" y="536"/>
                    <a:pt x="2280" y="523"/>
                  </a:cubicBezTo>
                  <a:cubicBezTo>
                    <a:pt x="2341" y="462"/>
                    <a:pt x="2219" y="371"/>
                    <a:pt x="2006" y="249"/>
                  </a:cubicBezTo>
                  <a:cubicBezTo>
                    <a:pt x="1794" y="90"/>
                    <a:pt x="1512" y="0"/>
                    <a:pt x="1222"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63" name="Google Shape;3614;p70">
              <a:extLst>
                <a:ext uri="{FF2B5EF4-FFF2-40B4-BE49-F238E27FC236}">
                  <a16:creationId xmlns:a16="http://schemas.microsoft.com/office/drawing/2014/main" id="{B36EAE27-21E3-48BE-96AB-69EB4CCE270A}"/>
                </a:ext>
              </a:extLst>
            </p:cNvPr>
            <p:cNvSpPr/>
            <p:nvPr/>
          </p:nvSpPr>
          <p:spPr>
            <a:xfrm>
              <a:off x="7206288" y="1531714"/>
              <a:ext cx="25549" cy="77263"/>
            </a:xfrm>
            <a:custGeom>
              <a:avLst/>
              <a:gdLst/>
              <a:ahLst/>
              <a:cxnLst/>
              <a:rect l="l" t="t" r="r" b="b"/>
              <a:pathLst>
                <a:path w="1703" h="5150" extrusionOk="0">
                  <a:moveTo>
                    <a:pt x="1638" y="0"/>
                  </a:moveTo>
                  <a:cubicBezTo>
                    <a:pt x="1540" y="0"/>
                    <a:pt x="1058" y="1357"/>
                    <a:pt x="486" y="3071"/>
                  </a:cubicBezTo>
                  <a:cubicBezTo>
                    <a:pt x="365" y="3496"/>
                    <a:pt x="243" y="3891"/>
                    <a:pt x="122" y="4287"/>
                  </a:cubicBezTo>
                  <a:cubicBezTo>
                    <a:pt x="31" y="4469"/>
                    <a:pt x="0" y="4682"/>
                    <a:pt x="61" y="4895"/>
                  </a:cubicBezTo>
                  <a:cubicBezTo>
                    <a:pt x="91" y="4986"/>
                    <a:pt x="213" y="5077"/>
                    <a:pt x="335" y="5107"/>
                  </a:cubicBezTo>
                  <a:cubicBezTo>
                    <a:pt x="395" y="5138"/>
                    <a:pt x="486" y="5138"/>
                    <a:pt x="578" y="5138"/>
                  </a:cubicBezTo>
                  <a:cubicBezTo>
                    <a:pt x="667" y="5146"/>
                    <a:pt x="759" y="5150"/>
                    <a:pt x="851" y="5150"/>
                  </a:cubicBezTo>
                  <a:cubicBezTo>
                    <a:pt x="1103" y="5150"/>
                    <a:pt x="1358" y="5121"/>
                    <a:pt x="1581" y="5077"/>
                  </a:cubicBezTo>
                  <a:cubicBezTo>
                    <a:pt x="1277" y="4986"/>
                    <a:pt x="942" y="4955"/>
                    <a:pt x="608" y="4955"/>
                  </a:cubicBezTo>
                  <a:cubicBezTo>
                    <a:pt x="426" y="4955"/>
                    <a:pt x="274" y="4925"/>
                    <a:pt x="243" y="4803"/>
                  </a:cubicBezTo>
                  <a:cubicBezTo>
                    <a:pt x="243" y="4651"/>
                    <a:pt x="274" y="4499"/>
                    <a:pt x="335" y="4347"/>
                  </a:cubicBezTo>
                  <a:cubicBezTo>
                    <a:pt x="456" y="3983"/>
                    <a:pt x="608" y="3557"/>
                    <a:pt x="730" y="3132"/>
                  </a:cubicBezTo>
                  <a:cubicBezTo>
                    <a:pt x="1307" y="1429"/>
                    <a:pt x="1702" y="1"/>
                    <a:pt x="1642" y="1"/>
                  </a:cubicBezTo>
                  <a:cubicBezTo>
                    <a:pt x="1641" y="0"/>
                    <a:pt x="1639" y="0"/>
                    <a:pt x="1638"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64" name="Google Shape;3615;p70">
              <a:extLst>
                <a:ext uri="{FF2B5EF4-FFF2-40B4-BE49-F238E27FC236}">
                  <a16:creationId xmlns:a16="http://schemas.microsoft.com/office/drawing/2014/main" id="{06B221A2-F2F5-4581-AECD-C023EB34EF47}"/>
                </a:ext>
              </a:extLst>
            </p:cNvPr>
            <p:cNvSpPr/>
            <p:nvPr/>
          </p:nvSpPr>
          <p:spPr>
            <a:xfrm>
              <a:off x="7229077" y="1689045"/>
              <a:ext cx="87570" cy="44392"/>
            </a:xfrm>
            <a:custGeom>
              <a:avLst/>
              <a:gdLst/>
              <a:ahLst/>
              <a:cxnLst/>
              <a:rect l="l" t="t" r="r" b="b"/>
              <a:pathLst>
                <a:path w="5837" h="2959" extrusionOk="0">
                  <a:moveTo>
                    <a:pt x="5837" y="0"/>
                  </a:moveTo>
                  <a:lnTo>
                    <a:pt x="5837" y="0"/>
                  </a:lnTo>
                  <a:cubicBezTo>
                    <a:pt x="4074" y="1125"/>
                    <a:pt x="2068" y="1763"/>
                    <a:pt x="1" y="1854"/>
                  </a:cubicBezTo>
                  <a:lnTo>
                    <a:pt x="62" y="2949"/>
                  </a:lnTo>
                  <a:cubicBezTo>
                    <a:pt x="206" y="2956"/>
                    <a:pt x="347" y="2959"/>
                    <a:pt x="485" y="2959"/>
                  </a:cubicBezTo>
                  <a:cubicBezTo>
                    <a:pt x="4585" y="2959"/>
                    <a:pt x="5837" y="0"/>
                    <a:pt x="5837" y="0"/>
                  </a:cubicBezTo>
                  <a:close/>
                </a:path>
              </a:pathLst>
            </a:custGeom>
            <a:solidFill>
              <a:srgbClr val="EB996E"/>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65" name="Google Shape;3616;p70">
              <a:extLst>
                <a:ext uri="{FF2B5EF4-FFF2-40B4-BE49-F238E27FC236}">
                  <a16:creationId xmlns:a16="http://schemas.microsoft.com/office/drawing/2014/main" id="{721A54F2-B0D5-4E1B-9323-C3450141E10A}"/>
                </a:ext>
              </a:extLst>
            </p:cNvPr>
            <p:cNvSpPr/>
            <p:nvPr/>
          </p:nvSpPr>
          <p:spPr>
            <a:xfrm>
              <a:off x="7228627" y="1622914"/>
              <a:ext cx="28295" cy="24694"/>
            </a:xfrm>
            <a:custGeom>
              <a:avLst/>
              <a:gdLst/>
              <a:ahLst/>
              <a:cxnLst/>
              <a:rect l="l" t="t" r="r" b="b"/>
              <a:pathLst>
                <a:path w="1886" h="1646" extrusionOk="0">
                  <a:moveTo>
                    <a:pt x="1004" y="1"/>
                  </a:moveTo>
                  <a:cubicBezTo>
                    <a:pt x="639" y="1"/>
                    <a:pt x="274" y="183"/>
                    <a:pt x="61" y="518"/>
                  </a:cubicBezTo>
                  <a:cubicBezTo>
                    <a:pt x="1" y="670"/>
                    <a:pt x="1" y="852"/>
                    <a:pt x="61" y="1004"/>
                  </a:cubicBezTo>
                  <a:cubicBezTo>
                    <a:pt x="92" y="1095"/>
                    <a:pt x="61" y="1034"/>
                    <a:pt x="122" y="1095"/>
                  </a:cubicBezTo>
                  <a:cubicBezTo>
                    <a:pt x="365" y="1278"/>
                    <a:pt x="517" y="1582"/>
                    <a:pt x="821" y="1642"/>
                  </a:cubicBezTo>
                  <a:cubicBezTo>
                    <a:pt x="848" y="1645"/>
                    <a:pt x="874" y="1646"/>
                    <a:pt x="900" y="1646"/>
                  </a:cubicBezTo>
                  <a:cubicBezTo>
                    <a:pt x="1234" y="1646"/>
                    <a:pt x="1536" y="1468"/>
                    <a:pt x="1733" y="1186"/>
                  </a:cubicBezTo>
                  <a:cubicBezTo>
                    <a:pt x="1885" y="913"/>
                    <a:pt x="1855" y="609"/>
                    <a:pt x="1703" y="335"/>
                  </a:cubicBezTo>
                  <a:cubicBezTo>
                    <a:pt x="1551" y="123"/>
                    <a:pt x="1277" y="1"/>
                    <a:pt x="1004" y="1"/>
                  </a:cubicBezTo>
                  <a:close/>
                </a:path>
              </a:pathLst>
            </a:custGeom>
            <a:solidFill>
              <a:srgbClr val="EB996E"/>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66" name="Google Shape;3617;p70">
              <a:extLst>
                <a:ext uri="{FF2B5EF4-FFF2-40B4-BE49-F238E27FC236}">
                  <a16:creationId xmlns:a16="http://schemas.microsoft.com/office/drawing/2014/main" id="{706896A4-7365-4D20-B398-BCE88DB01993}"/>
                </a:ext>
              </a:extLst>
            </p:cNvPr>
            <p:cNvSpPr/>
            <p:nvPr/>
          </p:nvSpPr>
          <p:spPr>
            <a:xfrm>
              <a:off x="7253711" y="1506014"/>
              <a:ext cx="42877" cy="12392"/>
            </a:xfrm>
            <a:custGeom>
              <a:avLst/>
              <a:gdLst/>
              <a:ahLst/>
              <a:cxnLst/>
              <a:rect l="l" t="t" r="r" b="b"/>
              <a:pathLst>
                <a:path w="2858" h="826" extrusionOk="0">
                  <a:moveTo>
                    <a:pt x="1231" y="1"/>
                  </a:moveTo>
                  <a:cubicBezTo>
                    <a:pt x="953" y="1"/>
                    <a:pt x="674" y="40"/>
                    <a:pt x="395" y="133"/>
                  </a:cubicBezTo>
                  <a:cubicBezTo>
                    <a:pt x="152" y="255"/>
                    <a:pt x="0" y="376"/>
                    <a:pt x="31" y="437"/>
                  </a:cubicBezTo>
                  <a:cubicBezTo>
                    <a:pt x="91" y="620"/>
                    <a:pt x="699" y="559"/>
                    <a:pt x="1429" y="650"/>
                  </a:cubicBezTo>
                  <a:cubicBezTo>
                    <a:pt x="1950" y="695"/>
                    <a:pt x="2404" y="825"/>
                    <a:pt x="2639" y="825"/>
                  </a:cubicBezTo>
                  <a:cubicBezTo>
                    <a:pt x="2719" y="825"/>
                    <a:pt x="2774" y="810"/>
                    <a:pt x="2797" y="772"/>
                  </a:cubicBezTo>
                  <a:cubicBezTo>
                    <a:pt x="2857" y="711"/>
                    <a:pt x="2766" y="559"/>
                    <a:pt x="2523" y="407"/>
                  </a:cubicBezTo>
                  <a:cubicBezTo>
                    <a:pt x="2219" y="194"/>
                    <a:pt x="1854" y="72"/>
                    <a:pt x="1490" y="12"/>
                  </a:cubicBezTo>
                  <a:cubicBezTo>
                    <a:pt x="1404" y="4"/>
                    <a:pt x="1317" y="1"/>
                    <a:pt x="1231"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67" name="Google Shape;3618;p70">
              <a:extLst>
                <a:ext uri="{FF2B5EF4-FFF2-40B4-BE49-F238E27FC236}">
                  <a16:creationId xmlns:a16="http://schemas.microsoft.com/office/drawing/2014/main" id="{190E376F-009D-4BA6-A5F8-A1EDABA95F51}"/>
                </a:ext>
              </a:extLst>
            </p:cNvPr>
            <p:cNvSpPr/>
            <p:nvPr/>
          </p:nvSpPr>
          <p:spPr>
            <a:xfrm>
              <a:off x="7168437" y="1513816"/>
              <a:ext cx="35121" cy="14567"/>
            </a:xfrm>
            <a:custGeom>
              <a:avLst/>
              <a:gdLst/>
              <a:ahLst/>
              <a:cxnLst/>
              <a:rect l="l" t="t" r="r" b="b"/>
              <a:pathLst>
                <a:path w="2341" h="971" extrusionOk="0">
                  <a:moveTo>
                    <a:pt x="1531" y="1"/>
                  </a:moveTo>
                  <a:cubicBezTo>
                    <a:pt x="1368" y="1"/>
                    <a:pt x="1201" y="24"/>
                    <a:pt x="1034" y="69"/>
                  </a:cubicBezTo>
                  <a:cubicBezTo>
                    <a:pt x="730" y="160"/>
                    <a:pt x="426" y="312"/>
                    <a:pt x="213" y="556"/>
                  </a:cubicBezTo>
                  <a:cubicBezTo>
                    <a:pt x="31" y="738"/>
                    <a:pt x="0" y="890"/>
                    <a:pt x="61" y="951"/>
                  </a:cubicBezTo>
                  <a:cubicBezTo>
                    <a:pt x="84" y="965"/>
                    <a:pt x="114" y="971"/>
                    <a:pt x="149" y="971"/>
                  </a:cubicBezTo>
                  <a:cubicBezTo>
                    <a:pt x="346" y="971"/>
                    <a:pt x="726" y="780"/>
                    <a:pt x="1216" y="677"/>
                  </a:cubicBezTo>
                  <a:cubicBezTo>
                    <a:pt x="1763" y="525"/>
                    <a:pt x="2250" y="525"/>
                    <a:pt x="2310" y="343"/>
                  </a:cubicBezTo>
                  <a:cubicBezTo>
                    <a:pt x="2341" y="282"/>
                    <a:pt x="2250" y="160"/>
                    <a:pt x="2006" y="69"/>
                  </a:cubicBezTo>
                  <a:cubicBezTo>
                    <a:pt x="1854" y="24"/>
                    <a:pt x="1695" y="1"/>
                    <a:pt x="1531"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68" name="Google Shape;3619;p70">
              <a:extLst>
                <a:ext uri="{FF2B5EF4-FFF2-40B4-BE49-F238E27FC236}">
                  <a16:creationId xmlns:a16="http://schemas.microsoft.com/office/drawing/2014/main" id="{540DF353-6F67-4026-84ED-C5A90459D195}"/>
                </a:ext>
              </a:extLst>
            </p:cNvPr>
            <p:cNvSpPr/>
            <p:nvPr/>
          </p:nvSpPr>
          <p:spPr>
            <a:xfrm>
              <a:off x="7218590" y="1407148"/>
              <a:ext cx="171944" cy="147865"/>
            </a:xfrm>
            <a:custGeom>
              <a:avLst/>
              <a:gdLst/>
              <a:ahLst/>
              <a:cxnLst/>
              <a:rect l="l" t="t" r="r" b="b"/>
              <a:pathLst>
                <a:path w="11461" h="9856" extrusionOk="0">
                  <a:moveTo>
                    <a:pt x="3839" y="0"/>
                  </a:moveTo>
                  <a:cubicBezTo>
                    <a:pt x="2581" y="0"/>
                    <a:pt x="1327" y="186"/>
                    <a:pt x="122" y="553"/>
                  </a:cubicBezTo>
                  <a:lnTo>
                    <a:pt x="92" y="735"/>
                  </a:lnTo>
                  <a:cubicBezTo>
                    <a:pt x="1" y="2559"/>
                    <a:pt x="366" y="4352"/>
                    <a:pt x="1247" y="5933"/>
                  </a:cubicBezTo>
                  <a:cubicBezTo>
                    <a:pt x="1460" y="6389"/>
                    <a:pt x="1764" y="6784"/>
                    <a:pt x="2159" y="7118"/>
                  </a:cubicBezTo>
                  <a:cubicBezTo>
                    <a:pt x="2431" y="7368"/>
                    <a:pt x="2805" y="7499"/>
                    <a:pt x="3179" y="7499"/>
                  </a:cubicBezTo>
                  <a:cubicBezTo>
                    <a:pt x="3306" y="7499"/>
                    <a:pt x="3434" y="7484"/>
                    <a:pt x="3557" y="7453"/>
                  </a:cubicBezTo>
                  <a:cubicBezTo>
                    <a:pt x="2736" y="6541"/>
                    <a:pt x="2189" y="5355"/>
                    <a:pt x="2068" y="4140"/>
                  </a:cubicBezTo>
                  <a:lnTo>
                    <a:pt x="2068" y="4140"/>
                  </a:lnTo>
                  <a:cubicBezTo>
                    <a:pt x="2706" y="5355"/>
                    <a:pt x="3344" y="6571"/>
                    <a:pt x="4317" y="7514"/>
                  </a:cubicBezTo>
                  <a:cubicBezTo>
                    <a:pt x="5149" y="8346"/>
                    <a:pt x="6271" y="8933"/>
                    <a:pt x="7415" y="8933"/>
                  </a:cubicBezTo>
                  <a:cubicBezTo>
                    <a:pt x="7608" y="8933"/>
                    <a:pt x="7802" y="8916"/>
                    <a:pt x="7995" y="8881"/>
                  </a:cubicBezTo>
                  <a:lnTo>
                    <a:pt x="7813" y="8000"/>
                  </a:lnTo>
                  <a:lnTo>
                    <a:pt x="7813" y="8000"/>
                  </a:lnTo>
                  <a:cubicBezTo>
                    <a:pt x="8056" y="8638"/>
                    <a:pt x="8481" y="9216"/>
                    <a:pt x="9028" y="9580"/>
                  </a:cubicBezTo>
                  <a:cubicBezTo>
                    <a:pt x="9311" y="9764"/>
                    <a:pt x="9626" y="9856"/>
                    <a:pt x="9937" y="9856"/>
                  </a:cubicBezTo>
                  <a:cubicBezTo>
                    <a:pt x="10296" y="9856"/>
                    <a:pt x="10650" y="9734"/>
                    <a:pt x="10943" y="9489"/>
                  </a:cubicBezTo>
                  <a:cubicBezTo>
                    <a:pt x="10305" y="7301"/>
                    <a:pt x="11460" y="4808"/>
                    <a:pt x="10427" y="2772"/>
                  </a:cubicBezTo>
                  <a:cubicBezTo>
                    <a:pt x="9727" y="1374"/>
                    <a:pt x="8147" y="644"/>
                    <a:pt x="6627" y="310"/>
                  </a:cubicBezTo>
                  <a:cubicBezTo>
                    <a:pt x="5708" y="103"/>
                    <a:pt x="4773" y="0"/>
                    <a:pt x="3839"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69" name="Google Shape;3620;p70">
              <a:extLst>
                <a:ext uri="{FF2B5EF4-FFF2-40B4-BE49-F238E27FC236}">
                  <a16:creationId xmlns:a16="http://schemas.microsoft.com/office/drawing/2014/main" id="{0D4F947A-CA5C-485D-A886-01F67EFB3295}"/>
                </a:ext>
              </a:extLst>
            </p:cNvPr>
            <p:cNvSpPr/>
            <p:nvPr/>
          </p:nvSpPr>
          <p:spPr>
            <a:xfrm>
              <a:off x="7222701" y="1418625"/>
              <a:ext cx="15" cy="1380"/>
            </a:xfrm>
            <a:custGeom>
              <a:avLst/>
              <a:gdLst/>
              <a:ahLst/>
              <a:cxnLst/>
              <a:rect l="l" t="t" r="r" b="b"/>
              <a:pathLst>
                <a:path w="1" h="92" extrusionOk="0">
                  <a:moveTo>
                    <a:pt x="0" y="1"/>
                  </a:moveTo>
                  <a:lnTo>
                    <a:pt x="0" y="92"/>
                  </a:lnTo>
                  <a:lnTo>
                    <a:pt x="0" y="92"/>
                  </a:lnTo>
                  <a:cubicBezTo>
                    <a:pt x="0" y="62"/>
                    <a:pt x="0" y="31"/>
                    <a:pt x="0"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70" name="Google Shape;3621;p70">
              <a:extLst>
                <a:ext uri="{FF2B5EF4-FFF2-40B4-BE49-F238E27FC236}">
                  <a16:creationId xmlns:a16="http://schemas.microsoft.com/office/drawing/2014/main" id="{DDFA68F3-FB8D-48B4-A21A-0889C9742344}"/>
                </a:ext>
              </a:extLst>
            </p:cNvPr>
            <p:cNvSpPr/>
            <p:nvPr/>
          </p:nvSpPr>
          <p:spPr>
            <a:xfrm>
              <a:off x="7141988" y="1413044"/>
              <a:ext cx="93946" cy="144684"/>
            </a:xfrm>
            <a:custGeom>
              <a:avLst/>
              <a:gdLst/>
              <a:ahLst/>
              <a:cxnLst/>
              <a:rect l="l" t="t" r="r" b="b"/>
              <a:pathLst>
                <a:path w="6262" h="9644" extrusionOk="0">
                  <a:moveTo>
                    <a:pt x="3895" y="0"/>
                  </a:moveTo>
                  <a:cubicBezTo>
                    <a:pt x="3488" y="0"/>
                    <a:pt x="3040" y="206"/>
                    <a:pt x="2432" y="829"/>
                  </a:cubicBezTo>
                  <a:cubicBezTo>
                    <a:pt x="1733" y="1619"/>
                    <a:pt x="1216" y="2531"/>
                    <a:pt x="882" y="3503"/>
                  </a:cubicBezTo>
                  <a:cubicBezTo>
                    <a:pt x="487" y="4385"/>
                    <a:pt x="244" y="5297"/>
                    <a:pt x="122" y="6269"/>
                  </a:cubicBezTo>
                  <a:cubicBezTo>
                    <a:pt x="0" y="7394"/>
                    <a:pt x="61" y="8549"/>
                    <a:pt x="304" y="9643"/>
                  </a:cubicBezTo>
                  <a:cubicBezTo>
                    <a:pt x="1003" y="9096"/>
                    <a:pt x="1307" y="8184"/>
                    <a:pt x="1490" y="7303"/>
                  </a:cubicBezTo>
                  <a:cubicBezTo>
                    <a:pt x="1642" y="6421"/>
                    <a:pt x="1703" y="5479"/>
                    <a:pt x="2098" y="4689"/>
                  </a:cubicBezTo>
                  <a:lnTo>
                    <a:pt x="2098" y="4689"/>
                  </a:lnTo>
                  <a:cubicBezTo>
                    <a:pt x="1976" y="5418"/>
                    <a:pt x="2006" y="6178"/>
                    <a:pt x="2128" y="6908"/>
                  </a:cubicBezTo>
                  <a:cubicBezTo>
                    <a:pt x="2158" y="7121"/>
                    <a:pt x="2280" y="7303"/>
                    <a:pt x="2432" y="7455"/>
                  </a:cubicBezTo>
                  <a:cubicBezTo>
                    <a:pt x="2504" y="7512"/>
                    <a:pt x="2596" y="7543"/>
                    <a:pt x="2686" y="7543"/>
                  </a:cubicBezTo>
                  <a:cubicBezTo>
                    <a:pt x="2787" y="7543"/>
                    <a:pt x="2885" y="7505"/>
                    <a:pt x="2949" y="7424"/>
                  </a:cubicBezTo>
                  <a:cubicBezTo>
                    <a:pt x="2645" y="6573"/>
                    <a:pt x="2554" y="5662"/>
                    <a:pt x="2736" y="4750"/>
                  </a:cubicBezTo>
                  <a:cubicBezTo>
                    <a:pt x="2918" y="3868"/>
                    <a:pt x="3192" y="3017"/>
                    <a:pt x="3557" y="2196"/>
                  </a:cubicBezTo>
                  <a:lnTo>
                    <a:pt x="3557" y="2196"/>
                  </a:lnTo>
                  <a:cubicBezTo>
                    <a:pt x="3465" y="3716"/>
                    <a:pt x="3648" y="5206"/>
                    <a:pt x="4073" y="6665"/>
                  </a:cubicBezTo>
                  <a:cubicBezTo>
                    <a:pt x="4134" y="6877"/>
                    <a:pt x="4225" y="7060"/>
                    <a:pt x="4377" y="7242"/>
                  </a:cubicBezTo>
                  <a:cubicBezTo>
                    <a:pt x="4550" y="7338"/>
                    <a:pt x="4748" y="7398"/>
                    <a:pt x="4954" y="7398"/>
                  </a:cubicBezTo>
                  <a:cubicBezTo>
                    <a:pt x="5074" y="7398"/>
                    <a:pt x="5197" y="7378"/>
                    <a:pt x="5320" y="7333"/>
                  </a:cubicBezTo>
                  <a:cubicBezTo>
                    <a:pt x="5570" y="7258"/>
                    <a:pt x="5820" y="7204"/>
                    <a:pt x="6087" y="7204"/>
                  </a:cubicBezTo>
                  <a:cubicBezTo>
                    <a:pt x="6144" y="7204"/>
                    <a:pt x="6203" y="7206"/>
                    <a:pt x="6262" y="7212"/>
                  </a:cubicBezTo>
                  <a:cubicBezTo>
                    <a:pt x="5350" y="5084"/>
                    <a:pt x="5046" y="2774"/>
                    <a:pt x="5380" y="494"/>
                  </a:cubicBezTo>
                  <a:lnTo>
                    <a:pt x="5107" y="403"/>
                  </a:lnTo>
                  <a:cubicBezTo>
                    <a:pt x="4666" y="206"/>
                    <a:pt x="4301" y="0"/>
                    <a:pt x="3895"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71" name="Google Shape;3622;p70">
              <a:extLst>
                <a:ext uri="{FF2B5EF4-FFF2-40B4-BE49-F238E27FC236}">
                  <a16:creationId xmlns:a16="http://schemas.microsoft.com/office/drawing/2014/main" id="{D195371E-2F4B-4CA6-84DE-F3A57A58F429}"/>
                </a:ext>
              </a:extLst>
            </p:cNvPr>
            <p:cNvSpPr/>
            <p:nvPr/>
          </p:nvSpPr>
          <p:spPr>
            <a:xfrm>
              <a:off x="7277415" y="1506179"/>
              <a:ext cx="137273" cy="379878"/>
            </a:xfrm>
            <a:custGeom>
              <a:avLst/>
              <a:gdLst/>
              <a:ahLst/>
              <a:cxnLst/>
              <a:rect l="l" t="t" r="r" b="b"/>
              <a:pathLst>
                <a:path w="9150" h="25321" extrusionOk="0">
                  <a:moveTo>
                    <a:pt x="2281" y="1"/>
                  </a:moveTo>
                  <a:lnTo>
                    <a:pt x="2281" y="1"/>
                  </a:lnTo>
                  <a:cubicBezTo>
                    <a:pt x="1521" y="2919"/>
                    <a:pt x="3861" y="5897"/>
                    <a:pt x="3314" y="8846"/>
                  </a:cubicBezTo>
                  <a:cubicBezTo>
                    <a:pt x="3101" y="10062"/>
                    <a:pt x="2402" y="11156"/>
                    <a:pt x="2341" y="12402"/>
                  </a:cubicBezTo>
                  <a:cubicBezTo>
                    <a:pt x="2311" y="13587"/>
                    <a:pt x="2888" y="14682"/>
                    <a:pt x="2858" y="15867"/>
                  </a:cubicBezTo>
                  <a:cubicBezTo>
                    <a:pt x="2828" y="17235"/>
                    <a:pt x="2007" y="18451"/>
                    <a:pt x="1308" y="19636"/>
                  </a:cubicBezTo>
                  <a:cubicBezTo>
                    <a:pt x="609" y="20822"/>
                    <a:pt x="1" y="22250"/>
                    <a:pt x="457" y="23557"/>
                  </a:cubicBezTo>
                  <a:cubicBezTo>
                    <a:pt x="1764" y="24408"/>
                    <a:pt x="3101" y="24834"/>
                    <a:pt x="4378" y="25320"/>
                  </a:cubicBezTo>
                  <a:cubicBezTo>
                    <a:pt x="5563" y="24500"/>
                    <a:pt x="6536" y="23405"/>
                    <a:pt x="7235" y="22159"/>
                  </a:cubicBezTo>
                  <a:lnTo>
                    <a:pt x="7235" y="22159"/>
                  </a:lnTo>
                  <a:cubicBezTo>
                    <a:pt x="7083" y="22858"/>
                    <a:pt x="6870" y="23588"/>
                    <a:pt x="6658" y="24287"/>
                  </a:cubicBezTo>
                  <a:lnTo>
                    <a:pt x="7022" y="24621"/>
                  </a:lnTo>
                  <a:cubicBezTo>
                    <a:pt x="8481" y="21703"/>
                    <a:pt x="9150" y="18451"/>
                    <a:pt x="8968" y="15198"/>
                  </a:cubicBezTo>
                  <a:lnTo>
                    <a:pt x="6141" y="213"/>
                  </a:lnTo>
                  <a:lnTo>
                    <a:pt x="2281" y="1"/>
                  </a:ln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72" name="Google Shape;3623;p70">
              <a:extLst>
                <a:ext uri="{FF2B5EF4-FFF2-40B4-BE49-F238E27FC236}">
                  <a16:creationId xmlns:a16="http://schemas.microsoft.com/office/drawing/2014/main" id="{18805A28-A594-41AE-AF65-F9A489406A42}"/>
                </a:ext>
              </a:extLst>
            </p:cNvPr>
            <p:cNvSpPr/>
            <p:nvPr/>
          </p:nvSpPr>
          <p:spPr>
            <a:xfrm>
              <a:off x="7224516" y="1621084"/>
              <a:ext cx="39232" cy="22399"/>
            </a:xfrm>
            <a:custGeom>
              <a:avLst/>
              <a:gdLst/>
              <a:ahLst/>
              <a:cxnLst/>
              <a:rect l="l" t="t" r="r" b="b"/>
              <a:pathLst>
                <a:path w="2615" h="1493" extrusionOk="0">
                  <a:moveTo>
                    <a:pt x="2483" y="0"/>
                  </a:moveTo>
                  <a:cubicBezTo>
                    <a:pt x="2354" y="0"/>
                    <a:pt x="2019" y="528"/>
                    <a:pt x="1338" y="883"/>
                  </a:cubicBezTo>
                  <a:cubicBezTo>
                    <a:pt x="670" y="1278"/>
                    <a:pt x="1" y="1248"/>
                    <a:pt x="1" y="1369"/>
                  </a:cubicBezTo>
                  <a:cubicBezTo>
                    <a:pt x="1" y="1400"/>
                    <a:pt x="153" y="1491"/>
                    <a:pt x="457" y="1491"/>
                  </a:cubicBezTo>
                  <a:cubicBezTo>
                    <a:pt x="485" y="1492"/>
                    <a:pt x="514" y="1492"/>
                    <a:pt x="542" y="1492"/>
                  </a:cubicBezTo>
                  <a:cubicBezTo>
                    <a:pt x="1299" y="1492"/>
                    <a:pt x="1991" y="1102"/>
                    <a:pt x="2372" y="457"/>
                  </a:cubicBezTo>
                  <a:cubicBezTo>
                    <a:pt x="2524" y="214"/>
                    <a:pt x="2615" y="62"/>
                    <a:pt x="2493" y="1"/>
                  </a:cubicBezTo>
                  <a:cubicBezTo>
                    <a:pt x="2490" y="1"/>
                    <a:pt x="2487" y="0"/>
                    <a:pt x="2483"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73" name="Google Shape;3624;p70">
              <a:extLst>
                <a:ext uri="{FF2B5EF4-FFF2-40B4-BE49-F238E27FC236}">
                  <a16:creationId xmlns:a16="http://schemas.microsoft.com/office/drawing/2014/main" id="{540B67A7-BEB6-484C-957E-956AC1BA6A7A}"/>
                </a:ext>
              </a:extLst>
            </p:cNvPr>
            <p:cNvSpPr/>
            <p:nvPr/>
          </p:nvSpPr>
          <p:spPr>
            <a:xfrm>
              <a:off x="7228069" y="3345160"/>
              <a:ext cx="199743" cy="72072"/>
            </a:xfrm>
            <a:custGeom>
              <a:avLst/>
              <a:gdLst/>
              <a:ahLst/>
              <a:cxnLst/>
              <a:rect l="l" t="t" r="r" b="b"/>
              <a:pathLst>
                <a:path w="13314" h="4804" extrusionOk="0">
                  <a:moveTo>
                    <a:pt x="12979" y="1"/>
                  </a:moveTo>
                  <a:cubicBezTo>
                    <a:pt x="11893" y="553"/>
                    <a:pt x="10705" y="828"/>
                    <a:pt x="9517" y="828"/>
                  </a:cubicBezTo>
                  <a:cubicBezTo>
                    <a:pt x="8545" y="828"/>
                    <a:pt x="7573" y="644"/>
                    <a:pt x="6657" y="274"/>
                  </a:cubicBezTo>
                  <a:lnTo>
                    <a:pt x="6657" y="639"/>
                  </a:lnTo>
                  <a:cubicBezTo>
                    <a:pt x="6657" y="639"/>
                    <a:pt x="31" y="3527"/>
                    <a:pt x="0" y="4803"/>
                  </a:cubicBezTo>
                  <a:lnTo>
                    <a:pt x="13314" y="4408"/>
                  </a:lnTo>
                  <a:lnTo>
                    <a:pt x="12979" y="1"/>
                  </a:lnTo>
                  <a:close/>
                </a:path>
              </a:pathLst>
            </a:custGeom>
            <a:solidFill>
              <a:srgbClr val="B7D5C4"/>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74" name="Google Shape;3625;p70">
              <a:extLst>
                <a:ext uri="{FF2B5EF4-FFF2-40B4-BE49-F238E27FC236}">
                  <a16:creationId xmlns:a16="http://schemas.microsoft.com/office/drawing/2014/main" id="{1F5503AA-6462-4C7C-B323-C690AABC8786}"/>
                </a:ext>
              </a:extLst>
            </p:cNvPr>
            <p:cNvSpPr/>
            <p:nvPr/>
          </p:nvSpPr>
          <p:spPr>
            <a:xfrm>
              <a:off x="7226704" y="3395329"/>
              <a:ext cx="201109" cy="21439"/>
            </a:xfrm>
            <a:custGeom>
              <a:avLst/>
              <a:gdLst/>
              <a:ahLst/>
              <a:cxnLst/>
              <a:rect l="l" t="t" r="r" b="b"/>
              <a:pathLst>
                <a:path w="13405" h="1429" extrusionOk="0">
                  <a:moveTo>
                    <a:pt x="13313" y="0"/>
                  </a:moveTo>
                  <a:lnTo>
                    <a:pt x="608" y="760"/>
                  </a:lnTo>
                  <a:cubicBezTo>
                    <a:pt x="608" y="760"/>
                    <a:pt x="0" y="1034"/>
                    <a:pt x="91" y="1429"/>
                  </a:cubicBezTo>
                  <a:lnTo>
                    <a:pt x="13405" y="1064"/>
                  </a:lnTo>
                  <a:lnTo>
                    <a:pt x="13313" y="0"/>
                  </a:lnTo>
                  <a:close/>
                </a:path>
              </a:pathLst>
            </a:custGeom>
            <a:solidFill>
              <a:srgbClr val="FFFFFF"/>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75" name="Google Shape;3626;p70">
              <a:extLst>
                <a:ext uri="{FF2B5EF4-FFF2-40B4-BE49-F238E27FC236}">
                  <a16:creationId xmlns:a16="http://schemas.microsoft.com/office/drawing/2014/main" id="{E94A8252-CDA1-4B01-9472-43295436B13C}"/>
                </a:ext>
              </a:extLst>
            </p:cNvPr>
            <p:cNvSpPr/>
            <p:nvPr/>
          </p:nvSpPr>
          <p:spPr>
            <a:xfrm>
              <a:off x="7327251" y="3354627"/>
              <a:ext cx="19398" cy="12017"/>
            </a:xfrm>
            <a:custGeom>
              <a:avLst/>
              <a:gdLst/>
              <a:ahLst/>
              <a:cxnLst/>
              <a:rect l="l" t="t" r="r" b="b"/>
              <a:pathLst>
                <a:path w="1293" h="801" extrusionOk="0">
                  <a:moveTo>
                    <a:pt x="236" y="1"/>
                  </a:moveTo>
                  <a:cubicBezTo>
                    <a:pt x="92" y="1"/>
                    <a:pt x="0" y="39"/>
                    <a:pt x="16" y="69"/>
                  </a:cubicBezTo>
                  <a:cubicBezTo>
                    <a:pt x="16" y="130"/>
                    <a:pt x="350" y="160"/>
                    <a:pt x="654" y="342"/>
                  </a:cubicBezTo>
                  <a:cubicBezTo>
                    <a:pt x="971" y="544"/>
                    <a:pt x="1151" y="801"/>
                    <a:pt x="1221" y="801"/>
                  </a:cubicBezTo>
                  <a:cubicBezTo>
                    <a:pt x="1225" y="801"/>
                    <a:pt x="1228" y="800"/>
                    <a:pt x="1231" y="798"/>
                  </a:cubicBezTo>
                  <a:cubicBezTo>
                    <a:pt x="1292" y="768"/>
                    <a:pt x="1171" y="403"/>
                    <a:pt x="775" y="160"/>
                  </a:cubicBezTo>
                  <a:cubicBezTo>
                    <a:pt x="578" y="39"/>
                    <a:pt x="380" y="1"/>
                    <a:pt x="236"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76" name="Google Shape;3627;p70">
              <a:extLst>
                <a:ext uri="{FF2B5EF4-FFF2-40B4-BE49-F238E27FC236}">
                  <a16:creationId xmlns:a16="http://schemas.microsoft.com/office/drawing/2014/main" id="{649AD9E0-42CF-499C-A806-13498E90CEF9}"/>
                </a:ext>
              </a:extLst>
            </p:cNvPr>
            <p:cNvSpPr/>
            <p:nvPr/>
          </p:nvSpPr>
          <p:spPr>
            <a:xfrm>
              <a:off x="7306502" y="3364559"/>
              <a:ext cx="15063" cy="15273"/>
            </a:xfrm>
            <a:custGeom>
              <a:avLst/>
              <a:gdLst/>
              <a:ahLst/>
              <a:cxnLst/>
              <a:rect l="l" t="t" r="r" b="b"/>
              <a:pathLst>
                <a:path w="1004" h="1018" extrusionOk="0">
                  <a:moveTo>
                    <a:pt x="97" y="1"/>
                  </a:moveTo>
                  <a:cubicBezTo>
                    <a:pt x="37" y="1"/>
                    <a:pt x="0" y="17"/>
                    <a:pt x="0" y="45"/>
                  </a:cubicBezTo>
                  <a:cubicBezTo>
                    <a:pt x="0" y="106"/>
                    <a:pt x="274" y="197"/>
                    <a:pt x="517" y="471"/>
                  </a:cubicBezTo>
                  <a:cubicBezTo>
                    <a:pt x="730" y="744"/>
                    <a:pt x="821" y="1018"/>
                    <a:pt x="882" y="1018"/>
                  </a:cubicBezTo>
                  <a:cubicBezTo>
                    <a:pt x="973" y="1018"/>
                    <a:pt x="1003" y="623"/>
                    <a:pt x="699" y="319"/>
                  </a:cubicBezTo>
                  <a:cubicBezTo>
                    <a:pt x="488" y="86"/>
                    <a:pt x="233" y="1"/>
                    <a:pt x="97"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77" name="Google Shape;3628;p70">
              <a:extLst>
                <a:ext uri="{FF2B5EF4-FFF2-40B4-BE49-F238E27FC236}">
                  <a16:creationId xmlns:a16="http://schemas.microsoft.com/office/drawing/2014/main" id="{319D863F-D96C-40E1-8324-6173705955DC}"/>
                </a:ext>
              </a:extLst>
            </p:cNvPr>
            <p:cNvSpPr/>
            <p:nvPr/>
          </p:nvSpPr>
          <p:spPr>
            <a:xfrm>
              <a:off x="7286894" y="3373695"/>
              <a:ext cx="10952" cy="16623"/>
            </a:xfrm>
            <a:custGeom>
              <a:avLst/>
              <a:gdLst/>
              <a:ahLst/>
              <a:cxnLst/>
              <a:rect l="l" t="t" r="r" b="b"/>
              <a:pathLst>
                <a:path w="730" h="1108" extrusionOk="0">
                  <a:moveTo>
                    <a:pt x="60" y="1"/>
                  </a:moveTo>
                  <a:cubicBezTo>
                    <a:pt x="45" y="1"/>
                    <a:pt x="35" y="5"/>
                    <a:pt x="31" y="14"/>
                  </a:cubicBezTo>
                  <a:cubicBezTo>
                    <a:pt x="0" y="75"/>
                    <a:pt x="183" y="257"/>
                    <a:pt x="335" y="561"/>
                  </a:cubicBezTo>
                  <a:cubicBezTo>
                    <a:pt x="487" y="834"/>
                    <a:pt x="517" y="1108"/>
                    <a:pt x="578" y="1108"/>
                  </a:cubicBezTo>
                  <a:cubicBezTo>
                    <a:pt x="639" y="1108"/>
                    <a:pt x="730" y="804"/>
                    <a:pt x="547" y="439"/>
                  </a:cubicBezTo>
                  <a:cubicBezTo>
                    <a:pt x="391" y="153"/>
                    <a:pt x="146" y="1"/>
                    <a:pt x="60"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78" name="Google Shape;3629;p70">
              <a:extLst>
                <a:ext uri="{FF2B5EF4-FFF2-40B4-BE49-F238E27FC236}">
                  <a16:creationId xmlns:a16="http://schemas.microsoft.com/office/drawing/2014/main" id="{A8E9EEE5-6122-4F7C-BDB4-AEDC0B85E05B}"/>
                </a:ext>
              </a:extLst>
            </p:cNvPr>
            <p:cNvSpPr/>
            <p:nvPr/>
          </p:nvSpPr>
          <p:spPr>
            <a:xfrm rot="899833">
              <a:off x="7322822" y="3332388"/>
              <a:ext cx="43330" cy="26121"/>
            </a:xfrm>
            <a:custGeom>
              <a:avLst/>
              <a:gdLst/>
              <a:ahLst/>
              <a:cxnLst/>
              <a:rect l="l" t="t" r="r" b="b"/>
              <a:pathLst>
                <a:path w="2888" h="1741" extrusionOk="0">
                  <a:moveTo>
                    <a:pt x="2439" y="179"/>
                  </a:moveTo>
                  <a:cubicBezTo>
                    <a:pt x="2506" y="179"/>
                    <a:pt x="2569" y="213"/>
                    <a:pt x="2614" y="282"/>
                  </a:cubicBezTo>
                  <a:cubicBezTo>
                    <a:pt x="2675" y="373"/>
                    <a:pt x="2675" y="464"/>
                    <a:pt x="2645" y="585"/>
                  </a:cubicBezTo>
                  <a:cubicBezTo>
                    <a:pt x="2540" y="1056"/>
                    <a:pt x="2167" y="1391"/>
                    <a:pt x="1717" y="1476"/>
                  </a:cubicBezTo>
                  <a:lnTo>
                    <a:pt x="1717" y="1476"/>
                  </a:lnTo>
                  <a:cubicBezTo>
                    <a:pt x="1702" y="1415"/>
                    <a:pt x="1677" y="1355"/>
                    <a:pt x="1642" y="1285"/>
                  </a:cubicBezTo>
                  <a:cubicBezTo>
                    <a:pt x="1621" y="1244"/>
                    <a:pt x="1600" y="1203"/>
                    <a:pt x="1579" y="1163"/>
                  </a:cubicBezTo>
                  <a:lnTo>
                    <a:pt x="1579" y="1163"/>
                  </a:lnTo>
                  <a:cubicBezTo>
                    <a:pt x="1674" y="952"/>
                    <a:pt x="1786" y="749"/>
                    <a:pt x="1915" y="555"/>
                  </a:cubicBezTo>
                  <a:cubicBezTo>
                    <a:pt x="2037" y="403"/>
                    <a:pt x="2189" y="251"/>
                    <a:pt x="2371" y="190"/>
                  </a:cubicBezTo>
                  <a:cubicBezTo>
                    <a:pt x="2394" y="183"/>
                    <a:pt x="2417" y="179"/>
                    <a:pt x="2439" y="179"/>
                  </a:cubicBezTo>
                  <a:close/>
                  <a:moveTo>
                    <a:pt x="384" y="239"/>
                  </a:moveTo>
                  <a:cubicBezTo>
                    <a:pt x="407" y="239"/>
                    <a:pt x="432" y="243"/>
                    <a:pt x="456" y="251"/>
                  </a:cubicBezTo>
                  <a:cubicBezTo>
                    <a:pt x="669" y="312"/>
                    <a:pt x="821" y="433"/>
                    <a:pt x="973" y="585"/>
                  </a:cubicBezTo>
                  <a:cubicBezTo>
                    <a:pt x="1147" y="759"/>
                    <a:pt x="1310" y="953"/>
                    <a:pt x="1453" y="1155"/>
                  </a:cubicBezTo>
                  <a:lnTo>
                    <a:pt x="1453" y="1155"/>
                  </a:lnTo>
                  <a:cubicBezTo>
                    <a:pt x="1431" y="1227"/>
                    <a:pt x="1412" y="1300"/>
                    <a:pt x="1399" y="1376"/>
                  </a:cubicBezTo>
                  <a:cubicBezTo>
                    <a:pt x="1389" y="1413"/>
                    <a:pt x="1380" y="1449"/>
                    <a:pt x="1373" y="1486"/>
                  </a:cubicBezTo>
                  <a:lnTo>
                    <a:pt x="1373" y="1486"/>
                  </a:lnTo>
                  <a:cubicBezTo>
                    <a:pt x="874" y="1418"/>
                    <a:pt x="441" y="1095"/>
                    <a:pt x="244" y="616"/>
                  </a:cubicBezTo>
                  <a:cubicBezTo>
                    <a:pt x="183" y="525"/>
                    <a:pt x="183" y="403"/>
                    <a:pt x="244" y="312"/>
                  </a:cubicBezTo>
                  <a:cubicBezTo>
                    <a:pt x="266" y="267"/>
                    <a:pt x="321" y="239"/>
                    <a:pt x="384" y="239"/>
                  </a:cubicBezTo>
                  <a:close/>
                  <a:moveTo>
                    <a:pt x="1532" y="1271"/>
                  </a:moveTo>
                  <a:cubicBezTo>
                    <a:pt x="1578" y="1342"/>
                    <a:pt x="1622" y="1413"/>
                    <a:pt x="1662" y="1485"/>
                  </a:cubicBezTo>
                  <a:lnTo>
                    <a:pt x="1662" y="1485"/>
                  </a:lnTo>
                  <a:cubicBezTo>
                    <a:pt x="1606" y="1493"/>
                    <a:pt x="1548" y="1497"/>
                    <a:pt x="1490" y="1497"/>
                  </a:cubicBezTo>
                  <a:cubicBezTo>
                    <a:pt x="1475" y="1497"/>
                    <a:pt x="1461" y="1496"/>
                    <a:pt x="1447" y="1494"/>
                  </a:cubicBezTo>
                  <a:lnTo>
                    <a:pt x="1447" y="1494"/>
                  </a:lnTo>
                  <a:cubicBezTo>
                    <a:pt x="1473" y="1419"/>
                    <a:pt x="1502" y="1344"/>
                    <a:pt x="1532" y="1271"/>
                  </a:cubicBezTo>
                  <a:close/>
                  <a:moveTo>
                    <a:pt x="2421" y="0"/>
                  </a:moveTo>
                  <a:cubicBezTo>
                    <a:pt x="2394" y="0"/>
                    <a:pt x="2367" y="3"/>
                    <a:pt x="2341" y="8"/>
                  </a:cubicBezTo>
                  <a:cubicBezTo>
                    <a:pt x="2128" y="99"/>
                    <a:pt x="1915" y="282"/>
                    <a:pt x="1794" y="464"/>
                  </a:cubicBezTo>
                  <a:cubicBezTo>
                    <a:pt x="1678" y="638"/>
                    <a:pt x="1574" y="824"/>
                    <a:pt x="1499" y="1022"/>
                  </a:cubicBezTo>
                  <a:lnTo>
                    <a:pt x="1499" y="1022"/>
                  </a:lnTo>
                  <a:cubicBezTo>
                    <a:pt x="1379" y="821"/>
                    <a:pt x="1244" y="635"/>
                    <a:pt x="1095" y="464"/>
                  </a:cubicBezTo>
                  <a:cubicBezTo>
                    <a:pt x="943" y="282"/>
                    <a:pt x="730" y="160"/>
                    <a:pt x="517" y="69"/>
                  </a:cubicBezTo>
                  <a:cubicBezTo>
                    <a:pt x="478" y="53"/>
                    <a:pt x="437" y="45"/>
                    <a:pt x="395" y="45"/>
                  </a:cubicBezTo>
                  <a:cubicBezTo>
                    <a:pt x="277" y="45"/>
                    <a:pt x="159" y="108"/>
                    <a:pt x="92" y="221"/>
                  </a:cubicBezTo>
                  <a:cubicBezTo>
                    <a:pt x="0" y="342"/>
                    <a:pt x="0" y="525"/>
                    <a:pt x="61" y="677"/>
                  </a:cubicBezTo>
                  <a:cubicBezTo>
                    <a:pt x="259" y="1243"/>
                    <a:pt x="774" y="1625"/>
                    <a:pt x="1360" y="1699"/>
                  </a:cubicBezTo>
                  <a:lnTo>
                    <a:pt x="1360" y="1699"/>
                  </a:lnTo>
                  <a:cubicBezTo>
                    <a:pt x="1362" y="1713"/>
                    <a:pt x="1365" y="1727"/>
                    <a:pt x="1368" y="1741"/>
                  </a:cubicBezTo>
                  <a:cubicBezTo>
                    <a:pt x="1372" y="1727"/>
                    <a:pt x="1376" y="1714"/>
                    <a:pt x="1380" y="1701"/>
                  </a:cubicBezTo>
                  <a:lnTo>
                    <a:pt x="1380" y="1701"/>
                  </a:lnTo>
                  <a:cubicBezTo>
                    <a:pt x="1416" y="1705"/>
                    <a:pt x="1453" y="1708"/>
                    <a:pt x="1490" y="1710"/>
                  </a:cubicBezTo>
                  <a:cubicBezTo>
                    <a:pt x="2159" y="1710"/>
                    <a:pt x="2736" y="1254"/>
                    <a:pt x="2858" y="616"/>
                  </a:cubicBezTo>
                  <a:cubicBezTo>
                    <a:pt x="2888" y="464"/>
                    <a:pt x="2858" y="282"/>
                    <a:pt x="2766" y="160"/>
                  </a:cubicBezTo>
                  <a:cubicBezTo>
                    <a:pt x="2691" y="59"/>
                    <a:pt x="2553" y="0"/>
                    <a:pt x="2421"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grpSp>
      <p:sp>
        <p:nvSpPr>
          <p:cNvPr id="79" name="Rectangle: Rounded Corners 78" descr="n185 Fb Thu Huong Pham">
            <a:extLst>
              <a:ext uri="{FF2B5EF4-FFF2-40B4-BE49-F238E27FC236}">
                <a16:creationId xmlns:a16="http://schemas.microsoft.com/office/drawing/2014/main" id="{E1523410-F92E-4111-B562-0AA72B68F965}"/>
              </a:ext>
            </a:extLst>
          </p:cNvPr>
          <p:cNvSpPr/>
          <p:nvPr/>
        </p:nvSpPr>
        <p:spPr>
          <a:xfrm>
            <a:off x="910313" y="1448175"/>
            <a:ext cx="2888072" cy="3301151"/>
          </a:xfrm>
          <a:prstGeom prst="roundRect">
            <a:avLst/>
          </a:prstGeom>
          <a:solidFill>
            <a:srgbClr val="8BD2D0">
              <a:alpha val="6000"/>
            </a:srgbClr>
          </a:solid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DF2E9"/>
              </a:solidFill>
              <a:latin typeface="Cambria" panose="02040503050406030204" pitchFamily="18" charset="0"/>
              <a:ea typeface="Cambria" panose="02040503050406030204" pitchFamily="18" charset="0"/>
            </a:endParaRPr>
          </a:p>
        </p:txBody>
      </p:sp>
      <p:sp>
        <p:nvSpPr>
          <p:cNvPr id="80" name="Google Shape;4602;p73" descr="n185 Fb Thu Huong Pham">
            <a:extLst>
              <a:ext uri="{FF2B5EF4-FFF2-40B4-BE49-F238E27FC236}">
                <a16:creationId xmlns:a16="http://schemas.microsoft.com/office/drawing/2014/main" id="{BF0F31A5-CE3D-4851-801A-D94093DBE153}"/>
              </a:ext>
            </a:extLst>
          </p:cNvPr>
          <p:cNvSpPr/>
          <p:nvPr/>
        </p:nvSpPr>
        <p:spPr>
          <a:xfrm rot="15954295">
            <a:off x="1111440" y="683837"/>
            <a:ext cx="762146" cy="1648106"/>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00A19D"/>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81" name="TextBox 80" descr="n185 Fb Thu Huong Pham">
            <a:extLst>
              <a:ext uri="{FF2B5EF4-FFF2-40B4-BE49-F238E27FC236}">
                <a16:creationId xmlns:a16="http://schemas.microsoft.com/office/drawing/2014/main" id="{E3B10964-00D7-4EAF-A3EE-04A3D22FFC3C}"/>
              </a:ext>
            </a:extLst>
          </p:cNvPr>
          <p:cNvSpPr txBox="1"/>
          <p:nvPr/>
        </p:nvSpPr>
        <p:spPr>
          <a:xfrm>
            <a:off x="741701" y="1300058"/>
            <a:ext cx="1316867" cy="369332"/>
          </a:xfrm>
          <a:prstGeom prst="rect">
            <a:avLst/>
          </a:prstGeom>
          <a:noFill/>
        </p:spPr>
        <p:txBody>
          <a:bodyPr wrap="square" rtlCol="0">
            <a:spAutoFit/>
          </a:bodyPr>
          <a:lstStyle/>
          <a:p>
            <a:pPr defTabSz="914378"/>
            <a:r>
              <a:rPr lang="en-US" sz="1800" b="1" dirty="0">
                <a:solidFill>
                  <a:srgbClr val="FFF8E5"/>
                </a:solidFill>
                <a:latin typeface="Cambria" panose="02040503050406030204" pitchFamily="18" charset="0"/>
                <a:ea typeface="Cambria" panose="02040503050406030204" pitchFamily="18" charset="0"/>
              </a:rPr>
              <a:t>HỆ THỨC</a:t>
            </a:r>
          </a:p>
        </p:txBody>
      </p:sp>
      <mc:AlternateContent xmlns:mc="http://schemas.openxmlformats.org/markup-compatibility/2006" xmlns:a14="http://schemas.microsoft.com/office/drawing/2010/main">
        <mc:Choice Requires="a14">
          <p:sp>
            <p:nvSpPr>
              <p:cNvPr id="82" name="TextBox 81" descr="n185 Fb Thu Huong Pham">
                <a:extLst>
                  <a:ext uri="{FF2B5EF4-FFF2-40B4-BE49-F238E27FC236}">
                    <a16:creationId xmlns:a16="http://schemas.microsoft.com/office/drawing/2014/main" id="{01F86DA4-65A3-4C95-BD30-604B6E1EBF59}"/>
                  </a:ext>
                </a:extLst>
              </p:cNvPr>
              <p:cNvSpPr txBox="1"/>
              <p:nvPr/>
            </p:nvSpPr>
            <p:spPr>
              <a:xfrm>
                <a:off x="1866420" y="1679221"/>
                <a:ext cx="950511" cy="928652"/>
              </a:xfrm>
              <a:prstGeom prst="rect">
                <a:avLst/>
              </a:prstGeom>
              <a:noFill/>
            </p:spPr>
            <p:txBody>
              <a:bodyPr wrap="square" rtlCol="0">
                <a:spAutoFit/>
              </a:bodyPr>
              <a:lstStyle/>
              <a:p>
                <a:pPr algn="ctr" defTabSz="914378">
                  <a:lnSpc>
                    <a:spcPct val="150000"/>
                  </a:lnSpc>
                </a:pPr>
                <a:r>
                  <a:rPr lang="en-US" altLang="vi-VN" sz="2400" b="1"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I = </a:t>
                </a:r>
                <a14:m>
                  <m:oMath xmlns:m="http://schemas.openxmlformats.org/officeDocument/2006/math">
                    <m:f>
                      <m:fPr>
                        <m:ctrlPr>
                          <a:rPr lang="vi-VN" altLang="vi-VN" sz="2400" b="1" i="1" kern="1200">
                            <a:solidFill>
                              <a:prstClr val="black">
                                <a:lumMod val="85000"/>
                                <a:lumOff val="15000"/>
                              </a:prstClr>
                            </a:solidFill>
                            <a:latin typeface="Cambria Math" panose="02040503050406030204" pitchFamily="18" charset="0"/>
                            <a:ea typeface="+mn-ea"/>
                            <a:cs typeface="#9Slide03 Arima Madurai Black" panose="00000A00000000000000" pitchFamily="2" charset="-93"/>
                          </a:rPr>
                        </m:ctrlPr>
                      </m:fPr>
                      <m:num>
                        <m:r>
                          <m:rPr>
                            <m:nor/>
                          </m:rPr>
                          <a:rPr lang="en-US" altLang="vi-VN" sz="2400" b="1" kern="12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m:t>U</m:t>
                        </m:r>
                      </m:num>
                      <m:den>
                        <m:r>
                          <m:rPr>
                            <m:nor/>
                          </m:rPr>
                          <a:rPr lang="en-US" altLang="vi-VN" sz="2400" b="1" kern="12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m:t>R</m:t>
                        </m:r>
                      </m:den>
                    </m:f>
                  </m:oMath>
                </a14:m>
                <a:endParaRPr lang="en-US" sz="2400" b="1"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endParaRPr>
              </a:p>
            </p:txBody>
          </p:sp>
        </mc:Choice>
        <mc:Fallback xmlns="">
          <p:sp>
            <p:nvSpPr>
              <p:cNvPr id="82" name="TextBox 81" descr="n185 Fb Thu Huong Pham">
                <a:extLst>
                  <a:ext uri="{FF2B5EF4-FFF2-40B4-BE49-F238E27FC236}">
                    <a16:creationId xmlns:a16="http://schemas.microsoft.com/office/drawing/2014/main" id="{01F86DA4-65A3-4C95-BD30-604B6E1EBF59}"/>
                  </a:ext>
                </a:extLst>
              </p:cNvPr>
              <p:cNvSpPr txBox="1">
                <a:spLocks noRot="1" noChangeAspect="1" noMove="1" noResize="1" noEditPoints="1" noAdjustHandles="1" noChangeArrowheads="1" noChangeShapeType="1" noTextEdit="1"/>
              </p:cNvSpPr>
              <p:nvPr/>
            </p:nvSpPr>
            <p:spPr>
              <a:xfrm>
                <a:off x="1866420" y="1679221"/>
                <a:ext cx="950511" cy="928652"/>
              </a:xfrm>
              <a:prstGeom prst="rect">
                <a:avLst/>
              </a:prstGeom>
              <a:blipFill>
                <a:blip r:embed="rId3"/>
                <a:stretch>
                  <a:fillRect l="-2564" b="-1307"/>
                </a:stretch>
              </a:blipFill>
            </p:spPr>
            <p:txBody>
              <a:bodyPr/>
              <a:lstStyle/>
              <a:p>
                <a:r>
                  <a:rPr lang="en-US">
                    <a:noFill/>
                  </a:rPr>
                  <a:t> </a:t>
                </a:r>
              </a:p>
            </p:txBody>
          </p:sp>
        </mc:Fallback>
      </mc:AlternateContent>
      <p:sp>
        <p:nvSpPr>
          <p:cNvPr id="83" name="TextBox 82" descr="n185 Fb Thu Huong Pham">
            <a:extLst>
              <a:ext uri="{FF2B5EF4-FFF2-40B4-BE49-F238E27FC236}">
                <a16:creationId xmlns:a16="http://schemas.microsoft.com/office/drawing/2014/main" id="{592F7931-2587-4C90-8438-0CCF6AF5CF12}"/>
              </a:ext>
            </a:extLst>
          </p:cNvPr>
          <p:cNvSpPr txBox="1"/>
          <p:nvPr/>
        </p:nvSpPr>
        <p:spPr>
          <a:xfrm>
            <a:off x="998740" y="2823892"/>
            <a:ext cx="2585705" cy="517193"/>
          </a:xfrm>
          <a:prstGeom prst="rect">
            <a:avLst/>
          </a:prstGeom>
          <a:noFill/>
        </p:spPr>
        <p:txBody>
          <a:bodyPr wrap="square" rtlCol="0">
            <a:spAutoFit/>
          </a:bodyPr>
          <a:lstStyle/>
          <a:p>
            <a:pPr algn="ctr" defTabSz="914378">
              <a:lnSpc>
                <a:spcPct val="150000"/>
              </a:lnSpc>
            </a:pPr>
            <a:r>
              <a:rPr lang="en-US" altLang="vi-VN"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U </a:t>
            </a:r>
            <a:r>
              <a:rPr lang="en-US" altLang="vi-VN" sz="210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đo</a:t>
            </a:r>
            <a:r>
              <a:rPr lang="en-US" altLang="vi-VN"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vi-VN" sz="210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bằng</a:t>
            </a:r>
            <a:r>
              <a:rPr lang="en-US" altLang="vi-VN"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vi-VN" sz="210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vôn</a:t>
            </a:r>
            <a:r>
              <a:rPr lang="en-US" altLang="vi-VN"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(V)</a:t>
            </a:r>
            <a:endParaRPr lang="en-US"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endParaRPr>
          </a:p>
        </p:txBody>
      </p:sp>
      <p:sp>
        <p:nvSpPr>
          <p:cNvPr id="84" name="TextBox 83" descr="n185 Fb Thu Huong Pham">
            <a:extLst>
              <a:ext uri="{FF2B5EF4-FFF2-40B4-BE49-F238E27FC236}">
                <a16:creationId xmlns:a16="http://schemas.microsoft.com/office/drawing/2014/main" id="{3F6C6E1F-5B01-44E6-8392-A2B0FE3FA82B}"/>
              </a:ext>
            </a:extLst>
          </p:cNvPr>
          <p:cNvSpPr txBox="1"/>
          <p:nvPr/>
        </p:nvSpPr>
        <p:spPr>
          <a:xfrm>
            <a:off x="1076737" y="3405611"/>
            <a:ext cx="2585705" cy="517193"/>
          </a:xfrm>
          <a:prstGeom prst="rect">
            <a:avLst/>
          </a:prstGeom>
          <a:noFill/>
        </p:spPr>
        <p:txBody>
          <a:bodyPr wrap="square" rtlCol="0">
            <a:spAutoFit/>
          </a:bodyPr>
          <a:lstStyle/>
          <a:p>
            <a:pPr algn="ctr" defTabSz="914378">
              <a:lnSpc>
                <a:spcPct val="150000"/>
              </a:lnSpc>
            </a:pPr>
            <a:r>
              <a:rPr lang="en-US" altLang="vi-VN"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I </a:t>
            </a:r>
            <a:r>
              <a:rPr lang="en-US" altLang="vi-VN" sz="210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đo</a:t>
            </a:r>
            <a:r>
              <a:rPr lang="en-US" altLang="vi-VN"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vi-VN" sz="210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bằng</a:t>
            </a:r>
            <a:r>
              <a:rPr lang="en-US" altLang="vi-VN"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vi-VN" sz="210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ampe</a:t>
            </a:r>
            <a:r>
              <a:rPr lang="en-US" altLang="vi-VN"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a:t>
            </a:r>
            <a:endParaRPr lang="en-US"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endParaRPr>
          </a:p>
        </p:txBody>
      </p:sp>
      <p:sp>
        <p:nvSpPr>
          <p:cNvPr id="85" name="TextBox 84" descr="n185 Fb Thu Huong Pham">
            <a:extLst>
              <a:ext uri="{FF2B5EF4-FFF2-40B4-BE49-F238E27FC236}">
                <a16:creationId xmlns:a16="http://schemas.microsoft.com/office/drawing/2014/main" id="{5542B2E8-0782-4322-9C4A-93E97C3B2697}"/>
              </a:ext>
            </a:extLst>
          </p:cNvPr>
          <p:cNvSpPr txBox="1"/>
          <p:nvPr/>
        </p:nvSpPr>
        <p:spPr>
          <a:xfrm>
            <a:off x="1094598" y="3893563"/>
            <a:ext cx="2393988" cy="517193"/>
          </a:xfrm>
          <a:prstGeom prst="rect">
            <a:avLst/>
          </a:prstGeom>
          <a:noFill/>
        </p:spPr>
        <p:txBody>
          <a:bodyPr wrap="square" rtlCol="0">
            <a:spAutoFit/>
          </a:bodyPr>
          <a:lstStyle/>
          <a:p>
            <a:pPr algn="ctr" defTabSz="914378">
              <a:lnSpc>
                <a:spcPct val="150000"/>
              </a:lnSpc>
            </a:pPr>
            <a:r>
              <a:rPr lang="en-US" altLang="vi-VN"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R </a:t>
            </a:r>
            <a:r>
              <a:rPr lang="en-US" altLang="vi-VN" sz="210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đo</a:t>
            </a:r>
            <a:r>
              <a:rPr lang="en-US" altLang="vi-VN"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vi-VN" sz="210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bằng</a:t>
            </a:r>
            <a:r>
              <a:rPr lang="en-US" altLang="vi-VN"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vi-VN" sz="210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ôm</a:t>
            </a:r>
            <a:r>
              <a:rPr lang="en-US" altLang="vi-VN"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l-GR" altLang="vi-VN"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Ω</a:t>
            </a:r>
            <a:r>
              <a:rPr lang="en-US" altLang="vi-VN"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endParaRPr lang="en-US"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endParaRPr>
          </a:p>
        </p:txBody>
      </p:sp>
      <p:sp>
        <p:nvSpPr>
          <p:cNvPr id="86" name="Rectangle: Rounded Corners 85" descr="n185 Fb Thu Huong Pham">
            <a:extLst>
              <a:ext uri="{FF2B5EF4-FFF2-40B4-BE49-F238E27FC236}">
                <a16:creationId xmlns:a16="http://schemas.microsoft.com/office/drawing/2014/main" id="{959E6648-FC44-4B0E-A759-B7C203CC2478}"/>
              </a:ext>
            </a:extLst>
          </p:cNvPr>
          <p:cNvSpPr/>
          <p:nvPr/>
        </p:nvSpPr>
        <p:spPr>
          <a:xfrm>
            <a:off x="4637085" y="1477250"/>
            <a:ext cx="3022758" cy="3272076"/>
          </a:xfrm>
          <a:prstGeom prst="roundRect">
            <a:avLst/>
          </a:prstGeom>
          <a:solidFill>
            <a:srgbClr val="8BD2D0">
              <a:alpha val="6000"/>
            </a:srgbClr>
          </a:solid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DF2E9"/>
              </a:solidFill>
              <a:latin typeface="Cambria" panose="02040503050406030204" pitchFamily="18" charset="0"/>
              <a:ea typeface="Cambria" panose="02040503050406030204" pitchFamily="18" charset="0"/>
            </a:endParaRPr>
          </a:p>
        </p:txBody>
      </p:sp>
      <p:sp>
        <p:nvSpPr>
          <p:cNvPr id="87" name="Google Shape;4602;p73" descr="n185 Fb Thu Huong Pham">
            <a:extLst>
              <a:ext uri="{FF2B5EF4-FFF2-40B4-BE49-F238E27FC236}">
                <a16:creationId xmlns:a16="http://schemas.microsoft.com/office/drawing/2014/main" id="{DA10B031-33DF-4DB7-B6DC-32C84B87B226}"/>
              </a:ext>
            </a:extLst>
          </p:cNvPr>
          <p:cNvSpPr/>
          <p:nvPr/>
        </p:nvSpPr>
        <p:spPr>
          <a:xfrm rot="5645705" flipH="1">
            <a:off x="6561884" y="712911"/>
            <a:ext cx="762146" cy="1648106"/>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00A19D"/>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88" name="TextBox 87" descr="n185 Fb Thu Huong Pham">
            <a:extLst>
              <a:ext uri="{FF2B5EF4-FFF2-40B4-BE49-F238E27FC236}">
                <a16:creationId xmlns:a16="http://schemas.microsoft.com/office/drawing/2014/main" id="{4FD106D8-013A-4DB5-AEEC-7F4BCB491C1A}"/>
              </a:ext>
            </a:extLst>
          </p:cNvPr>
          <p:cNvSpPr txBox="1"/>
          <p:nvPr/>
        </p:nvSpPr>
        <p:spPr>
          <a:xfrm>
            <a:off x="6367960" y="1363839"/>
            <a:ext cx="1618514" cy="369332"/>
          </a:xfrm>
          <a:prstGeom prst="rect">
            <a:avLst/>
          </a:prstGeom>
          <a:noFill/>
        </p:spPr>
        <p:txBody>
          <a:bodyPr wrap="square" rtlCol="0">
            <a:spAutoFit/>
          </a:bodyPr>
          <a:lstStyle/>
          <a:p>
            <a:pPr defTabSz="914378"/>
            <a:r>
              <a:rPr lang="en-US" sz="1800" b="1" dirty="0">
                <a:solidFill>
                  <a:srgbClr val="FFF8E5"/>
                </a:solidFill>
                <a:latin typeface="Cambria" panose="02040503050406030204" pitchFamily="18" charset="0"/>
                <a:ea typeface="Cambria" panose="02040503050406030204" pitchFamily="18" charset="0"/>
              </a:rPr>
              <a:t>PHÁT BIỂU</a:t>
            </a:r>
          </a:p>
        </p:txBody>
      </p:sp>
      <p:sp>
        <p:nvSpPr>
          <p:cNvPr id="89" name="TextBox 88" descr="n185 Fb Thu Huong Pham">
            <a:extLst>
              <a:ext uri="{FF2B5EF4-FFF2-40B4-BE49-F238E27FC236}">
                <a16:creationId xmlns:a16="http://schemas.microsoft.com/office/drawing/2014/main" id="{F4C40E14-A2D2-4D60-8A2A-2E46364B2BD6}"/>
              </a:ext>
            </a:extLst>
          </p:cNvPr>
          <p:cNvSpPr txBox="1"/>
          <p:nvPr/>
        </p:nvSpPr>
        <p:spPr>
          <a:xfrm>
            <a:off x="4766986" y="1799750"/>
            <a:ext cx="2776907" cy="2940933"/>
          </a:xfrm>
          <a:prstGeom prst="rect">
            <a:avLst/>
          </a:prstGeom>
          <a:noFill/>
        </p:spPr>
        <p:txBody>
          <a:bodyPr wrap="square" rtlCol="0">
            <a:spAutoFit/>
          </a:bodyPr>
          <a:lstStyle/>
          <a:p>
            <a:pPr algn="ctr" defTabSz="914378">
              <a:lnSpc>
                <a:spcPct val="150000"/>
              </a:lnSpc>
            </a:pPr>
            <a:r>
              <a:rPr lang="en-US" altLang="en-US" sz="210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Cường</a:t>
            </a:r>
            <a:r>
              <a:rPr lang="en-US" altLang="en-US"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US" sz="210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độ</a:t>
            </a:r>
            <a:r>
              <a:rPr lang="en-US" altLang="en-US"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US" sz="210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dòng</a:t>
            </a:r>
            <a:r>
              <a:rPr lang="en-US" altLang="en-US"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US" sz="210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điện</a:t>
            </a:r>
            <a:r>
              <a:rPr lang="en-US" altLang="en-US"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US" sz="210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chạy</a:t>
            </a:r>
            <a:r>
              <a:rPr lang="en-US" altLang="en-US"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qua </a:t>
            </a:r>
            <a:r>
              <a:rPr lang="en-US" altLang="en-US" sz="210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dây</a:t>
            </a:r>
            <a:r>
              <a:rPr lang="en-US" altLang="en-US"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US" sz="210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dẫn</a:t>
            </a:r>
            <a:r>
              <a:rPr lang="en-US" altLang="en-US"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US" sz="210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tỷ</a:t>
            </a:r>
            <a:r>
              <a:rPr lang="en-US" altLang="en-US"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US" sz="210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lệ</a:t>
            </a:r>
            <a:r>
              <a:rPr lang="en-US" altLang="en-US"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US" sz="210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thuận</a:t>
            </a:r>
            <a:r>
              <a:rPr lang="en-US" altLang="en-US"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US" sz="210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với</a:t>
            </a:r>
            <a:r>
              <a:rPr lang="en-US" altLang="en-US"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US" sz="210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hiệu</a:t>
            </a:r>
            <a:r>
              <a:rPr lang="en-US" altLang="en-US"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US" sz="210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điện</a:t>
            </a:r>
            <a:r>
              <a:rPr lang="en-US" altLang="en-US"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US" sz="210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thế</a:t>
            </a:r>
            <a:r>
              <a:rPr lang="en-US" altLang="en-US"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US" sz="210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đặt</a:t>
            </a:r>
            <a:r>
              <a:rPr lang="en-US" altLang="en-US"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US" sz="210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vào</a:t>
            </a:r>
            <a:r>
              <a:rPr lang="en-US" altLang="en-US"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US" sz="210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hai</a:t>
            </a:r>
            <a:r>
              <a:rPr lang="en-US" altLang="en-US"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US" sz="210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đầu</a:t>
            </a:r>
            <a:r>
              <a:rPr lang="en-US" altLang="en-US"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US" sz="210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dây</a:t>
            </a:r>
            <a:r>
              <a:rPr lang="en-US" altLang="en-US"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US" sz="210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và</a:t>
            </a:r>
            <a:r>
              <a:rPr lang="en-US" altLang="en-US"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US" sz="210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tỷ</a:t>
            </a:r>
            <a:r>
              <a:rPr lang="en-US" altLang="en-US"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US" sz="210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lệ</a:t>
            </a:r>
            <a:r>
              <a:rPr lang="en-US" altLang="en-US"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US" sz="210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nghịch</a:t>
            </a:r>
            <a:r>
              <a:rPr lang="en-US" altLang="en-US"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US" sz="210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với</a:t>
            </a:r>
            <a:r>
              <a:rPr lang="en-US" altLang="en-US"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US" sz="210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điện</a:t>
            </a:r>
            <a:r>
              <a:rPr lang="en-US" altLang="en-US"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US" sz="210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trở</a:t>
            </a:r>
            <a:r>
              <a:rPr lang="en-US" altLang="en-US"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US" sz="210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của</a:t>
            </a:r>
            <a:r>
              <a:rPr lang="en-US" altLang="en-US"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US" sz="210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dây</a:t>
            </a:r>
            <a:r>
              <a:rPr lang="en-US" altLang="en-US"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80"/>
                                        </p:tgtEl>
                                        <p:attrNameLst>
                                          <p:attrName>style.visibility</p:attrName>
                                        </p:attrNameLst>
                                      </p:cBhvr>
                                      <p:to>
                                        <p:strVal val="visible"/>
                                      </p:to>
                                    </p:set>
                                    <p:animEffect transition="in" filter="wipe(left)">
                                      <p:cBhvr>
                                        <p:cTn id="10" dur="500"/>
                                        <p:tgtEl>
                                          <p:spTgt spid="80"/>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81"/>
                                        </p:tgtEl>
                                        <p:attrNameLst>
                                          <p:attrName>style.visibility</p:attrName>
                                        </p:attrNameLst>
                                      </p:cBhvr>
                                      <p:to>
                                        <p:strVal val="visible"/>
                                      </p:to>
                                    </p:set>
                                    <p:animEffect transition="in" filter="wipe(left)">
                                      <p:cBhvr>
                                        <p:cTn id="13" dur="500"/>
                                        <p:tgtEl>
                                          <p:spTgt spid="81"/>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79"/>
                                        </p:tgtEl>
                                        <p:attrNameLst>
                                          <p:attrName>style.visibility</p:attrName>
                                        </p:attrNameLst>
                                      </p:cBhvr>
                                      <p:to>
                                        <p:strVal val="visible"/>
                                      </p:to>
                                    </p:set>
                                    <p:animEffect transition="in" filter="wipe(left)">
                                      <p:cBhvr>
                                        <p:cTn id="16" dur="500"/>
                                        <p:tgtEl>
                                          <p:spTgt spid="7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lt">
                                    <p:tmPct val="5000"/>
                                  </p:iterate>
                                  <p:childTnLst>
                                    <p:set>
                                      <p:cBhvr>
                                        <p:cTn id="20" dur="1" fill="hold">
                                          <p:stCondLst>
                                            <p:cond delay="0"/>
                                          </p:stCondLst>
                                        </p:cTn>
                                        <p:tgtEl>
                                          <p:spTgt spid="82"/>
                                        </p:tgtEl>
                                        <p:attrNameLst>
                                          <p:attrName>style.visibility</p:attrName>
                                        </p:attrNameLst>
                                      </p:cBhvr>
                                      <p:to>
                                        <p:strVal val="visible"/>
                                      </p:to>
                                    </p:set>
                                    <p:animEffect transition="in" filter="wipe(left)">
                                      <p:cBhvr>
                                        <p:cTn id="21" dur="500"/>
                                        <p:tgtEl>
                                          <p:spTgt spid="8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5000"/>
                                  </p:iterate>
                                  <p:childTnLst>
                                    <p:set>
                                      <p:cBhvr>
                                        <p:cTn id="25" dur="1" fill="hold">
                                          <p:stCondLst>
                                            <p:cond delay="0"/>
                                          </p:stCondLst>
                                        </p:cTn>
                                        <p:tgtEl>
                                          <p:spTgt spid="83"/>
                                        </p:tgtEl>
                                        <p:attrNameLst>
                                          <p:attrName>style.visibility</p:attrName>
                                        </p:attrNameLst>
                                      </p:cBhvr>
                                      <p:to>
                                        <p:strVal val="visible"/>
                                      </p:to>
                                    </p:set>
                                    <p:animEffect transition="in" filter="wipe(left)">
                                      <p:cBhvr>
                                        <p:cTn id="26" dur="500"/>
                                        <p:tgtEl>
                                          <p:spTgt spid="8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iterate type="lt">
                                    <p:tmPct val="5000"/>
                                  </p:iterate>
                                  <p:childTnLst>
                                    <p:set>
                                      <p:cBhvr>
                                        <p:cTn id="30" dur="1" fill="hold">
                                          <p:stCondLst>
                                            <p:cond delay="0"/>
                                          </p:stCondLst>
                                        </p:cTn>
                                        <p:tgtEl>
                                          <p:spTgt spid="84"/>
                                        </p:tgtEl>
                                        <p:attrNameLst>
                                          <p:attrName>style.visibility</p:attrName>
                                        </p:attrNameLst>
                                      </p:cBhvr>
                                      <p:to>
                                        <p:strVal val="visible"/>
                                      </p:to>
                                    </p:set>
                                    <p:animEffect transition="in" filter="wipe(left)">
                                      <p:cBhvr>
                                        <p:cTn id="31" dur="500"/>
                                        <p:tgtEl>
                                          <p:spTgt spid="8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iterate type="lt">
                                    <p:tmPct val="5000"/>
                                  </p:iterate>
                                  <p:childTnLst>
                                    <p:set>
                                      <p:cBhvr>
                                        <p:cTn id="35" dur="1" fill="hold">
                                          <p:stCondLst>
                                            <p:cond delay="0"/>
                                          </p:stCondLst>
                                        </p:cTn>
                                        <p:tgtEl>
                                          <p:spTgt spid="85"/>
                                        </p:tgtEl>
                                        <p:attrNameLst>
                                          <p:attrName>style.visibility</p:attrName>
                                        </p:attrNameLst>
                                      </p:cBhvr>
                                      <p:to>
                                        <p:strVal val="visible"/>
                                      </p:to>
                                    </p:set>
                                    <p:animEffect transition="in" filter="wipe(left)">
                                      <p:cBhvr>
                                        <p:cTn id="36" dur="500"/>
                                        <p:tgtEl>
                                          <p:spTgt spid="85"/>
                                        </p:tgtEl>
                                      </p:cBhvr>
                                    </p:animEffect>
                                  </p:childTnLst>
                                </p:cTn>
                              </p:par>
                              <p:par>
                                <p:cTn id="37" presetID="22" presetClass="entr" presetSubtype="8" fill="hold" grpId="0" nodeType="withEffect">
                                  <p:stCondLst>
                                    <p:cond delay="250"/>
                                  </p:stCondLst>
                                  <p:childTnLst>
                                    <p:set>
                                      <p:cBhvr>
                                        <p:cTn id="38" dur="1" fill="hold">
                                          <p:stCondLst>
                                            <p:cond delay="0"/>
                                          </p:stCondLst>
                                        </p:cTn>
                                        <p:tgtEl>
                                          <p:spTgt spid="87"/>
                                        </p:tgtEl>
                                        <p:attrNameLst>
                                          <p:attrName>style.visibility</p:attrName>
                                        </p:attrNameLst>
                                      </p:cBhvr>
                                      <p:to>
                                        <p:strVal val="visible"/>
                                      </p:to>
                                    </p:set>
                                    <p:animEffect transition="in" filter="wipe(left)">
                                      <p:cBhvr>
                                        <p:cTn id="39" dur="500"/>
                                        <p:tgtEl>
                                          <p:spTgt spid="87"/>
                                        </p:tgtEl>
                                      </p:cBhvr>
                                    </p:animEffect>
                                  </p:childTnLst>
                                </p:cTn>
                              </p:par>
                              <p:par>
                                <p:cTn id="40" presetID="22" presetClass="entr" presetSubtype="8" fill="hold" grpId="0" nodeType="withEffect">
                                  <p:stCondLst>
                                    <p:cond delay="250"/>
                                  </p:stCondLst>
                                  <p:childTnLst>
                                    <p:set>
                                      <p:cBhvr>
                                        <p:cTn id="41" dur="1" fill="hold">
                                          <p:stCondLst>
                                            <p:cond delay="0"/>
                                          </p:stCondLst>
                                        </p:cTn>
                                        <p:tgtEl>
                                          <p:spTgt spid="88"/>
                                        </p:tgtEl>
                                        <p:attrNameLst>
                                          <p:attrName>style.visibility</p:attrName>
                                        </p:attrNameLst>
                                      </p:cBhvr>
                                      <p:to>
                                        <p:strVal val="visible"/>
                                      </p:to>
                                    </p:set>
                                    <p:animEffect transition="in" filter="wipe(left)">
                                      <p:cBhvr>
                                        <p:cTn id="42" dur="500"/>
                                        <p:tgtEl>
                                          <p:spTgt spid="88"/>
                                        </p:tgtEl>
                                      </p:cBhvr>
                                    </p:animEffect>
                                  </p:childTnLst>
                                </p:cTn>
                              </p:par>
                              <p:par>
                                <p:cTn id="43" presetID="22" presetClass="entr" presetSubtype="8" fill="hold" grpId="0" nodeType="withEffect">
                                  <p:stCondLst>
                                    <p:cond delay="250"/>
                                  </p:stCondLst>
                                  <p:childTnLst>
                                    <p:set>
                                      <p:cBhvr>
                                        <p:cTn id="44" dur="1" fill="hold">
                                          <p:stCondLst>
                                            <p:cond delay="0"/>
                                          </p:stCondLst>
                                        </p:cTn>
                                        <p:tgtEl>
                                          <p:spTgt spid="86"/>
                                        </p:tgtEl>
                                        <p:attrNameLst>
                                          <p:attrName>style.visibility</p:attrName>
                                        </p:attrNameLst>
                                      </p:cBhvr>
                                      <p:to>
                                        <p:strVal val="visible"/>
                                      </p:to>
                                    </p:set>
                                    <p:animEffect transition="in" filter="wipe(left)">
                                      <p:cBhvr>
                                        <p:cTn id="45" dur="500"/>
                                        <p:tgtEl>
                                          <p:spTgt spid="8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iterate type="lt">
                                    <p:tmPct val="5000"/>
                                  </p:iterate>
                                  <p:childTnLst>
                                    <p:set>
                                      <p:cBhvr>
                                        <p:cTn id="49" dur="1" fill="hold">
                                          <p:stCondLst>
                                            <p:cond delay="0"/>
                                          </p:stCondLst>
                                        </p:cTn>
                                        <p:tgtEl>
                                          <p:spTgt spid="89"/>
                                        </p:tgtEl>
                                        <p:attrNameLst>
                                          <p:attrName>style.visibility</p:attrName>
                                        </p:attrNameLst>
                                      </p:cBhvr>
                                      <p:to>
                                        <p:strVal val="visible"/>
                                      </p:to>
                                    </p:set>
                                    <p:animEffect transition="in" filter="wipe(left)">
                                      <p:cBhvr>
                                        <p:cTn id="50"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animBg="1"/>
      <p:bldP spid="81" grpId="0"/>
      <p:bldP spid="82" grpId="0"/>
      <p:bldP spid="83" grpId="0"/>
      <p:bldP spid="84" grpId="0"/>
      <p:bldP spid="85" grpId="0"/>
      <p:bldP spid="86" grpId="0" animBg="1"/>
      <p:bldP spid="87" grpId="0" animBg="1"/>
      <p:bldP spid="88" grpId="0"/>
      <p:bldP spid="8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descr="n185 Fb Thu Huong Pham"/>
          <p:cNvSpPr txBox="1"/>
          <p:nvPr/>
        </p:nvSpPr>
        <p:spPr>
          <a:xfrm>
            <a:off x="2840944" y="164409"/>
            <a:ext cx="3457151" cy="461665"/>
          </a:xfrm>
          <a:prstGeom prst="rect">
            <a:avLst/>
          </a:prstGeom>
          <a:noFill/>
        </p:spPr>
        <p:txBody>
          <a:bodyPr wrap="square">
            <a:spAutoFit/>
          </a:bodyPr>
          <a:lstStyle/>
          <a:p>
            <a:pPr algn="ctr" defTabSz="685800">
              <a:buClrTx/>
              <a:defRPr/>
            </a:pPr>
            <a:r>
              <a:rPr lang="en-US" sz="2400" b="1" dirty="0">
                <a:solidFill>
                  <a:srgbClr val="C00000"/>
                </a:solidFill>
                <a:latin typeface="Cambria" panose="02040503050406030204" pitchFamily="18" charset="0"/>
                <a:ea typeface="Cambria" panose="02040503050406030204" pitchFamily="18" charset="0"/>
                <a:cs typeface="#9Slide03 Open Sans ExtraBold" panose="020B0906030804020204" pitchFamily="34" charset="0"/>
                <a:sym typeface="Baloo 2"/>
              </a:rPr>
              <a:t>VÒNG 1. CHUYÊN GIA</a:t>
            </a:r>
            <a:endParaRPr lang="en-US" sz="2400" dirty="0">
              <a:solidFill>
                <a:srgbClr val="C00000"/>
              </a:solidFill>
              <a:latin typeface="Cambria" panose="02040503050406030204" pitchFamily="18" charset="0"/>
              <a:ea typeface="Cambria" panose="02040503050406030204" pitchFamily="18" charset="0"/>
              <a:cs typeface="+mn-cs"/>
            </a:endParaRPr>
          </a:p>
        </p:txBody>
      </p:sp>
      <p:sp>
        <p:nvSpPr>
          <p:cNvPr id="8" name="Oval 7" descr="n185 Fb Thu Huong Pham"/>
          <p:cNvSpPr/>
          <p:nvPr/>
        </p:nvSpPr>
        <p:spPr>
          <a:xfrm>
            <a:off x="8300030" y="1284889"/>
            <a:ext cx="685800" cy="502103"/>
          </a:xfrm>
          <a:prstGeom prst="ellipse">
            <a:avLst/>
          </a:prstGeom>
          <a:solidFill>
            <a:srgbClr val="FFFAF4"/>
          </a:solidFill>
          <a:ln w="25400" cap="flat" cmpd="sng" algn="ctr">
            <a:noFill/>
            <a:prstDash val="solid"/>
          </a:ln>
          <a:effectLst/>
        </p:spPr>
        <p:txBody>
          <a:bodyPr rtlCol="0" anchor="ctr"/>
          <a:lstStyle/>
          <a:p>
            <a:pPr algn="ctr" defTabSz="685800">
              <a:buClrTx/>
              <a:defRPr/>
            </a:pPr>
            <a:endParaRPr lang="en-US" sz="1350">
              <a:solidFill>
                <a:srgbClr val="FFFAF4"/>
              </a:solidFill>
              <a:latin typeface="Cambria" panose="02040503050406030204" pitchFamily="18" charset="0"/>
              <a:ea typeface="Cambria" panose="02040503050406030204" pitchFamily="18" charset="0"/>
              <a:cs typeface="+mn-cs"/>
            </a:endParaRPr>
          </a:p>
        </p:txBody>
      </p:sp>
      <p:sp>
        <p:nvSpPr>
          <p:cNvPr id="9" name="TextBox 8" descr="n185 Fb Thu Huong Pham"/>
          <p:cNvSpPr txBox="1"/>
          <p:nvPr/>
        </p:nvSpPr>
        <p:spPr>
          <a:xfrm>
            <a:off x="3337832" y="773725"/>
            <a:ext cx="5680153" cy="2162130"/>
          </a:xfrm>
          <a:prstGeom prst="rect">
            <a:avLst/>
          </a:prstGeom>
          <a:noFill/>
        </p:spPr>
        <p:txBody>
          <a:bodyPr wrap="square" rtlCol="0">
            <a:spAutoFit/>
          </a:bodyPr>
          <a:lstStyle/>
          <a:p>
            <a:pPr marL="257175" indent="-257175" algn="just" defTabSz="685800">
              <a:lnSpc>
                <a:spcPct val="114000"/>
              </a:lnSpc>
              <a:buClrTx/>
              <a:buFont typeface="Courier New" panose="02070309020205020404" pitchFamily="49" charset="0"/>
              <a:buChar char="o"/>
              <a:defRPr/>
            </a:pPr>
            <a:r>
              <a:rPr lang="en-US" sz="2400" b="1" kern="1200" dirty="0" err="1">
                <a:solidFill>
                  <a:srgbClr val="C00000"/>
                </a:solidFill>
                <a:latin typeface="Cambria" panose="02040503050406030204" pitchFamily="18" charset="0"/>
                <a:ea typeface="Cambria" panose="02040503050406030204" pitchFamily="18" charset="0"/>
                <a:cs typeface="+mn-cs"/>
              </a:rPr>
              <a:t>Yêu</a:t>
            </a:r>
            <a:r>
              <a:rPr lang="en-US" sz="2400" b="1" kern="1200" dirty="0">
                <a:solidFill>
                  <a:srgbClr val="C00000"/>
                </a:solidFill>
                <a:latin typeface="Cambria" panose="02040503050406030204" pitchFamily="18" charset="0"/>
                <a:ea typeface="Cambria" panose="02040503050406030204" pitchFamily="18" charset="0"/>
                <a:cs typeface="+mn-cs"/>
              </a:rPr>
              <a:t> </a:t>
            </a:r>
            <a:r>
              <a:rPr lang="en-US" sz="2400" b="1" kern="1200" dirty="0" err="1">
                <a:solidFill>
                  <a:srgbClr val="C00000"/>
                </a:solidFill>
                <a:latin typeface="Cambria" panose="02040503050406030204" pitchFamily="18" charset="0"/>
                <a:ea typeface="Cambria" panose="02040503050406030204" pitchFamily="18" charset="0"/>
                <a:cs typeface="+mn-cs"/>
              </a:rPr>
              <a:t>cầu</a:t>
            </a:r>
            <a:r>
              <a:rPr lang="en-US" sz="2400" b="1" kern="1200" dirty="0">
                <a:solidFill>
                  <a:srgbClr val="C00000"/>
                </a:solidFill>
                <a:latin typeface="Cambria" panose="02040503050406030204" pitchFamily="18" charset="0"/>
                <a:ea typeface="Cambria" panose="02040503050406030204" pitchFamily="18" charset="0"/>
                <a:cs typeface="+mn-cs"/>
              </a:rPr>
              <a:t>: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Cả</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lớp</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chia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làm</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4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nhóm</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a:t>
            </a:r>
          </a:p>
          <a:p>
            <a:pPr algn="just" defTabSz="685800">
              <a:lnSpc>
                <a:spcPct val="114000"/>
              </a:lnSpc>
              <a:buClrTx/>
              <a:defRPr/>
            </a:pPr>
            <a:r>
              <a:rPr lang="en-US" sz="2400" kern="1200" dirty="0">
                <a:solidFill>
                  <a:schemeClr val="tx1">
                    <a:lumMod val="10000"/>
                  </a:schemeClr>
                </a:solidFill>
                <a:latin typeface="Cambria" panose="02040503050406030204" pitchFamily="18" charset="0"/>
                <a:ea typeface="Cambria" panose="02040503050406030204" pitchFamily="18" charset="0"/>
                <a:cs typeface="+mn-cs"/>
              </a:rPr>
              <a:t>+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Nhóm</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1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hoàn</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thành</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PHT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số</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3</a:t>
            </a:r>
          </a:p>
          <a:p>
            <a:pPr algn="just" defTabSz="685800">
              <a:lnSpc>
                <a:spcPct val="114000"/>
              </a:lnSpc>
              <a:buClrTx/>
              <a:defRPr/>
            </a:pPr>
            <a:r>
              <a:rPr lang="en-US" sz="2400" kern="1200" dirty="0">
                <a:solidFill>
                  <a:schemeClr val="tx1">
                    <a:lumMod val="10000"/>
                  </a:schemeClr>
                </a:solidFill>
                <a:latin typeface="Cambria" panose="02040503050406030204" pitchFamily="18" charset="0"/>
                <a:ea typeface="Cambria" panose="02040503050406030204" pitchFamily="18" charset="0"/>
                <a:cs typeface="+mn-cs"/>
              </a:rPr>
              <a:t>+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Nhóm</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2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hoàn</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thành</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a:t>
            </a:r>
            <a:r>
              <a:rPr lang="en-US" sz="2400" kern="1200" dirty="0">
                <a:solidFill>
                  <a:schemeClr val="tx1">
                    <a:lumMod val="10000"/>
                  </a:schemeClr>
                </a:solidFill>
                <a:latin typeface="Cambria" panose="02040503050406030204" pitchFamily="18" charset="0"/>
                <a:ea typeface="Cambria" panose="02040503050406030204" pitchFamily="18" charset="0"/>
              </a:rPr>
              <a:t>PHT </a:t>
            </a:r>
            <a:r>
              <a:rPr lang="en-US" sz="2400" kern="1200" dirty="0" err="1">
                <a:solidFill>
                  <a:schemeClr val="tx1">
                    <a:lumMod val="10000"/>
                  </a:schemeClr>
                </a:solidFill>
                <a:latin typeface="Cambria" panose="02040503050406030204" pitchFamily="18" charset="0"/>
                <a:ea typeface="Cambria" panose="02040503050406030204" pitchFamily="18" charset="0"/>
              </a:rPr>
              <a:t>số</a:t>
            </a:r>
            <a:r>
              <a:rPr lang="en-US" sz="2400" kern="1200" dirty="0">
                <a:solidFill>
                  <a:schemeClr val="tx1">
                    <a:lumMod val="10000"/>
                  </a:schemeClr>
                </a:solidFill>
                <a:latin typeface="Cambria" panose="02040503050406030204" pitchFamily="18" charset="0"/>
                <a:ea typeface="Cambria" panose="02040503050406030204" pitchFamily="18" charset="0"/>
              </a:rPr>
              <a:t> </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4 </a:t>
            </a:r>
          </a:p>
          <a:p>
            <a:pPr algn="just" defTabSz="685800">
              <a:lnSpc>
                <a:spcPct val="114000"/>
              </a:lnSpc>
              <a:buClrTx/>
              <a:defRPr/>
            </a:pPr>
            <a:r>
              <a:rPr lang="en-US" sz="2400" kern="1200" dirty="0">
                <a:solidFill>
                  <a:schemeClr val="tx1">
                    <a:lumMod val="10000"/>
                  </a:schemeClr>
                </a:solidFill>
                <a:latin typeface="Cambria" panose="02040503050406030204" pitchFamily="18" charset="0"/>
                <a:ea typeface="Cambria" panose="02040503050406030204" pitchFamily="18" charset="0"/>
                <a:cs typeface="+mn-cs"/>
              </a:rPr>
              <a:t>+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Nhóm</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3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hoàn</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thành</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a:t>
            </a:r>
            <a:r>
              <a:rPr lang="en-US" sz="2400" kern="1200" dirty="0">
                <a:solidFill>
                  <a:schemeClr val="tx1">
                    <a:lumMod val="10000"/>
                  </a:schemeClr>
                </a:solidFill>
                <a:latin typeface="Cambria" panose="02040503050406030204" pitchFamily="18" charset="0"/>
                <a:ea typeface="Cambria" panose="02040503050406030204" pitchFamily="18" charset="0"/>
              </a:rPr>
              <a:t>PHT </a:t>
            </a:r>
            <a:r>
              <a:rPr lang="en-US" sz="2400" kern="1200" dirty="0" err="1">
                <a:solidFill>
                  <a:schemeClr val="tx1">
                    <a:lumMod val="10000"/>
                  </a:schemeClr>
                </a:solidFill>
                <a:latin typeface="Cambria" panose="02040503050406030204" pitchFamily="18" charset="0"/>
                <a:ea typeface="Cambria" panose="02040503050406030204" pitchFamily="18" charset="0"/>
              </a:rPr>
              <a:t>số</a:t>
            </a:r>
            <a:r>
              <a:rPr lang="en-US" sz="2400" kern="1200" dirty="0">
                <a:solidFill>
                  <a:schemeClr val="tx1">
                    <a:lumMod val="10000"/>
                  </a:schemeClr>
                </a:solidFill>
                <a:latin typeface="Cambria" panose="02040503050406030204" pitchFamily="18" charset="0"/>
                <a:ea typeface="Cambria" panose="02040503050406030204" pitchFamily="18" charset="0"/>
              </a:rPr>
              <a:t> </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5</a:t>
            </a:r>
          </a:p>
          <a:p>
            <a:pPr algn="just" defTabSz="685800">
              <a:lnSpc>
                <a:spcPct val="114000"/>
              </a:lnSpc>
              <a:buClrTx/>
              <a:defRPr/>
            </a:pPr>
            <a:r>
              <a:rPr lang="en-US" sz="2400" kern="1200" dirty="0">
                <a:solidFill>
                  <a:schemeClr val="tx1">
                    <a:lumMod val="10000"/>
                  </a:schemeClr>
                </a:solidFill>
                <a:latin typeface="Cambria" panose="02040503050406030204" pitchFamily="18" charset="0"/>
                <a:ea typeface="Cambria" panose="02040503050406030204" pitchFamily="18" charset="0"/>
                <a:cs typeface="+mn-cs"/>
              </a:rPr>
              <a:t>+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Nhóm</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4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hoàn</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thành</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a:t>
            </a:r>
            <a:r>
              <a:rPr lang="en-US" sz="2400" kern="1200" dirty="0">
                <a:solidFill>
                  <a:schemeClr val="tx1">
                    <a:lumMod val="10000"/>
                  </a:schemeClr>
                </a:solidFill>
                <a:latin typeface="Cambria" panose="02040503050406030204" pitchFamily="18" charset="0"/>
                <a:ea typeface="Cambria" panose="02040503050406030204" pitchFamily="18" charset="0"/>
              </a:rPr>
              <a:t>PHT </a:t>
            </a:r>
            <a:r>
              <a:rPr lang="en-US" sz="2400" kern="1200" dirty="0" err="1">
                <a:solidFill>
                  <a:schemeClr val="tx1">
                    <a:lumMod val="10000"/>
                  </a:schemeClr>
                </a:solidFill>
                <a:latin typeface="Cambria" panose="02040503050406030204" pitchFamily="18" charset="0"/>
                <a:ea typeface="Cambria" panose="02040503050406030204" pitchFamily="18" charset="0"/>
              </a:rPr>
              <a:t>số</a:t>
            </a:r>
            <a:r>
              <a:rPr lang="en-US" sz="2400" kern="1200" dirty="0">
                <a:solidFill>
                  <a:schemeClr val="tx1">
                    <a:lumMod val="10000"/>
                  </a:schemeClr>
                </a:solidFill>
                <a:latin typeface="Cambria" panose="02040503050406030204" pitchFamily="18" charset="0"/>
                <a:ea typeface="Cambria" panose="02040503050406030204" pitchFamily="18" charset="0"/>
              </a:rPr>
              <a:t> </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6.</a:t>
            </a:r>
          </a:p>
        </p:txBody>
      </p:sp>
      <p:pic>
        <p:nvPicPr>
          <p:cNvPr id="11" name="5 Minute Countdown (High Quality)" descr="n185 Fb Thu Huong Ph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607699" y="3505498"/>
            <a:ext cx="2467545" cy="14555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7" name="TextBox 36" descr="n185 Fb Thu Huong Pham"/>
          <p:cNvSpPr txBox="1"/>
          <p:nvPr/>
        </p:nvSpPr>
        <p:spPr>
          <a:xfrm>
            <a:off x="3337832" y="2989844"/>
            <a:ext cx="5933394" cy="461665"/>
          </a:xfrm>
          <a:prstGeom prst="rect">
            <a:avLst/>
          </a:prstGeom>
          <a:noFill/>
        </p:spPr>
        <p:txBody>
          <a:bodyPr wrap="square">
            <a:spAutoFit/>
          </a:bodyPr>
          <a:lstStyle/>
          <a:p>
            <a:pPr marL="257175" indent="-257175" algn="just" defTabSz="685800">
              <a:spcBef>
                <a:spcPts val="450"/>
              </a:spcBef>
              <a:spcAft>
                <a:spcPts val="450"/>
              </a:spcAft>
              <a:buClrTx/>
              <a:buFont typeface="Courier New" panose="02070309020205020404" pitchFamily="49" charset="0"/>
              <a:buChar char="o"/>
              <a:defRPr/>
            </a:pPr>
            <a:r>
              <a:rPr lang="en-US" sz="2400" b="1" dirty="0">
                <a:solidFill>
                  <a:srgbClr val="C00000"/>
                </a:solidFill>
                <a:latin typeface="Cambria" panose="02040503050406030204" pitchFamily="18" charset="0"/>
                <a:ea typeface="Cambria" panose="02040503050406030204" pitchFamily="18" charset="0"/>
                <a:cs typeface="+mn-cs"/>
              </a:rPr>
              <a:t>Thời </a:t>
            </a:r>
            <a:r>
              <a:rPr lang="en-US" sz="2400" b="1" dirty="0" err="1">
                <a:solidFill>
                  <a:srgbClr val="C00000"/>
                </a:solidFill>
                <a:latin typeface="Cambria" panose="02040503050406030204" pitchFamily="18" charset="0"/>
                <a:ea typeface="Cambria" panose="02040503050406030204" pitchFamily="18" charset="0"/>
                <a:cs typeface="+mn-cs"/>
              </a:rPr>
              <a:t>gian</a:t>
            </a:r>
            <a:r>
              <a:rPr lang="en-US" sz="2400" b="1" dirty="0">
                <a:solidFill>
                  <a:srgbClr val="C00000"/>
                </a:solidFill>
                <a:latin typeface="Cambria" panose="02040503050406030204" pitchFamily="18" charset="0"/>
                <a:ea typeface="Cambria" panose="02040503050406030204" pitchFamily="18" charset="0"/>
                <a:cs typeface="+mn-cs"/>
              </a:rPr>
              <a:t>: </a:t>
            </a:r>
            <a:r>
              <a:rPr lang="en-US" sz="2400" dirty="0">
                <a:solidFill>
                  <a:srgbClr val="2C1100"/>
                </a:solidFill>
                <a:latin typeface="Cambria" panose="02040503050406030204" pitchFamily="18" charset="0"/>
                <a:ea typeface="Cambria" panose="02040503050406030204" pitchFamily="18" charset="0"/>
                <a:cs typeface="+mn-cs"/>
              </a:rPr>
              <a:t>5 </a:t>
            </a:r>
            <a:r>
              <a:rPr lang="en-US" sz="2400" dirty="0" err="1">
                <a:solidFill>
                  <a:srgbClr val="2C1100"/>
                </a:solidFill>
                <a:latin typeface="Cambria" panose="02040503050406030204" pitchFamily="18" charset="0"/>
                <a:ea typeface="Cambria" panose="02040503050406030204" pitchFamily="18" charset="0"/>
                <a:cs typeface="+mn-cs"/>
              </a:rPr>
              <a:t>phút</a:t>
            </a:r>
            <a:endParaRPr lang="en-US" sz="2400" dirty="0">
              <a:solidFill>
                <a:srgbClr val="002A49">
                  <a:lumMod val="90000"/>
                  <a:lumOff val="10000"/>
                </a:srgbClr>
              </a:solidFill>
              <a:latin typeface="Cambria" panose="02040503050406030204" pitchFamily="18" charset="0"/>
              <a:ea typeface="Cambria" panose="02040503050406030204" pitchFamily="18" charset="0"/>
              <a:cs typeface="+mn-cs"/>
            </a:endParaRPr>
          </a:p>
        </p:txBody>
      </p:sp>
      <p:pic>
        <p:nvPicPr>
          <p:cNvPr id="38" name="Picture 4" descr="n185 Fb Thu Huong Pha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633" b="93770" l="5112" r="93930"/>
                    </a14:imgEffect>
                  </a14:imgLayer>
                </a14:imgProps>
              </a:ext>
              <a:ext uri="{28A0092B-C50C-407E-A947-70E740481C1C}">
                <a14:useLocalDpi xmlns:a14="http://schemas.microsoft.com/office/drawing/2010/main" val="0"/>
              </a:ext>
            </a:extLst>
          </a:blip>
          <a:srcRect/>
          <a:stretch>
            <a:fillRect/>
          </a:stretch>
        </p:blipFill>
        <p:spPr bwMode="auto">
          <a:xfrm>
            <a:off x="417301" y="2948174"/>
            <a:ext cx="2440403" cy="244040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n185 Fb Thu Huong Pham">
            <a:extLst>
              <a:ext uri="{FF2B5EF4-FFF2-40B4-BE49-F238E27FC236}">
                <a16:creationId xmlns:a16="http://schemas.microsoft.com/office/drawing/2014/main" id="{5AD7DA79-7D0E-4B2A-82AA-B7773A1DD257}"/>
              </a:ext>
            </a:extLst>
          </p:cNvPr>
          <p:cNvPicPr/>
          <p:nvPr/>
        </p:nvPicPr>
        <p:blipFill>
          <a:blip r:embed="rId7">
            <a:extLst>
              <a:ext uri="{28A0092B-C50C-407E-A947-70E740481C1C}">
                <a14:useLocalDpi xmlns:a14="http://schemas.microsoft.com/office/drawing/2010/main" val="0"/>
              </a:ext>
            </a:extLst>
          </a:blip>
          <a:stretch>
            <a:fillRect/>
          </a:stretch>
        </p:blipFill>
        <p:spPr>
          <a:xfrm>
            <a:off x="188843" y="910782"/>
            <a:ext cx="3120947" cy="213966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additive="base">
                                        <p:cTn id="18" dur="500" fill="hold"/>
                                        <p:tgtEl>
                                          <p:spTgt spid="38"/>
                                        </p:tgtEl>
                                        <p:attrNameLst>
                                          <p:attrName>ppt_x</p:attrName>
                                        </p:attrNameLst>
                                      </p:cBhvr>
                                      <p:tavLst>
                                        <p:tav tm="0">
                                          <p:val>
                                            <p:strVal val="#ppt_x"/>
                                          </p:val>
                                        </p:tav>
                                        <p:tav tm="100000">
                                          <p:val>
                                            <p:strVal val="#ppt_x"/>
                                          </p:val>
                                        </p:tav>
                                      </p:tavLst>
                                    </p:anim>
                                    <p:anim calcmode="lin" valueType="num">
                                      <p:cBhvr additive="base">
                                        <p:cTn id="19"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1"/>
                </p:tgtEl>
              </p:cMediaNode>
            </p:video>
          </p:childTnLst>
        </p:cTn>
      </p:par>
    </p:tnLst>
    <p:bldLst>
      <p:bldP spid="9" grpId="0"/>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descr="n185 Fb Thu Huong Pham"/>
          <p:cNvSpPr txBox="1"/>
          <p:nvPr/>
        </p:nvSpPr>
        <p:spPr>
          <a:xfrm>
            <a:off x="2774684" y="207914"/>
            <a:ext cx="3457151" cy="461665"/>
          </a:xfrm>
          <a:prstGeom prst="rect">
            <a:avLst/>
          </a:prstGeom>
          <a:noFill/>
        </p:spPr>
        <p:txBody>
          <a:bodyPr wrap="square">
            <a:spAutoFit/>
          </a:bodyPr>
          <a:lstStyle/>
          <a:p>
            <a:pPr algn="ctr" defTabSz="685800">
              <a:buClrTx/>
              <a:defRPr/>
            </a:pPr>
            <a:r>
              <a:rPr lang="en-US" sz="2400" b="1" dirty="0">
                <a:solidFill>
                  <a:srgbClr val="C00000"/>
                </a:solidFill>
                <a:latin typeface="#9Slide03 IcielPanton Black" panose="00000A00000000000000" pitchFamily="2" charset="-93"/>
                <a:ea typeface="#9Slide03 Open Sans ExtraBold" panose="020B0906030804020204" pitchFamily="34" charset="0"/>
                <a:cs typeface="#9Slide03 Open Sans ExtraBold" panose="020B0906030804020204" pitchFamily="34" charset="0"/>
                <a:sym typeface="Baloo 2"/>
              </a:rPr>
              <a:t>VÒNG 2. MẢNH GHÉP</a:t>
            </a:r>
            <a:endParaRPr lang="en-US" sz="2400" dirty="0">
              <a:solidFill>
                <a:srgbClr val="C00000"/>
              </a:solidFill>
              <a:latin typeface="#9Slide03 IcielPanton Black" panose="00000A00000000000000" pitchFamily="2" charset="-93"/>
              <a:ea typeface="+mn-ea"/>
              <a:cs typeface="+mn-cs"/>
            </a:endParaRPr>
          </a:p>
        </p:txBody>
      </p:sp>
      <p:pic>
        <p:nvPicPr>
          <p:cNvPr id="29" name="Picture 28" descr="n185 Fb Thu Huong Pham">
            <a:extLst>
              <a:ext uri="{FF2B5EF4-FFF2-40B4-BE49-F238E27FC236}">
                <a16:creationId xmlns:a16="http://schemas.microsoft.com/office/drawing/2014/main" id="{DE9C5626-5F74-4C76-A941-4274A8D864CD}"/>
              </a:ext>
            </a:extLst>
          </p:cNvPr>
          <p:cNvPicPr/>
          <p:nvPr/>
        </p:nvPicPr>
        <p:blipFill>
          <a:blip r:embed="rId2">
            <a:extLst>
              <a:ext uri="{28A0092B-C50C-407E-A947-70E740481C1C}">
                <a14:useLocalDpi xmlns:a14="http://schemas.microsoft.com/office/drawing/2010/main" val="0"/>
              </a:ext>
            </a:extLst>
          </a:blip>
          <a:stretch>
            <a:fillRect/>
          </a:stretch>
        </p:blipFill>
        <p:spPr>
          <a:xfrm>
            <a:off x="4161198" y="1092785"/>
            <a:ext cx="4818679" cy="3595296"/>
          </a:xfrm>
          <a:prstGeom prst="roundRect">
            <a:avLst/>
          </a:prstGeom>
        </p:spPr>
      </p:pic>
      <p:sp>
        <p:nvSpPr>
          <p:cNvPr id="30" name="TextBox 29" descr="n185 Fb Thu Huong Pham">
            <a:extLst>
              <a:ext uri="{FF2B5EF4-FFF2-40B4-BE49-F238E27FC236}">
                <a16:creationId xmlns:a16="http://schemas.microsoft.com/office/drawing/2014/main" id="{B807DC32-8430-472D-A48A-421191E30B5C}"/>
              </a:ext>
            </a:extLst>
          </p:cNvPr>
          <p:cNvSpPr txBox="1"/>
          <p:nvPr/>
        </p:nvSpPr>
        <p:spPr>
          <a:xfrm>
            <a:off x="0" y="962507"/>
            <a:ext cx="4055690" cy="1741118"/>
          </a:xfrm>
          <a:prstGeom prst="rect">
            <a:avLst/>
          </a:prstGeom>
          <a:noFill/>
        </p:spPr>
        <p:txBody>
          <a:bodyPr wrap="square" rtlCol="0">
            <a:spAutoFit/>
          </a:bodyPr>
          <a:lstStyle/>
          <a:p>
            <a:pPr marL="257175" indent="-257175" algn="just" defTabSz="685800">
              <a:lnSpc>
                <a:spcPct val="114000"/>
              </a:lnSpc>
              <a:buClrTx/>
              <a:buFont typeface="Courier New" panose="02070309020205020404" pitchFamily="49" charset="0"/>
              <a:buChar char="o"/>
              <a:defRPr/>
            </a:pPr>
            <a:r>
              <a:rPr lang="en-US" sz="2400" b="1" kern="1200" dirty="0" err="1">
                <a:solidFill>
                  <a:srgbClr val="C00000"/>
                </a:solidFill>
                <a:latin typeface="Cambria" panose="02040503050406030204" pitchFamily="18" charset="0"/>
                <a:ea typeface="Cambria" panose="02040503050406030204" pitchFamily="18" charset="0"/>
                <a:cs typeface="+mn-cs"/>
              </a:rPr>
              <a:t>Yêu</a:t>
            </a:r>
            <a:r>
              <a:rPr lang="en-US" sz="2400" b="1" kern="1200" dirty="0">
                <a:solidFill>
                  <a:srgbClr val="C00000"/>
                </a:solidFill>
                <a:latin typeface="Cambria" panose="02040503050406030204" pitchFamily="18" charset="0"/>
                <a:ea typeface="Cambria" panose="02040503050406030204" pitchFamily="18" charset="0"/>
                <a:cs typeface="+mn-cs"/>
              </a:rPr>
              <a:t> </a:t>
            </a:r>
            <a:r>
              <a:rPr lang="en-US" sz="2400" b="1" kern="1200" dirty="0" err="1">
                <a:solidFill>
                  <a:srgbClr val="C00000"/>
                </a:solidFill>
                <a:latin typeface="Cambria" panose="02040503050406030204" pitchFamily="18" charset="0"/>
                <a:ea typeface="Cambria" panose="02040503050406030204" pitchFamily="18" charset="0"/>
                <a:cs typeface="+mn-cs"/>
              </a:rPr>
              <a:t>cầu</a:t>
            </a:r>
            <a:r>
              <a:rPr lang="en-US" sz="2400" b="1" kern="1200" dirty="0">
                <a:solidFill>
                  <a:srgbClr val="C00000"/>
                </a:solidFill>
                <a:latin typeface="Cambria" panose="02040503050406030204" pitchFamily="18" charset="0"/>
                <a:ea typeface="Cambria" panose="02040503050406030204" pitchFamily="18" charset="0"/>
                <a:cs typeface="+mn-cs"/>
              </a:rPr>
              <a:t>: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Thành</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lập</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4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nhóm</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mới</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có</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đủ</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thành</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viên</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của</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4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nhóm</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cũ</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và</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hoàn</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thành</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PHT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số</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7</a:t>
            </a:r>
          </a:p>
        </p:txBody>
      </p:sp>
      <p:sp>
        <p:nvSpPr>
          <p:cNvPr id="31" name="TextBox 30" descr="n185 Fb Thu Huong Pham">
            <a:extLst>
              <a:ext uri="{FF2B5EF4-FFF2-40B4-BE49-F238E27FC236}">
                <a16:creationId xmlns:a16="http://schemas.microsoft.com/office/drawing/2014/main" id="{CFC84299-84E2-4D96-A5C1-6676DF3BEB54}"/>
              </a:ext>
            </a:extLst>
          </p:cNvPr>
          <p:cNvSpPr txBox="1"/>
          <p:nvPr/>
        </p:nvSpPr>
        <p:spPr>
          <a:xfrm>
            <a:off x="0" y="2659601"/>
            <a:ext cx="5933394" cy="461665"/>
          </a:xfrm>
          <a:prstGeom prst="rect">
            <a:avLst/>
          </a:prstGeom>
          <a:noFill/>
        </p:spPr>
        <p:txBody>
          <a:bodyPr wrap="square">
            <a:spAutoFit/>
          </a:bodyPr>
          <a:lstStyle/>
          <a:p>
            <a:pPr marL="257175" indent="-257175" algn="just" defTabSz="685800">
              <a:spcBef>
                <a:spcPts val="450"/>
              </a:spcBef>
              <a:spcAft>
                <a:spcPts val="450"/>
              </a:spcAft>
              <a:buClrTx/>
              <a:buFont typeface="Courier New" panose="02070309020205020404" pitchFamily="49" charset="0"/>
              <a:buChar char="o"/>
              <a:defRPr/>
            </a:pPr>
            <a:r>
              <a:rPr lang="en-US" sz="2400" b="1" dirty="0">
                <a:solidFill>
                  <a:srgbClr val="C00000"/>
                </a:solidFill>
                <a:latin typeface="Cambria" panose="02040503050406030204" pitchFamily="18" charset="0"/>
                <a:ea typeface="Cambria" panose="02040503050406030204" pitchFamily="18" charset="0"/>
                <a:cs typeface="+mn-cs"/>
              </a:rPr>
              <a:t>Thời </a:t>
            </a:r>
            <a:r>
              <a:rPr lang="en-US" sz="2400" b="1" dirty="0" err="1">
                <a:solidFill>
                  <a:srgbClr val="C00000"/>
                </a:solidFill>
                <a:latin typeface="Cambria" panose="02040503050406030204" pitchFamily="18" charset="0"/>
                <a:ea typeface="Cambria" panose="02040503050406030204" pitchFamily="18" charset="0"/>
                <a:cs typeface="+mn-cs"/>
              </a:rPr>
              <a:t>gian</a:t>
            </a:r>
            <a:r>
              <a:rPr lang="en-US" sz="2400" b="1" dirty="0">
                <a:solidFill>
                  <a:srgbClr val="C00000"/>
                </a:solidFill>
                <a:latin typeface="Cambria" panose="02040503050406030204" pitchFamily="18" charset="0"/>
                <a:ea typeface="Cambria" panose="02040503050406030204" pitchFamily="18" charset="0"/>
                <a:cs typeface="+mn-cs"/>
              </a:rPr>
              <a:t>: </a:t>
            </a:r>
            <a:r>
              <a:rPr lang="en-US" sz="2400" dirty="0">
                <a:solidFill>
                  <a:srgbClr val="2C1100"/>
                </a:solidFill>
                <a:latin typeface="Cambria" panose="02040503050406030204" pitchFamily="18" charset="0"/>
                <a:ea typeface="Cambria" panose="02040503050406030204" pitchFamily="18" charset="0"/>
                <a:cs typeface="+mn-cs"/>
              </a:rPr>
              <a:t>5 </a:t>
            </a:r>
            <a:r>
              <a:rPr lang="en-US" sz="2400" dirty="0" err="1">
                <a:solidFill>
                  <a:srgbClr val="2C1100"/>
                </a:solidFill>
                <a:latin typeface="Cambria" panose="02040503050406030204" pitchFamily="18" charset="0"/>
                <a:ea typeface="Cambria" panose="02040503050406030204" pitchFamily="18" charset="0"/>
                <a:cs typeface="+mn-cs"/>
              </a:rPr>
              <a:t>phút</a:t>
            </a:r>
            <a:endParaRPr lang="en-US" sz="2400" dirty="0">
              <a:solidFill>
                <a:srgbClr val="002A49">
                  <a:lumMod val="90000"/>
                  <a:lumOff val="10000"/>
                </a:srgbClr>
              </a:solidFill>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anim calcmode="lin" valueType="num">
                                      <p:cBhvr>
                                        <p:cTn id="12" dur="1000" fill="hold"/>
                                        <p:tgtEl>
                                          <p:spTgt spid="31"/>
                                        </p:tgtEl>
                                        <p:attrNameLst>
                                          <p:attrName>ppt_x</p:attrName>
                                        </p:attrNameLst>
                                      </p:cBhvr>
                                      <p:tavLst>
                                        <p:tav tm="0">
                                          <p:val>
                                            <p:strVal val="#ppt_x"/>
                                          </p:val>
                                        </p:tav>
                                        <p:tav tm="100000">
                                          <p:val>
                                            <p:strVal val="#ppt_x"/>
                                          </p:val>
                                        </p:tav>
                                      </p:tavLst>
                                    </p:anim>
                                    <p:anim calcmode="lin" valueType="num">
                                      <p:cBhvr>
                                        <p:cTn id="1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Subtitle 6" descr="n185 Fb Thu Huong Pham">
                <a:extLst>
                  <a:ext uri="{FF2B5EF4-FFF2-40B4-BE49-F238E27FC236}">
                    <a16:creationId xmlns:a16="http://schemas.microsoft.com/office/drawing/2014/main" id="{4242493F-35B9-4F84-873D-B008B49C1A67}"/>
                  </a:ext>
                </a:extLst>
              </p:cNvPr>
              <p:cNvSpPr>
                <a:spLocks noGrp="1"/>
              </p:cNvSpPr>
              <p:nvPr>
                <p:ph type="subTitle" idx="4294967295"/>
              </p:nvPr>
            </p:nvSpPr>
            <p:spPr>
              <a:xfrm flipH="1">
                <a:off x="-3" y="1550987"/>
                <a:ext cx="9065848" cy="3243751"/>
              </a:xfrm>
            </p:spPr>
            <p:txBody>
              <a:bodyPr/>
              <a:lstStyle/>
              <a:p>
                <a:pPr algn="just">
                  <a:lnSpc>
                    <a:spcPct val="150000"/>
                  </a:lnSpc>
                  <a:buFont typeface="Calibri" panose="020F0502020204030204" pitchFamily="34" charset="0"/>
                  <a:buChar char="—"/>
                </a:pPr>
                <a:r>
                  <a:rPr lang="en-US" sz="2600" b="1" dirty="0" err="1">
                    <a:latin typeface="Cambria" panose="02040503050406030204" pitchFamily="18" charset="0"/>
                    <a:ea typeface="Cambria" panose="02040503050406030204" pitchFamily="18" charset="0"/>
                    <a:cs typeface="Calibri" panose="020F0502020204030204" pitchFamily="34" charset="0"/>
                  </a:rPr>
                  <a:t>Sự</a:t>
                </a:r>
                <a:r>
                  <a:rPr lang="en-US" sz="2600" b="1" dirty="0">
                    <a:latin typeface="Cambria" panose="02040503050406030204" pitchFamily="18" charset="0"/>
                    <a:ea typeface="Cambria" panose="02040503050406030204" pitchFamily="18" charset="0"/>
                    <a:cs typeface="Calibri" panose="020F0502020204030204" pitchFamily="34" charset="0"/>
                  </a:rPr>
                  <a:t> </a:t>
                </a:r>
                <a:r>
                  <a:rPr lang="en-US" sz="2600" b="1" dirty="0" err="1">
                    <a:latin typeface="Cambria" panose="02040503050406030204" pitchFamily="18" charset="0"/>
                    <a:ea typeface="Cambria" panose="02040503050406030204" pitchFamily="18" charset="0"/>
                    <a:cs typeface="Calibri" panose="020F0502020204030204" pitchFamily="34" charset="0"/>
                  </a:rPr>
                  <a:t>mất</a:t>
                </a:r>
                <a:r>
                  <a:rPr lang="en-US" sz="2600" b="1" dirty="0">
                    <a:latin typeface="Cambria" panose="02040503050406030204" pitchFamily="18" charset="0"/>
                    <a:ea typeface="Cambria" panose="02040503050406030204" pitchFamily="18" charset="0"/>
                    <a:cs typeface="Calibri" panose="020F0502020204030204" pitchFamily="34" charset="0"/>
                  </a:rPr>
                  <a:t> </a:t>
                </a:r>
                <a:r>
                  <a:rPr lang="en-US" sz="2600" b="1" dirty="0" err="1">
                    <a:latin typeface="Cambria" panose="02040503050406030204" pitchFamily="18" charset="0"/>
                    <a:ea typeface="Cambria" panose="02040503050406030204" pitchFamily="18" charset="0"/>
                    <a:cs typeface="Calibri" panose="020F0502020204030204" pitchFamily="34" charset="0"/>
                  </a:rPr>
                  <a:t>trật</a:t>
                </a:r>
                <a:r>
                  <a:rPr lang="en-US" sz="2600" b="1" dirty="0">
                    <a:latin typeface="Cambria" panose="02040503050406030204" pitchFamily="18" charset="0"/>
                    <a:ea typeface="Cambria" panose="02040503050406030204" pitchFamily="18" charset="0"/>
                    <a:cs typeface="Calibri" panose="020F0502020204030204" pitchFamily="34" charset="0"/>
                  </a:rPr>
                  <a:t> </a:t>
                </a:r>
                <a:r>
                  <a:rPr lang="en-US" sz="2600" b="1" dirty="0" err="1">
                    <a:latin typeface="Cambria" panose="02040503050406030204" pitchFamily="18" charset="0"/>
                    <a:ea typeface="Cambria" panose="02040503050406030204" pitchFamily="18" charset="0"/>
                    <a:cs typeface="Calibri" panose="020F0502020204030204" pitchFamily="34" charset="0"/>
                  </a:rPr>
                  <a:t>tự</a:t>
                </a:r>
                <a:r>
                  <a:rPr lang="en-US" sz="2600" b="1" dirty="0">
                    <a:latin typeface="Cambria" panose="02040503050406030204" pitchFamily="18" charset="0"/>
                    <a:ea typeface="Cambria" panose="02040503050406030204" pitchFamily="18" charset="0"/>
                    <a:cs typeface="Calibri" panose="020F0502020204030204" pitchFamily="34" charset="0"/>
                  </a:rPr>
                  <a:t> </a:t>
                </a:r>
                <a:r>
                  <a:rPr lang="en-US" sz="2600" b="1" dirty="0" err="1">
                    <a:latin typeface="Cambria" panose="02040503050406030204" pitchFamily="18" charset="0"/>
                    <a:ea typeface="Cambria" panose="02040503050406030204" pitchFamily="18" charset="0"/>
                    <a:cs typeface="Calibri" panose="020F0502020204030204" pitchFamily="34" charset="0"/>
                  </a:rPr>
                  <a:t>của</a:t>
                </a:r>
                <a:r>
                  <a:rPr lang="en-US" sz="2600" b="1" dirty="0">
                    <a:latin typeface="Cambria" panose="02040503050406030204" pitchFamily="18" charset="0"/>
                    <a:ea typeface="Cambria" panose="02040503050406030204" pitchFamily="18" charset="0"/>
                    <a:cs typeface="Calibri" panose="020F0502020204030204" pitchFamily="34" charset="0"/>
                  </a:rPr>
                  <a:t> </a:t>
                </a:r>
                <a:r>
                  <a:rPr lang="en-US" sz="2600" b="1" dirty="0" err="1">
                    <a:latin typeface="Cambria" panose="02040503050406030204" pitchFamily="18" charset="0"/>
                    <a:ea typeface="Cambria" panose="02040503050406030204" pitchFamily="18" charset="0"/>
                    <a:cs typeface="Calibri" panose="020F0502020204030204" pitchFamily="34" charset="0"/>
                  </a:rPr>
                  <a:t>mạng</a:t>
                </a:r>
                <a:r>
                  <a:rPr lang="en-US" sz="2600" b="1" dirty="0">
                    <a:latin typeface="Cambria" panose="02040503050406030204" pitchFamily="18" charset="0"/>
                    <a:ea typeface="Cambria" panose="02040503050406030204" pitchFamily="18" charset="0"/>
                    <a:cs typeface="Calibri" panose="020F0502020204030204" pitchFamily="34" charset="0"/>
                  </a:rPr>
                  <a:t> </a:t>
                </a:r>
                <a:r>
                  <a:rPr lang="en-US" sz="2600" b="1" dirty="0" err="1">
                    <a:latin typeface="Cambria" panose="02040503050406030204" pitchFamily="18" charset="0"/>
                    <a:ea typeface="Cambria" panose="02040503050406030204" pitchFamily="18" charset="0"/>
                    <a:cs typeface="Calibri" panose="020F0502020204030204" pitchFamily="34" charset="0"/>
                  </a:rPr>
                  <a:t>tinh</a:t>
                </a:r>
                <a:r>
                  <a:rPr lang="en-US" sz="2600" b="1" dirty="0">
                    <a:latin typeface="Cambria" panose="02040503050406030204" pitchFamily="18" charset="0"/>
                    <a:ea typeface="Cambria" panose="02040503050406030204" pitchFamily="18" charset="0"/>
                    <a:cs typeface="Calibri" panose="020F0502020204030204" pitchFamily="34" charset="0"/>
                  </a:rPr>
                  <a:t> </a:t>
                </a:r>
                <a:r>
                  <a:rPr lang="en-US" sz="2600" b="1" dirty="0" err="1">
                    <a:latin typeface="Cambria" panose="02040503050406030204" pitchFamily="18" charset="0"/>
                    <a:ea typeface="Cambria" panose="02040503050406030204" pitchFamily="18" charset="0"/>
                    <a:cs typeface="Calibri" panose="020F0502020204030204" pitchFamily="34" charset="0"/>
                  </a:rPr>
                  <a:t>thể</a:t>
                </a:r>
                <a:r>
                  <a:rPr lang="en-US" sz="2600" b="1" dirty="0">
                    <a:latin typeface="Cambria" panose="02040503050406030204" pitchFamily="18" charset="0"/>
                    <a:ea typeface="Cambria" panose="02040503050406030204" pitchFamily="18" charset="0"/>
                    <a:cs typeface="Calibri" panose="020F0502020204030204" pitchFamily="34" charset="0"/>
                  </a:rPr>
                  <a:t> </a:t>
                </a:r>
                <a:r>
                  <a:rPr lang="en-US" sz="2600" dirty="0" err="1">
                    <a:latin typeface="Cambria" panose="02040503050406030204" pitchFamily="18" charset="0"/>
                    <a:ea typeface="Cambria" panose="02040503050406030204" pitchFamily="18" charset="0"/>
                    <a:cs typeface="Calibri" panose="020F0502020204030204" pitchFamily="34" charset="0"/>
                  </a:rPr>
                  <a:t>cản</a:t>
                </a:r>
                <a:r>
                  <a:rPr lang="en-US" sz="2600" dirty="0">
                    <a:latin typeface="Cambria" panose="02040503050406030204" pitchFamily="18" charset="0"/>
                    <a:ea typeface="Cambria" panose="02040503050406030204" pitchFamily="18" charset="0"/>
                    <a:cs typeface="Calibri" panose="020F0502020204030204" pitchFamily="34" charset="0"/>
                  </a:rPr>
                  <a:t> </a:t>
                </a:r>
                <a:r>
                  <a:rPr lang="en-US" sz="2600" dirty="0" err="1">
                    <a:latin typeface="Cambria" panose="02040503050406030204" pitchFamily="18" charset="0"/>
                    <a:ea typeface="Cambria" panose="02040503050406030204" pitchFamily="18" charset="0"/>
                    <a:cs typeface="Calibri" panose="020F0502020204030204" pitchFamily="34" charset="0"/>
                  </a:rPr>
                  <a:t>trở</a:t>
                </a:r>
                <a:r>
                  <a:rPr lang="en-US" sz="2600" dirty="0">
                    <a:latin typeface="Cambria" panose="02040503050406030204" pitchFamily="18" charset="0"/>
                    <a:ea typeface="Cambria" panose="02040503050406030204" pitchFamily="18" charset="0"/>
                    <a:cs typeface="Calibri" panose="020F0502020204030204" pitchFamily="34" charset="0"/>
                  </a:rPr>
                  <a:t> </a:t>
                </a:r>
                <a:r>
                  <a:rPr lang="en-US" sz="2600" dirty="0" err="1">
                    <a:latin typeface="Cambria" panose="02040503050406030204" pitchFamily="18" charset="0"/>
                    <a:ea typeface="Cambria" panose="02040503050406030204" pitchFamily="18" charset="0"/>
                    <a:cs typeface="Calibri" panose="020F0502020204030204" pitchFamily="34" charset="0"/>
                  </a:rPr>
                  <a:t>chuyển</a:t>
                </a:r>
                <a:r>
                  <a:rPr lang="en-US" sz="2600" dirty="0">
                    <a:latin typeface="Cambria" panose="02040503050406030204" pitchFamily="18" charset="0"/>
                    <a:ea typeface="Cambria" panose="02040503050406030204" pitchFamily="18" charset="0"/>
                    <a:cs typeface="Calibri" panose="020F0502020204030204" pitchFamily="34" charset="0"/>
                  </a:rPr>
                  <a:t> </a:t>
                </a:r>
                <a:r>
                  <a:rPr lang="en-US" sz="2600" dirty="0" err="1">
                    <a:latin typeface="Cambria" panose="02040503050406030204" pitchFamily="18" charset="0"/>
                    <a:ea typeface="Cambria" panose="02040503050406030204" pitchFamily="18" charset="0"/>
                    <a:cs typeface="Calibri" panose="020F0502020204030204" pitchFamily="34" charset="0"/>
                  </a:rPr>
                  <a:t>động</a:t>
                </a:r>
                <a:r>
                  <a:rPr lang="en-US" sz="2600" dirty="0">
                    <a:latin typeface="Cambria" panose="02040503050406030204" pitchFamily="18" charset="0"/>
                    <a:ea typeface="Cambria" panose="02040503050406030204" pitchFamily="18" charset="0"/>
                    <a:cs typeface="Calibri" panose="020F0502020204030204" pitchFamily="34" charset="0"/>
                  </a:rPr>
                  <a:t> </a:t>
                </a:r>
                <a:r>
                  <a:rPr lang="en-US" sz="2600" dirty="0" err="1">
                    <a:latin typeface="Cambria" panose="02040503050406030204" pitchFamily="18" charset="0"/>
                    <a:ea typeface="Cambria" panose="02040503050406030204" pitchFamily="18" charset="0"/>
                    <a:cs typeface="Calibri" panose="020F0502020204030204" pitchFamily="34" charset="0"/>
                  </a:rPr>
                  <a:t>của</a:t>
                </a:r>
                <a:r>
                  <a:rPr lang="en-US" sz="2600" dirty="0">
                    <a:latin typeface="Cambria" panose="02040503050406030204" pitchFamily="18" charset="0"/>
                    <a:ea typeface="Cambria" panose="02040503050406030204" pitchFamily="18" charset="0"/>
                    <a:cs typeface="Calibri" panose="020F0502020204030204" pitchFamily="34" charset="0"/>
                  </a:rPr>
                  <a:t> electron </a:t>
                </a:r>
                <a:r>
                  <a:rPr lang="en-US" sz="2600" dirty="0" err="1">
                    <a:latin typeface="Cambria" panose="02040503050406030204" pitchFamily="18" charset="0"/>
                    <a:ea typeface="Cambria" panose="02040503050406030204" pitchFamily="18" charset="0"/>
                    <a:cs typeface="Calibri" panose="020F0502020204030204" pitchFamily="34" charset="0"/>
                  </a:rPr>
                  <a:t>tự</a:t>
                </a:r>
                <a:r>
                  <a:rPr lang="en-US" sz="2600" dirty="0">
                    <a:latin typeface="Cambria" panose="02040503050406030204" pitchFamily="18" charset="0"/>
                    <a:ea typeface="Cambria" panose="02040503050406030204" pitchFamily="18" charset="0"/>
                    <a:cs typeface="Calibri" panose="020F0502020204030204" pitchFamily="34" charset="0"/>
                  </a:rPr>
                  <a:t> do, </a:t>
                </a:r>
                <a:r>
                  <a:rPr lang="en-US" sz="2600" dirty="0" err="1">
                    <a:latin typeface="Cambria" panose="02040503050406030204" pitchFamily="18" charset="0"/>
                    <a:ea typeface="Cambria" panose="02040503050406030204" pitchFamily="18" charset="0"/>
                    <a:cs typeface="Calibri" panose="020F0502020204030204" pitchFamily="34" charset="0"/>
                  </a:rPr>
                  <a:t>là</a:t>
                </a:r>
                <a:r>
                  <a:rPr lang="en-US" sz="2600" dirty="0">
                    <a:latin typeface="Cambria" panose="02040503050406030204" pitchFamily="18" charset="0"/>
                    <a:ea typeface="Cambria" panose="02040503050406030204" pitchFamily="18" charset="0"/>
                    <a:cs typeface="Calibri" panose="020F0502020204030204" pitchFamily="34" charset="0"/>
                  </a:rPr>
                  <a:t> </a:t>
                </a:r>
                <a:r>
                  <a:rPr lang="en-US" sz="2600" dirty="0" err="1">
                    <a:latin typeface="Cambria" panose="02040503050406030204" pitchFamily="18" charset="0"/>
                    <a:ea typeface="Cambria" panose="02040503050406030204" pitchFamily="18" charset="0"/>
                    <a:cs typeface="Calibri" panose="020F0502020204030204" pitchFamily="34" charset="0"/>
                  </a:rPr>
                  <a:t>nguyên</a:t>
                </a:r>
                <a:r>
                  <a:rPr lang="en-US" sz="2600" dirty="0">
                    <a:latin typeface="Cambria" panose="02040503050406030204" pitchFamily="18" charset="0"/>
                    <a:ea typeface="Cambria" panose="02040503050406030204" pitchFamily="18" charset="0"/>
                    <a:cs typeface="Calibri" panose="020F0502020204030204" pitchFamily="34" charset="0"/>
                  </a:rPr>
                  <a:t> </a:t>
                </a:r>
                <a:r>
                  <a:rPr lang="en-US" sz="2600" dirty="0" err="1">
                    <a:latin typeface="Cambria" panose="02040503050406030204" pitchFamily="18" charset="0"/>
                    <a:ea typeface="Cambria" panose="02040503050406030204" pitchFamily="18" charset="0"/>
                    <a:cs typeface="Calibri" panose="020F0502020204030204" pitchFamily="34" charset="0"/>
                  </a:rPr>
                  <a:t>nhân</a:t>
                </a:r>
                <a:r>
                  <a:rPr lang="en-US" sz="2600" dirty="0">
                    <a:latin typeface="Cambria" panose="02040503050406030204" pitchFamily="18" charset="0"/>
                    <a:ea typeface="Cambria" panose="02040503050406030204" pitchFamily="18" charset="0"/>
                    <a:cs typeface="Calibri" panose="020F0502020204030204" pitchFamily="34" charset="0"/>
                  </a:rPr>
                  <a:t> </a:t>
                </a:r>
                <a:r>
                  <a:rPr lang="en-US" sz="2600" dirty="0" err="1">
                    <a:latin typeface="Cambria" panose="02040503050406030204" pitchFamily="18" charset="0"/>
                    <a:ea typeface="Cambria" panose="02040503050406030204" pitchFamily="18" charset="0"/>
                    <a:cs typeface="Calibri" panose="020F0502020204030204" pitchFamily="34" charset="0"/>
                  </a:rPr>
                  <a:t>gây</a:t>
                </a:r>
                <a:r>
                  <a:rPr lang="en-US" sz="2600" dirty="0">
                    <a:latin typeface="Cambria" panose="02040503050406030204" pitchFamily="18" charset="0"/>
                    <a:ea typeface="Cambria" panose="02040503050406030204" pitchFamily="18" charset="0"/>
                    <a:cs typeface="Calibri" panose="020F0502020204030204" pitchFamily="34" charset="0"/>
                  </a:rPr>
                  <a:t> ra </a:t>
                </a:r>
                <a:r>
                  <a:rPr lang="en-US" sz="2600" dirty="0" err="1">
                    <a:latin typeface="Cambria" panose="02040503050406030204" pitchFamily="18" charset="0"/>
                    <a:ea typeface="Cambria" panose="02040503050406030204" pitchFamily="18" charset="0"/>
                    <a:cs typeface="Calibri" panose="020F0502020204030204" pitchFamily="34" charset="0"/>
                  </a:rPr>
                  <a:t>điện</a:t>
                </a:r>
                <a:r>
                  <a:rPr lang="en-US" sz="2600" dirty="0">
                    <a:latin typeface="Cambria" panose="02040503050406030204" pitchFamily="18" charset="0"/>
                    <a:ea typeface="Cambria" panose="02040503050406030204" pitchFamily="18" charset="0"/>
                    <a:cs typeface="Calibri" panose="020F0502020204030204" pitchFamily="34" charset="0"/>
                  </a:rPr>
                  <a:t> </a:t>
                </a:r>
                <a:r>
                  <a:rPr lang="en-US" sz="2600" dirty="0" err="1">
                    <a:latin typeface="Cambria" panose="02040503050406030204" pitchFamily="18" charset="0"/>
                    <a:ea typeface="Cambria" panose="02040503050406030204" pitchFamily="18" charset="0"/>
                    <a:cs typeface="Calibri" panose="020F0502020204030204" pitchFamily="34" charset="0"/>
                  </a:rPr>
                  <a:t>trở</a:t>
                </a:r>
                <a:r>
                  <a:rPr lang="en-US" sz="2600" dirty="0">
                    <a:latin typeface="Cambria" panose="02040503050406030204" pitchFamily="18" charset="0"/>
                    <a:ea typeface="Cambria" panose="02040503050406030204" pitchFamily="18" charset="0"/>
                    <a:cs typeface="Calibri" panose="020F0502020204030204" pitchFamily="34" charset="0"/>
                  </a:rPr>
                  <a:t> </a:t>
                </a:r>
                <a:r>
                  <a:rPr lang="en-US" sz="2600" dirty="0" err="1">
                    <a:latin typeface="Cambria" panose="02040503050406030204" pitchFamily="18" charset="0"/>
                    <a:ea typeface="Cambria" panose="02040503050406030204" pitchFamily="18" charset="0"/>
                    <a:cs typeface="Calibri" panose="020F0502020204030204" pitchFamily="34" charset="0"/>
                  </a:rPr>
                  <a:t>của</a:t>
                </a:r>
                <a:r>
                  <a:rPr lang="en-US" sz="2600" dirty="0">
                    <a:latin typeface="Cambria" panose="02040503050406030204" pitchFamily="18" charset="0"/>
                    <a:ea typeface="Cambria" panose="02040503050406030204" pitchFamily="18" charset="0"/>
                    <a:cs typeface="Calibri" panose="020F0502020204030204" pitchFamily="34" charset="0"/>
                  </a:rPr>
                  <a:t> </a:t>
                </a:r>
                <a:r>
                  <a:rPr lang="en-US" sz="2600" dirty="0" err="1">
                    <a:latin typeface="Cambria" panose="02040503050406030204" pitchFamily="18" charset="0"/>
                    <a:ea typeface="Cambria" panose="02040503050406030204" pitchFamily="18" charset="0"/>
                    <a:cs typeface="Calibri" panose="020F0502020204030204" pitchFamily="34" charset="0"/>
                  </a:rPr>
                  <a:t>kim</a:t>
                </a:r>
                <a:r>
                  <a:rPr lang="en-US" sz="2600" dirty="0">
                    <a:latin typeface="Cambria" panose="02040503050406030204" pitchFamily="18" charset="0"/>
                    <a:ea typeface="Cambria" panose="02040503050406030204" pitchFamily="18" charset="0"/>
                    <a:cs typeface="Calibri" panose="020F0502020204030204" pitchFamily="34" charset="0"/>
                  </a:rPr>
                  <a:t> </a:t>
                </a:r>
                <a:r>
                  <a:rPr lang="en-US" sz="2600" dirty="0" err="1">
                    <a:latin typeface="Cambria" panose="02040503050406030204" pitchFamily="18" charset="0"/>
                    <a:ea typeface="Cambria" panose="02040503050406030204" pitchFamily="18" charset="0"/>
                    <a:cs typeface="Calibri" panose="020F0502020204030204" pitchFamily="34" charset="0"/>
                  </a:rPr>
                  <a:t>loại</a:t>
                </a:r>
                <a:r>
                  <a:rPr lang="en-US" sz="2600" dirty="0">
                    <a:latin typeface="Cambria" panose="02040503050406030204" pitchFamily="18" charset="0"/>
                    <a:ea typeface="Cambria" panose="02040503050406030204" pitchFamily="18" charset="0"/>
                    <a:cs typeface="Calibri" panose="020F0502020204030204" pitchFamily="34" charset="0"/>
                  </a:rPr>
                  <a:t>.</a:t>
                </a:r>
              </a:p>
              <a:p>
                <a:pPr algn="just">
                  <a:lnSpc>
                    <a:spcPct val="150000"/>
                  </a:lnSpc>
                  <a:buFont typeface="Calibri" panose="020F0502020204030204" pitchFamily="34" charset="0"/>
                  <a:buChar char="—"/>
                </a:pPr>
                <a:r>
                  <a:rPr lang="en-US" sz="2600" dirty="0" err="1">
                    <a:latin typeface="Cambria" panose="02040503050406030204" pitchFamily="18" charset="0"/>
                    <a:ea typeface="Cambria" panose="02040503050406030204" pitchFamily="18" charset="0"/>
                    <a:cs typeface="Calibri" panose="020F0502020204030204" pitchFamily="34" charset="0"/>
                  </a:rPr>
                  <a:t>Điện</a:t>
                </a:r>
                <a:r>
                  <a:rPr lang="en-US" sz="2600" dirty="0">
                    <a:latin typeface="Cambria" panose="02040503050406030204" pitchFamily="18" charset="0"/>
                    <a:ea typeface="Cambria" panose="02040503050406030204" pitchFamily="18" charset="0"/>
                    <a:cs typeface="Calibri" panose="020F0502020204030204" pitchFamily="34" charset="0"/>
                  </a:rPr>
                  <a:t> </a:t>
                </a:r>
                <a:r>
                  <a:rPr lang="en-US" sz="2600" dirty="0" err="1">
                    <a:latin typeface="Cambria" panose="02040503050406030204" pitchFamily="18" charset="0"/>
                    <a:ea typeface="Cambria" panose="02040503050406030204" pitchFamily="18" charset="0"/>
                    <a:cs typeface="Calibri" panose="020F0502020204030204" pitchFamily="34" charset="0"/>
                  </a:rPr>
                  <a:t>trở</a:t>
                </a:r>
                <a:r>
                  <a:rPr lang="en-US" sz="2600" dirty="0">
                    <a:latin typeface="Cambria" panose="02040503050406030204" pitchFamily="18" charset="0"/>
                    <a:ea typeface="Cambria" panose="02040503050406030204" pitchFamily="18" charset="0"/>
                    <a:cs typeface="Calibri" panose="020F0502020204030204" pitchFamily="34" charset="0"/>
                  </a:rPr>
                  <a:t> </a:t>
                </a:r>
                <a:r>
                  <a:rPr lang="en-US" sz="2600" dirty="0" err="1">
                    <a:latin typeface="Cambria" panose="02040503050406030204" pitchFamily="18" charset="0"/>
                    <a:ea typeface="Cambria" panose="02040503050406030204" pitchFamily="18" charset="0"/>
                    <a:cs typeface="Calibri" panose="020F0502020204030204" pitchFamily="34" charset="0"/>
                  </a:rPr>
                  <a:t>kim</a:t>
                </a:r>
                <a:r>
                  <a:rPr lang="en-US" sz="2600" dirty="0">
                    <a:latin typeface="Cambria" panose="02040503050406030204" pitchFamily="18" charset="0"/>
                    <a:ea typeface="Cambria" panose="02040503050406030204" pitchFamily="18" charset="0"/>
                    <a:cs typeface="Calibri" panose="020F0502020204030204" pitchFamily="34" charset="0"/>
                  </a:rPr>
                  <a:t> </a:t>
                </a:r>
                <a:r>
                  <a:rPr lang="en-US" sz="2600" dirty="0" err="1">
                    <a:latin typeface="Cambria" panose="02040503050406030204" pitchFamily="18" charset="0"/>
                    <a:ea typeface="Cambria" panose="02040503050406030204" pitchFamily="18" charset="0"/>
                    <a:cs typeface="Calibri" panose="020F0502020204030204" pitchFamily="34" charset="0"/>
                  </a:rPr>
                  <a:t>loại</a:t>
                </a:r>
                <a:r>
                  <a:rPr lang="en-US" sz="2600" dirty="0">
                    <a:latin typeface="Cambria" panose="02040503050406030204" pitchFamily="18" charset="0"/>
                    <a:ea typeface="Cambria" panose="02040503050406030204" pitchFamily="18" charset="0"/>
                    <a:cs typeface="Calibri" panose="020F0502020204030204" pitchFamily="34" charset="0"/>
                  </a:rPr>
                  <a:t> </a:t>
                </a:r>
                <a:r>
                  <a:rPr lang="en-US" sz="2600" dirty="0" err="1">
                    <a:latin typeface="Cambria" panose="02040503050406030204" pitchFamily="18" charset="0"/>
                    <a:ea typeface="Cambria" panose="02040503050406030204" pitchFamily="18" charset="0"/>
                    <a:cs typeface="Calibri" panose="020F0502020204030204" pitchFamily="34" charset="0"/>
                  </a:rPr>
                  <a:t>phụ</a:t>
                </a:r>
                <a:r>
                  <a:rPr lang="en-US" sz="2600" dirty="0">
                    <a:latin typeface="Cambria" panose="02040503050406030204" pitchFamily="18" charset="0"/>
                    <a:ea typeface="Cambria" panose="02040503050406030204" pitchFamily="18" charset="0"/>
                    <a:cs typeface="Calibri" panose="020F0502020204030204" pitchFamily="34" charset="0"/>
                  </a:rPr>
                  <a:t> </a:t>
                </a:r>
                <a:r>
                  <a:rPr lang="en-US" sz="2600" dirty="0" err="1">
                    <a:latin typeface="Cambria" panose="02040503050406030204" pitchFamily="18" charset="0"/>
                    <a:ea typeface="Cambria" panose="02040503050406030204" pitchFamily="18" charset="0"/>
                    <a:cs typeface="Calibri" panose="020F0502020204030204" pitchFamily="34" charset="0"/>
                  </a:rPr>
                  <a:t>thuộc</a:t>
                </a:r>
                <a:r>
                  <a:rPr lang="en-US" sz="2600" dirty="0">
                    <a:latin typeface="Cambria" panose="02040503050406030204" pitchFamily="18" charset="0"/>
                    <a:ea typeface="Cambria" panose="02040503050406030204" pitchFamily="18" charset="0"/>
                    <a:cs typeface="Calibri" panose="020F0502020204030204" pitchFamily="34" charset="0"/>
                  </a:rPr>
                  <a:t> </a:t>
                </a:r>
                <a:r>
                  <a:rPr lang="en-US" sz="2600" dirty="0" err="1">
                    <a:latin typeface="Cambria" panose="02040503050406030204" pitchFamily="18" charset="0"/>
                    <a:ea typeface="Cambria" panose="02040503050406030204" pitchFamily="18" charset="0"/>
                    <a:cs typeface="Calibri" panose="020F0502020204030204" pitchFamily="34" charset="0"/>
                  </a:rPr>
                  <a:t>vào</a:t>
                </a:r>
                <a:r>
                  <a:rPr lang="en-US" sz="2600" dirty="0">
                    <a:latin typeface="Cambria" panose="02040503050406030204" pitchFamily="18" charset="0"/>
                    <a:ea typeface="Cambria" panose="02040503050406030204" pitchFamily="18" charset="0"/>
                    <a:cs typeface="Calibri" panose="020F0502020204030204" pitchFamily="34" charset="0"/>
                  </a:rPr>
                  <a:t> </a:t>
                </a:r>
                <a:r>
                  <a:rPr lang="en-US" sz="2600" dirty="0" err="1">
                    <a:latin typeface="Cambria" panose="02040503050406030204" pitchFamily="18" charset="0"/>
                    <a:ea typeface="Cambria" panose="02040503050406030204" pitchFamily="18" charset="0"/>
                    <a:cs typeface="Calibri" panose="020F0502020204030204" pitchFamily="34" charset="0"/>
                  </a:rPr>
                  <a:t>nhiệt</a:t>
                </a:r>
                <a:r>
                  <a:rPr lang="en-US" sz="2600" dirty="0">
                    <a:latin typeface="Cambria" panose="02040503050406030204" pitchFamily="18" charset="0"/>
                    <a:ea typeface="Cambria" panose="02040503050406030204" pitchFamily="18" charset="0"/>
                    <a:cs typeface="Calibri" panose="020F0502020204030204" pitchFamily="34" charset="0"/>
                  </a:rPr>
                  <a:t> </a:t>
                </a:r>
                <a:r>
                  <a:rPr lang="en-US" sz="2600" dirty="0" err="1">
                    <a:latin typeface="Cambria" panose="02040503050406030204" pitchFamily="18" charset="0"/>
                    <a:ea typeface="Cambria" panose="02040503050406030204" pitchFamily="18" charset="0"/>
                    <a:cs typeface="Calibri" panose="020F0502020204030204" pitchFamily="34" charset="0"/>
                  </a:rPr>
                  <a:t>độ</a:t>
                </a:r>
                <a:r>
                  <a:rPr lang="en-US" sz="2600" dirty="0">
                    <a:latin typeface="Cambria" panose="02040503050406030204" pitchFamily="18" charset="0"/>
                    <a:ea typeface="Cambria" panose="02040503050406030204" pitchFamily="18" charset="0"/>
                    <a:cs typeface="Calibri" panose="020F0502020204030204" pitchFamily="34" charset="0"/>
                  </a:rPr>
                  <a:t> </a:t>
                </a:r>
                <a:r>
                  <a:rPr lang="en-US" sz="2600" dirty="0" err="1">
                    <a:latin typeface="Cambria" panose="02040503050406030204" pitchFamily="18" charset="0"/>
                    <a:ea typeface="Cambria" panose="02040503050406030204" pitchFamily="18" charset="0"/>
                    <a:cs typeface="Calibri" panose="020F0502020204030204" pitchFamily="34" charset="0"/>
                  </a:rPr>
                  <a:t>theo</a:t>
                </a:r>
                <a:r>
                  <a:rPr lang="en-US" sz="2600" dirty="0">
                    <a:latin typeface="Cambria" panose="02040503050406030204" pitchFamily="18" charset="0"/>
                    <a:ea typeface="Cambria" panose="02040503050406030204" pitchFamily="18" charset="0"/>
                    <a:cs typeface="Calibri" panose="020F0502020204030204" pitchFamily="34" charset="0"/>
                  </a:rPr>
                  <a:t> </a:t>
                </a:r>
                <a:r>
                  <a:rPr lang="en-US" sz="2600" dirty="0" err="1">
                    <a:latin typeface="Cambria" panose="02040503050406030204" pitchFamily="18" charset="0"/>
                    <a:ea typeface="Cambria" panose="02040503050406030204" pitchFamily="18" charset="0"/>
                    <a:cs typeface="Calibri" panose="020F0502020204030204" pitchFamily="34" charset="0"/>
                  </a:rPr>
                  <a:t>gần</a:t>
                </a:r>
                <a:r>
                  <a:rPr lang="en-US" sz="2600" dirty="0">
                    <a:latin typeface="Cambria" panose="02040503050406030204" pitchFamily="18" charset="0"/>
                    <a:ea typeface="Cambria" panose="02040503050406030204" pitchFamily="18" charset="0"/>
                    <a:cs typeface="Calibri" panose="020F0502020204030204" pitchFamily="34" charset="0"/>
                  </a:rPr>
                  <a:t> </a:t>
                </a:r>
                <a:r>
                  <a:rPr lang="en-US" sz="2600" dirty="0" err="1">
                    <a:latin typeface="Cambria" panose="02040503050406030204" pitchFamily="18" charset="0"/>
                    <a:ea typeface="Cambria" panose="02040503050406030204" pitchFamily="18" charset="0"/>
                    <a:cs typeface="Calibri" panose="020F0502020204030204" pitchFamily="34" charset="0"/>
                  </a:rPr>
                  <a:t>đúng</a:t>
                </a:r>
                <a:r>
                  <a:rPr lang="en-US" sz="2600" dirty="0">
                    <a:latin typeface="Cambria" panose="02040503050406030204" pitchFamily="18" charset="0"/>
                    <a:ea typeface="Cambria" panose="02040503050406030204" pitchFamily="18" charset="0"/>
                    <a:cs typeface="Calibri" panose="020F0502020204030204" pitchFamily="34" charset="0"/>
                  </a:rPr>
                  <a:t> </a:t>
                </a:r>
                <a:r>
                  <a:rPr lang="en-US" sz="2600" dirty="0" err="1">
                    <a:latin typeface="Cambria" panose="02040503050406030204" pitchFamily="18" charset="0"/>
                    <a:ea typeface="Cambria" panose="02040503050406030204" pitchFamily="18" charset="0"/>
                    <a:cs typeface="Calibri" panose="020F0502020204030204" pitchFamily="34" charset="0"/>
                  </a:rPr>
                  <a:t>là</a:t>
                </a:r>
                <a:r>
                  <a:rPr lang="en-US" sz="2600" dirty="0">
                    <a:latin typeface="Cambria" panose="02040503050406030204" pitchFamily="18" charset="0"/>
                    <a:ea typeface="Cambria" panose="02040503050406030204" pitchFamily="18" charset="0"/>
                    <a:cs typeface="Calibri" panose="020F0502020204030204" pitchFamily="34" charset="0"/>
                  </a:rPr>
                  <a:t> </a:t>
                </a:r>
                <a:r>
                  <a:rPr lang="en-US" sz="2600" dirty="0" err="1">
                    <a:latin typeface="Cambria" panose="02040503050406030204" pitchFamily="18" charset="0"/>
                    <a:ea typeface="Cambria" panose="02040503050406030204" pitchFamily="18" charset="0"/>
                    <a:cs typeface="Calibri" panose="020F0502020204030204" pitchFamily="34" charset="0"/>
                  </a:rPr>
                  <a:t>hàm</a:t>
                </a:r>
                <a:r>
                  <a:rPr lang="en-US" sz="2600" dirty="0">
                    <a:latin typeface="Cambria" panose="02040503050406030204" pitchFamily="18" charset="0"/>
                    <a:ea typeface="Cambria" panose="02040503050406030204" pitchFamily="18" charset="0"/>
                    <a:cs typeface="Calibri" panose="020F0502020204030204" pitchFamily="34" charset="0"/>
                  </a:rPr>
                  <a:t> </a:t>
                </a:r>
                <a:r>
                  <a:rPr lang="en-US" sz="2600" dirty="0" err="1">
                    <a:latin typeface="Cambria" panose="02040503050406030204" pitchFamily="18" charset="0"/>
                    <a:ea typeface="Cambria" panose="02040503050406030204" pitchFamily="18" charset="0"/>
                    <a:cs typeface="Calibri" panose="020F0502020204030204" pitchFamily="34" charset="0"/>
                  </a:rPr>
                  <a:t>bậc</a:t>
                </a:r>
                <a:r>
                  <a:rPr lang="en-US" sz="2600" dirty="0">
                    <a:latin typeface="Cambria" panose="02040503050406030204" pitchFamily="18" charset="0"/>
                    <a:ea typeface="Cambria" panose="02040503050406030204" pitchFamily="18" charset="0"/>
                    <a:cs typeface="Calibri" panose="020F0502020204030204" pitchFamily="34" charset="0"/>
                  </a:rPr>
                  <a:t> </a:t>
                </a:r>
                <a:r>
                  <a:rPr lang="en-US" sz="2600" dirty="0" err="1">
                    <a:latin typeface="Cambria" panose="02040503050406030204" pitchFamily="18" charset="0"/>
                    <a:ea typeface="Cambria" panose="02040503050406030204" pitchFamily="18" charset="0"/>
                    <a:cs typeface="Calibri" panose="020F0502020204030204" pitchFamily="34" charset="0"/>
                  </a:rPr>
                  <a:t>nhất</a:t>
                </a:r>
                <a:r>
                  <a:rPr lang="en-US" sz="2600" dirty="0">
                    <a:latin typeface="Cambria" panose="02040503050406030204" pitchFamily="18" charset="0"/>
                    <a:ea typeface="Cambria" panose="02040503050406030204" pitchFamily="18" charset="0"/>
                    <a:cs typeface="Calibri" panose="020F0502020204030204" pitchFamily="34" charset="0"/>
                  </a:rPr>
                  <a:t>: </a:t>
                </a:r>
                <a14:m>
                  <m:oMath xmlns:m="http://schemas.openxmlformats.org/officeDocument/2006/math">
                    <m:r>
                      <a:rPr lang="en-US" sz="2600" i="1">
                        <a:latin typeface="Cambria Math" panose="02040503050406030204" pitchFamily="18" charset="0"/>
                      </a:rPr>
                      <m:t>𝑅</m:t>
                    </m:r>
                    <m:r>
                      <a:rPr lang="en-US" sz="2600" i="1">
                        <a:latin typeface="Cambria Math" panose="02040503050406030204" pitchFamily="18" charset="0"/>
                      </a:rPr>
                      <m:t>=</m:t>
                    </m:r>
                    <m:sSub>
                      <m:sSubPr>
                        <m:ctrlPr>
                          <a:rPr lang="en-US" sz="2600" i="1">
                            <a:latin typeface="Cambria Math" panose="02040503050406030204" pitchFamily="18" charset="0"/>
                          </a:rPr>
                        </m:ctrlPr>
                      </m:sSubPr>
                      <m:e>
                        <m:r>
                          <a:rPr lang="en-US" sz="2600" i="1">
                            <a:latin typeface="Cambria Math" panose="02040503050406030204" pitchFamily="18" charset="0"/>
                          </a:rPr>
                          <m:t>𝑅</m:t>
                        </m:r>
                      </m:e>
                      <m:sub>
                        <m:r>
                          <a:rPr lang="en-US" sz="2600" i="1">
                            <a:latin typeface="Cambria Math" panose="02040503050406030204" pitchFamily="18" charset="0"/>
                          </a:rPr>
                          <m:t>0</m:t>
                        </m:r>
                      </m:sub>
                    </m:sSub>
                    <m:d>
                      <m:dPr>
                        <m:begChr m:val="["/>
                        <m:endChr m:val="]"/>
                        <m:ctrlPr>
                          <a:rPr lang="en-US" sz="2600" i="1">
                            <a:latin typeface="Cambria Math" panose="02040503050406030204" pitchFamily="18" charset="0"/>
                          </a:rPr>
                        </m:ctrlPr>
                      </m:dPr>
                      <m:e>
                        <m:r>
                          <a:rPr lang="en-US" sz="2600" i="1">
                            <a:latin typeface="Cambria Math" panose="02040503050406030204" pitchFamily="18" charset="0"/>
                          </a:rPr>
                          <m:t>1+</m:t>
                        </m:r>
                        <m:r>
                          <a:rPr lang="en-US" sz="2600" i="1">
                            <a:latin typeface="Cambria Math" panose="02040503050406030204" pitchFamily="18" charset="0"/>
                          </a:rPr>
                          <m:t>𝛼</m:t>
                        </m:r>
                        <m:d>
                          <m:dPr>
                            <m:ctrlPr>
                              <a:rPr lang="en-US" sz="2600" i="1">
                                <a:latin typeface="Cambria Math" panose="02040503050406030204" pitchFamily="18" charset="0"/>
                              </a:rPr>
                            </m:ctrlPr>
                          </m:dPr>
                          <m:e>
                            <m:r>
                              <a:rPr lang="en-US" sz="2600" i="1">
                                <a:latin typeface="Cambria Math" panose="02040503050406030204" pitchFamily="18" charset="0"/>
                              </a:rPr>
                              <m:t>𝑡</m:t>
                            </m:r>
                            <m:r>
                              <a:rPr lang="en-US" sz="2600" i="1">
                                <a:latin typeface="Cambria Math" panose="02040503050406030204" pitchFamily="18" charset="0"/>
                              </a:rPr>
                              <m:t>−</m:t>
                            </m:r>
                            <m:sSub>
                              <m:sSubPr>
                                <m:ctrlPr>
                                  <a:rPr lang="en-US" sz="2600" i="1">
                                    <a:latin typeface="Cambria Math" panose="02040503050406030204" pitchFamily="18" charset="0"/>
                                  </a:rPr>
                                </m:ctrlPr>
                              </m:sSubPr>
                              <m:e>
                                <m:r>
                                  <a:rPr lang="en-US" sz="2600" i="1">
                                    <a:latin typeface="Cambria Math" panose="02040503050406030204" pitchFamily="18" charset="0"/>
                                  </a:rPr>
                                  <m:t>𝑡</m:t>
                                </m:r>
                              </m:e>
                              <m:sub>
                                <m:r>
                                  <a:rPr lang="en-US" sz="2600" i="1">
                                    <a:latin typeface="Cambria Math" panose="02040503050406030204" pitchFamily="18" charset="0"/>
                                  </a:rPr>
                                  <m:t>0</m:t>
                                </m:r>
                              </m:sub>
                            </m:sSub>
                          </m:e>
                        </m:d>
                      </m:e>
                    </m:d>
                  </m:oMath>
                </a14:m>
                <a:endParaRPr lang="en-US" sz="2600" dirty="0">
                  <a:latin typeface="Cambria" panose="02040503050406030204" pitchFamily="18" charset="0"/>
                  <a:ea typeface="Cambria" panose="02040503050406030204" pitchFamily="18" charset="0"/>
                  <a:cs typeface="Calibri" panose="020F0502020204030204" pitchFamily="34" charset="0"/>
                </a:endParaRPr>
              </a:p>
            </p:txBody>
          </p:sp>
        </mc:Choice>
        <mc:Fallback xmlns="">
          <p:sp>
            <p:nvSpPr>
              <p:cNvPr id="7" name="Subtitle 6" descr="n185 Fb Thu Huong Pham">
                <a:extLst>
                  <a:ext uri="{FF2B5EF4-FFF2-40B4-BE49-F238E27FC236}">
                    <a16:creationId xmlns:a16="http://schemas.microsoft.com/office/drawing/2014/main" id="{4242493F-35B9-4F84-873D-B008B49C1A67}"/>
                  </a:ext>
                </a:extLst>
              </p:cNvPr>
              <p:cNvSpPr>
                <a:spLocks noGrp="1" noRot="1" noChangeAspect="1" noMove="1" noResize="1" noEditPoints="1" noAdjustHandles="1" noChangeArrowheads="1" noChangeShapeType="1" noTextEdit="1"/>
              </p:cNvSpPr>
              <p:nvPr>
                <p:ph type="subTitle" idx="4294967295"/>
              </p:nvPr>
            </p:nvSpPr>
            <p:spPr>
              <a:xfrm flipH="1">
                <a:off x="-3" y="1550987"/>
                <a:ext cx="9065848" cy="3243751"/>
              </a:xfrm>
              <a:blipFill>
                <a:blip r:embed="rId3"/>
                <a:stretch>
                  <a:fillRect r="-1210"/>
                </a:stretch>
              </a:blipFill>
            </p:spPr>
            <p:txBody>
              <a:bodyPr/>
              <a:lstStyle/>
              <a:p>
                <a:r>
                  <a:rPr lang="en-US">
                    <a:noFill/>
                  </a:rPr>
                  <a:t> </a:t>
                </a:r>
              </a:p>
            </p:txBody>
          </p:sp>
        </mc:Fallback>
      </mc:AlternateContent>
      <p:sp>
        <p:nvSpPr>
          <p:cNvPr id="8" name="Google Shape;2338;p46" descr="n185 Fb Thu Huong Pham">
            <a:extLst>
              <a:ext uri="{FF2B5EF4-FFF2-40B4-BE49-F238E27FC236}">
                <a16:creationId xmlns:a16="http://schemas.microsoft.com/office/drawing/2014/main" id="{A75F420E-73D9-4BDA-B2C5-6E38C89F6A2F}"/>
              </a:ext>
            </a:extLst>
          </p:cNvPr>
          <p:cNvSpPr txBox="1"/>
          <p:nvPr/>
        </p:nvSpPr>
        <p:spPr>
          <a:xfrm>
            <a:off x="2007991" y="45499"/>
            <a:ext cx="5128017" cy="46499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800"/>
              <a:buFont typeface="Neucha" panose="02000506050000020004"/>
              <a:buNone/>
              <a:defRPr sz="3500" b="0" i="0" u="none" strike="noStrike" cap="none">
                <a:solidFill>
                  <a:schemeClr val="accent2"/>
                </a:solidFill>
                <a:latin typeface="Neucha" panose="02000506050000020004"/>
                <a:ea typeface="Neucha" panose="02000506050000020004"/>
                <a:cs typeface="Neucha" panose="02000506050000020004"/>
                <a:sym typeface="Neucha" panose="02000506050000020004"/>
              </a:defRPr>
            </a:lvl1pPr>
            <a:lvl2pPr marR="0" lvl="1"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
                <a:srgbClr val="302F2F"/>
              </a:buClr>
              <a:buSzPts val="2800"/>
              <a:buFont typeface="Neucha" panose="02000506050000020004"/>
              <a:buNone/>
              <a:tabLst/>
              <a:defRPr/>
            </a:pPr>
            <a:r>
              <a:rPr kumimoji="0" lang="en-US" sz="2400" b="1" i="0" u="none" strike="noStrike" kern="1200" cap="none" spc="0" normalizeH="0" baseline="0" noProof="0" dirty="0">
                <a:ln>
                  <a:noFill/>
                </a:ln>
                <a:solidFill>
                  <a:srgbClr val="57D1D7">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rPr>
              <a:t>BÀI 23. ĐIỆN TRỞ. Đ</a:t>
            </a:r>
            <a:r>
              <a:rPr lang="en-US" sz="2400" b="1" kern="1200" dirty="0">
                <a:solidFill>
                  <a:srgbClr val="57D1D7">
                    <a:lumMod val="75000"/>
                  </a:srgbClr>
                </a:solidFill>
                <a:latin typeface="Cambria" panose="02040503050406030204" pitchFamily="18" charset="0"/>
                <a:ea typeface="Cambria" panose="02040503050406030204" pitchFamily="18" charset="0"/>
                <a:cs typeface="Arial" panose="020B0604020202020204" pitchFamily="34" charset="0"/>
              </a:rPr>
              <a:t>ỊNH LUẬT OHM</a:t>
            </a:r>
            <a:endParaRPr kumimoji="0" lang="en-US" sz="2400" b="1" i="0" u="none" strike="noStrike" kern="1200" cap="none" spc="0" normalizeH="0" baseline="0" noProof="0" dirty="0">
              <a:ln>
                <a:noFill/>
              </a:ln>
              <a:solidFill>
                <a:srgbClr val="57D1D7">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endParaRPr>
          </a:p>
        </p:txBody>
      </p:sp>
      <p:sp>
        <p:nvSpPr>
          <p:cNvPr id="11" name="Google Shape;2338;p46" descr="n185 Fb Thu Huong Pham">
            <a:extLst>
              <a:ext uri="{FF2B5EF4-FFF2-40B4-BE49-F238E27FC236}">
                <a16:creationId xmlns:a16="http://schemas.microsoft.com/office/drawing/2014/main" id="{377B0A30-51B3-457F-830A-EAF5935A1DEA}"/>
              </a:ext>
            </a:extLst>
          </p:cNvPr>
          <p:cNvSpPr txBox="1"/>
          <p:nvPr/>
        </p:nvSpPr>
        <p:spPr>
          <a:xfrm>
            <a:off x="129182" y="557221"/>
            <a:ext cx="8299709" cy="837825"/>
          </a:xfrm>
          <a:prstGeom prst="rect">
            <a:avLst/>
          </a:prstGeom>
          <a:solidFill>
            <a:srgbClr val="FCFAEE"/>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800"/>
              <a:buFont typeface="Neucha" panose="02000506050000020004"/>
              <a:buNone/>
              <a:defRPr sz="3500" b="0" i="0" u="none" strike="noStrike" cap="none">
                <a:solidFill>
                  <a:schemeClr val="accent2"/>
                </a:solidFill>
                <a:latin typeface="Neucha" panose="02000506050000020004"/>
                <a:ea typeface="Neucha" panose="02000506050000020004"/>
                <a:cs typeface="Neucha" panose="02000506050000020004"/>
                <a:sym typeface="Neucha" panose="02000506050000020004"/>
              </a:defRPr>
            </a:lvl1pPr>
            <a:lvl2pPr marR="0" lvl="1"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9pPr>
          </a:lstStyle>
          <a:p>
            <a:pPr marL="0" marR="0" lvl="0" indent="0" algn="just" defTabSz="685800" rtl="0" eaLnBrk="1" fontAlgn="auto" latinLnBrk="0" hangingPunct="1">
              <a:lnSpc>
                <a:spcPct val="100000"/>
              </a:lnSpc>
              <a:spcBef>
                <a:spcPts val="0"/>
              </a:spcBef>
              <a:spcAft>
                <a:spcPts val="0"/>
              </a:spcAft>
              <a:buClr>
                <a:srgbClr val="302F2F"/>
              </a:buClr>
              <a:buSzPts val="2800"/>
              <a:buFont typeface="Neucha" panose="02000506050000020004"/>
              <a:buNone/>
              <a:tabLst/>
              <a:defRPr/>
            </a:pPr>
            <a:r>
              <a:rPr kumimoji="0" lang="en-US" sz="2400" b="1" i="0" u="none" strike="noStrike" kern="1200" cap="none" spc="0" normalizeH="0" baseline="0" noProof="0" dirty="0">
                <a:ln>
                  <a:noFill/>
                </a:ln>
                <a:solidFill>
                  <a:srgbClr val="E45970">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rPr>
              <a:t>III. </a:t>
            </a:r>
            <a:r>
              <a:rPr kumimoji="0" lang="en-US" sz="2400" b="1" i="0" u="none" strike="noStrike" kern="1200" cap="none" spc="0" normalizeH="0" baseline="0" noProof="0" dirty="0" err="1">
                <a:ln>
                  <a:noFill/>
                </a:ln>
                <a:solidFill>
                  <a:srgbClr val="E45970">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rPr>
              <a:t>Nguyên</a:t>
            </a:r>
            <a:r>
              <a:rPr kumimoji="0" lang="en-US" sz="2400" b="1" i="0" u="none" strike="noStrike" kern="1200" cap="none" spc="0" normalizeH="0" baseline="0" noProof="0" dirty="0">
                <a:ln>
                  <a:noFill/>
                </a:ln>
                <a:solidFill>
                  <a:srgbClr val="E45970">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rPr>
              <a:t> </a:t>
            </a:r>
            <a:r>
              <a:rPr kumimoji="0" lang="en-US" sz="2400" b="1" i="0" u="none" strike="noStrike" kern="1200" cap="none" spc="0" normalizeH="0" baseline="0" noProof="0" dirty="0" err="1">
                <a:ln>
                  <a:noFill/>
                </a:ln>
                <a:solidFill>
                  <a:srgbClr val="E45970">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rPr>
              <a:t>nhân</a:t>
            </a:r>
            <a:r>
              <a:rPr kumimoji="0" lang="en-US" sz="2400" b="1" i="0" u="none" strike="noStrike" kern="1200" cap="none" spc="0" normalizeH="0" baseline="0" noProof="0" dirty="0">
                <a:ln>
                  <a:noFill/>
                </a:ln>
                <a:solidFill>
                  <a:srgbClr val="E45970">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rPr>
              <a:t> </a:t>
            </a:r>
            <a:r>
              <a:rPr kumimoji="0" lang="en-US" sz="2400" b="1" i="0" u="none" strike="noStrike" kern="1200" cap="none" spc="0" normalizeH="0" baseline="0" noProof="0" dirty="0" err="1">
                <a:ln>
                  <a:noFill/>
                </a:ln>
                <a:solidFill>
                  <a:srgbClr val="E45970">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rPr>
              <a:t>gây</a:t>
            </a:r>
            <a:r>
              <a:rPr kumimoji="0" lang="en-US" sz="2400" b="1" i="0" u="none" strike="noStrike" kern="1200" cap="none" spc="0" normalizeH="0" baseline="0" noProof="0" dirty="0">
                <a:ln>
                  <a:noFill/>
                </a:ln>
                <a:solidFill>
                  <a:srgbClr val="E45970">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rPr>
              <a:t> ra </a:t>
            </a:r>
            <a:r>
              <a:rPr kumimoji="0" lang="en-US" sz="2400" b="1" i="0" u="none" strike="noStrike" kern="1200" cap="none" spc="0" normalizeH="0" baseline="0" noProof="0" dirty="0" err="1">
                <a:ln>
                  <a:noFill/>
                </a:ln>
                <a:solidFill>
                  <a:srgbClr val="E45970">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rPr>
              <a:t>điện</a:t>
            </a:r>
            <a:r>
              <a:rPr kumimoji="0" lang="en-US" sz="2400" b="1" i="0" u="none" strike="noStrike" kern="1200" cap="none" spc="0" normalizeH="0" baseline="0" noProof="0" dirty="0">
                <a:ln>
                  <a:noFill/>
                </a:ln>
                <a:solidFill>
                  <a:srgbClr val="E45970">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rPr>
              <a:t> </a:t>
            </a:r>
            <a:r>
              <a:rPr kumimoji="0" lang="en-US" sz="2400" b="1" i="0" u="none" strike="noStrike" kern="1200" cap="none" spc="0" normalizeH="0" baseline="0" noProof="0" dirty="0" err="1">
                <a:ln>
                  <a:noFill/>
                </a:ln>
                <a:solidFill>
                  <a:srgbClr val="E45970">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rPr>
              <a:t>trở</a:t>
            </a:r>
            <a:r>
              <a:rPr kumimoji="0" lang="en-US" sz="2400" b="1" i="0" u="none" strike="noStrike" kern="1200" cap="none" spc="0" normalizeH="0" baseline="0" noProof="0" dirty="0">
                <a:ln>
                  <a:noFill/>
                </a:ln>
                <a:solidFill>
                  <a:srgbClr val="E45970">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rPr>
              <a:t> </a:t>
            </a:r>
            <a:r>
              <a:rPr kumimoji="0" lang="en-US" sz="2400" b="1" i="0" u="none" strike="noStrike" kern="1200" cap="none" spc="0" normalizeH="0" baseline="0" noProof="0" dirty="0" err="1">
                <a:ln>
                  <a:noFill/>
                </a:ln>
                <a:solidFill>
                  <a:srgbClr val="E45970">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rPr>
              <a:t>và</a:t>
            </a:r>
            <a:r>
              <a:rPr kumimoji="0" lang="en-US" sz="2400" b="1" i="0" u="none" strike="noStrike" kern="1200" cap="none" spc="0" normalizeH="0" baseline="0" noProof="0" dirty="0">
                <a:ln>
                  <a:noFill/>
                </a:ln>
                <a:solidFill>
                  <a:srgbClr val="E45970">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rPr>
              <a:t> </a:t>
            </a:r>
            <a:r>
              <a:rPr kumimoji="0" lang="en-US" sz="2400" b="1" i="0" u="none" strike="noStrike" kern="1200" cap="none" spc="0" normalizeH="0" baseline="0" noProof="0" dirty="0" err="1">
                <a:ln>
                  <a:noFill/>
                </a:ln>
                <a:solidFill>
                  <a:srgbClr val="E45970">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rPr>
              <a:t>ảnh</a:t>
            </a:r>
            <a:r>
              <a:rPr kumimoji="0" lang="en-US" sz="2400" b="1" i="0" u="none" strike="noStrike" kern="1200" cap="none" spc="0" normalizeH="0" baseline="0" noProof="0" dirty="0">
                <a:ln>
                  <a:noFill/>
                </a:ln>
                <a:solidFill>
                  <a:srgbClr val="E45970">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rPr>
              <a:t> </a:t>
            </a:r>
            <a:r>
              <a:rPr kumimoji="0" lang="en-US" sz="2400" b="1" i="0" u="none" strike="noStrike" kern="1200" cap="none" spc="0" normalizeH="0" baseline="0" noProof="0" dirty="0" err="1">
                <a:ln>
                  <a:noFill/>
                </a:ln>
                <a:solidFill>
                  <a:srgbClr val="E45970">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rPr>
              <a:t>hưởng</a:t>
            </a:r>
            <a:r>
              <a:rPr kumimoji="0" lang="en-US" sz="2400" b="1" i="0" u="none" strike="noStrike" kern="1200" cap="none" spc="0" normalizeH="0" baseline="0" noProof="0" dirty="0">
                <a:ln>
                  <a:noFill/>
                </a:ln>
                <a:solidFill>
                  <a:srgbClr val="E45970">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rPr>
              <a:t> </a:t>
            </a:r>
            <a:r>
              <a:rPr kumimoji="0" lang="en-US" sz="2400" b="1" i="0" u="none" strike="noStrike" kern="1200" cap="none" spc="0" normalizeH="0" baseline="0" noProof="0" dirty="0" err="1">
                <a:ln>
                  <a:noFill/>
                </a:ln>
                <a:solidFill>
                  <a:srgbClr val="E45970">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rPr>
              <a:t>của</a:t>
            </a:r>
            <a:r>
              <a:rPr kumimoji="0" lang="en-US" sz="2400" b="1" i="0" u="none" strike="noStrike" kern="1200" cap="none" spc="0" normalizeH="0" baseline="0" noProof="0" dirty="0">
                <a:ln>
                  <a:noFill/>
                </a:ln>
                <a:solidFill>
                  <a:srgbClr val="E45970">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rPr>
              <a:t> </a:t>
            </a:r>
            <a:r>
              <a:rPr kumimoji="0" lang="en-US" sz="2400" b="1" i="0" u="none" strike="noStrike" kern="1200" cap="none" spc="0" normalizeH="0" baseline="0" noProof="0" dirty="0" err="1">
                <a:ln>
                  <a:noFill/>
                </a:ln>
                <a:solidFill>
                  <a:srgbClr val="E45970">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rPr>
              <a:t>nhiệt</a:t>
            </a:r>
            <a:r>
              <a:rPr kumimoji="0" lang="en-US" sz="2400" b="1" i="0" u="none" strike="noStrike" kern="1200" cap="none" spc="0" normalizeH="0" baseline="0" noProof="0" dirty="0">
                <a:ln>
                  <a:noFill/>
                </a:ln>
                <a:solidFill>
                  <a:srgbClr val="E45970">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rPr>
              <a:t> </a:t>
            </a:r>
            <a:r>
              <a:rPr kumimoji="0" lang="en-US" sz="2400" b="1" i="0" u="none" strike="noStrike" kern="1200" cap="none" spc="0" normalizeH="0" baseline="0" noProof="0" dirty="0" err="1">
                <a:ln>
                  <a:noFill/>
                </a:ln>
                <a:solidFill>
                  <a:srgbClr val="E45970">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rPr>
              <a:t>độ</a:t>
            </a:r>
            <a:r>
              <a:rPr kumimoji="0" lang="en-US" sz="2400" b="1" i="0" u="none" strike="noStrike" kern="1200" cap="none" spc="0" normalizeH="0" baseline="0" noProof="0" dirty="0">
                <a:ln>
                  <a:noFill/>
                </a:ln>
                <a:solidFill>
                  <a:srgbClr val="E45970">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rPr>
              <a:t> </a:t>
            </a:r>
            <a:r>
              <a:rPr kumimoji="0" lang="en-US" sz="2400" b="1" i="0" u="none" strike="noStrike" kern="1200" cap="none" spc="0" normalizeH="0" baseline="0" noProof="0" dirty="0" err="1">
                <a:ln>
                  <a:noFill/>
                </a:ln>
                <a:solidFill>
                  <a:srgbClr val="E45970">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rPr>
              <a:t>lên</a:t>
            </a:r>
            <a:r>
              <a:rPr kumimoji="0" lang="en-US" sz="2400" b="1" i="0" u="none" strike="noStrike" kern="1200" cap="none" spc="0" normalizeH="0" baseline="0" noProof="0" dirty="0">
                <a:ln>
                  <a:noFill/>
                </a:ln>
                <a:solidFill>
                  <a:srgbClr val="E45970">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rPr>
              <a:t> </a:t>
            </a:r>
            <a:r>
              <a:rPr kumimoji="0" lang="en-US" sz="2400" b="1" i="0" u="none" strike="noStrike" kern="1200" cap="none" spc="0" normalizeH="0" baseline="0" noProof="0" dirty="0" err="1">
                <a:ln>
                  <a:noFill/>
                </a:ln>
                <a:solidFill>
                  <a:srgbClr val="E45970">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rPr>
              <a:t>điện</a:t>
            </a:r>
            <a:r>
              <a:rPr kumimoji="0" lang="en-US" sz="2400" b="1" i="0" u="none" strike="noStrike" kern="1200" cap="none" spc="0" normalizeH="0" baseline="0" noProof="0" dirty="0">
                <a:ln>
                  <a:noFill/>
                </a:ln>
                <a:solidFill>
                  <a:srgbClr val="E45970">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rPr>
              <a:t> </a:t>
            </a:r>
            <a:r>
              <a:rPr kumimoji="0" lang="en-US" sz="2400" b="1" i="0" u="none" strike="noStrike" kern="1200" cap="none" spc="0" normalizeH="0" baseline="0" noProof="0" dirty="0" err="1">
                <a:ln>
                  <a:noFill/>
                </a:ln>
                <a:solidFill>
                  <a:srgbClr val="E45970">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rPr>
              <a:t>trở</a:t>
            </a:r>
            <a:endParaRPr kumimoji="0" lang="en-US" sz="2400" b="1" i="0" u="none" strike="noStrike" kern="1200" cap="none" spc="0" normalizeH="0" baseline="0" noProof="0" dirty="0">
              <a:ln>
                <a:noFill/>
              </a:ln>
              <a:solidFill>
                <a:srgbClr val="E45970">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Picture 92" descr="n185 Fb Thu Huong Pham"/>
          <p:cNvPicPr>
            <a:picLocks noChangeAspect="1"/>
          </p:cNvPicPr>
          <p:nvPr/>
        </p:nvPicPr>
        <p:blipFill rotWithShape="1">
          <a:blip r:embed="rId3">
            <a:extLst>
              <a:ext uri="{28A0092B-C50C-407E-A947-70E740481C1C}">
                <a14:useLocalDpi xmlns:a14="http://schemas.microsoft.com/office/drawing/2010/main" val="0"/>
              </a:ext>
            </a:extLst>
          </a:blip>
          <a:srcRect t="10000" b="10000"/>
          <a:stretch>
            <a:fillRect/>
          </a:stretch>
        </p:blipFill>
        <p:spPr>
          <a:xfrm>
            <a:off x="-825889" y="117670"/>
            <a:ext cx="6135202" cy="4908161"/>
          </a:xfrm>
          <a:prstGeom prst="rect">
            <a:avLst/>
          </a:prstGeom>
        </p:spPr>
      </p:pic>
      <p:sp>
        <p:nvSpPr>
          <p:cNvPr id="94" name="Rectangle 93" descr="n185 Fb Thu Huong Pham"/>
          <p:cNvSpPr/>
          <p:nvPr/>
        </p:nvSpPr>
        <p:spPr>
          <a:xfrm>
            <a:off x="4650462" y="1754367"/>
            <a:ext cx="4493538" cy="1200329"/>
          </a:xfrm>
          <a:prstGeom prst="rect">
            <a:avLst/>
          </a:prstGeom>
        </p:spPr>
        <p:txBody>
          <a:bodyPr wrap="none">
            <a:spAutoFit/>
          </a:bodyPr>
          <a:lstStyle/>
          <a:p>
            <a:pPr defTabSz="685800">
              <a:buClrTx/>
              <a:defRPr/>
            </a:pPr>
            <a:r>
              <a:rPr lang="en-US" sz="7200" kern="1200" dirty="0" err="1">
                <a:solidFill>
                  <a:srgbClr val="DE2E49"/>
                </a:solidFill>
                <a:latin typeface="#9Slide05 Outfitter Script" pitchFamily="2" charset="-93"/>
                <a:ea typeface="Arial Unicode MS"/>
                <a:cs typeface="+mn-cs"/>
              </a:rPr>
              <a:t>Luyện</a:t>
            </a:r>
            <a:r>
              <a:rPr lang="en-US" sz="7200" kern="1200" dirty="0">
                <a:solidFill>
                  <a:srgbClr val="DE2E49"/>
                </a:solidFill>
                <a:latin typeface="#9Slide05 Outfitter Script" pitchFamily="2" charset="-93"/>
                <a:ea typeface="Arial Unicode MS"/>
                <a:cs typeface="+mn-cs"/>
              </a:rPr>
              <a:t> </a:t>
            </a:r>
            <a:r>
              <a:rPr lang="en-US" sz="7200" kern="1200" dirty="0" err="1">
                <a:solidFill>
                  <a:srgbClr val="DE2E49"/>
                </a:solidFill>
                <a:latin typeface="#9Slide05 Outfitter Script" pitchFamily="2" charset="-93"/>
                <a:ea typeface="Arial Unicode MS"/>
                <a:cs typeface="+mn-cs"/>
              </a:rPr>
              <a:t>tập</a:t>
            </a:r>
            <a:r>
              <a:rPr lang="en-US" sz="7200" kern="1200" dirty="0">
                <a:solidFill>
                  <a:srgbClr val="DE2E49"/>
                </a:solidFill>
                <a:latin typeface="#9Slide05 Outfitter Script" pitchFamily="2" charset="-93"/>
                <a:ea typeface="Arial Unicode MS"/>
                <a:cs typeface="+mn-cs"/>
              </a:rPr>
              <a:t> </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descr="n185 Fb Thu Huong Pham"/>
          <p:cNvGrpSpPr/>
          <p:nvPr/>
        </p:nvGrpSpPr>
        <p:grpSpPr>
          <a:xfrm>
            <a:off x="4369488" y="358882"/>
            <a:ext cx="3781594" cy="3777642"/>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51479"/>
              <a:ext cx="2025647" cy="712273"/>
            </a:xfrm>
            <a:prstGeom prst="rect">
              <a:avLst/>
            </a:prstGeom>
            <a:noFill/>
          </p:spPr>
          <p:txBody>
            <a:bodyPr wrap="square" rtlCol="0">
              <a:spAutoFit/>
            </a:bodyPr>
            <a:lstStyle/>
            <a:p>
              <a:pPr algn="ctr" defTabSz="457200">
                <a:buClrTx/>
                <a:defRPr/>
              </a:pPr>
              <a:r>
                <a:rPr lang="en-GB" sz="2400" b="1" kern="1200" dirty="0">
                  <a:solidFill>
                    <a:prstClr val="black"/>
                  </a:solidFill>
                  <a:latin typeface="Cambria" panose="02040503050406030204" pitchFamily="18" charset="0"/>
                  <a:ea typeface="Cambria" panose="02040503050406030204" pitchFamily="18" charset="0"/>
                  <a:cs typeface="Tahoma" panose="020B0604030504040204" pitchFamily="34" charset="0"/>
                </a:rPr>
                <a:t>30</a:t>
              </a:r>
              <a:endParaRPr lang="vi-VN" sz="2400" b="1" kern="1200"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10" name="TextBox 9"/>
            <p:cNvSpPr txBox="1"/>
            <p:nvPr/>
          </p:nvSpPr>
          <p:spPr>
            <a:xfrm rot="12232592">
              <a:off x="5742638" y="2167067"/>
              <a:ext cx="2025648" cy="712273"/>
            </a:xfrm>
            <a:prstGeom prst="rect">
              <a:avLst/>
            </a:prstGeom>
            <a:noFill/>
          </p:spPr>
          <p:txBody>
            <a:bodyPr wrap="square" rtlCol="0">
              <a:spAutoFit/>
            </a:bodyPr>
            <a:lstStyle/>
            <a:p>
              <a:pPr algn="ctr" defTabSz="457200">
                <a:buClrTx/>
                <a:defRPr/>
              </a:pPr>
              <a:r>
                <a:rPr lang="en-GB" sz="2400" b="1" kern="1200" dirty="0">
                  <a:solidFill>
                    <a:prstClr val="white"/>
                  </a:solidFill>
                  <a:latin typeface="Cambria" panose="02040503050406030204" pitchFamily="18" charset="0"/>
                  <a:ea typeface="Cambria" panose="02040503050406030204" pitchFamily="18" charset="0"/>
                  <a:cs typeface="Tahoma" panose="020B0604030504040204" pitchFamily="34" charset="0"/>
                </a:rPr>
                <a:t>40</a:t>
              </a:r>
              <a:endParaRPr lang="vi-VN" sz="2400" b="1" kern="1200" dirty="0">
                <a:solidFill>
                  <a:prstClr val="white"/>
                </a:solidFill>
                <a:latin typeface="Cambria" panose="02040503050406030204" pitchFamily="18" charset="0"/>
                <a:ea typeface="Cambria" panose="02040503050406030204" pitchFamily="18" charset="0"/>
                <a:cs typeface="Tahoma" panose="020B0604030504040204" pitchFamily="34" charset="0"/>
              </a:endParaRPr>
            </a:p>
          </p:txBody>
        </p:sp>
        <p:sp>
          <p:nvSpPr>
            <p:cNvPr id="11" name="TextBox 10"/>
            <p:cNvSpPr txBox="1"/>
            <p:nvPr/>
          </p:nvSpPr>
          <p:spPr>
            <a:xfrm rot="17590276">
              <a:off x="8020996" y="1248555"/>
              <a:ext cx="2025647" cy="712273"/>
            </a:xfrm>
            <a:prstGeom prst="rect">
              <a:avLst/>
            </a:prstGeom>
            <a:noFill/>
          </p:spPr>
          <p:txBody>
            <a:bodyPr wrap="square" rtlCol="0">
              <a:spAutoFit/>
            </a:bodyPr>
            <a:lstStyle/>
            <a:p>
              <a:pPr algn="ctr" defTabSz="457200">
                <a:buClrTx/>
                <a:defRPr/>
              </a:pPr>
              <a:r>
                <a:rPr lang="en-GB" sz="2400" b="1" kern="1200" dirty="0">
                  <a:solidFill>
                    <a:prstClr val="white"/>
                  </a:solidFill>
                  <a:latin typeface="Cambria" panose="02040503050406030204" pitchFamily="18" charset="0"/>
                  <a:ea typeface="Cambria" panose="02040503050406030204" pitchFamily="18" charset="0"/>
                  <a:cs typeface="Tahoma" panose="020B0604030504040204" pitchFamily="34" charset="0"/>
                </a:rPr>
                <a:t>20</a:t>
              </a:r>
              <a:endParaRPr lang="vi-VN" sz="2400" b="1" kern="1200" dirty="0">
                <a:solidFill>
                  <a:prstClr val="white"/>
                </a:solidFill>
                <a:latin typeface="Cambria" panose="02040503050406030204" pitchFamily="18" charset="0"/>
                <a:ea typeface="Cambria" panose="02040503050406030204" pitchFamily="18" charset="0"/>
                <a:cs typeface="Tahoma" panose="020B0604030504040204" pitchFamily="34" charset="0"/>
              </a:endParaRPr>
            </a:p>
          </p:txBody>
        </p:sp>
        <p:sp>
          <p:nvSpPr>
            <p:cNvPr id="12" name="TextBox 11"/>
            <p:cNvSpPr txBox="1"/>
            <p:nvPr/>
          </p:nvSpPr>
          <p:spPr>
            <a:xfrm rot="20155085">
              <a:off x="8917980" y="2171667"/>
              <a:ext cx="2025648" cy="712273"/>
            </a:xfrm>
            <a:prstGeom prst="rect">
              <a:avLst/>
            </a:prstGeom>
            <a:noFill/>
          </p:spPr>
          <p:txBody>
            <a:bodyPr wrap="square" rtlCol="0">
              <a:spAutoFit/>
            </a:bodyPr>
            <a:lstStyle/>
            <a:p>
              <a:pPr algn="ctr" defTabSz="457200">
                <a:buClrTx/>
                <a:defRPr/>
              </a:pPr>
              <a:r>
                <a:rPr lang="en-GB" sz="2400" b="1" kern="1200" dirty="0">
                  <a:solidFill>
                    <a:prstClr val="black"/>
                  </a:solidFill>
                  <a:latin typeface="Cambria" panose="02040503050406030204" pitchFamily="18" charset="0"/>
                  <a:ea typeface="Cambria" panose="02040503050406030204" pitchFamily="18" charset="0"/>
                  <a:cs typeface="Tahoma" panose="020B0604030504040204" pitchFamily="34" charset="0"/>
                </a:rPr>
                <a:t>10</a:t>
              </a:r>
              <a:endParaRPr lang="vi-VN" sz="2400" b="1" kern="1200"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17" name="TextBox 16"/>
            <p:cNvSpPr txBox="1"/>
            <p:nvPr/>
          </p:nvSpPr>
          <p:spPr>
            <a:xfrm rot="9501114">
              <a:off x="5697322" y="3506859"/>
              <a:ext cx="2025648" cy="712273"/>
            </a:xfrm>
            <a:prstGeom prst="rect">
              <a:avLst/>
            </a:prstGeom>
            <a:noFill/>
          </p:spPr>
          <p:txBody>
            <a:bodyPr wrap="square" rtlCol="0">
              <a:spAutoFit/>
            </a:bodyPr>
            <a:lstStyle/>
            <a:p>
              <a:pPr algn="ctr" defTabSz="457200">
                <a:buClrTx/>
                <a:defRPr/>
              </a:pPr>
              <a:r>
                <a:rPr lang="en-GB" sz="2400" b="1" kern="1200" dirty="0">
                  <a:solidFill>
                    <a:prstClr val="black"/>
                  </a:solidFill>
                  <a:latin typeface="Cambria" panose="02040503050406030204" pitchFamily="18" charset="0"/>
                  <a:ea typeface="Cambria" panose="02040503050406030204" pitchFamily="18" charset="0"/>
                  <a:cs typeface="Tahoma" panose="020B0604030504040204" pitchFamily="34" charset="0"/>
                </a:rPr>
                <a:t>50</a:t>
              </a:r>
              <a:endParaRPr lang="vi-VN" sz="2400" b="1" kern="1200"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19" name="TextBox 18"/>
            <p:cNvSpPr txBox="1"/>
            <p:nvPr/>
          </p:nvSpPr>
          <p:spPr>
            <a:xfrm rot="6703311">
              <a:off x="6660975" y="4475189"/>
              <a:ext cx="2025647" cy="712273"/>
            </a:xfrm>
            <a:prstGeom prst="rect">
              <a:avLst/>
            </a:prstGeom>
            <a:noFill/>
          </p:spPr>
          <p:txBody>
            <a:bodyPr wrap="square" rtlCol="0">
              <a:spAutoFit/>
            </a:bodyPr>
            <a:lstStyle/>
            <a:p>
              <a:pPr algn="ctr" defTabSz="457200">
                <a:buClrTx/>
                <a:defRPr/>
              </a:pPr>
              <a:r>
                <a:rPr lang="en-GB" sz="2400" b="1" kern="1200" dirty="0">
                  <a:solidFill>
                    <a:prstClr val="white"/>
                  </a:solidFill>
                  <a:latin typeface="Cambria" panose="02040503050406030204" pitchFamily="18" charset="0"/>
                  <a:ea typeface="Cambria" panose="02040503050406030204" pitchFamily="18" charset="0"/>
                  <a:cs typeface="Tahoma" panose="020B0604030504040204" pitchFamily="34" charset="0"/>
                </a:rPr>
                <a:t>60</a:t>
              </a:r>
              <a:endParaRPr lang="vi-VN" sz="2400" b="1" kern="1200" dirty="0">
                <a:solidFill>
                  <a:prstClr val="white"/>
                </a:solidFill>
                <a:latin typeface="Cambria" panose="02040503050406030204" pitchFamily="18" charset="0"/>
                <a:ea typeface="Cambria" panose="02040503050406030204" pitchFamily="18" charset="0"/>
                <a:cs typeface="Tahoma" panose="020B0604030504040204" pitchFamily="34" charset="0"/>
              </a:endParaRPr>
            </a:p>
          </p:txBody>
        </p:sp>
        <p:sp>
          <p:nvSpPr>
            <p:cNvPr id="20" name="TextBox 19"/>
            <p:cNvSpPr txBox="1"/>
            <p:nvPr/>
          </p:nvSpPr>
          <p:spPr>
            <a:xfrm rot="3829829">
              <a:off x="8019633" y="4482429"/>
              <a:ext cx="2025647" cy="712273"/>
            </a:xfrm>
            <a:prstGeom prst="rect">
              <a:avLst/>
            </a:prstGeom>
            <a:noFill/>
          </p:spPr>
          <p:txBody>
            <a:bodyPr wrap="square" rtlCol="0">
              <a:spAutoFit/>
            </a:bodyPr>
            <a:lstStyle/>
            <a:p>
              <a:pPr algn="ctr" defTabSz="457200">
                <a:buClrTx/>
                <a:defRPr/>
              </a:pPr>
              <a:r>
                <a:rPr lang="en-GB" sz="2400" b="1" kern="1200" dirty="0">
                  <a:solidFill>
                    <a:prstClr val="black"/>
                  </a:solidFill>
                  <a:latin typeface="Cambria" panose="02040503050406030204" pitchFamily="18" charset="0"/>
                  <a:ea typeface="Cambria" panose="02040503050406030204" pitchFamily="18" charset="0"/>
                  <a:cs typeface="Tahoma" panose="020B0604030504040204" pitchFamily="34" charset="0"/>
                </a:rPr>
                <a:t>70</a:t>
              </a:r>
              <a:endParaRPr lang="vi-VN" sz="2400" b="1" kern="1200"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21" name="TextBox 20"/>
            <p:cNvSpPr txBox="1"/>
            <p:nvPr/>
          </p:nvSpPr>
          <p:spPr>
            <a:xfrm rot="1321648">
              <a:off x="8940448" y="3538368"/>
              <a:ext cx="2025648" cy="712273"/>
            </a:xfrm>
            <a:prstGeom prst="rect">
              <a:avLst/>
            </a:prstGeom>
            <a:noFill/>
          </p:spPr>
          <p:txBody>
            <a:bodyPr wrap="square" rtlCol="0">
              <a:spAutoFit/>
            </a:bodyPr>
            <a:lstStyle/>
            <a:p>
              <a:pPr algn="ctr" defTabSz="457200">
                <a:buClrTx/>
                <a:defRPr/>
              </a:pPr>
              <a:r>
                <a:rPr lang="en-GB" sz="2400" b="1" kern="1200" dirty="0">
                  <a:solidFill>
                    <a:prstClr val="white"/>
                  </a:solidFill>
                  <a:latin typeface="Cambria" panose="02040503050406030204" pitchFamily="18" charset="0"/>
                  <a:ea typeface="Cambria" panose="02040503050406030204" pitchFamily="18" charset="0"/>
                  <a:cs typeface="Tahoma" panose="020B0604030504040204" pitchFamily="34" charset="0"/>
                </a:rPr>
                <a:t>80</a:t>
              </a:r>
              <a:endParaRPr lang="vi-VN" sz="2400" b="1" kern="1200" dirty="0">
                <a:solidFill>
                  <a:prstClr val="white"/>
                </a:solidFill>
                <a:latin typeface="Cambria" panose="02040503050406030204" pitchFamily="18" charset="0"/>
                <a:ea typeface="Cambria" panose="02040503050406030204" pitchFamily="18" charset="0"/>
                <a:cs typeface="Tahoma" panose="020B0604030504040204" pitchFamily="34" charset="0"/>
              </a:endParaRPr>
            </a:p>
          </p:txBody>
        </p:sp>
      </p:grpSp>
      <p:sp>
        <p:nvSpPr>
          <p:cNvPr id="23" name="Isosceles Triangle 22" descr="n185 Fb Thu Huong Pham"/>
          <p:cNvSpPr/>
          <p:nvPr/>
        </p:nvSpPr>
        <p:spPr>
          <a:xfrm rot="16200000">
            <a:off x="8130403" y="1747985"/>
            <a:ext cx="454287" cy="99005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vi-VN" sz="1350" kern="1200">
              <a:solidFill>
                <a:prstClr val="white"/>
              </a:solidFill>
              <a:latin typeface="Cambria" panose="02040503050406030204" pitchFamily="18" charset="0"/>
            </a:endParaRPr>
          </a:p>
        </p:txBody>
      </p:sp>
      <p:sp>
        <p:nvSpPr>
          <p:cNvPr id="25" name="quay dung" descr="n185 Fb Thu Huong Pham"/>
          <p:cNvSpPr/>
          <p:nvPr/>
        </p:nvSpPr>
        <p:spPr>
          <a:xfrm>
            <a:off x="6965769" y="4408715"/>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r>
              <a:rPr lang="en-GB" sz="2700" b="1" kern="1200" dirty="0">
                <a:solidFill>
                  <a:prstClr val="white"/>
                </a:solidFill>
                <a:latin typeface="Cambria" panose="02040503050406030204" pitchFamily="18" charset="0"/>
                <a:ea typeface="Cambria" panose="02040503050406030204" pitchFamily="18" charset="0"/>
                <a:cs typeface="Tahoma" panose="020B0604030504040204" pitchFamily="34" charset="0"/>
              </a:rPr>
              <a:t>QUAY</a:t>
            </a:r>
            <a:endParaRPr lang="vi-VN" sz="2700" b="1" kern="1200" dirty="0">
              <a:solidFill>
                <a:prstClr val="white"/>
              </a:solidFill>
              <a:latin typeface="Cambria" panose="02040503050406030204" pitchFamily="18" charset="0"/>
              <a:ea typeface="Cambria" panose="02040503050406030204" pitchFamily="18" charset="0"/>
              <a:cs typeface="Tahoma" panose="020B0604030504040204" pitchFamily="34" charset="0"/>
            </a:endParaRPr>
          </a:p>
        </p:txBody>
      </p:sp>
      <p:sp>
        <p:nvSpPr>
          <p:cNvPr id="26" name="Rounded Rectangle 25" descr="n185 Fb Thu Huong Pham">
            <a:hlinkClick r:id="rId6" action="ppaction://hlinksldjump"/>
          </p:cNvPr>
          <p:cNvSpPr/>
          <p:nvPr/>
        </p:nvSpPr>
        <p:spPr>
          <a:xfrm>
            <a:off x="643354"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r>
              <a:rPr lang="en-GB" sz="3300" b="1" kern="1200" dirty="0">
                <a:solidFill>
                  <a:prstClr val="black"/>
                </a:solidFill>
                <a:latin typeface="Cambria" panose="02040503050406030204" pitchFamily="18" charset="0"/>
                <a:ea typeface="Cambria" panose="02040503050406030204" pitchFamily="18" charset="0"/>
                <a:cs typeface="Tahoma" panose="020B0604030504040204" pitchFamily="34" charset="0"/>
              </a:rPr>
              <a:t>1</a:t>
            </a:r>
            <a:endParaRPr lang="vi-VN" sz="3300" b="1" kern="1200"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27" name="Rounded Rectangle 26" descr="n185 Fb Thu Huong Pham">
            <a:hlinkClick r:id="rId7" action="ppaction://hlinksldjump"/>
          </p:cNvPr>
          <p:cNvSpPr/>
          <p:nvPr/>
        </p:nvSpPr>
        <p:spPr>
          <a:xfrm>
            <a:off x="1766792"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r>
              <a:rPr lang="en-GB" sz="3300" b="1" kern="1200" dirty="0">
                <a:solidFill>
                  <a:prstClr val="black"/>
                </a:solidFill>
                <a:latin typeface="Cambria" panose="02040503050406030204" pitchFamily="18" charset="0"/>
                <a:ea typeface="Cambria" panose="02040503050406030204" pitchFamily="18" charset="0"/>
                <a:cs typeface="Tahoma" panose="020B0604030504040204" pitchFamily="34" charset="0"/>
              </a:rPr>
              <a:t>2</a:t>
            </a:r>
            <a:endParaRPr lang="vi-VN" sz="3300" b="1" kern="1200"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28" name="Rounded Rectangle 27" descr="n185 Fb Thu Huong Pham">
            <a:hlinkClick r:id="rId8" action="ppaction://hlinksldjump"/>
          </p:cNvPr>
          <p:cNvSpPr/>
          <p:nvPr/>
        </p:nvSpPr>
        <p:spPr>
          <a:xfrm>
            <a:off x="2890229"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r>
              <a:rPr lang="en-GB" sz="3300" b="1" kern="1200" dirty="0">
                <a:solidFill>
                  <a:prstClr val="black"/>
                </a:solidFill>
                <a:latin typeface="Cambria" panose="02040503050406030204" pitchFamily="18" charset="0"/>
                <a:ea typeface="Cambria" panose="02040503050406030204" pitchFamily="18" charset="0"/>
                <a:cs typeface="Tahoma" panose="020B0604030504040204" pitchFamily="34" charset="0"/>
              </a:rPr>
              <a:t>3</a:t>
            </a:r>
            <a:endParaRPr lang="vi-VN" sz="3300" b="1" kern="1200"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35" name="Rounded Rectangle 34" descr="n185 Fb Thu Huong Pham">
            <a:hlinkClick r:id="rId9" action="ppaction://hlinksldjump"/>
          </p:cNvPr>
          <p:cNvSpPr/>
          <p:nvPr/>
        </p:nvSpPr>
        <p:spPr>
          <a:xfrm>
            <a:off x="643923"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r>
              <a:rPr lang="en-GB" sz="3300" b="1" kern="1200" dirty="0">
                <a:solidFill>
                  <a:prstClr val="black"/>
                </a:solidFill>
                <a:latin typeface="Cambria" panose="02040503050406030204" pitchFamily="18" charset="0"/>
                <a:ea typeface="Cambria" panose="02040503050406030204" pitchFamily="18" charset="0"/>
                <a:cs typeface="Tahoma" panose="020B0604030504040204" pitchFamily="34" charset="0"/>
              </a:rPr>
              <a:t>4</a:t>
            </a:r>
            <a:endParaRPr lang="vi-VN" sz="3300" b="1" kern="1200"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36" name="Rounded Rectangle 35" descr="n185 Fb Thu Huong Pham">
            <a:hlinkClick r:id="rId10" action="ppaction://hlinksldjump"/>
          </p:cNvPr>
          <p:cNvSpPr/>
          <p:nvPr/>
        </p:nvSpPr>
        <p:spPr>
          <a:xfrm>
            <a:off x="1767360"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r>
              <a:rPr lang="en-GB" sz="3300" b="1" kern="1200" dirty="0">
                <a:solidFill>
                  <a:prstClr val="black"/>
                </a:solidFill>
                <a:latin typeface="Cambria" panose="02040503050406030204" pitchFamily="18" charset="0"/>
                <a:ea typeface="Cambria" panose="02040503050406030204" pitchFamily="18" charset="0"/>
                <a:cs typeface="Tahoma" panose="020B0604030504040204" pitchFamily="34" charset="0"/>
              </a:rPr>
              <a:t>5</a:t>
            </a:r>
            <a:endParaRPr lang="vi-VN" sz="3300" b="1" kern="1200"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37" name="Rounded Rectangle 36" descr="n185 Fb Thu Huong Pham">
            <a:hlinkClick r:id="rId11" action="ppaction://hlinksldjump"/>
          </p:cNvPr>
          <p:cNvSpPr/>
          <p:nvPr/>
        </p:nvSpPr>
        <p:spPr>
          <a:xfrm>
            <a:off x="2890797"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r>
              <a:rPr lang="en-GB" sz="3300" b="1" kern="1200" dirty="0">
                <a:solidFill>
                  <a:prstClr val="black"/>
                </a:solidFill>
                <a:latin typeface="Cambria" panose="02040503050406030204" pitchFamily="18" charset="0"/>
                <a:ea typeface="Cambria" panose="02040503050406030204" pitchFamily="18" charset="0"/>
                <a:cs typeface="Tahoma" panose="020B0604030504040204" pitchFamily="34" charset="0"/>
              </a:rPr>
              <a:t>6</a:t>
            </a:r>
            <a:endParaRPr lang="vi-VN" sz="3300" b="1" kern="1200"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41" name="Rectangle 40" descr="n185 Fb Thu Huong Pham"/>
          <p:cNvSpPr/>
          <p:nvPr/>
        </p:nvSpPr>
        <p:spPr>
          <a:xfrm>
            <a:off x="502196" y="71333"/>
            <a:ext cx="3440685" cy="1454244"/>
          </a:xfrm>
          <a:prstGeom prst="rect">
            <a:avLst/>
          </a:prstGeom>
          <a:noFill/>
        </p:spPr>
        <p:txBody>
          <a:bodyPr wrap="none" lIns="68580" tIns="34290" rIns="68580" bIns="34290">
            <a:spAutoFit/>
          </a:bodyPr>
          <a:lstStyle/>
          <a:p>
            <a:pPr algn="ctr" defTabSz="457200">
              <a:buClrTx/>
              <a:defRPr/>
            </a:pPr>
            <a:r>
              <a:rPr lang="en-US" sz="4500" b="1" kern="1200" dirty="0">
                <a:ln w="6600">
                  <a:solidFill>
                    <a:srgbClr val="ED7D31"/>
                  </a:solidFill>
                  <a:prstDash val="solid"/>
                </a:ln>
                <a:solidFill>
                  <a:srgbClr val="FFFFFF"/>
                </a:solidFill>
                <a:effectLst>
                  <a:outerShdw dist="38100" dir="2700000" algn="tl" rotWithShape="0">
                    <a:srgbClr val="ED7D31"/>
                  </a:outerShdw>
                </a:effectLst>
                <a:latin typeface="Cambria" panose="02040503050406030204" pitchFamily="18" charset="0"/>
                <a:ea typeface="Cambria" panose="02040503050406030204" pitchFamily="18" charset="0"/>
                <a:cs typeface="Tahoma" panose="020B0604030504040204" pitchFamily="34" charset="0"/>
              </a:rPr>
              <a:t>VÒNG QUAY </a:t>
            </a:r>
          </a:p>
          <a:p>
            <a:pPr algn="ctr" defTabSz="457200">
              <a:buClrTx/>
              <a:defRPr/>
            </a:pPr>
            <a:r>
              <a:rPr lang="en-US" sz="4500" b="1" kern="1200" dirty="0">
                <a:ln w="6600">
                  <a:solidFill>
                    <a:srgbClr val="ED7D31"/>
                  </a:solidFill>
                  <a:prstDash val="solid"/>
                </a:ln>
                <a:solidFill>
                  <a:srgbClr val="FFFFFF"/>
                </a:solidFill>
                <a:effectLst>
                  <a:outerShdw dist="38100" dir="2700000" algn="tl" rotWithShape="0">
                    <a:srgbClr val="ED7D31"/>
                  </a:outerShdw>
                </a:effectLst>
                <a:latin typeface="Cambria" panose="02040503050406030204" pitchFamily="18" charset="0"/>
                <a:ea typeface="Cambria" panose="02040503050406030204" pitchFamily="18" charset="0"/>
                <a:cs typeface="Tahoma" panose="020B0604030504040204" pitchFamily="34" charset="0"/>
              </a:rPr>
              <a:t>MAY MẮN</a:t>
            </a:r>
          </a:p>
        </p:txBody>
      </p:sp>
      <p:pic>
        <p:nvPicPr>
          <p:cNvPr id="44" name="Picture 43" descr="n185 Fb Thu Huong Pham"/>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3606" y="634149"/>
            <a:ext cx="371475" cy="328613"/>
          </a:xfrm>
          <a:prstGeom prst="rect">
            <a:avLst/>
          </a:prstGeom>
        </p:spPr>
      </p:pic>
      <p:pic>
        <p:nvPicPr>
          <p:cNvPr id="45" name="Picture 44" descr="n185 Fb Thu Huong Pham"/>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22305" y="905604"/>
            <a:ext cx="371475" cy="328613"/>
          </a:xfrm>
          <a:prstGeom prst="rect">
            <a:avLst/>
          </a:prstGeom>
        </p:spPr>
      </p:pic>
      <p:pic>
        <p:nvPicPr>
          <p:cNvPr id="46" name="Picture 45" descr="n185 Fb Thu Huong Pham"/>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89363" y="510209"/>
            <a:ext cx="371475" cy="328613"/>
          </a:xfrm>
          <a:prstGeom prst="rect">
            <a:avLst/>
          </a:prstGeom>
        </p:spPr>
      </p:pic>
      <p:pic>
        <p:nvPicPr>
          <p:cNvPr id="47" name="Picture 46" descr="n185 Fb Thu Huong Pham"/>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33873" y="358882"/>
            <a:ext cx="535782" cy="892969"/>
          </a:xfrm>
          <a:prstGeom prst="rect">
            <a:avLst/>
          </a:prstGeom>
        </p:spPr>
      </p:pic>
      <p:pic>
        <p:nvPicPr>
          <p:cNvPr id="2" name="Picture 1" descr="n185 Fb Thu Huong Pham"/>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34646" y="1798009"/>
            <a:ext cx="1015661" cy="866298"/>
          </a:xfrm>
          <a:prstGeom prst="rect">
            <a:avLst/>
          </a:prstGeom>
        </p:spPr>
      </p:pic>
      <p:pic>
        <p:nvPicPr>
          <p:cNvPr id="3" name="vongquay" descr="n185 Fb Thu Huong Pha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285614" y="-520300"/>
            <a:ext cx="457200" cy="457200"/>
          </a:xfrm>
          <a:prstGeom prst="rect">
            <a:avLst/>
          </a:prstGeom>
        </p:spPr>
      </p:pic>
      <p:sp>
        <p:nvSpPr>
          <p:cNvPr id="31" name="Isosceles Triangle 30" descr="n185 Fb Thu Huong Pham"/>
          <p:cNvSpPr/>
          <p:nvPr/>
        </p:nvSpPr>
        <p:spPr>
          <a:xfrm rot="16200000">
            <a:off x="8130403" y="1747985"/>
            <a:ext cx="454287" cy="99005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vi-VN" sz="1350" kern="1200">
              <a:solidFill>
                <a:prstClr val="white"/>
              </a:solidFill>
              <a:latin typeface="Cambria" panose="02040503050406030204" pitchFamily="18" charset="0"/>
            </a:endParaRPr>
          </a:p>
        </p:txBody>
      </p:sp>
      <p:sp>
        <p:nvSpPr>
          <p:cNvPr id="32" name="Isosceles Triangle 31" descr="n185 Fb Thu Huong Pham"/>
          <p:cNvSpPr/>
          <p:nvPr/>
        </p:nvSpPr>
        <p:spPr>
          <a:xfrm rot="16200000">
            <a:off x="8130403" y="1747985"/>
            <a:ext cx="454287" cy="99005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vi-VN" sz="1350" kern="1200">
              <a:solidFill>
                <a:prstClr val="white"/>
              </a:solidFill>
              <a:latin typeface="Cambria" panose="02040503050406030204" pitchFamily="18" charset="0"/>
            </a:endParaRPr>
          </a:p>
        </p:txBody>
      </p:sp>
      <p:sp>
        <p:nvSpPr>
          <p:cNvPr id="33" name="Isosceles Triangle 32" descr="n185 Fb Thu Huong Pham"/>
          <p:cNvSpPr/>
          <p:nvPr/>
        </p:nvSpPr>
        <p:spPr>
          <a:xfrm rot="16200000">
            <a:off x="8130403" y="1747985"/>
            <a:ext cx="454287" cy="99005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vi-VN" sz="1350" kern="1200">
              <a:solidFill>
                <a:prstClr val="white"/>
              </a:solidFill>
              <a:latin typeface="Cambria" panose="02040503050406030204" pitchFamily="18" charset="0"/>
            </a:endParaRPr>
          </a:p>
        </p:txBody>
      </p:sp>
      <p:sp>
        <p:nvSpPr>
          <p:cNvPr id="34" name="Isosceles Triangle 33" descr="n185 Fb Thu Huong Pham"/>
          <p:cNvSpPr/>
          <p:nvPr/>
        </p:nvSpPr>
        <p:spPr>
          <a:xfrm rot="16200000">
            <a:off x="8130403" y="1747985"/>
            <a:ext cx="454287" cy="99005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vi-VN" sz="1350" kern="1200">
              <a:solidFill>
                <a:prstClr val="white"/>
              </a:solidFill>
              <a:latin typeface="Cambria" panose="02040503050406030204" pitchFamily="18" charset="0"/>
            </a:endParaRPr>
          </a:p>
        </p:txBody>
      </p:sp>
      <p:sp>
        <p:nvSpPr>
          <p:cNvPr id="42" name="Isosceles Triangle 41" descr="n185 Fb Thu Huong Pham"/>
          <p:cNvSpPr/>
          <p:nvPr/>
        </p:nvSpPr>
        <p:spPr>
          <a:xfrm rot="16200000">
            <a:off x="8130403" y="1747985"/>
            <a:ext cx="454287" cy="99005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vi-VN" sz="1350" kern="1200">
              <a:solidFill>
                <a:prstClr val="white"/>
              </a:solidFill>
              <a:latin typeface="Cambria" panose="02040503050406030204" pitchFamily="18" charset="0"/>
            </a:endParaRPr>
          </a:p>
        </p:txBody>
      </p:sp>
      <p:sp>
        <p:nvSpPr>
          <p:cNvPr id="43" name="Isosceles Triangle 42" descr="n185 Fb Thu Huong Pham"/>
          <p:cNvSpPr/>
          <p:nvPr/>
        </p:nvSpPr>
        <p:spPr>
          <a:xfrm rot="16200000">
            <a:off x="8130403" y="1747985"/>
            <a:ext cx="454287" cy="99005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vi-VN" sz="1350" kern="1200">
              <a:solidFill>
                <a:prstClr val="white"/>
              </a:solidFill>
              <a:latin typeface="Cambria" panose="02040503050406030204" pitchFamily="18" charset="0"/>
            </a:endParaRPr>
          </a:p>
        </p:txBody>
      </p:sp>
      <p:sp>
        <p:nvSpPr>
          <p:cNvPr id="48" name="Isosceles Triangle 47" descr="n185 Fb Thu Huong Pham"/>
          <p:cNvSpPr/>
          <p:nvPr/>
        </p:nvSpPr>
        <p:spPr>
          <a:xfrm rot="16200000">
            <a:off x="8130403" y="1747985"/>
            <a:ext cx="454287" cy="99005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vi-VN" sz="1350" kern="1200">
              <a:solidFill>
                <a:prstClr val="white"/>
              </a:solidFill>
              <a:latin typeface="Cambria" panose="02040503050406030204" pitchFamily="18" charset="0"/>
            </a:endParaRPr>
          </a:p>
        </p:txBody>
      </p:sp>
      <p:sp>
        <p:nvSpPr>
          <p:cNvPr id="49" name="Isosceles Triangle 48" descr="n185 Fb Thu Huong Pham"/>
          <p:cNvSpPr/>
          <p:nvPr/>
        </p:nvSpPr>
        <p:spPr>
          <a:xfrm rot="16200000">
            <a:off x="8130403" y="1747985"/>
            <a:ext cx="454287" cy="99005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vi-VN" sz="1350" kern="1200">
              <a:solidFill>
                <a:prstClr val="white"/>
              </a:solidFill>
              <a:latin typeface="Cambria" panose="02040503050406030204" pitchFamily="18" charset="0"/>
            </a:endParaRPr>
          </a:p>
        </p:txBody>
      </p:sp>
      <p:sp>
        <p:nvSpPr>
          <p:cNvPr id="50" name="Isosceles Triangle 49" descr="n185 Fb Thu Huong Pham"/>
          <p:cNvSpPr/>
          <p:nvPr/>
        </p:nvSpPr>
        <p:spPr>
          <a:xfrm rot="16200000">
            <a:off x="8130403" y="1747985"/>
            <a:ext cx="454287" cy="99005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vi-VN" sz="1350" kern="1200">
              <a:solidFill>
                <a:prstClr val="white"/>
              </a:solidFill>
              <a:latin typeface="Cambria" panose="02040503050406030204" pitchFamily="18" charset="0"/>
            </a:endParaRPr>
          </a:p>
        </p:txBody>
      </p:sp>
      <p:sp>
        <p:nvSpPr>
          <p:cNvPr id="51" name="Isosceles Triangle 50" descr="n185 Fb Thu Huong Pham"/>
          <p:cNvSpPr/>
          <p:nvPr/>
        </p:nvSpPr>
        <p:spPr>
          <a:xfrm rot="16200000">
            <a:off x="8130403" y="1747985"/>
            <a:ext cx="454287" cy="99005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vi-VN" sz="1350" kern="1200">
              <a:solidFill>
                <a:prstClr val="white"/>
              </a:solidFill>
              <a:latin typeface="Cambria" panose="02040503050406030204" pitchFamily="18" charset="0"/>
            </a:endParaRPr>
          </a:p>
        </p:txBody>
      </p:sp>
      <p:sp>
        <p:nvSpPr>
          <p:cNvPr id="52" name="Isosceles Triangle 51" descr="n185 Fb Thu Huong Pham"/>
          <p:cNvSpPr/>
          <p:nvPr/>
        </p:nvSpPr>
        <p:spPr>
          <a:xfrm rot="16200000">
            <a:off x="8130403" y="1747985"/>
            <a:ext cx="454287" cy="99005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vi-VN" sz="1350" kern="1200">
              <a:solidFill>
                <a:prstClr val="white"/>
              </a:solidFill>
              <a:latin typeface="Cambria" panose="02040503050406030204" pitchFamily="18" charset="0"/>
            </a:endParaRPr>
          </a:p>
        </p:txBody>
      </p:sp>
      <p:sp>
        <p:nvSpPr>
          <p:cNvPr id="53" name="Isosceles Triangle 52" descr="n185 Fb Thu Huong Pham"/>
          <p:cNvSpPr/>
          <p:nvPr/>
        </p:nvSpPr>
        <p:spPr>
          <a:xfrm rot="16200000">
            <a:off x="8130403" y="1747985"/>
            <a:ext cx="454287" cy="99005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vi-VN" sz="1350" kern="1200">
              <a:solidFill>
                <a:prstClr val="white"/>
              </a:solidFill>
              <a:latin typeface="Cambria" panose="02040503050406030204" pitchFamily="18" charset="0"/>
            </a:endParaRPr>
          </a:p>
        </p:txBody>
      </p:sp>
      <p:sp>
        <p:nvSpPr>
          <p:cNvPr id="54" name="Isosceles Triangle 53" descr="n185 Fb Thu Huong Pham"/>
          <p:cNvSpPr/>
          <p:nvPr/>
        </p:nvSpPr>
        <p:spPr>
          <a:xfrm rot="16200000">
            <a:off x="8130403" y="1747985"/>
            <a:ext cx="454287" cy="99005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vi-VN" sz="1350" kern="1200">
              <a:solidFill>
                <a:prstClr val="white"/>
              </a:solidFill>
              <a:latin typeface="Cambria" panose="02040503050406030204" pitchFamily="18" charset="0"/>
            </a:endParaRPr>
          </a:p>
        </p:txBody>
      </p:sp>
      <p:sp>
        <p:nvSpPr>
          <p:cNvPr id="55" name="Isosceles Triangle 54" descr="n185 Fb Thu Huong Pham"/>
          <p:cNvSpPr/>
          <p:nvPr/>
        </p:nvSpPr>
        <p:spPr>
          <a:xfrm rot="16200000">
            <a:off x="8130403" y="1747985"/>
            <a:ext cx="454287" cy="99005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vi-VN" sz="1350" kern="1200">
              <a:solidFill>
                <a:prstClr val="white"/>
              </a:solidFill>
              <a:latin typeface="Cambria" panose="02040503050406030204" pitchFamily="18" charset="0"/>
            </a:endParaRPr>
          </a:p>
        </p:txBody>
      </p:sp>
      <p:sp>
        <p:nvSpPr>
          <p:cNvPr id="56" name="Isosceles Triangle 55" descr="n185 Fb Thu Huong Pham"/>
          <p:cNvSpPr/>
          <p:nvPr/>
        </p:nvSpPr>
        <p:spPr>
          <a:xfrm rot="16200000">
            <a:off x="8130403" y="1747985"/>
            <a:ext cx="454287" cy="99005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vi-VN" sz="1350" kern="1200">
              <a:solidFill>
                <a:prstClr val="white"/>
              </a:solidFill>
              <a:latin typeface="Cambria" panose="02040503050406030204" pitchFamily="18" charset="0"/>
            </a:endParaRPr>
          </a:p>
        </p:txBody>
      </p:sp>
      <p:sp>
        <p:nvSpPr>
          <p:cNvPr id="57" name="Isosceles Triangle 56" descr="n185 Fb Thu Huong Pham"/>
          <p:cNvSpPr/>
          <p:nvPr/>
        </p:nvSpPr>
        <p:spPr>
          <a:xfrm rot="16200000">
            <a:off x="8130403" y="1747985"/>
            <a:ext cx="454287" cy="99005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vi-VN" sz="1350" kern="1200">
              <a:solidFill>
                <a:prstClr val="white"/>
              </a:solidFill>
              <a:latin typeface="Cambria" panose="02040503050406030204" pitchFamily="18" charset="0"/>
            </a:endParaRPr>
          </a:p>
        </p:txBody>
      </p:sp>
      <p:sp>
        <p:nvSpPr>
          <p:cNvPr id="58" name="Isosceles Triangle 57" descr="n185 Fb Thu Huong Pham"/>
          <p:cNvSpPr/>
          <p:nvPr/>
        </p:nvSpPr>
        <p:spPr>
          <a:xfrm rot="16200000">
            <a:off x="8130403" y="1747985"/>
            <a:ext cx="454287" cy="99005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vi-VN" sz="1350" kern="1200">
              <a:solidFill>
                <a:prstClr val="white"/>
              </a:solidFill>
              <a:latin typeface="Cambria" panose="02040503050406030204" pitchFamily="18" charset="0"/>
            </a:endParaRPr>
          </a:p>
        </p:txBody>
      </p:sp>
      <p:sp>
        <p:nvSpPr>
          <p:cNvPr id="59" name="Isosceles Triangle 58" descr="n185 Fb Thu Huong Pham"/>
          <p:cNvSpPr/>
          <p:nvPr/>
        </p:nvSpPr>
        <p:spPr>
          <a:xfrm rot="16200000">
            <a:off x="8130403" y="1747985"/>
            <a:ext cx="454287" cy="99005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vi-VN" sz="1350" kern="1200">
              <a:solidFill>
                <a:prstClr val="white"/>
              </a:solidFill>
              <a:latin typeface="Cambria" panose="02040503050406030204" pitchFamily="18" charset="0"/>
            </a:endParaRPr>
          </a:p>
        </p:txBody>
      </p:sp>
      <p:sp>
        <p:nvSpPr>
          <p:cNvPr id="60" name="Isosceles Triangle 59" descr="n185 Fb Thu Huong Pham"/>
          <p:cNvSpPr/>
          <p:nvPr/>
        </p:nvSpPr>
        <p:spPr>
          <a:xfrm rot="16200000">
            <a:off x="8130403" y="1747985"/>
            <a:ext cx="454287" cy="99005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vi-VN" sz="1350" kern="1200">
              <a:solidFill>
                <a:prstClr val="white"/>
              </a:solidFill>
              <a:latin typeface="Cambria" panose="02040503050406030204" pitchFamily="18" charset="0"/>
            </a:endParaRPr>
          </a:p>
        </p:txBody>
      </p:sp>
      <p:sp>
        <p:nvSpPr>
          <p:cNvPr id="61" name="Isosceles Triangle 60" descr="n185 Fb Thu Huong Pham"/>
          <p:cNvSpPr/>
          <p:nvPr/>
        </p:nvSpPr>
        <p:spPr>
          <a:xfrm rot="16200000">
            <a:off x="8130403" y="1747985"/>
            <a:ext cx="454287" cy="99005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vi-VN" sz="1350" kern="1200">
              <a:solidFill>
                <a:prstClr val="white"/>
              </a:solidFill>
              <a:latin typeface="Cambria" panose="02040503050406030204" pitchFamily="18" charset="0"/>
            </a:endParaRPr>
          </a:p>
        </p:txBody>
      </p:sp>
      <p:sp>
        <p:nvSpPr>
          <p:cNvPr id="24" name="Heart 23" descr="n185 Fb Thu Huong Pham">
            <a:hlinkClick r:id="rId9" action="ppaction://hlinksldjump"/>
          </p:cNvPr>
          <p:cNvSpPr/>
          <p:nvPr/>
        </p:nvSpPr>
        <p:spPr>
          <a:xfrm rot="5400000">
            <a:off x="8513716" y="193983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vi-VN" sz="1350" kern="1200">
              <a:solidFill>
                <a:prstClr val="white"/>
              </a:solidFill>
              <a:latin typeface="Cambria" panose="02040503050406030204" pitchFamily="18" charset="0"/>
            </a:endParaRPr>
          </a:p>
        </p:txBody>
      </p:sp>
    </p:spTree>
    <p:extLst>
      <p:ext uri="{BB962C8B-B14F-4D97-AF65-F5344CB8AC3E}">
        <p14:creationId xmlns:p14="http://schemas.microsoft.com/office/powerpoint/2010/main" val="311324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7" name="Group 6" descr="n185 Fb Thu Huong Pham">
            <a:extLst>
              <a:ext uri="{FF2B5EF4-FFF2-40B4-BE49-F238E27FC236}">
                <a16:creationId xmlns:a16="http://schemas.microsoft.com/office/drawing/2014/main" id="{AE184DE7-3575-6DEA-C9D0-BD2511213349}"/>
              </a:ext>
            </a:extLst>
          </p:cNvPr>
          <p:cNvGrpSpPr/>
          <p:nvPr/>
        </p:nvGrpSpPr>
        <p:grpSpPr>
          <a:xfrm>
            <a:off x="-834309" y="3930150"/>
            <a:ext cx="11495810" cy="1261872"/>
            <a:chOff x="-1140691" y="5175504"/>
            <a:chExt cx="15327746" cy="1682496"/>
          </a:xfrm>
        </p:grpSpPr>
        <p:pic>
          <p:nvPicPr>
            <p:cNvPr id="4" name="Picture 6">
              <a:extLst>
                <a:ext uri="{FF2B5EF4-FFF2-40B4-BE49-F238E27FC236}">
                  <a16:creationId xmlns:a16="http://schemas.microsoft.com/office/drawing/2014/main" id="{3E494D30-ADB8-9F57-AEB8-270C725B23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71855" y="5175504"/>
              <a:ext cx="7315200" cy="1682496"/>
            </a:xfrm>
            <a:prstGeom prst="rect">
              <a:avLst/>
            </a:prstGeom>
          </p:spPr>
        </p:pic>
        <p:pic>
          <p:nvPicPr>
            <p:cNvPr id="5" name="Picture 6">
              <a:extLst>
                <a:ext uri="{FF2B5EF4-FFF2-40B4-BE49-F238E27FC236}">
                  <a16:creationId xmlns:a16="http://schemas.microsoft.com/office/drawing/2014/main" id="{E49245B5-4046-56FB-7042-AA5B37E8BA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14255" y="5175504"/>
              <a:ext cx="7315200" cy="1682496"/>
            </a:xfrm>
            <a:prstGeom prst="rect">
              <a:avLst/>
            </a:prstGeom>
          </p:spPr>
        </p:pic>
        <p:pic>
          <p:nvPicPr>
            <p:cNvPr id="6" name="Picture 6">
              <a:extLst>
                <a:ext uri="{FF2B5EF4-FFF2-40B4-BE49-F238E27FC236}">
                  <a16:creationId xmlns:a16="http://schemas.microsoft.com/office/drawing/2014/main" id="{12090104-38A1-06FC-5506-29D2E89126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0691" y="5175504"/>
              <a:ext cx="7315200" cy="1682496"/>
            </a:xfrm>
            <a:prstGeom prst="rect">
              <a:avLst/>
            </a:prstGeom>
          </p:spPr>
        </p:pic>
      </p:grpSp>
      <p:sp>
        <p:nvSpPr>
          <p:cNvPr id="21" name="Title 1" descr="n185 Fb Thu Huong Pham">
            <a:extLst>
              <a:ext uri="{FF2B5EF4-FFF2-40B4-BE49-F238E27FC236}">
                <a16:creationId xmlns:a16="http://schemas.microsoft.com/office/drawing/2014/main" id="{267291F7-1CE9-F8D8-E7BF-69634CC2FC59}"/>
              </a:ext>
            </a:extLst>
          </p:cNvPr>
          <p:cNvSpPr txBox="1">
            <a:spLocks/>
          </p:cNvSpPr>
          <p:nvPr/>
        </p:nvSpPr>
        <p:spPr>
          <a:xfrm>
            <a:off x="67850" y="1583541"/>
            <a:ext cx="4212772" cy="994172"/>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783" rtl="0" eaLnBrk="1" fontAlgn="auto" latinLnBrk="0" hangingPunct="1">
              <a:lnSpc>
                <a:spcPct val="90000"/>
              </a:lnSpc>
              <a:spcBef>
                <a:spcPct val="0"/>
              </a:spcBef>
              <a:spcAft>
                <a:spcPts val="0"/>
              </a:spcAft>
              <a:buClrTx/>
              <a:buSzTx/>
              <a:buFont typeface="Arial"/>
              <a:buNone/>
              <a:tabLst/>
              <a:defRPr/>
            </a:pP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sym typeface="Arial"/>
              </a:rPr>
              <a:t>HÁI HOA DÂN CHỦ</a:t>
            </a:r>
          </a:p>
        </p:txBody>
      </p:sp>
      <p:grpSp>
        <p:nvGrpSpPr>
          <p:cNvPr id="28" name="Group 27" descr="n185 Fb Thu Huong Pham">
            <a:extLst>
              <a:ext uri="{FF2B5EF4-FFF2-40B4-BE49-F238E27FC236}">
                <a16:creationId xmlns:a16="http://schemas.microsoft.com/office/drawing/2014/main" id="{44CFE1A0-E7AF-7335-5DC4-8EA980CD2D92}"/>
              </a:ext>
            </a:extLst>
          </p:cNvPr>
          <p:cNvGrpSpPr/>
          <p:nvPr/>
        </p:nvGrpSpPr>
        <p:grpSpPr>
          <a:xfrm>
            <a:off x="-28732" y="3328990"/>
            <a:ext cx="9201973" cy="1193901"/>
            <a:chOff x="-3822" y="4580045"/>
            <a:chExt cx="12269297" cy="1591868"/>
          </a:xfrm>
        </p:grpSpPr>
        <p:pic>
          <p:nvPicPr>
            <p:cNvPr id="22" name="Picture 16">
              <a:extLst>
                <a:ext uri="{FF2B5EF4-FFF2-40B4-BE49-F238E27FC236}">
                  <a16:creationId xmlns:a16="http://schemas.microsoft.com/office/drawing/2014/main" id="{5FF0E80C-B9AD-073A-406E-F32F7D8061FC}"/>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40067"/>
            <a:stretch/>
          </p:blipFill>
          <p:spPr>
            <a:xfrm rot="20678505">
              <a:off x="-3822" y="4812783"/>
              <a:ext cx="1881751" cy="1359130"/>
            </a:xfrm>
            <a:prstGeom prst="rect">
              <a:avLst/>
            </a:prstGeom>
          </p:spPr>
        </p:pic>
        <p:pic>
          <p:nvPicPr>
            <p:cNvPr id="23" name="Picture 16">
              <a:extLst>
                <a:ext uri="{FF2B5EF4-FFF2-40B4-BE49-F238E27FC236}">
                  <a16:creationId xmlns:a16="http://schemas.microsoft.com/office/drawing/2014/main" id="{F1895DA0-99C9-F7C9-4BBB-FA2B642D06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44428">
              <a:off x="1759075" y="4600319"/>
              <a:ext cx="3139754" cy="1359130"/>
            </a:xfrm>
            <a:prstGeom prst="rect">
              <a:avLst/>
            </a:prstGeom>
          </p:spPr>
        </p:pic>
        <p:pic>
          <p:nvPicPr>
            <p:cNvPr id="24" name="Picture 16">
              <a:extLst>
                <a:ext uri="{FF2B5EF4-FFF2-40B4-BE49-F238E27FC236}">
                  <a16:creationId xmlns:a16="http://schemas.microsoft.com/office/drawing/2014/main" id="{DBE679A6-E5B1-FA99-A145-3581681CE3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0549">
              <a:off x="5719881" y="4580045"/>
              <a:ext cx="3139754" cy="1359130"/>
            </a:xfrm>
            <a:prstGeom prst="rect">
              <a:avLst/>
            </a:prstGeom>
          </p:spPr>
        </p:pic>
        <p:pic>
          <p:nvPicPr>
            <p:cNvPr id="25" name="Picture 16">
              <a:extLst>
                <a:ext uri="{FF2B5EF4-FFF2-40B4-BE49-F238E27FC236}">
                  <a16:creationId xmlns:a16="http://schemas.microsoft.com/office/drawing/2014/main" id="{AF5229AB-C5E2-490A-D16F-31438F4AB0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42150">
              <a:off x="9125721" y="4651195"/>
              <a:ext cx="3139754" cy="1359130"/>
            </a:xfrm>
            <a:prstGeom prst="rect">
              <a:avLst/>
            </a:prstGeom>
          </p:spPr>
        </p:pic>
        <p:pic>
          <p:nvPicPr>
            <p:cNvPr id="27" name="Picture 16">
              <a:extLst>
                <a:ext uri="{FF2B5EF4-FFF2-40B4-BE49-F238E27FC236}">
                  <a16:creationId xmlns:a16="http://schemas.microsoft.com/office/drawing/2014/main" id="{0CD72171-44F0-8F25-429D-BE9586249037}"/>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0455"/>
            <a:stretch/>
          </p:blipFill>
          <p:spPr>
            <a:xfrm rot="21095236">
              <a:off x="4673503" y="4825296"/>
              <a:ext cx="1095223" cy="1198887"/>
            </a:xfrm>
            <a:prstGeom prst="rect">
              <a:avLst/>
            </a:prstGeom>
          </p:spPr>
        </p:pic>
      </p:grpSp>
      <p:pic>
        <p:nvPicPr>
          <p:cNvPr id="32" name="Picture 6" descr="n185 Fb Thu Huong Pham">
            <a:extLst>
              <a:ext uri="{FF2B5EF4-FFF2-40B4-BE49-F238E27FC236}">
                <a16:creationId xmlns:a16="http://schemas.microsoft.com/office/drawing/2014/main" id="{DF876DCC-A5B9-C409-B8F7-BA485FC9AF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25759" y="207046"/>
            <a:ext cx="4652609" cy="4936454"/>
          </a:xfrm>
          <a:prstGeom prst="rect">
            <a:avLst/>
          </a:prstGeom>
        </p:spPr>
      </p:pic>
      <p:pic>
        <p:nvPicPr>
          <p:cNvPr id="33" name="Picture 3" descr="n185 Fb Thu Huong Pham">
            <a:extLst>
              <a:ext uri="{FF2B5EF4-FFF2-40B4-BE49-F238E27FC236}">
                <a16:creationId xmlns:a16="http://schemas.microsoft.com/office/drawing/2014/main" id="{44593A2E-1FF6-FDD2-2D83-B3DAC87352B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317259" y="158524"/>
            <a:ext cx="621095" cy="597380"/>
          </a:xfrm>
          <a:prstGeom prst="rect">
            <a:avLst/>
          </a:prstGeom>
        </p:spPr>
      </p:pic>
      <p:pic>
        <p:nvPicPr>
          <p:cNvPr id="34" name="Picture 10" descr="n185 Fb Thu Huong Pham">
            <a:extLst>
              <a:ext uri="{FF2B5EF4-FFF2-40B4-BE49-F238E27FC236}">
                <a16:creationId xmlns:a16="http://schemas.microsoft.com/office/drawing/2014/main" id="{46175619-C33B-BE17-E0F2-FD45209EA6E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639906" y="2233746"/>
            <a:ext cx="784808" cy="726304"/>
          </a:xfrm>
          <a:prstGeom prst="rect">
            <a:avLst/>
          </a:prstGeom>
        </p:spPr>
      </p:pic>
      <p:pic>
        <p:nvPicPr>
          <p:cNvPr id="35" name="Picture 12" descr="n185 Fb Thu Huong Pham">
            <a:extLst>
              <a:ext uri="{FF2B5EF4-FFF2-40B4-BE49-F238E27FC236}">
                <a16:creationId xmlns:a16="http://schemas.microsoft.com/office/drawing/2014/main" id="{C0E371A4-96E2-BA4C-4013-AD0C48D467C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183460" y="2233746"/>
            <a:ext cx="625250" cy="650072"/>
          </a:xfrm>
          <a:prstGeom prst="rect">
            <a:avLst/>
          </a:prstGeom>
        </p:spPr>
      </p:pic>
      <p:pic>
        <p:nvPicPr>
          <p:cNvPr id="36" name="Picture 13" descr="n185 Fb Thu Huong Pham">
            <a:extLst>
              <a:ext uri="{FF2B5EF4-FFF2-40B4-BE49-F238E27FC236}">
                <a16:creationId xmlns:a16="http://schemas.microsoft.com/office/drawing/2014/main" id="{2582077B-D0AF-1F0E-EF3C-B3591144AC3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454642" y="1187414"/>
            <a:ext cx="597592" cy="588899"/>
          </a:xfrm>
          <a:prstGeom prst="rect">
            <a:avLst/>
          </a:prstGeom>
        </p:spPr>
      </p:pic>
      <p:pic>
        <p:nvPicPr>
          <p:cNvPr id="37" name="Picture 17" descr="n185 Fb Thu Huong Pham">
            <a:extLst>
              <a:ext uri="{FF2B5EF4-FFF2-40B4-BE49-F238E27FC236}">
                <a16:creationId xmlns:a16="http://schemas.microsoft.com/office/drawing/2014/main" id="{78FA203B-067D-E06D-958B-EFBF6BD21BC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982280" y="978278"/>
            <a:ext cx="642936" cy="637091"/>
          </a:xfrm>
          <a:prstGeom prst="rect">
            <a:avLst/>
          </a:prstGeom>
        </p:spPr>
      </p:pic>
      <p:pic>
        <p:nvPicPr>
          <p:cNvPr id="38" name="Picture 18" descr="n185 Fb Thu Huong Pham">
            <a:extLst>
              <a:ext uri="{FF2B5EF4-FFF2-40B4-BE49-F238E27FC236}">
                <a16:creationId xmlns:a16="http://schemas.microsoft.com/office/drawing/2014/main" id="{626806A6-356C-3B73-B5AF-D285C851959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125641" y="1915524"/>
            <a:ext cx="503236" cy="503236"/>
          </a:xfrm>
          <a:prstGeom prst="rect">
            <a:avLst/>
          </a:prstGeom>
        </p:spPr>
      </p:pic>
      <p:pic>
        <p:nvPicPr>
          <p:cNvPr id="39" name="Picture 22" descr="n185 Fb Thu Huong Pham">
            <a:extLst>
              <a:ext uri="{FF2B5EF4-FFF2-40B4-BE49-F238E27FC236}">
                <a16:creationId xmlns:a16="http://schemas.microsoft.com/office/drawing/2014/main" id="{BA986066-D350-9BA9-4FF1-3BD03E2A4BCB}"/>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5482784" y="1282262"/>
            <a:ext cx="633263" cy="633263"/>
          </a:xfrm>
          <a:prstGeom prst="rect">
            <a:avLst/>
          </a:prstGeom>
        </p:spPr>
      </p:pic>
      <p:pic>
        <p:nvPicPr>
          <p:cNvPr id="40" name="Picture 23" descr="n185 Fb Thu Huong Pham">
            <a:extLst>
              <a:ext uri="{FF2B5EF4-FFF2-40B4-BE49-F238E27FC236}">
                <a16:creationId xmlns:a16="http://schemas.microsoft.com/office/drawing/2014/main" id="{6F08720D-75EB-12AB-563F-C93A2A91F314}"/>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4625215" y="504235"/>
            <a:ext cx="767786" cy="759410"/>
          </a:xfrm>
          <a:prstGeom prst="rect">
            <a:avLst/>
          </a:prstGeom>
        </p:spPr>
      </p:pic>
      <p:pic>
        <p:nvPicPr>
          <p:cNvPr id="41" name="Picture 7" descr="n185 Fb Thu Huong Pham">
            <a:extLst>
              <a:ext uri="{FF2B5EF4-FFF2-40B4-BE49-F238E27FC236}">
                <a16:creationId xmlns:a16="http://schemas.microsoft.com/office/drawing/2014/main" id="{4836C239-393E-0264-468D-AC9733174892}"/>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5391701" y="185846"/>
            <a:ext cx="689561" cy="685800"/>
          </a:xfrm>
          <a:prstGeom prst="rect">
            <a:avLst/>
          </a:prstGeom>
        </p:spPr>
      </p:pic>
      <p:pic>
        <p:nvPicPr>
          <p:cNvPr id="42" name="Picture 9" descr="n185 Fb Thu Huong Pham">
            <a:extLst>
              <a:ext uri="{FF2B5EF4-FFF2-40B4-BE49-F238E27FC236}">
                <a16:creationId xmlns:a16="http://schemas.microsoft.com/office/drawing/2014/main" id="{8853651C-9889-A7BD-D9C9-697EEBCE1536}"/>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7717336" y="308804"/>
            <a:ext cx="868848" cy="891540"/>
          </a:xfrm>
          <a:prstGeom prst="rect">
            <a:avLst/>
          </a:prstGeom>
        </p:spPr>
      </p:pic>
      <p:pic>
        <p:nvPicPr>
          <p:cNvPr id="43" name="Picture 42" descr="n185 Fb Thu Huong Pham">
            <a:hlinkClick r:id="rId28" action="ppaction://hlinksldjump"/>
            <a:extLst>
              <a:ext uri="{FF2B5EF4-FFF2-40B4-BE49-F238E27FC236}">
                <a16:creationId xmlns:a16="http://schemas.microsoft.com/office/drawing/2014/main" id="{3130FD4C-5FA6-363F-EC68-6F0B4CCE2444}"/>
              </a:ext>
            </a:extLst>
          </p:cNvPr>
          <p:cNvPicPr>
            <a:picLocks noChangeAspect="1"/>
          </p:cNvPicPr>
          <p:nvPr/>
        </p:nvPicPr>
        <p:blipFill>
          <a:blip r:embed="rId29"/>
          <a:stretch>
            <a:fillRect/>
          </a:stretch>
        </p:blipFill>
        <p:spPr>
          <a:xfrm>
            <a:off x="6016877" y="2356108"/>
            <a:ext cx="1513463" cy="1037934"/>
          </a:xfrm>
          <a:prstGeom prst="rect">
            <a:avLst/>
          </a:prstGeom>
        </p:spPr>
      </p:pic>
      <p:pic>
        <p:nvPicPr>
          <p:cNvPr id="44" name="Picture 11" descr="n185 Fb Thu Huong Pham">
            <a:extLst>
              <a:ext uri="{FF2B5EF4-FFF2-40B4-BE49-F238E27FC236}">
                <a16:creationId xmlns:a16="http://schemas.microsoft.com/office/drawing/2014/main" id="{9D80BD35-C662-B096-9E86-0EF12A3C0A75}"/>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6861347" y="1059293"/>
            <a:ext cx="646367" cy="654699"/>
          </a:xfrm>
          <a:prstGeom prst="rect">
            <a:avLst/>
          </a:prstGeom>
        </p:spPr>
      </p:pic>
      <p:pic>
        <p:nvPicPr>
          <p:cNvPr id="45" name="Picture 5" descr="n185 Fb Thu Huong Pham">
            <a:extLst>
              <a:ext uri="{FF2B5EF4-FFF2-40B4-BE49-F238E27FC236}">
                <a16:creationId xmlns:a16="http://schemas.microsoft.com/office/drawing/2014/main" id="{FBB73265-19CB-1289-DD81-7134EB0B9888}"/>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a:off x="7861828" y="1891846"/>
            <a:ext cx="420169" cy="420169"/>
          </a:xfrm>
          <a:prstGeom prst="rect">
            <a:avLst/>
          </a:prstGeom>
        </p:spPr>
      </p:pic>
      <p:pic>
        <p:nvPicPr>
          <p:cNvPr id="46" name="Picture 2" descr="n185 Fb Thu Huong Pham">
            <a:extLst>
              <a:ext uri="{FF2B5EF4-FFF2-40B4-BE49-F238E27FC236}">
                <a16:creationId xmlns:a16="http://schemas.microsoft.com/office/drawing/2014/main" id="{DA8D8C94-2D8F-9CDD-720E-014A9A133624}"/>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a:fillRect/>
          </a:stretch>
        </p:blipFill>
        <p:spPr>
          <a:xfrm>
            <a:off x="7079588" y="308804"/>
            <a:ext cx="563883" cy="533574"/>
          </a:xfrm>
          <a:prstGeom prst="rect">
            <a:avLst/>
          </a:prstGeom>
        </p:spPr>
      </p:pic>
      <p:pic>
        <p:nvPicPr>
          <p:cNvPr id="47" name="Picture 14" descr="n185 Fb Thu Huong Pham">
            <a:extLst>
              <a:ext uri="{FF2B5EF4-FFF2-40B4-BE49-F238E27FC236}">
                <a16:creationId xmlns:a16="http://schemas.microsoft.com/office/drawing/2014/main" id="{D2A2DEEC-0D9F-37A4-26A4-C549896F9068}"/>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rcRect/>
          <a:stretch>
            <a:fillRect/>
          </a:stretch>
        </p:blipFill>
        <p:spPr>
          <a:xfrm>
            <a:off x="7720362" y="2673680"/>
            <a:ext cx="473098" cy="468797"/>
          </a:xfrm>
          <a:prstGeom prst="rect">
            <a:avLst/>
          </a:prstGeom>
        </p:spPr>
      </p:pic>
      <p:pic>
        <p:nvPicPr>
          <p:cNvPr id="29" name="Picture 28" descr="n185 Fb Thu Huong Pham">
            <a:extLst>
              <a:ext uri="{FF2B5EF4-FFF2-40B4-BE49-F238E27FC236}">
                <a16:creationId xmlns:a16="http://schemas.microsoft.com/office/drawing/2014/main" id="{7CA40649-0834-6384-D653-72432C22A04E}"/>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652178" y="2116890"/>
            <a:ext cx="511799" cy="497468"/>
          </a:xfrm>
          <a:prstGeom prst="rect">
            <a:avLst/>
          </a:prstGeom>
        </p:spPr>
      </p:pic>
      <p:pic>
        <p:nvPicPr>
          <p:cNvPr id="30" name="Picture 29" descr="n185 Fb Thu Huong Pham">
            <a:extLst>
              <a:ext uri="{FF2B5EF4-FFF2-40B4-BE49-F238E27FC236}">
                <a16:creationId xmlns:a16="http://schemas.microsoft.com/office/drawing/2014/main" id="{C7E09598-3AED-44CD-AC84-C689CEA7E9B7}"/>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598860" y="659459"/>
            <a:ext cx="511799" cy="479043"/>
          </a:xfrm>
          <a:prstGeom prst="rect">
            <a:avLst/>
          </a:prstGeom>
        </p:spPr>
      </p:pic>
      <p:sp>
        <p:nvSpPr>
          <p:cNvPr id="2" name="TextBox 1" descr="n185 Fb Thu Huong Pham">
            <a:extLst>
              <a:ext uri="{FF2B5EF4-FFF2-40B4-BE49-F238E27FC236}">
                <a16:creationId xmlns:a16="http://schemas.microsoft.com/office/drawing/2014/main" id="{92E8F7C8-BCCC-4978-9B35-44151AABE736}"/>
              </a:ext>
            </a:extLst>
          </p:cNvPr>
          <p:cNvSpPr txBox="1"/>
          <p:nvPr/>
        </p:nvSpPr>
        <p:spPr>
          <a:xfrm>
            <a:off x="-125505" y="-39772"/>
            <a:ext cx="2888843" cy="699230"/>
          </a:xfrm>
          <a:prstGeom prst="rect">
            <a:avLst/>
          </a:prstGeom>
          <a:noFill/>
        </p:spPr>
        <p:txBody>
          <a:bodyPr wrap="square" rtlCol="0">
            <a:spAutoFit/>
          </a:bodyPr>
          <a:lstStyle/>
          <a:p>
            <a:pPr marL="0" marR="0" lvl="0" indent="0" algn="ctr" defTabSz="914378" rtl="0" eaLnBrk="1" fontAlgn="auto" latinLnBrk="0" hangingPunct="1">
              <a:lnSpc>
                <a:spcPct val="150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000000"/>
                </a:solidFill>
                <a:effectLst/>
                <a:uLnTx/>
                <a:uFillTx/>
                <a:latin typeface="Arial"/>
                <a:ea typeface="+mn-ea"/>
                <a:cs typeface="Arial"/>
                <a:sym typeface="Arial"/>
              </a:rPr>
              <a:t>LUYỆN TẬP</a:t>
            </a:r>
          </a:p>
        </p:txBody>
      </p:sp>
    </p:spTree>
    <p:extLst>
      <p:ext uri="{BB962C8B-B14F-4D97-AF65-F5344CB8AC3E}">
        <p14:creationId xmlns:p14="http://schemas.microsoft.com/office/powerpoint/2010/main" val="350295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5000" fill="hold" grpId="0" nodeType="withEffect">
                                  <p:stCondLst>
                                    <p:cond delay="0"/>
                                  </p:stCondLst>
                                  <p:childTnLst>
                                    <p:animEffect transition="out" filter="fade">
                                      <p:cBhvr>
                                        <p:cTn id="6" dur="500" tmFilter="0, 0; .2, .5; .8, .5; 1, 0"/>
                                        <p:tgtEl>
                                          <p:spTgt spid="21"/>
                                        </p:tgtEl>
                                      </p:cBhvr>
                                    </p:animEffect>
                                    <p:animScale>
                                      <p:cBhvr>
                                        <p:cTn id="7" dur="250" autoRev="1" fill="hold"/>
                                        <p:tgtEl>
                                          <p:spTgt spid="21"/>
                                        </p:tgtEl>
                                      </p:cBhvr>
                                      <p:by x="105000" y="105000"/>
                                    </p:animScale>
                                  </p:childTnLst>
                                </p:cTn>
                              </p:par>
                              <p:par>
                                <p:cTn id="8" presetID="0" presetClass="path" presetSubtype="0" accel="50000" decel="50000" fill="hold" nodeType="withEffect">
                                  <p:stCondLst>
                                    <p:cond delay="0"/>
                                  </p:stCondLst>
                                  <p:childTnLst>
                                    <p:animMotion origin="layout" path="M -0.05469 0.11134 C -0.03073 0.13171 0.00312 0.12477 0.01641 0.17245 C 0.05091 0.21342 0.08398 0.21991 0.12487 0.16088 C 0.15286 0.13079 0.16406 0.0625 0.20951 0.07037 C 0.25273 0.08287 0.22161 0.17338 0.26654 0.20903 C 0.28281 0.25717 0.25742 0.31944 0.29023 0.375 C 0.32331 0.36296 0.33685 0.29074 0.34036 0.21111 C 0.35273 0.15717 0.38411 0.17338 0.38815 0.11967 C 0.39102 0.05995 0.42773 0.05486 0.42487 -0.01111 C 0.47331 -0.04908 0.49505 -0.00648 0.51432 0.03403 C 0.52292 0.08264 0.54714 0.04028 0.55833 0.06134 C 0.56745 0.07592 0.54909 0.13449 0.56654 0.14074 C 0.59336 0.11898 0.59648 0.08009 0.60234 0.03704 C 0.61497 0.01875 0.62148 -0.00787 0.64023 -0.01783 C 0.6681 -0.02917 0.69219 -0.01736 0.70938 0.01157 C 0.74141 0.0412 0.71276 0.09629 0.73802 0.13819 C 0.75938 0.17014 0.7724 0.15555 0.78438 0.12917 C 0.79414 0.10046 0.7862 0.06273 0.79974 0.03426 C 0.80547 0.02546 0.84557 0.06111 0.8513 0.05231 " pathEditMode="relative" rAng="0" ptsTypes="AAAAAAAAAAAAAAAAAAA">
                                      <p:cBhvr>
                                        <p:cTn id="9" dur="15000" fill="hold"/>
                                        <p:tgtEl>
                                          <p:spTgt spid="30"/>
                                        </p:tgtEl>
                                        <p:attrNameLst>
                                          <p:attrName>ppt_x</p:attrName>
                                          <p:attrName>ppt_y</p:attrName>
                                        </p:attrNameLst>
                                      </p:cBhvr>
                                      <p:rCtr x="45299" y="6319"/>
                                    </p:animMotion>
                                  </p:childTnLst>
                                </p:cTn>
                              </p:par>
                              <p:par>
                                <p:cTn id="10" presetID="0" presetClass="path" presetSubtype="0" accel="50000" decel="50000" fill="hold" nodeType="withEffect">
                                  <p:stCondLst>
                                    <p:cond delay="0"/>
                                  </p:stCondLst>
                                  <p:childTnLst>
                                    <p:animMotion origin="layout" path="M 0.0013 -0.00463 C 0.0013 0.04769 -0.00586 0.05139 0.02109 0.11111 C 0.03034 0.14468 0.04583 0.19468 0.06198 0.19676 C 0.078 0.19861 0.11016 0.18241 0.1168 0.12246 C 0.11914 0.10162 0.09401 0.08195 0.12409 0.06019 C 0.14844 0.05903 0.14479 0.10741 0.18893 0.10695 C 0.20313 0.09213 0.22826 0.11598 0.23151 0.0625 C 0.19792 0.01528 0.22122 -0.00509 0.20846 -0.03541 C 0.20625 -0.06851 0.15664 -0.07222 0.18529 -0.12801 C 0.20573 -0.17731 0.24792 -0.06365 0.29297 -0.10069 C 0.30313 -0.13981 0.23945 -0.17037 0.25313 -0.23472 C 0.26003 -0.25856 0.27669 -0.25046 0.28711 -0.24791 " pathEditMode="relative" rAng="0" ptsTypes="AAAAAAAAAAAA">
                                      <p:cBhvr>
                                        <p:cTn id="11" dur="15000" fill="hold"/>
                                        <p:tgtEl>
                                          <p:spTgt spid="29"/>
                                        </p:tgtEl>
                                        <p:attrNameLst>
                                          <p:attrName>ppt_x</p:attrName>
                                          <p:attrName>ppt_y</p:attrName>
                                        </p:attrNameLst>
                                      </p:cBhvr>
                                      <p:rCtr x="14596" y="-2269"/>
                                    </p:animMotion>
                                  </p:childTnLst>
                                </p:cTn>
                              </p:par>
                              <p:par>
                                <p:cTn id="12" presetID="8" presetClass="emph" presetSubtype="0" repeatCount="indefinite" fill="hold" nodeType="withEffect">
                                  <p:stCondLst>
                                    <p:cond delay="0"/>
                                  </p:stCondLst>
                                  <p:childTnLst>
                                    <p:animRot by="21600000">
                                      <p:cBhvr>
                                        <p:cTn id="13" dur="2000" fill="hold"/>
                                        <p:tgtEl>
                                          <p:spTgt spid="37"/>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40"/>
                                        </p:tgtEl>
                                        <p:attrNameLst>
                                          <p:attrName>r</p:attrName>
                                        </p:attrNameLst>
                                      </p:cBhvr>
                                    </p:animRot>
                                  </p:childTnLst>
                                </p:cTn>
                              </p:par>
                              <p:par>
                                <p:cTn id="16" presetID="8" presetClass="emph" presetSubtype="0" repeatCount="indefinite" fill="hold" nodeType="withEffect">
                                  <p:stCondLst>
                                    <p:cond delay="0"/>
                                  </p:stCondLst>
                                  <p:childTnLst>
                                    <p:animRot by="21600000">
                                      <p:cBhvr>
                                        <p:cTn id="17" dur="2000" fill="hold"/>
                                        <p:tgtEl>
                                          <p:spTgt spid="39"/>
                                        </p:tgtEl>
                                        <p:attrNameLst>
                                          <p:attrName>r</p:attrName>
                                        </p:attrNameLst>
                                      </p:cBhvr>
                                    </p:animRot>
                                  </p:childTnLst>
                                </p:cTn>
                              </p:par>
                              <p:par>
                                <p:cTn id="18" presetID="8" presetClass="emph" presetSubtype="0" repeatCount="indefinite" fill="hold" nodeType="withEffect">
                                  <p:stCondLst>
                                    <p:cond delay="0"/>
                                  </p:stCondLst>
                                  <p:childTnLst>
                                    <p:animRot by="21600000">
                                      <p:cBhvr>
                                        <p:cTn id="19" dur="2000" fill="hold"/>
                                        <p:tgtEl>
                                          <p:spTgt spid="33"/>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2000" fill="hold"/>
                                        <p:tgtEl>
                                          <p:spTgt spid="38"/>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000" fill="hold"/>
                                        <p:tgtEl>
                                          <p:spTgt spid="36"/>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35"/>
                                        </p:tgtEl>
                                        <p:attrNameLst>
                                          <p:attrName>r</p:attrName>
                                        </p:attrNameLst>
                                      </p:cBhvr>
                                    </p:animRot>
                                  </p:childTnLst>
                                </p:cTn>
                              </p:par>
                              <p:par>
                                <p:cTn id="26" presetID="8" presetClass="emph" presetSubtype="0" repeatCount="indefinite" fill="hold" nodeType="withEffect">
                                  <p:stCondLst>
                                    <p:cond delay="0"/>
                                  </p:stCondLst>
                                  <p:childTnLst>
                                    <p:animRot by="21600000">
                                      <p:cBhvr>
                                        <p:cTn id="27" dur="2000" fill="hold"/>
                                        <p:tgtEl>
                                          <p:spTgt spid="34"/>
                                        </p:tgtEl>
                                        <p:attrNameLst>
                                          <p:attrName>r</p:attrName>
                                        </p:attrNameLst>
                                      </p:cBhvr>
                                    </p:animRot>
                                  </p:childTnLst>
                                </p:cTn>
                              </p:par>
                              <p:par>
                                <p:cTn id="28" presetID="8" presetClass="emph" presetSubtype="0" repeatCount="indefinite" fill="hold" nodeType="withEffect">
                                  <p:stCondLst>
                                    <p:cond delay="0"/>
                                  </p:stCondLst>
                                  <p:childTnLst>
                                    <p:animRot by="21600000">
                                      <p:cBhvr>
                                        <p:cTn id="29" dur="2000" fill="hold"/>
                                        <p:tgtEl>
                                          <p:spTgt spid="41"/>
                                        </p:tgtEl>
                                        <p:attrNameLst>
                                          <p:attrName>r</p:attrName>
                                        </p:attrNameLst>
                                      </p:cBhvr>
                                    </p:animRot>
                                  </p:childTnLst>
                                </p:cTn>
                              </p:par>
                              <p:par>
                                <p:cTn id="30" presetID="8" presetClass="emph" presetSubtype="0" repeatCount="indefinite" fill="hold" nodeType="withEffect">
                                  <p:stCondLst>
                                    <p:cond delay="0"/>
                                  </p:stCondLst>
                                  <p:childTnLst>
                                    <p:animRot by="21600000">
                                      <p:cBhvr>
                                        <p:cTn id="31" dur="2000" fill="hold"/>
                                        <p:tgtEl>
                                          <p:spTgt spid="42"/>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000" fill="hold"/>
                                        <p:tgtEl>
                                          <p:spTgt spid="44"/>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45"/>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000" fill="hold"/>
                                        <p:tgtEl>
                                          <p:spTgt spid="46"/>
                                        </p:tgtEl>
                                        <p:attrNameLst>
                                          <p:attrName>r</p:attrName>
                                        </p:attrNameLst>
                                      </p:cBhvr>
                                    </p:animRot>
                                  </p:childTnLst>
                                </p:cTn>
                              </p:par>
                              <p:par>
                                <p:cTn id="38" presetID="8" presetClass="emph" presetSubtype="0" repeatCount="indefinite" fill="hold" nodeType="withEffect">
                                  <p:stCondLst>
                                    <p:cond delay="0"/>
                                  </p:stCondLst>
                                  <p:childTnLst>
                                    <p:animRot by="21600000">
                                      <p:cBhvr>
                                        <p:cTn id="39" dur="2000" fill="hold"/>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41" name="Picture 12" descr="n185 Fb Thu Huong Pham">
            <a:extLst>
              <a:ext uri="{FF2B5EF4-FFF2-40B4-BE49-F238E27FC236}">
                <a16:creationId xmlns:a16="http://schemas.microsoft.com/office/drawing/2014/main" id="{CB1263D8-73B8-080A-89AA-32FA0FA239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6683" y="173382"/>
            <a:ext cx="1290690" cy="1378574"/>
          </a:xfrm>
          <a:prstGeom prst="rect">
            <a:avLst/>
          </a:prstGeom>
        </p:spPr>
      </p:pic>
      <p:grpSp>
        <p:nvGrpSpPr>
          <p:cNvPr id="31" name="Group 30" descr="n185 Fb Thu Huong Pham">
            <a:extLst>
              <a:ext uri="{FF2B5EF4-FFF2-40B4-BE49-F238E27FC236}">
                <a16:creationId xmlns:a16="http://schemas.microsoft.com/office/drawing/2014/main" id="{711A3176-B5A1-6CFA-8098-929F7A1E638A}"/>
              </a:ext>
            </a:extLst>
          </p:cNvPr>
          <p:cNvGrpSpPr/>
          <p:nvPr/>
        </p:nvGrpSpPr>
        <p:grpSpPr>
          <a:xfrm>
            <a:off x="9306706" y="468448"/>
            <a:ext cx="4549250" cy="1952943"/>
            <a:chOff x="12408941" y="624596"/>
            <a:chExt cx="6065666" cy="2603924"/>
          </a:xfrm>
        </p:grpSpPr>
        <p:pic>
          <p:nvPicPr>
            <p:cNvPr id="32" name="Picture 15">
              <a:extLst>
                <a:ext uri="{FF2B5EF4-FFF2-40B4-BE49-F238E27FC236}">
                  <a16:creationId xmlns:a16="http://schemas.microsoft.com/office/drawing/2014/main" id="{B9C6D28A-9704-02A7-353C-42EA09BC08BC}"/>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3" name="Picture 23">
              <a:extLst>
                <a:ext uri="{FF2B5EF4-FFF2-40B4-BE49-F238E27FC236}">
                  <a16:creationId xmlns:a16="http://schemas.microsoft.com/office/drawing/2014/main" id="{2A1188D5-579D-1ACB-447F-FC77D9DDC6F9}"/>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4" name="Picture 15">
              <a:extLst>
                <a:ext uri="{FF2B5EF4-FFF2-40B4-BE49-F238E27FC236}">
                  <a16:creationId xmlns:a16="http://schemas.microsoft.com/office/drawing/2014/main" id="{8C2E669C-DB23-0638-164E-04B28E1F1AD4}"/>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5" name="Picture 15">
              <a:extLst>
                <a:ext uri="{FF2B5EF4-FFF2-40B4-BE49-F238E27FC236}">
                  <a16:creationId xmlns:a16="http://schemas.microsoft.com/office/drawing/2014/main" id="{C55878C1-2DDD-45AF-937C-0EEA8DAF84BA}"/>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6" name="Group 35" descr="n185 Fb Thu Huong Pham">
            <a:extLst>
              <a:ext uri="{FF2B5EF4-FFF2-40B4-BE49-F238E27FC236}">
                <a16:creationId xmlns:a16="http://schemas.microsoft.com/office/drawing/2014/main" id="{50645645-CCF4-1C07-CDC3-FDD66505168A}"/>
              </a:ext>
            </a:extLst>
          </p:cNvPr>
          <p:cNvGrpSpPr/>
          <p:nvPr/>
        </p:nvGrpSpPr>
        <p:grpSpPr>
          <a:xfrm>
            <a:off x="-3819250" y="132184"/>
            <a:ext cx="3760736" cy="1948436"/>
            <a:chOff x="-5092332" y="176244"/>
            <a:chExt cx="5014314" cy="2597915"/>
          </a:xfrm>
        </p:grpSpPr>
        <p:pic>
          <p:nvPicPr>
            <p:cNvPr id="37" name="Picture 15">
              <a:extLst>
                <a:ext uri="{FF2B5EF4-FFF2-40B4-BE49-F238E27FC236}">
                  <a16:creationId xmlns:a16="http://schemas.microsoft.com/office/drawing/2014/main" id="{34C8BA7E-B877-F6AB-7431-DF1D83F524D7}"/>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8" name="Picture 15">
              <a:extLst>
                <a:ext uri="{FF2B5EF4-FFF2-40B4-BE49-F238E27FC236}">
                  <a16:creationId xmlns:a16="http://schemas.microsoft.com/office/drawing/2014/main" id="{657847A2-2C87-779E-818C-5B711513A8D0}"/>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9" name="Picture 15">
              <a:extLst>
                <a:ext uri="{FF2B5EF4-FFF2-40B4-BE49-F238E27FC236}">
                  <a16:creationId xmlns:a16="http://schemas.microsoft.com/office/drawing/2014/main" id="{DD239C67-470F-B40E-3BD9-7E138BF9E271}"/>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40" name="Picture 15">
              <a:extLst>
                <a:ext uri="{FF2B5EF4-FFF2-40B4-BE49-F238E27FC236}">
                  <a16:creationId xmlns:a16="http://schemas.microsoft.com/office/drawing/2014/main" id="{5FE649C3-DCE5-4301-F325-5A7512D443D0}"/>
                </a:ext>
              </a:extLst>
            </p:cNvPr>
            <p:cNvPicPr>
              <a:picLocks noChangeAspect="1"/>
            </p:cNvPicPr>
            <p:nvPr/>
          </p:nvPicPr>
          <p:blipFill>
            <a:blip r:embed="rId4"/>
            <a:srcRect/>
            <a:stretch>
              <a:fillRect/>
            </a:stretch>
          </p:blipFill>
          <p:spPr>
            <a:xfrm>
              <a:off x="-5092332" y="871045"/>
              <a:ext cx="1130523" cy="694801"/>
            </a:xfrm>
            <a:prstGeom prst="rect">
              <a:avLst/>
            </a:prstGeom>
          </p:spPr>
        </p:pic>
      </p:grpSp>
      <p:grpSp>
        <p:nvGrpSpPr>
          <p:cNvPr id="7" name="Group 6" descr="n185 Fb Thu Huong Pham">
            <a:extLst>
              <a:ext uri="{FF2B5EF4-FFF2-40B4-BE49-F238E27FC236}">
                <a16:creationId xmlns:a16="http://schemas.microsoft.com/office/drawing/2014/main" id="{AE184DE7-3575-6DEA-C9D0-BD2511213349}"/>
              </a:ext>
            </a:extLst>
          </p:cNvPr>
          <p:cNvGrpSpPr/>
          <p:nvPr/>
        </p:nvGrpSpPr>
        <p:grpSpPr>
          <a:xfrm>
            <a:off x="-834309" y="3930150"/>
            <a:ext cx="11495810" cy="1261872"/>
            <a:chOff x="-1140691" y="5175504"/>
            <a:chExt cx="15327746" cy="1682496"/>
          </a:xfrm>
        </p:grpSpPr>
        <p:pic>
          <p:nvPicPr>
            <p:cNvPr id="4" name="Picture 6">
              <a:extLst>
                <a:ext uri="{FF2B5EF4-FFF2-40B4-BE49-F238E27FC236}">
                  <a16:creationId xmlns:a16="http://schemas.microsoft.com/office/drawing/2014/main" id="{3E494D30-ADB8-9F57-AEB8-270C725B239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71855" y="5175504"/>
              <a:ext cx="7315200" cy="1682496"/>
            </a:xfrm>
            <a:prstGeom prst="rect">
              <a:avLst/>
            </a:prstGeom>
          </p:spPr>
        </p:pic>
        <p:pic>
          <p:nvPicPr>
            <p:cNvPr id="5" name="Picture 6">
              <a:extLst>
                <a:ext uri="{FF2B5EF4-FFF2-40B4-BE49-F238E27FC236}">
                  <a16:creationId xmlns:a16="http://schemas.microsoft.com/office/drawing/2014/main" id="{E49245B5-4046-56FB-7042-AA5B37E8BA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14255" y="5175504"/>
              <a:ext cx="7315200" cy="1682496"/>
            </a:xfrm>
            <a:prstGeom prst="rect">
              <a:avLst/>
            </a:prstGeom>
          </p:spPr>
        </p:pic>
        <p:pic>
          <p:nvPicPr>
            <p:cNvPr id="6" name="Picture 6">
              <a:extLst>
                <a:ext uri="{FF2B5EF4-FFF2-40B4-BE49-F238E27FC236}">
                  <a16:creationId xmlns:a16="http://schemas.microsoft.com/office/drawing/2014/main" id="{12090104-38A1-06FC-5506-29D2E891262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0691" y="5175504"/>
              <a:ext cx="7315200" cy="1682496"/>
            </a:xfrm>
            <a:prstGeom prst="rect">
              <a:avLst/>
            </a:prstGeom>
          </p:spPr>
        </p:pic>
      </p:grpSp>
      <p:grpSp>
        <p:nvGrpSpPr>
          <p:cNvPr id="28" name="Group 27" descr="n185 Fb Thu Huong Pham">
            <a:extLst>
              <a:ext uri="{FF2B5EF4-FFF2-40B4-BE49-F238E27FC236}">
                <a16:creationId xmlns:a16="http://schemas.microsoft.com/office/drawing/2014/main" id="{44CFE1A0-E7AF-7335-5DC4-8EA980CD2D92}"/>
              </a:ext>
            </a:extLst>
          </p:cNvPr>
          <p:cNvGrpSpPr/>
          <p:nvPr/>
        </p:nvGrpSpPr>
        <p:grpSpPr>
          <a:xfrm>
            <a:off x="-28732" y="3344194"/>
            <a:ext cx="9201973" cy="1178696"/>
            <a:chOff x="-3822" y="4600319"/>
            <a:chExt cx="12269297" cy="1571594"/>
          </a:xfrm>
        </p:grpSpPr>
        <p:pic>
          <p:nvPicPr>
            <p:cNvPr id="24" name="Picture 16">
              <a:extLst>
                <a:ext uri="{FF2B5EF4-FFF2-40B4-BE49-F238E27FC236}">
                  <a16:creationId xmlns:a16="http://schemas.microsoft.com/office/drawing/2014/main" id="{DBE679A6-E5B1-FA99-A145-3581681CE3C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0549">
              <a:off x="6034977" y="4615801"/>
              <a:ext cx="3139754" cy="1359130"/>
            </a:xfrm>
            <a:prstGeom prst="rect">
              <a:avLst/>
            </a:prstGeom>
          </p:spPr>
        </p:pic>
        <p:pic>
          <p:nvPicPr>
            <p:cNvPr id="22" name="Picture 16">
              <a:extLst>
                <a:ext uri="{FF2B5EF4-FFF2-40B4-BE49-F238E27FC236}">
                  <a16:creationId xmlns:a16="http://schemas.microsoft.com/office/drawing/2014/main" id="{5FF0E80C-B9AD-073A-406E-F32F7D8061FC}"/>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40067"/>
            <a:stretch/>
          </p:blipFill>
          <p:spPr>
            <a:xfrm rot="20678505">
              <a:off x="-3822" y="4812783"/>
              <a:ext cx="1881751" cy="1359130"/>
            </a:xfrm>
            <a:prstGeom prst="rect">
              <a:avLst/>
            </a:prstGeom>
          </p:spPr>
        </p:pic>
        <p:pic>
          <p:nvPicPr>
            <p:cNvPr id="23" name="Picture 16">
              <a:extLst>
                <a:ext uri="{FF2B5EF4-FFF2-40B4-BE49-F238E27FC236}">
                  <a16:creationId xmlns:a16="http://schemas.microsoft.com/office/drawing/2014/main" id="{F1895DA0-99C9-F7C9-4BBB-FA2B642D065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44428">
              <a:off x="1759075" y="4600319"/>
              <a:ext cx="3139754" cy="1359130"/>
            </a:xfrm>
            <a:prstGeom prst="rect">
              <a:avLst/>
            </a:prstGeom>
          </p:spPr>
        </p:pic>
        <p:pic>
          <p:nvPicPr>
            <p:cNvPr id="25" name="Picture 16">
              <a:extLst>
                <a:ext uri="{FF2B5EF4-FFF2-40B4-BE49-F238E27FC236}">
                  <a16:creationId xmlns:a16="http://schemas.microsoft.com/office/drawing/2014/main" id="{AF5229AB-C5E2-490A-D16F-31438F4AB0B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50">
              <a:off x="9125721" y="4651195"/>
              <a:ext cx="3139754" cy="1359130"/>
            </a:xfrm>
            <a:prstGeom prst="rect">
              <a:avLst/>
            </a:prstGeom>
          </p:spPr>
        </p:pic>
        <p:pic>
          <p:nvPicPr>
            <p:cNvPr id="27" name="Picture 16">
              <a:extLst>
                <a:ext uri="{FF2B5EF4-FFF2-40B4-BE49-F238E27FC236}">
                  <a16:creationId xmlns:a16="http://schemas.microsoft.com/office/drawing/2014/main" id="{0CD72171-44F0-8F25-429D-BE9586249037}"/>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60455"/>
            <a:stretch/>
          </p:blipFill>
          <p:spPr>
            <a:xfrm rot="21095236">
              <a:off x="4824437" y="4819608"/>
              <a:ext cx="1095223" cy="1198887"/>
            </a:xfrm>
            <a:prstGeom prst="rect">
              <a:avLst/>
            </a:prstGeom>
          </p:spPr>
        </p:pic>
      </p:grpSp>
      <p:pic>
        <p:nvPicPr>
          <p:cNvPr id="20" name="Picture 6" descr="n185 Fb Thu Huong Pham">
            <a:extLst>
              <a:ext uri="{FF2B5EF4-FFF2-40B4-BE49-F238E27FC236}">
                <a16:creationId xmlns:a16="http://schemas.microsoft.com/office/drawing/2014/main" id="{52289406-86B0-1D1A-5CB2-3DEE5266C2A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127760" y="255568"/>
            <a:ext cx="4652609" cy="4936454"/>
          </a:xfrm>
          <a:prstGeom prst="rect">
            <a:avLst/>
          </a:prstGeom>
        </p:spPr>
      </p:pic>
      <p:pic>
        <p:nvPicPr>
          <p:cNvPr id="70" name="Picture 69" descr="n185 Fb Thu Huong Pham">
            <a:extLst>
              <a:ext uri="{FF2B5EF4-FFF2-40B4-BE49-F238E27FC236}">
                <a16:creationId xmlns:a16="http://schemas.microsoft.com/office/drawing/2014/main" id="{98A76762-8654-54D9-9834-4F2F680F7B10}"/>
              </a:ext>
            </a:extLst>
          </p:cNvPr>
          <p:cNvPicPr>
            <a:picLocks noChangeAspect="1"/>
          </p:cNvPicPr>
          <p:nvPr/>
        </p:nvPicPr>
        <p:blipFill>
          <a:blip r:embed="rId12"/>
          <a:stretch>
            <a:fillRect/>
          </a:stretch>
        </p:blipFill>
        <p:spPr>
          <a:xfrm>
            <a:off x="1796602" y="1057110"/>
            <a:ext cx="640136" cy="731584"/>
          </a:xfrm>
          <a:prstGeom prst="rect">
            <a:avLst/>
          </a:prstGeom>
        </p:spPr>
      </p:pic>
      <p:pic>
        <p:nvPicPr>
          <p:cNvPr id="71" name="Picture 70" descr="n185 Fb Thu Huong Pham">
            <a:extLst>
              <a:ext uri="{FF2B5EF4-FFF2-40B4-BE49-F238E27FC236}">
                <a16:creationId xmlns:a16="http://schemas.microsoft.com/office/drawing/2014/main" id="{ED69E891-B28B-8431-64CA-9DAC590F0222}"/>
              </a:ext>
            </a:extLst>
          </p:cNvPr>
          <p:cNvPicPr>
            <a:picLocks noChangeAspect="1"/>
          </p:cNvPicPr>
          <p:nvPr/>
        </p:nvPicPr>
        <p:blipFill>
          <a:blip r:embed="rId13"/>
          <a:stretch>
            <a:fillRect/>
          </a:stretch>
        </p:blipFill>
        <p:spPr>
          <a:xfrm>
            <a:off x="4949352" y="2010103"/>
            <a:ext cx="768163" cy="813887"/>
          </a:xfrm>
          <a:prstGeom prst="rect">
            <a:avLst/>
          </a:prstGeom>
        </p:spPr>
      </p:pic>
      <p:pic>
        <p:nvPicPr>
          <p:cNvPr id="72" name="Picture 71" descr="n185 Fb Thu Huong Pham">
            <a:extLst>
              <a:ext uri="{FF2B5EF4-FFF2-40B4-BE49-F238E27FC236}">
                <a16:creationId xmlns:a16="http://schemas.microsoft.com/office/drawing/2014/main" id="{BB271963-4899-2698-C17D-6C6EA82A4CC8}"/>
              </a:ext>
            </a:extLst>
          </p:cNvPr>
          <p:cNvPicPr>
            <a:picLocks noChangeAspect="1"/>
          </p:cNvPicPr>
          <p:nvPr/>
        </p:nvPicPr>
        <p:blipFill>
          <a:blip r:embed="rId14"/>
          <a:stretch>
            <a:fillRect/>
          </a:stretch>
        </p:blipFill>
        <p:spPr>
          <a:xfrm>
            <a:off x="2268106" y="2172353"/>
            <a:ext cx="781880" cy="772735"/>
          </a:xfrm>
          <a:prstGeom prst="rect">
            <a:avLst/>
          </a:prstGeom>
        </p:spPr>
      </p:pic>
      <p:pic>
        <p:nvPicPr>
          <p:cNvPr id="73" name="Picture 72" descr="n185 Fb Thu Huong Pham">
            <a:extLst>
              <a:ext uri="{FF2B5EF4-FFF2-40B4-BE49-F238E27FC236}">
                <a16:creationId xmlns:a16="http://schemas.microsoft.com/office/drawing/2014/main" id="{2EF0BCB2-FAEC-AE4A-7583-1B761456A116}"/>
              </a:ext>
            </a:extLst>
          </p:cNvPr>
          <p:cNvPicPr>
            <a:picLocks noChangeAspect="1"/>
          </p:cNvPicPr>
          <p:nvPr/>
        </p:nvPicPr>
        <p:blipFill>
          <a:blip r:embed="rId15"/>
          <a:stretch>
            <a:fillRect/>
          </a:stretch>
        </p:blipFill>
        <p:spPr>
          <a:xfrm>
            <a:off x="3248260" y="277812"/>
            <a:ext cx="685859" cy="763590"/>
          </a:xfrm>
          <a:prstGeom prst="rect">
            <a:avLst/>
          </a:prstGeom>
        </p:spPr>
      </p:pic>
      <p:pic>
        <p:nvPicPr>
          <p:cNvPr id="74" name="Picture 73" descr="n185 Fb Thu Huong Pham">
            <a:extLst>
              <a:ext uri="{FF2B5EF4-FFF2-40B4-BE49-F238E27FC236}">
                <a16:creationId xmlns:a16="http://schemas.microsoft.com/office/drawing/2014/main" id="{316AA19F-449C-2DA2-0AEB-1E4F6AAD99C1}"/>
              </a:ext>
            </a:extLst>
          </p:cNvPr>
          <p:cNvPicPr>
            <a:picLocks noChangeAspect="1"/>
          </p:cNvPicPr>
          <p:nvPr/>
        </p:nvPicPr>
        <p:blipFill>
          <a:blip r:embed="rId16"/>
          <a:stretch>
            <a:fillRect/>
          </a:stretch>
        </p:blipFill>
        <p:spPr>
          <a:xfrm>
            <a:off x="3242134" y="1292329"/>
            <a:ext cx="754445" cy="791024"/>
          </a:xfrm>
          <a:prstGeom prst="rect">
            <a:avLst/>
          </a:prstGeom>
        </p:spPr>
      </p:pic>
      <p:pic>
        <p:nvPicPr>
          <p:cNvPr id="75" name="Picture 74" descr="n185 Fb Thu Huong Pham">
            <a:extLst>
              <a:ext uri="{FF2B5EF4-FFF2-40B4-BE49-F238E27FC236}">
                <a16:creationId xmlns:a16="http://schemas.microsoft.com/office/drawing/2014/main" id="{E7D81144-87F8-9182-A95C-889274E40A3B}"/>
              </a:ext>
            </a:extLst>
          </p:cNvPr>
          <p:cNvPicPr>
            <a:picLocks noChangeAspect="1"/>
          </p:cNvPicPr>
          <p:nvPr/>
        </p:nvPicPr>
        <p:blipFill>
          <a:blip r:embed="rId17"/>
          <a:stretch>
            <a:fillRect/>
          </a:stretch>
        </p:blipFill>
        <p:spPr>
          <a:xfrm>
            <a:off x="3995918" y="64576"/>
            <a:ext cx="887045" cy="855038"/>
          </a:xfrm>
          <a:prstGeom prst="rect">
            <a:avLst/>
          </a:prstGeom>
        </p:spPr>
      </p:pic>
      <p:pic>
        <p:nvPicPr>
          <p:cNvPr id="77" name="Picture 76" descr="n185 Fb Thu Huong Pham">
            <a:extLst>
              <a:ext uri="{FF2B5EF4-FFF2-40B4-BE49-F238E27FC236}">
                <a16:creationId xmlns:a16="http://schemas.microsoft.com/office/drawing/2014/main" id="{EB0105FD-D52F-EFCD-B1EF-6067B2C87E92}"/>
              </a:ext>
            </a:extLst>
          </p:cNvPr>
          <p:cNvPicPr>
            <a:picLocks noChangeAspect="1"/>
          </p:cNvPicPr>
          <p:nvPr/>
        </p:nvPicPr>
        <p:blipFill>
          <a:blip r:embed="rId18"/>
          <a:stretch>
            <a:fillRect/>
          </a:stretch>
        </p:blipFill>
        <p:spPr>
          <a:xfrm>
            <a:off x="5423983" y="442701"/>
            <a:ext cx="868755" cy="891617"/>
          </a:xfrm>
          <a:prstGeom prst="rect">
            <a:avLst/>
          </a:prstGeom>
        </p:spPr>
      </p:pic>
      <p:pic>
        <p:nvPicPr>
          <p:cNvPr id="19" name="Picture 18" descr="n185 Fb Thu Huong Pham">
            <a:hlinkClick r:id="rId19" action="ppaction://hlinksldjump"/>
            <a:extLst>
              <a:ext uri="{FF2B5EF4-FFF2-40B4-BE49-F238E27FC236}">
                <a16:creationId xmlns:a16="http://schemas.microsoft.com/office/drawing/2014/main" id="{9A7C21CA-D515-D072-EB49-F0AB94141C68}"/>
              </a:ext>
            </a:extLst>
          </p:cNvPr>
          <p:cNvPicPr>
            <a:picLocks noChangeAspect="1"/>
          </p:cNvPicPr>
          <p:nvPr/>
        </p:nvPicPr>
        <p:blipFill>
          <a:blip r:embed="rId12"/>
          <a:stretch>
            <a:fillRect/>
          </a:stretch>
        </p:blipFill>
        <p:spPr>
          <a:xfrm>
            <a:off x="1792695" y="1060083"/>
            <a:ext cx="640136" cy="731584"/>
          </a:xfrm>
          <a:prstGeom prst="rect">
            <a:avLst/>
          </a:prstGeom>
        </p:spPr>
      </p:pic>
      <p:pic>
        <p:nvPicPr>
          <p:cNvPr id="54" name="Picture 53" descr="n185 Fb Thu Huong Pham">
            <a:hlinkClick r:id="rId20" action="ppaction://hlinksldjump"/>
            <a:extLst>
              <a:ext uri="{FF2B5EF4-FFF2-40B4-BE49-F238E27FC236}">
                <a16:creationId xmlns:a16="http://schemas.microsoft.com/office/drawing/2014/main" id="{B983A08D-64B2-5558-82CA-3B2BF2704795}"/>
              </a:ext>
            </a:extLst>
          </p:cNvPr>
          <p:cNvPicPr>
            <a:picLocks noChangeAspect="1"/>
          </p:cNvPicPr>
          <p:nvPr/>
        </p:nvPicPr>
        <p:blipFill>
          <a:blip r:embed="rId13"/>
          <a:stretch>
            <a:fillRect/>
          </a:stretch>
        </p:blipFill>
        <p:spPr>
          <a:xfrm>
            <a:off x="4942365" y="2004323"/>
            <a:ext cx="768163" cy="813887"/>
          </a:xfrm>
          <a:prstGeom prst="rect">
            <a:avLst/>
          </a:prstGeom>
        </p:spPr>
      </p:pic>
      <p:pic>
        <p:nvPicPr>
          <p:cNvPr id="55" name="Picture 54" descr="n185 Fb Thu Huong Pham">
            <a:hlinkClick r:id="rId21" action="ppaction://hlinksldjump"/>
            <a:extLst>
              <a:ext uri="{FF2B5EF4-FFF2-40B4-BE49-F238E27FC236}">
                <a16:creationId xmlns:a16="http://schemas.microsoft.com/office/drawing/2014/main" id="{8A0CFB29-0543-D892-1478-6323B98F0662}"/>
              </a:ext>
            </a:extLst>
          </p:cNvPr>
          <p:cNvPicPr>
            <a:picLocks noChangeAspect="1"/>
          </p:cNvPicPr>
          <p:nvPr/>
        </p:nvPicPr>
        <p:blipFill>
          <a:blip r:embed="rId14"/>
          <a:stretch>
            <a:fillRect/>
          </a:stretch>
        </p:blipFill>
        <p:spPr>
          <a:xfrm>
            <a:off x="2268106" y="2169379"/>
            <a:ext cx="781880" cy="772735"/>
          </a:xfrm>
          <a:prstGeom prst="rect">
            <a:avLst/>
          </a:prstGeom>
        </p:spPr>
      </p:pic>
      <p:pic>
        <p:nvPicPr>
          <p:cNvPr id="56" name="Picture 55" descr="n185 Fb Thu Huong Pham">
            <a:hlinkClick r:id="rId22" action="ppaction://hlinksldjump"/>
            <a:extLst>
              <a:ext uri="{FF2B5EF4-FFF2-40B4-BE49-F238E27FC236}">
                <a16:creationId xmlns:a16="http://schemas.microsoft.com/office/drawing/2014/main" id="{BEDEFEA5-547B-0EE8-8CFA-352B739375F0}"/>
              </a:ext>
            </a:extLst>
          </p:cNvPr>
          <p:cNvPicPr>
            <a:picLocks noChangeAspect="1"/>
          </p:cNvPicPr>
          <p:nvPr/>
        </p:nvPicPr>
        <p:blipFill>
          <a:blip r:embed="rId15"/>
          <a:stretch>
            <a:fillRect/>
          </a:stretch>
        </p:blipFill>
        <p:spPr>
          <a:xfrm>
            <a:off x="3236827" y="271489"/>
            <a:ext cx="685859" cy="763590"/>
          </a:xfrm>
          <a:prstGeom prst="rect">
            <a:avLst/>
          </a:prstGeom>
        </p:spPr>
      </p:pic>
      <p:pic>
        <p:nvPicPr>
          <p:cNvPr id="57" name="Picture 56" descr="n185 Fb Thu Huong Pham">
            <a:hlinkClick r:id="rId23" action="ppaction://hlinksldjump"/>
            <a:extLst>
              <a:ext uri="{FF2B5EF4-FFF2-40B4-BE49-F238E27FC236}">
                <a16:creationId xmlns:a16="http://schemas.microsoft.com/office/drawing/2014/main" id="{C84A0A08-50EE-F9DD-387C-3941C953E0A4}"/>
              </a:ext>
            </a:extLst>
          </p:cNvPr>
          <p:cNvPicPr>
            <a:picLocks noChangeAspect="1"/>
          </p:cNvPicPr>
          <p:nvPr/>
        </p:nvPicPr>
        <p:blipFill>
          <a:blip r:embed="rId16"/>
          <a:stretch>
            <a:fillRect/>
          </a:stretch>
        </p:blipFill>
        <p:spPr>
          <a:xfrm>
            <a:off x="3248726" y="1303891"/>
            <a:ext cx="754445" cy="791024"/>
          </a:xfrm>
          <a:prstGeom prst="rect">
            <a:avLst/>
          </a:prstGeom>
        </p:spPr>
      </p:pic>
      <p:pic>
        <p:nvPicPr>
          <p:cNvPr id="58" name="Picture 57" descr="n185 Fb Thu Huong Pham">
            <a:hlinkClick r:id="rId24" action="ppaction://hlinksldjump"/>
            <a:extLst>
              <a:ext uri="{FF2B5EF4-FFF2-40B4-BE49-F238E27FC236}">
                <a16:creationId xmlns:a16="http://schemas.microsoft.com/office/drawing/2014/main" id="{523D9709-94E3-6852-DDB3-57F678A48876}"/>
              </a:ext>
            </a:extLst>
          </p:cNvPr>
          <p:cNvPicPr>
            <a:picLocks noChangeAspect="1"/>
          </p:cNvPicPr>
          <p:nvPr/>
        </p:nvPicPr>
        <p:blipFill>
          <a:blip r:embed="rId17"/>
          <a:stretch>
            <a:fillRect/>
          </a:stretch>
        </p:blipFill>
        <p:spPr>
          <a:xfrm>
            <a:off x="4003171" y="58797"/>
            <a:ext cx="887045" cy="855038"/>
          </a:xfrm>
          <a:prstGeom prst="rect">
            <a:avLst/>
          </a:prstGeom>
        </p:spPr>
      </p:pic>
      <p:pic>
        <p:nvPicPr>
          <p:cNvPr id="60" name="Picture 59" descr="n185 Fb Thu Huong Pham">
            <a:hlinkClick r:id="rId25" action="ppaction://hlinksldjump"/>
            <a:extLst>
              <a:ext uri="{FF2B5EF4-FFF2-40B4-BE49-F238E27FC236}">
                <a16:creationId xmlns:a16="http://schemas.microsoft.com/office/drawing/2014/main" id="{4BB876A9-DF67-AEEE-C945-CD0E87065E50}"/>
              </a:ext>
            </a:extLst>
          </p:cNvPr>
          <p:cNvPicPr>
            <a:picLocks noChangeAspect="1"/>
          </p:cNvPicPr>
          <p:nvPr/>
        </p:nvPicPr>
        <p:blipFill>
          <a:blip r:embed="rId18"/>
          <a:stretch>
            <a:fillRect/>
          </a:stretch>
        </p:blipFill>
        <p:spPr>
          <a:xfrm>
            <a:off x="5420063" y="425699"/>
            <a:ext cx="868755" cy="891617"/>
          </a:xfrm>
          <a:prstGeom prst="rect">
            <a:avLst/>
          </a:prstGeom>
        </p:spPr>
      </p:pic>
      <p:grpSp>
        <p:nvGrpSpPr>
          <p:cNvPr id="3" name="Group 2" descr="n185 Fb Thu Huong Pham">
            <a:extLst>
              <a:ext uri="{FF2B5EF4-FFF2-40B4-BE49-F238E27FC236}">
                <a16:creationId xmlns:a16="http://schemas.microsoft.com/office/drawing/2014/main" id="{13E0A5CD-876B-40F9-B55B-6641B6200F52}"/>
              </a:ext>
            </a:extLst>
          </p:cNvPr>
          <p:cNvGrpSpPr/>
          <p:nvPr/>
        </p:nvGrpSpPr>
        <p:grpSpPr>
          <a:xfrm>
            <a:off x="3190332" y="2710210"/>
            <a:ext cx="784808" cy="726304"/>
            <a:chOff x="3190332" y="2710210"/>
            <a:chExt cx="784808" cy="726304"/>
          </a:xfrm>
        </p:grpSpPr>
        <p:pic>
          <p:nvPicPr>
            <p:cNvPr id="43" name="Picture 10">
              <a:hlinkClick r:id="rId26" action="ppaction://hlinksldjump"/>
              <a:extLst>
                <a:ext uri="{FF2B5EF4-FFF2-40B4-BE49-F238E27FC236}">
                  <a16:creationId xmlns:a16="http://schemas.microsoft.com/office/drawing/2014/main" id="{4FEB06F9-A5D2-4A97-8B40-5B2ADA7DCBEF}"/>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a:off x="3190332" y="2710210"/>
              <a:ext cx="784808" cy="726304"/>
            </a:xfrm>
            <a:prstGeom prst="rect">
              <a:avLst/>
            </a:prstGeom>
          </p:spPr>
        </p:pic>
        <p:sp>
          <p:nvSpPr>
            <p:cNvPr id="2" name="TextBox 1">
              <a:extLst>
                <a:ext uri="{FF2B5EF4-FFF2-40B4-BE49-F238E27FC236}">
                  <a16:creationId xmlns:a16="http://schemas.microsoft.com/office/drawing/2014/main" id="{76D70DF5-89F1-4497-ACF4-BB26E9FDE3FC}"/>
                </a:ext>
              </a:extLst>
            </p:cNvPr>
            <p:cNvSpPr txBox="1"/>
            <p:nvPr/>
          </p:nvSpPr>
          <p:spPr>
            <a:xfrm>
              <a:off x="3421294" y="2850499"/>
              <a:ext cx="206834" cy="461665"/>
            </a:xfrm>
            <a:prstGeom prst="rect">
              <a:avLst/>
            </a:prstGeom>
            <a:noFill/>
          </p:spPr>
          <p:txBody>
            <a:bodyPr wrap="square" rtlCol="0">
              <a:spAutoFit/>
            </a:bodyPr>
            <a:lstStyle/>
            <a:p>
              <a:r>
                <a:rPr lang="en-US" sz="2400" b="1" dirty="0"/>
                <a:t>8</a:t>
              </a:r>
            </a:p>
          </p:txBody>
        </p:sp>
      </p:grpSp>
      <p:grpSp>
        <p:nvGrpSpPr>
          <p:cNvPr id="9" name="Group 8" descr="n185 Fb Thu Huong Pham">
            <a:extLst>
              <a:ext uri="{FF2B5EF4-FFF2-40B4-BE49-F238E27FC236}">
                <a16:creationId xmlns:a16="http://schemas.microsoft.com/office/drawing/2014/main" id="{2FAA1F16-4D81-4369-B89E-471475117958}"/>
              </a:ext>
            </a:extLst>
          </p:cNvPr>
          <p:cNvGrpSpPr/>
          <p:nvPr/>
        </p:nvGrpSpPr>
        <p:grpSpPr>
          <a:xfrm>
            <a:off x="6488165" y="1172826"/>
            <a:ext cx="597592" cy="588899"/>
            <a:chOff x="6488165" y="1172826"/>
            <a:chExt cx="597592" cy="588899"/>
          </a:xfrm>
        </p:grpSpPr>
        <p:pic>
          <p:nvPicPr>
            <p:cNvPr id="44" name="Picture 13">
              <a:extLst>
                <a:ext uri="{FF2B5EF4-FFF2-40B4-BE49-F238E27FC236}">
                  <a16:creationId xmlns:a16="http://schemas.microsoft.com/office/drawing/2014/main" id="{FAB5097E-5E86-405F-9BF2-814FE40A4750}"/>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a:off x="6488165" y="1172826"/>
              <a:ext cx="597592" cy="588899"/>
            </a:xfrm>
            <a:prstGeom prst="rect">
              <a:avLst/>
            </a:prstGeom>
          </p:spPr>
        </p:pic>
        <p:sp>
          <p:nvSpPr>
            <p:cNvPr id="47" name="TextBox 46">
              <a:hlinkClick r:id="" action="ppaction://noaction"/>
              <a:extLst>
                <a:ext uri="{FF2B5EF4-FFF2-40B4-BE49-F238E27FC236}">
                  <a16:creationId xmlns:a16="http://schemas.microsoft.com/office/drawing/2014/main" id="{758C3B33-8C77-4D46-B500-7EC0D24790BB}"/>
                </a:ext>
              </a:extLst>
            </p:cNvPr>
            <p:cNvSpPr txBox="1"/>
            <p:nvPr/>
          </p:nvSpPr>
          <p:spPr>
            <a:xfrm>
              <a:off x="6493882" y="1258121"/>
              <a:ext cx="576895" cy="461665"/>
            </a:xfrm>
            <a:prstGeom prst="rect">
              <a:avLst/>
            </a:prstGeom>
            <a:noFill/>
          </p:spPr>
          <p:txBody>
            <a:bodyPr wrap="square" rtlCol="0">
              <a:spAutoFit/>
            </a:bodyPr>
            <a:lstStyle/>
            <a:p>
              <a:r>
                <a:rPr lang="en-US" sz="2400" b="1" dirty="0"/>
                <a:t>10</a:t>
              </a:r>
            </a:p>
          </p:txBody>
        </p:sp>
      </p:grpSp>
      <p:grpSp>
        <p:nvGrpSpPr>
          <p:cNvPr id="8" name="Group 7" descr="n185 Fb Thu Huong Pham">
            <a:extLst>
              <a:ext uri="{FF2B5EF4-FFF2-40B4-BE49-F238E27FC236}">
                <a16:creationId xmlns:a16="http://schemas.microsoft.com/office/drawing/2014/main" id="{9087C8EB-1CC2-4E9F-A8B9-63957CD4C873}"/>
              </a:ext>
            </a:extLst>
          </p:cNvPr>
          <p:cNvGrpSpPr/>
          <p:nvPr/>
        </p:nvGrpSpPr>
        <p:grpSpPr>
          <a:xfrm>
            <a:off x="4667410" y="1301017"/>
            <a:ext cx="563883" cy="533574"/>
            <a:chOff x="4667410" y="1301017"/>
            <a:chExt cx="563883" cy="533574"/>
          </a:xfrm>
        </p:grpSpPr>
        <p:pic>
          <p:nvPicPr>
            <p:cNvPr id="45" name="Picture 2">
              <a:extLst>
                <a:ext uri="{FF2B5EF4-FFF2-40B4-BE49-F238E27FC236}">
                  <a16:creationId xmlns:a16="http://schemas.microsoft.com/office/drawing/2014/main" id="{458752D8-2A31-4EEE-B2C7-2826C803720D}"/>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rcRect/>
            <a:stretch>
              <a:fillRect/>
            </a:stretch>
          </p:blipFill>
          <p:spPr>
            <a:xfrm>
              <a:off x="4667410" y="1301017"/>
              <a:ext cx="563883" cy="533574"/>
            </a:xfrm>
            <a:prstGeom prst="rect">
              <a:avLst/>
            </a:prstGeom>
          </p:spPr>
        </p:pic>
        <p:sp>
          <p:nvSpPr>
            <p:cNvPr id="46" name="TextBox 45">
              <a:hlinkClick r:id="" action="ppaction://noaction"/>
              <a:extLst>
                <a:ext uri="{FF2B5EF4-FFF2-40B4-BE49-F238E27FC236}">
                  <a16:creationId xmlns:a16="http://schemas.microsoft.com/office/drawing/2014/main" id="{9F36D240-5FE0-4072-94B4-CAC3FFFF311C}"/>
                </a:ext>
              </a:extLst>
            </p:cNvPr>
            <p:cNvSpPr txBox="1"/>
            <p:nvPr/>
          </p:nvSpPr>
          <p:spPr>
            <a:xfrm>
              <a:off x="4812630" y="1327029"/>
              <a:ext cx="206834" cy="461665"/>
            </a:xfrm>
            <a:prstGeom prst="rect">
              <a:avLst/>
            </a:prstGeom>
            <a:noFill/>
          </p:spPr>
          <p:txBody>
            <a:bodyPr wrap="square" rtlCol="0">
              <a:spAutoFit/>
            </a:bodyPr>
            <a:lstStyle/>
            <a:p>
              <a:r>
                <a:rPr lang="en-US" sz="2400" b="1" dirty="0"/>
                <a:t>9</a:t>
              </a:r>
            </a:p>
          </p:txBody>
        </p:sp>
      </p:grpSp>
      <p:sp>
        <p:nvSpPr>
          <p:cNvPr id="10" name="Arrow: Right 9" descr="n185 Fb Thu Huong Pham">
            <a:hlinkClick r:id="" action="ppaction://noaction"/>
            <a:extLst>
              <a:ext uri="{FF2B5EF4-FFF2-40B4-BE49-F238E27FC236}">
                <a16:creationId xmlns:a16="http://schemas.microsoft.com/office/drawing/2014/main" id="{9229909F-345A-4235-899E-F973DD4EE04E}"/>
              </a:ext>
            </a:extLst>
          </p:cNvPr>
          <p:cNvSpPr/>
          <p:nvPr/>
        </p:nvSpPr>
        <p:spPr>
          <a:xfrm>
            <a:off x="8526585" y="4798646"/>
            <a:ext cx="523630" cy="3448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38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0" fill="hold"/>
                                        <p:tgtEl>
                                          <p:spTgt spid="36"/>
                                        </p:tgtEl>
                                        <p:attrNameLst>
                                          <p:attrName>ppt_x</p:attrName>
                                        </p:attrNameLst>
                                      </p:cBhvr>
                                      <p:tavLst>
                                        <p:tav tm="0">
                                          <p:val>
                                            <p:strVal val="1+#ppt_w/2"/>
                                          </p:val>
                                        </p:tav>
                                        <p:tav tm="100000">
                                          <p:val>
                                            <p:strVal val="#ppt_x"/>
                                          </p:val>
                                        </p:tav>
                                      </p:tavLst>
                                    </p:anim>
                                    <p:anim calcmode="lin" valueType="num">
                                      <p:cBhvr additive="base">
                                        <p:cTn id="8" dur="1000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8000" fill="hold"/>
                                        <p:tgtEl>
                                          <p:spTgt spid="31"/>
                                        </p:tgtEl>
                                        <p:attrNameLst>
                                          <p:attrName>ppt_x</p:attrName>
                                        </p:attrNameLst>
                                      </p:cBhvr>
                                      <p:tavLst>
                                        <p:tav tm="0">
                                          <p:val>
                                            <p:strVal val="0-#ppt_w/2"/>
                                          </p:val>
                                        </p:tav>
                                        <p:tav tm="100000">
                                          <p:val>
                                            <p:strVal val="#ppt_x"/>
                                          </p:val>
                                        </p:tav>
                                      </p:tavLst>
                                    </p:anim>
                                    <p:anim calcmode="lin" valueType="num">
                                      <p:cBhvr additive="base">
                                        <p:cTn id="12" dur="8000" fill="hold"/>
                                        <p:tgtEl>
                                          <p:spTgt spid="31"/>
                                        </p:tgtEl>
                                        <p:attrNameLst>
                                          <p:attrName>ppt_y</p:attrName>
                                        </p:attrNameLst>
                                      </p:cBhvr>
                                      <p:tavLst>
                                        <p:tav tm="0">
                                          <p:val>
                                            <p:strVal val="#ppt_y"/>
                                          </p:val>
                                        </p:tav>
                                        <p:tav tm="100000">
                                          <p:val>
                                            <p:strVal val="#ppt_y"/>
                                          </p:val>
                                        </p:tav>
                                      </p:tavLst>
                                    </p:anim>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9"/>
                                        </p:tgtEl>
                                        <p:attrNameLst>
                                          <p:attrName>r</p:attrName>
                                        </p:attrNameLst>
                                      </p:cBhvr>
                                    </p:animRot>
                                    <p:animRot by="-240000">
                                      <p:cBhvr>
                                        <p:cTn id="15" dur="200" fill="hold">
                                          <p:stCondLst>
                                            <p:cond delay="200"/>
                                          </p:stCondLst>
                                        </p:cTn>
                                        <p:tgtEl>
                                          <p:spTgt spid="19"/>
                                        </p:tgtEl>
                                        <p:attrNameLst>
                                          <p:attrName>r</p:attrName>
                                        </p:attrNameLst>
                                      </p:cBhvr>
                                    </p:animRot>
                                    <p:animRot by="240000">
                                      <p:cBhvr>
                                        <p:cTn id="16" dur="200" fill="hold">
                                          <p:stCondLst>
                                            <p:cond delay="400"/>
                                          </p:stCondLst>
                                        </p:cTn>
                                        <p:tgtEl>
                                          <p:spTgt spid="19"/>
                                        </p:tgtEl>
                                        <p:attrNameLst>
                                          <p:attrName>r</p:attrName>
                                        </p:attrNameLst>
                                      </p:cBhvr>
                                    </p:animRot>
                                    <p:animRot by="-240000">
                                      <p:cBhvr>
                                        <p:cTn id="17" dur="200" fill="hold">
                                          <p:stCondLst>
                                            <p:cond delay="600"/>
                                          </p:stCondLst>
                                        </p:cTn>
                                        <p:tgtEl>
                                          <p:spTgt spid="19"/>
                                        </p:tgtEl>
                                        <p:attrNameLst>
                                          <p:attrName>r</p:attrName>
                                        </p:attrNameLst>
                                      </p:cBhvr>
                                    </p:animRot>
                                    <p:animRot by="120000">
                                      <p:cBhvr>
                                        <p:cTn id="18" dur="200" fill="hold">
                                          <p:stCondLst>
                                            <p:cond delay="800"/>
                                          </p:stCondLst>
                                        </p:cTn>
                                        <p:tgtEl>
                                          <p:spTgt spid="19"/>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54"/>
                                        </p:tgtEl>
                                        <p:attrNameLst>
                                          <p:attrName>r</p:attrName>
                                        </p:attrNameLst>
                                      </p:cBhvr>
                                    </p:animRot>
                                    <p:animRot by="-240000">
                                      <p:cBhvr>
                                        <p:cTn id="21" dur="200" fill="hold">
                                          <p:stCondLst>
                                            <p:cond delay="200"/>
                                          </p:stCondLst>
                                        </p:cTn>
                                        <p:tgtEl>
                                          <p:spTgt spid="54"/>
                                        </p:tgtEl>
                                        <p:attrNameLst>
                                          <p:attrName>r</p:attrName>
                                        </p:attrNameLst>
                                      </p:cBhvr>
                                    </p:animRot>
                                    <p:animRot by="240000">
                                      <p:cBhvr>
                                        <p:cTn id="22" dur="200" fill="hold">
                                          <p:stCondLst>
                                            <p:cond delay="400"/>
                                          </p:stCondLst>
                                        </p:cTn>
                                        <p:tgtEl>
                                          <p:spTgt spid="54"/>
                                        </p:tgtEl>
                                        <p:attrNameLst>
                                          <p:attrName>r</p:attrName>
                                        </p:attrNameLst>
                                      </p:cBhvr>
                                    </p:animRot>
                                    <p:animRot by="-240000">
                                      <p:cBhvr>
                                        <p:cTn id="23" dur="200" fill="hold">
                                          <p:stCondLst>
                                            <p:cond delay="600"/>
                                          </p:stCondLst>
                                        </p:cTn>
                                        <p:tgtEl>
                                          <p:spTgt spid="54"/>
                                        </p:tgtEl>
                                        <p:attrNameLst>
                                          <p:attrName>r</p:attrName>
                                        </p:attrNameLst>
                                      </p:cBhvr>
                                    </p:animRot>
                                    <p:animRot by="120000">
                                      <p:cBhvr>
                                        <p:cTn id="24" dur="200" fill="hold">
                                          <p:stCondLst>
                                            <p:cond delay="800"/>
                                          </p:stCondLst>
                                        </p:cTn>
                                        <p:tgtEl>
                                          <p:spTgt spid="54"/>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55"/>
                                        </p:tgtEl>
                                        <p:attrNameLst>
                                          <p:attrName>r</p:attrName>
                                        </p:attrNameLst>
                                      </p:cBhvr>
                                    </p:animRot>
                                    <p:animRot by="-240000">
                                      <p:cBhvr>
                                        <p:cTn id="27" dur="200" fill="hold">
                                          <p:stCondLst>
                                            <p:cond delay="200"/>
                                          </p:stCondLst>
                                        </p:cTn>
                                        <p:tgtEl>
                                          <p:spTgt spid="55"/>
                                        </p:tgtEl>
                                        <p:attrNameLst>
                                          <p:attrName>r</p:attrName>
                                        </p:attrNameLst>
                                      </p:cBhvr>
                                    </p:animRot>
                                    <p:animRot by="240000">
                                      <p:cBhvr>
                                        <p:cTn id="28" dur="200" fill="hold">
                                          <p:stCondLst>
                                            <p:cond delay="400"/>
                                          </p:stCondLst>
                                        </p:cTn>
                                        <p:tgtEl>
                                          <p:spTgt spid="55"/>
                                        </p:tgtEl>
                                        <p:attrNameLst>
                                          <p:attrName>r</p:attrName>
                                        </p:attrNameLst>
                                      </p:cBhvr>
                                    </p:animRot>
                                    <p:animRot by="-240000">
                                      <p:cBhvr>
                                        <p:cTn id="29" dur="200" fill="hold">
                                          <p:stCondLst>
                                            <p:cond delay="600"/>
                                          </p:stCondLst>
                                        </p:cTn>
                                        <p:tgtEl>
                                          <p:spTgt spid="55"/>
                                        </p:tgtEl>
                                        <p:attrNameLst>
                                          <p:attrName>r</p:attrName>
                                        </p:attrNameLst>
                                      </p:cBhvr>
                                    </p:animRot>
                                    <p:animRot by="120000">
                                      <p:cBhvr>
                                        <p:cTn id="30" dur="200" fill="hold">
                                          <p:stCondLst>
                                            <p:cond delay="800"/>
                                          </p:stCondLst>
                                        </p:cTn>
                                        <p:tgtEl>
                                          <p:spTgt spid="5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56"/>
                                        </p:tgtEl>
                                        <p:attrNameLst>
                                          <p:attrName>r</p:attrName>
                                        </p:attrNameLst>
                                      </p:cBhvr>
                                    </p:animRot>
                                    <p:animRot by="-240000">
                                      <p:cBhvr>
                                        <p:cTn id="33" dur="200" fill="hold">
                                          <p:stCondLst>
                                            <p:cond delay="200"/>
                                          </p:stCondLst>
                                        </p:cTn>
                                        <p:tgtEl>
                                          <p:spTgt spid="56"/>
                                        </p:tgtEl>
                                        <p:attrNameLst>
                                          <p:attrName>r</p:attrName>
                                        </p:attrNameLst>
                                      </p:cBhvr>
                                    </p:animRot>
                                    <p:animRot by="240000">
                                      <p:cBhvr>
                                        <p:cTn id="34" dur="200" fill="hold">
                                          <p:stCondLst>
                                            <p:cond delay="400"/>
                                          </p:stCondLst>
                                        </p:cTn>
                                        <p:tgtEl>
                                          <p:spTgt spid="56"/>
                                        </p:tgtEl>
                                        <p:attrNameLst>
                                          <p:attrName>r</p:attrName>
                                        </p:attrNameLst>
                                      </p:cBhvr>
                                    </p:animRot>
                                    <p:animRot by="-240000">
                                      <p:cBhvr>
                                        <p:cTn id="35" dur="200" fill="hold">
                                          <p:stCondLst>
                                            <p:cond delay="600"/>
                                          </p:stCondLst>
                                        </p:cTn>
                                        <p:tgtEl>
                                          <p:spTgt spid="56"/>
                                        </p:tgtEl>
                                        <p:attrNameLst>
                                          <p:attrName>r</p:attrName>
                                        </p:attrNameLst>
                                      </p:cBhvr>
                                    </p:animRot>
                                    <p:animRot by="120000">
                                      <p:cBhvr>
                                        <p:cTn id="36" dur="200" fill="hold">
                                          <p:stCondLst>
                                            <p:cond delay="800"/>
                                          </p:stCondLst>
                                        </p:cTn>
                                        <p:tgtEl>
                                          <p:spTgt spid="56"/>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57"/>
                                        </p:tgtEl>
                                        <p:attrNameLst>
                                          <p:attrName>r</p:attrName>
                                        </p:attrNameLst>
                                      </p:cBhvr>
                                    </p:animRot>
                                    <p:animRot by="-240000">
                                      <p:cBhvr>
                                        <p:cTn id="39" dur="200" fill="hold">
                                          <p:stCondLst>
                                            <p:cond delay="200"/>
                                          </p:stCondLst>
                                        </p:cTn>
                                        <p:tgtEl>
                                          <p:spTgt spid="57"/>
                                        </p:tgtEl>
                                        <p:attrNameLst>
                                          <p:attrName>r</p:attrName>
                                        </p:attrNameLst>
                                      </p:cBhvr>
                                    </p:animRot>
                                    <p:animRot by="240000">
                                      <p:cBhvr>
                                        <p:cTn id="40" dur="200" fill="hold">
                                          <p:stCondLst>
                                            <p:cond delay="400"/>
                                          </p:stCondLst>
                                        </p:cTn>
                                        <p:tgtEl>
                                          <p:spTgt spid="57"/>
                                        </p:tgtEl>
                                        <p:attrNameLst>
                                          <p:attrName>r</p:attrName>
                                        </p:attrNameLst>
                                      </p:cBhvr>
                                    </p:animRot>
                                    <p:animRot by="-240000">
                                      <p:cBhvr>
                                        <p:cTn id="41" dur="200" fill="hold">
                                          <p:stCondLst>
                                            <p:cond delay="600"/>
                                          </p:stCondLst>
                                        </p:cTn>
                                        <p:tgtEl>
                                          <p:spTgt spid="57"/>
                                        </p:tgtEl>
                                        <p:attrNameLst>
                                          <p:attrName>r</p:attrName>
                                        </p:attrNameLst>
                                      </p:cBhvr>
                                    </p:animRot>
                                    <p:animRot by="120000">
                                      <p:cBhvr>
                                        <p:cTn id="42" dur="200" fill="hold">
                                          <p:stCondLst>
                                            <p:cond delay="800"/>
                                          </p:stCondLst>
                                        </p:cTn>
                                        <p:tgtEl>
                                          <p:spTgt spid="57"/>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100" fill="hold">
                                          <p:stCondLst>
                                            <p:cond delay="0"/>
                                          </p:stCondLst>
                                        </p:cTn>
                                        <p:tgtEl>
                                          <p:spTgt spid="58"/>
                                        </p:tgtEl>
                                        <p:attrNameLst>
                                          <p:attrName>r</p:attrName>
                                        </p:attrNameLst>
                                      </p:cBhvr>
                                    </p:animRot>
                                    <p:animRot by="-240000">
                                      <p:cBhvr>
                                        <p:cTn id="45" dur="200" fill="hold">
                                          <p:stCondLst>
                                            <p:cond delay="200"/>
                                          </p:stCondLst>
                                        </p:cTn>
                                        <p:tgtEl>
                                          <p:spTgt spid="58"/>
                                        </p:tgtEl>
                                        <p:attrNameLst>
                                          <p:attrName>r</p:attrName>
                                        </p:attrNameLst>
                                      </p:cBhvr>
                                    </p:animRot>
                                    <p:animRot by="240000">
                                      <p:cBhvr>
                                        <p:cTn id="46" dur="200" fill="hold">
                                          <p:stCondLst>
                                            <p:cond delay="400"/>
                                          </p:stCondLst>
                                        </p:cTn>
                                        <p:tgtEl>
                                          <p:spTgt spid="58"/>
                                        </p:tgtEl>
                                        <p:attrNameLst>
                                          <p:attrName>r</p:attrName>
                                        </p:attrNameLst>
                                      </p:cBhvr>
                                    </p:animRot>
                                    <p:animRot by="-240000">
                                      <p:cBhvr>
                                        <p:cTn id="47" dur="200" fill="hold">
                                          <p:stCondLst>
                                            <p:cond delay="600"/>
                                          </p:stCondLst>
                                        </p:cTn>
                                        <p:tgtEl>
                                          <p:spTgt spid="58"/>
                                        </p:tgtEl>
                                        <p:attrNameLst>
                                          <p:attrName>r</p:attrName>
                                        </p:attrNameLst>
                                      </p:cBhvr>
                                    </p:animRot>
                                    <p:animRot by="120000">
                                      <p:cBhvr>
                                        <p:cTn id="48" dur="200" fill="hold">
                                          <p:stCondLst>
                                            <p:cond delay="800"/>
                                          </p:stCondLst>
                                        </p:cTn>
                                        <p:tgtEl>
                                          <p:spTgt spid="58"/>
                                        </p:tgtEl>
                                        <p:attrNameLst>
                                          <p:attrName>r</p:attrName>
                                        </p:attrNameLst>
                                      </p:cBhvr>
                                    </p:animRo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60"/>
                                        </p:tgtEl>
                                        <p:attrNameLst>
                                          <p:attrName>r</p:attrName>
                                        </p:attrNameLst>
                                      </p:cBhvr>
                                    </p:animRot>
                                    <p:animRot by="-240000">
                                      <p:cBhvr>
                                        <p:cTn id="51" dur="200" fill="hold">
                                          <p:stCondLst>
                                            <p:cond delay="200"/>
                                          </p:stCondLst>
                                        </p:cTn>
                                        <p:tgtEl>
                                          <p:spTgt spid="60"/>
                                        </p:tgtEl>
                                        <p:attrNameLst>
                                          <p:attrName>r</p:attrName>
                                        </p:attrNameLst>
                                      </p:cBhvr>
                                    </p:animRot>
                                    <p:animRot by="240000">
                                      <p:cBhvr>
                                        <p:cTn id="52" dur="200" fill="hold">
                                          <p:stCondLst>
                                            <p:cond delay="400"/>
                                          </p:stCondLst>
                                        </p:cTn>
                                        <p:tgtEl>
                                          <p:spTgt spid="60"/>
                                        </p:tgtEl>
                                        <p:attrNameLst>
                                          <p:attrName>r</p:attrName>
                                        </p:attrNameLst>
                                      </p:cBhvr>
                                    </p:animRot>
                                    <p:animRot by="-240000">
                                      <p:cBhvr>
                                        <p:cTn id="53" dur="200" fill="hold">
                                          <p:stCondLst>
                                            <p:cond delay="600"/>
                                          </p:stCondLst>
                                        </p:cTn>
                                        <p:tgtEl>
                                          <p:spTgt spid="60"/>
                                        </p:tgtEl>
                                        <p:attrNameLst>
                                          <p:attrName>r</p:attrName>
                                        </p:attrNameLst>
                                      </p:cBhvr>
                                    </p:animRot>
                                    <p:animRot by="120000">
                                      <p:cBhvr>
                                        <p:cTn id="54" dur="200" fill="hold">
                                          <p:stCondLst>
                                            <p:cond delay="800"/>
                                          </p:stCondLst>
                                        </p:cTn>
                                        <p:tgtEl>
                                          <p:spTgt spid="60"/>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100" fill="hold">
                                          <p:stCondLst>
                                            <p:cond delay="0"/>
                                          </p:stCondLst>
                                        </p:cTn>
                                        <p:tgtEl>
                                          <p:spTgt spid="70"/>
                                        </p:tgtEl>
                                        <p:attrNameLst>
                                          <p:attrName>r</p:attrName>
                                        </p:attrNameLst>
                                      </p:cBhvr>
                                    </p:animRot>
                                    <p:animRot by="-240000">
                                      <p:cBhvr>
                                        <p:cTn id="57" dur="200" fill="hold">
                                          <p:stCondLst>
                                            <p:cond delay="200"/>
                                          </p:stCondLst>
                                        </p:cTn>
                                        <p:tgtEl>
                                          <p:spTgt spid="70"/>
                                        </p:tgtEl>
                                        <p:attrNameLst>
                                          <p:attrName>r</p:attrName>
                                        </p:attrNameLst>
                                      </p:cBhvr>
                                    </p:animRot>
                                    <p:animRot by="240000">
                                      <p:cBhvr>
                                        <p:cTn id="58" dur="200" fill="hold">
                                          <p:stCondLst>
                                            <p:cond delay="400"/>
                                          </p:stCondLst>
                                        </p:cTn>
                                        <p:tgtEl>
                                          <p:spTgt spid="70"/>
                                        </p:tgtEl>
                                        <p:attrNameLst>
                                          <p:attrName>r</p:attrName>
                                        </p:attrNameLst>
                                      </p:cBhvr>
                                    </p:animRot>
                                    <p:animRot by="-240000">
                                      <p:cBhvr>
                                        <p:cTn id="59" dur="200" fill="hold">
                                          <p:stCondLst>
                                            <p:cond delay="600"/>
                                          </p:stCondLst>
                                        </p:cTn>
                                        <p:tgtEl>
                                          <p:spTgt spid="70"/>
                                        </p:tgtEl>
                                        <p:attrNameLst>
                                          <p:attrName>r</p:attrName>
                                        </p:attrNameLst>
                                      </p:cBhvr>
                                    </p:animRot>
                                    <p:animRot by="120000">
                                      <p:cBhvr>
                                        <p:cTn id="60" dur="200" fill="hold">
                                          <p:stCondLst>
                                            <p:cond delay="800"/>
                                          </p:stCondLst>
                                        </p:cTn>
                                        <p:tgtEl>
                                          <p:spTgt spid="70"/>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71"/>
                                        </p:tgtEl>
                                        <p:attrNameLst>
                                          <p:attrName>r</p:attrName>
                                        </p:attrNameLst>
                                      </p:cBhvr>
                                    </p:animRot>
                                    <p:animRot by="-240000">
                                      <p:cBhvr>
                                        <p:cTn id="63" dur="200" fill="hold">
                                          <p:stCondLst>
                                            <p:cond delay="200"/>
                                          </p:stCondLst>
                                        </p:cTn>
                                        <p:tgtEl>
                                          <p:spTgt spid="71"/>
                                        </p:tgtEl>
                                        <p:attrNameLst>
                                          <p:attrName>r</p:attrName>
                                        </p:attrNameLst>
                                      </p:cBhvr>
                                    </p:animRot>
                                    <p:animRot by="240000">
                                      <p:cBhvr>
                                        <p:cTn id="64" dur="200" fill="hold">
                                          <p:stCondLst>
                                            <p:cond delay="400"/>
                                          </p:stCondLst>
                                        </p:cTn>
                                        <p:tgtEl>
                                          <p:spTgt spid="71"/>
                                        </p:tgtEl>
                                        <p:attrNameLst>
                                          <p:attrName>r</p:attrName>
                                        </p:attrNameLst>
                                      </p:cBhvr>
                                    </p:animRot>
                                    <p:animRot by="-240000">
                                      <p:cBhvr>
                                        <p:cTn id="65" dur="200" fill="hold">
                                          <p:stCondLst>
                                            <p:cond delay="600"/>
                                          </p:stCondLst>
                                        </p:cTn>
                                        <p:tgtEl>
                                          <p:spTgt spid="71"/>
                                        </p:tgtEl>
                                        <p:attrNameLst>
                                          <p:attrName>r</p:attrName>
                                        </p:attrNameLst>
                                      </p:cBhvr>
                                    </p:animRot>
                                    <p:animRot by="120000">
                                      <p:cBhvr>
                                        <p:cTn id="66" dur="200" fill="hold">
                                          <p:stCondLst>
                                            <p:cond delay="800"/>
                                          </p:stCondLst>
                                        </p:cTn>
                                        <p:tgtEl>
                                          <p:spTgt spid="71"/>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72"/>
                                        </p:tgtEl>
                                        <p:attrNameLst>
                                          <p:attrName>r</p:attrName>
                                        </p:attrNameLst>
                                      </p:cBhvr>
                                    </p:animRot>
                                    <p:animRot by="-240000">
                                      <p:cBhvr>
                                        <p:cTn id="69" dur="200" fill="hold">
                                          <p:stCondLst>
                                            <p:cond delay="200"/>
                                          </p:stCondLst>
                                        </p:cTn>
                                        <p:tgtEl>
                                          <p:spTgt spid="72"/>
                                        </p:tgtEl>
                                        <p:attrNameLst>
                                          <p:attrName>r</p:attrName>
                                        </p:attrNameLst>
                                      </p:cBhvr>
                                    </p:animRot>
                                    <p:animRot by="240000">
                                      <p:cBhvr>
                                        <p:cTn id="70" dur="200" fill="hold">
                                          <p:stCondLst>
                                            <p:cond delay="400"/>
                                          </p:stCondLst>
                                        </p:cTn>
                                        <p:tgtEl>
                                          <p:spTgt spid="72"/>
                                        </p:tgtEl>
                                        <p:attrNameLst>
                                          <p:attrName>r</p:attrName>
                                        </p:attrNameLst>
                                      </p:cBhvr>
                                    </p:animRot>
                                    <p:animRot by="-240000">
                                      <p:cBhvr>
                                        <p:cTn id="71" dur="200" fill="hold">
                                          <p:stCondLst>
                                            <p:cond delay="600"/>
                                          </p:stCondLst>
                                        </p:cTn>
                                        <p:tgtEl>
                                          <p:spTgt spid="72"/>
                                        </p:tgtEl>
                                        <p:attrNameLst>
                                          <p:attrName>r</p:attrName>
                                        </p:attrNameLst>
                                      </p:cBhvr>
                                    </p:animRot>
                                    <p:animRot by="120000">
                                      <p:cBhvr>
                                        <p:cTn id="72" dur="200" fill="hold">
                                          <p:stCondLst>
                                            <p:cond delay="800"/>
                                          </p:stCondLst>
                                        </p:cTn>
                                        <p:tgtEl>
                                          <p:spTgt spid="72"/>
                                        </p:tgtEl>
                                        <p:attrNameLst>
                                          <p:attrName>r</p:attrName>
                                        </p:attrNameLst>
                                      </p:cBhvr>
                                    </p:animRot>
                                  </p:childTnLst>
                                </p:cTn>
                              </p:par>
                              <p:par>
                                <p:cTn id="73" presetID="32" presetClass="emph" presetSubtype="0" repeatCount="indefinite" fill="hold" nodeType="withEffect">
                                  <p:stCondLst>
                                    <p:cond delay="0"/>
                                  </p:stCondLst>
                                  <p:childTnLst>
                                    <p:animRot by="120000">
                                      <p:cBhvr>
                                        <p:cTn id="74" dur="100" fill="hold">
                                          <p:stCondLst>
                                            <p:cond delay="0"/>
                                          </p:stCondLst>
                                        </p:cTn>
                                        <p:tgtEl>
                                          <p:spTgt spid="73"/>
                                        </p:tgtEl>
                                        <p:attrNameLst>
                                          <p:attrName>r</p:attrName>
                                        </p:attrNameLst>
                                      </p:cBhvr>
                                    </p:animRot>
                                    <p:animRot by="-240000">
                                      <p:cBhvr>
                                        <p:cTn id="75" dur="200" fill="hold">
                                          <p:stCondLst>
                                            <p:cond delay="200"/>
                                          </p:stCondLst>
                                        </p:cTn>
                                        <p:tgtEl>
                                          <p:spTgt spid="73"/>
                                        </p:tgtEl>
                                        <p:attrNameLst>
                                          <p:attrName>r</p:attrName>
                                        </p:attrNameLst>
                                      </p:cBhvr>
                                    </p:animRot>
                                    <p:animRot by="240000">
                                      <p:cBhvr>
                                        <p:cTn id="76" dur="200" fill="hold">
                                          <p:stCondLst>
                                            <p:cond delay="400"/>
                                          </p:stCondLst>
                                        </p:cTn>
                                        <p:tgtEl>
                                          <p:spTgt spid="73"/>
                                        </p:tgtEl>
                                        <p:attrNameLst>
                                          <p:attrName>r</p:attrName>
                                        </p:attrNameLst>
                                      </p:cBhvr>
                                    </p:animRot>
                                    <p:animRot by="-240000">
                                      <p:cBhvr>
                                        <p:cTn id="77" dur="200" fill="hold">
                                          <p:stCondLst>
                                            <p:cond delay="600"/>
                                          </p:stCondLst>
                                        </p:cTn>
                                        <p:tgtEl>
                                          <p:spTgt spid="73"/>
                                        </p:tgtEl>
                                        <p:attrNameLst>
                                          <p:attrName>r</p:attrName>
                                        </p:attrNameLst>
                                      </p:cBhvr>
                                    </p:animRot>
                                    <p:animRot by="120000">
                                      <p:cBhvr>
                                        <p:cTn id="78" dur="200" fill="hold">
                                          <p:stCondLst>
                                            <p:cond delay="800"/>
                                          </p:stCondLst>
                                        </p:cTn>
                                        <p:tgtEl>
                                          <p:spTgt spid="73"/>
                                        </p:tgtEl>
                                        <p:attrNameLst>
                                          <p:attrName>r</p:attrName>
                                        </p:attrNameLst>
                                      </p:cBhvr>
                                    </p:animRot>
                                  </p:childTnLst>
                                </p:cTn>
                              </p:par>
                              <p:par>
                                <p:cTn id="79" presetID="32" presetClass="emph" presetSubtype="0" repeatCount="indefinite" fill="hold" nodeType="withEffect">
                                  <p:stCondLst>
                                    <p:cond delay="0"/>
                                  </p:stCondLst>
                                  <p:childTnLst>
                                    <p:animRot by="120000">
                                      <p:cBhvr>
                                        <p:cTn id="80" dur="100" fill="hold">
                                          <p:stCondLst>
                                            <p:cond delay="0"/>
                                          </p:stCondLst>
                                        </p:cTn>
                                        <p:tgtEl>
                                          <p:spTgt spid="74"/>
                                        </p:tgtEl>
                                        <p:attrNameLst>
                                          <p:attrName>r</p:attrName>
                                        </p:attrNameLst>
                                      </p:cBhvr>
                                    </p:animRot>
                                    <p:animRot by="-240000">
                                      <p:cBhvr>
                                        <p:cTn id="81" dur="200" fill="hold">
                                          <p:stCondLst>
                                            <p:cond delay="200"/>
                                          </p:stCondLst>
                                        </p:cTn>
                                        <p:tgtEl>
                                          <p:spTgt spid="74"/>
                                        </p:tgtEl>
                                        <p:attrNameLst>
                                          <p:attrName>r</p:attrName>
                                        </p:attrNameLst>
                                      </p:cBhvr>
                                    </p:animRot>
                                    <p:animRot by="240000">
                                      <p:cBhvr>
                                        <p:cTn id="82" dur="200" fill="hold">
                                          <p:stCondLst>
                                            <p:cond delay="400"/>
                                          </p:stCondLst>
                                        </p:cTn>
                                        <p:tgtEl>
                                          <p:spTgt spid="74"/>
                                        </p:tgtEl>
                                        <p:attrNameLst>
                                          <p:attrName>r</p:attrName>
                                        </p:attrNameLst>
                                      </p:cBhvr>
                                    </p:animRot>
                                    <p:animRot by="-240000">
                                      <p:cBhvr>
                                        <p:cTn id="83" dur="200" fill="hold">
                                          <p:stCondLst>
                                            <p:cond delay="600"/>
                                          </p:stCondLst>
                                        </p:cTn>
                                        <p:tgtEl>
                                          <p:spTgt spid="74"/>
                                        </p:tgtEl>
                                        <p:attrNameLst>
                                          <p:attrName>r</p:attrName>
                                        </p:attrNameLst>
                                      </p:cBhvr>
                                    </p:animRot>
                                    <p:animRot by="120000">
                                      <p:cBhvr>
                                        <p:cTn id="84" dur="200" fill="hold">
                                          <p:stCondLst>
                                            <p:cond delay="800"/>
                                          </p:stCondLst>
                                        </p:cTn>
                                        <p:tgtEl>
                                          <p:spTgt spid="74"/>
                                        </p:tgtEl>
                                        <p:attrNameLst>
                                          <p:attrName>r</p:attrName>
                                        </p:attrNameLst>
                                      </p:cBhvr>
                                    </p:animRo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75"/>
                                        </p:tgtEl>
                                        <p:attrNameLst>
                                          <p:attrName>r</p:attrName>
                                        </p:attrNameLst>
                                      </p:cBhvr>
                                    </p:animRot>
                                    <p:animRot by="-240000">
                                      <p:cBhvr>
                                        <p:cTn id="87" dur="200" fill="hold">
                                          <p:stCondLst>
                                            <p:cond delay="200"/>
                                          </p:stCondLst>
                                        </p:cTn>
                                        <p:tgtEl>
                                          <p:spTgt spid="75"/>
                                        </p:tgtEl>
                                        <p:attrNameLst>
                                          <p:attrName>r</p:attrName>
                                        </p:attrNameLst>
                                      </p:cBhvr>
                                    </p:animRot>
                                    <p:animRot by="240000">
                                      <p:cBhvr>
                                        <p:cTn id="88" dur="200" fill="hold">
                                          <p:stCondLst>
                                            <p:cond delay="400"/>
                                          </p:stCondLst>
                                        </p:cTn>
                                        <p:tgtEl>
                                          <p:spTgt spid="75"/>
                                        </p:tgtEl>
                                        <p:attrNameLst>
                                          <p:attrName>r</p:attrName>
                                        </p:attrNameLst>
                                      </p:cBhvr>
                                    </p:animRot>
                                    <p:animRot by="-240000">
                                      <p:cBhvr>
                                        <p:cTn id="89" dur="200" fill="hold">
                                          <p:stCondLst>
                                            <p:cond delay="600"/>
                                          </p:stCondLst>
                                        </p:cTn>
                                        <p:tgtEl>
                                          <p:spTgt spid="75"/>
                                        </p:tgtEl>
                                        <p:attrNameLst>
                                          <p:attrName>r</p:attrName>
                                        </p:attrNameLst>
                                      </p:cBhvr>
                                    </p:animRot>
                                    <p:animRot by="120000">
                                      <p:cBhvr>
                                        <p:cTn id="90" dur="200" fill="hold">
                                          <p:stCondLst>
                                            <p:cond delay="800"/>
                                          </p:stCondLst>
                                        </p:cTn>
                                        <p:tgtEl>
                                          <p:spTgt spid="75"/>
                                        </p:tgtEl>
                                        <p:attrNameLst>
                                          <p:attrName>r</p:attrName>
                                        </p:attrNameLst>
                                      </p:cBhvr>
                                    </p:animRot>
                                  </p:childTnLst>
                                </p:cTn>
                              </p:par>
                              <p:par>
                                <p:cTn id="91" presetID="32" presetClass="emph" presetSubtype="0" repeatCount="indefinite" fill="hold" nodeType="withEffect">
                                  <p:stCondLst>
                                    <p:cond delay="0"/>
                                  </p:stCondLst>
                                  <p:childTnLst>
                                    <p:animRot by="120000">
                                      <p:cBhvr>
                                        <p:cTn id="92" dur="100" fill="hold">
                                          <p:stCondLst>
                                            <p:cond delay="0"/>
                                          </p:stCondLst>
                                        </p:cTn>
                                        <p:tgtEl>
                                          <p:spTgt spid="77"/>
                                        </p:tgtEl>
                                        <p:attrNameLst>
                                          <p:attrName>r</p:attrName>
                                        </p:attrNameLst>
                                      </p:cBhvr>
                                    </p:animRot>
                                    <p:animRot by="-240000">
                                      <p:cBhvr>
                                        <p:cTn id="93" dur="200" fill="hold">
                                          <p:stCondLst>
                                            <p:cond delay="200"/>
                                          </p:stCondLst>
                                        </p:cTn>
                                        <p:tgtEl>
                                          <p:spTgt spid="77"/>
                                        </p:tgtEl>
                                        <p:attrNameLst>
                                          <p:attrName>r</p:attrName>
                                        </p:attrNameLst>
                                      </p:cBhvr>
                                    </p:animRot>
                                    <p:animRot by="240000">
                                      <p:cBhvr>
                                        <p:cTn id="94" dur="200" fill="hold">
                                          <p:stCondLst>
                                            <p:cond delay="400"/>
                                          </p:stCondLst>
                                        </p:cTn>
                                        <p:tgtEl>
                                          <p:spTgt spid="77"/>
                                        </p:tgtEl>
                                        <p:attrNameLst>
                                          <p:attrName>r</p:attrName>
                                        </p:attrNameLst>
                                      </p:cBhvr>
                                    </p:animRot>
                                    <p:animRot by="-240000">
                                      <p:cBhvr>
                                        <p:cTn id="95" dur="200" fill="hold">
                                          <p:stCondLst>
                                            <p:cond delay="600"/>
                                          </p:stCondLst>
                                        </p:cTn>
                                        <p:tgtEl>
                                          <p:spTgt spid="77"/>
                                        </p:tgtEl>
                                        <p:attrNameLst>
                                          <p:attrName>r</p:attrName>
                                        </p:attrNameLst>
                                      </p:cBhvr>
                                    </p:animRot>
                                    <p:animRot by="120000">
                                      <p:cBhvr>
                                        <p:cTn id="96" dur="200" fill="hold">
                                          <p:stCondLst>
                                            <p:cond delay="800"/>
                                          </p:stCondLst>
                                        </p:cTn>
                                        <p:tgtEl>
                                          <p:spTgt spid="7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7" restart="whenNotActive" fill="hold" evtFilter="cancelBubble" nodeType="interactiveSeq">
                <p:stCondLst>
                  <p:cond evt="onClick" delay="0">
                    <p:tgtEl>
                      <p:spTgt spid="19"/>
                    </p:tgtEl>
                  </p:cond>
                </p:stCondLst>
                <p:endSync evt="end" delay="0">
                  <p:rtn val="all"/>
                </p:endSync>
                <p:childTnLst>
                  <p:par>
                    <p:cTn id="98" fill="hold">
                      <p:stCondLst>
                        <p:cond delay="0"/>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19"/>
                                        </p:tgtEl>
                                      </p:cBhvr>
                                    </p:animEffect>
                                    <p:set>
                                      <p:cBhvr>
                                        <p:cTn id="10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3" restart="whenNotActive" fill="hold" evtFilter="cancelBubble" nodeType="interactiveSeq">
                <p:stCondLst>
                  <p:cond evt="onClick" delay="0">
                    <p:tgtEl>
                      <p:spTgt spid="54"/>
                    </p:tgtEl>
                  </p:cond>
                </p:stCondLst>
                <p:endSync evt="end" delay="0">
                  <p:rtn val="all"/>
                </p:endSync>
                <p:childTnLst>
                  <p:par>
                    <p:cTn id="104" fill="hold">
                      <p:stCondLst>
                        <p:cond delay="0"/>
                      </p:stCondLst>
                      <p:childTnLst>
                        <p:par>
                          <p:cTn id="105" fill="hold">
                            <p:stCondLst>
                              <p:cond delay="0"/>
                            </p:stCondLst>
                            <p:childTnLst>
                              <p:par>
                                <p:cTn id="106" presetID="10" presetClass="exit" presetSubtype="0" fill="hold" nodeType="clickEffect">
                                  <p:stCondLst>
                                    <p:cond delay="0"/>
                                  </p:stCondLst>
                                  <p:childTnLst>
                                    <p:animEffect transition="out" filter="fade">
                                      <p:cBhvr>
                                        <p:cTn id="107" dur="500"/>
                                        <p:tgtEl>
                                          <p:spTgt spid="54"/>
                                        </p:tgtEl>
                                      </p:cBhvr>
                                    </p:animEffect>
                                    <p:set>
                                      <p:cBhvr>
                                        <p:cTn id="108"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09" restart="whenNotActive" fill="hold" evtFilter="cancelBubble" nodeType="interactiveSeq">
                <p:stCondLst>
                  <p:cond evt="onClick" delay="0">
                    <p:tgtEl>
                      <p:spTgt spid="55"/>
                    </p:tgtEl>
                  </p:cond>
                </p:stCondLst>
                <p:endSync evt="end" delay="0">
                  <p:rtn val="all"/>
                </p:endSync>
                <p:childTnLst>
                  <p:par>
                    <p:cTn id="110" fill="hold">
                      <p:stCondLst>
                        <p:cond delay="0"/>
                      </p:stCondLst>
                      <p:childTnLst>
                        <p:par>
                          <p:cTn id="111" fill="hold">
                            <p:stCondLst>
                              <p:cond delay="0"/>
                            </p:stCondLst>
                            <p:childTnLst>
                              <p:par>
                                <p:cTn id="112" presetID="10" presetClass="exit" presetSubtype="0" fill="hold" nodeType="clickEffect">
                                  <p:stCondLst>
                                    <p:cond delay="0"/>
                                  </p:stCondLst>
                                  <p:childTnLst>
                                    <p:animEffect transition="out" filter="fade">
                                      <p:cBhvr>
                                        <p:cTn id="113" dur="500"/>
                                        <p:tgtEl>
                                          <p:spTgt spid="55"/>
                                        </p:tgtEl>
                                      </p:cBhvr>
                                    </p:animEffect>
                                    <p:set>
                                      <p:cBhvr>
                                        <p:cTn id="114"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5" restart="whenNotActive" fill="hold" evtFilter="cancelBubble" nodeType="interactiveSeq">
                <p:stCondLst>
                  <p:cond evt="onClick" delay="0">
                    <p:tgtEl>
                      <p:spTgt spid="56"/>
                    </p:tgtEl>
                  </p:cond>
                </p:stCondLst>
                <p:endSync evt="end" delay="0">
                  <p:rtn val="all"/>
                </p:endSync>
                <p:childTnLst>
                  <p:par>
                    <p:cTn id="116" fill="hold">
                      <p:stCondLst>
                        <p:cond delay="0"/>
                      </p:stCondLst>
                      <p:childTnLst>
                        <p:par>
                          <p:cTn id="117" fill="hold">
                            <p:stCondLst>
                              <p:cond delay="0"/>
                            </p:stCondLst>
                            <p:childTnLst>
                              <p:par>
                                <p:cTn id="118" presetID="10" presetClass="exit" presetSubtype="0" fill="hold" nodeType="clickEffect">
                                  <p:stCondLst>
                                    <p:cond delay="0"/>
                                  </p:stCondLst>
                                  <p:childTnLst>
                                    <p:animEffect transition="out" filter="fade">
                                      <p:cBhvr>
                                        <p:cTn id="119" dur="500"/>
                                        <p:tgtEl>
                                          <p:spTgt spid="56"/>
                                        </p:tgtEl>
                                      </p:cBhvr>
                                    </p:animEffect>
                                    <p:set>
                                      <p:cBhvr>
                                        <p:cTn id="12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21" restart="whenNotActive" fill="hold" evtFilter="cancelBubble" nodeType="interactiveSeq">
                <p:stCondLst>
                  <p:cond evt="onClick" delay="0">
                    <p:tgtEl>
                      <p:spTgt spid="57"/>
                    </p:tgtEl>
                  </p:cond>
                </p:stCondLst>
                <p:endSync evt="end" delay="0">
                  <p:rtn val="all"/>
                </p:endSync>
                <p:childTnLst>
                  <p:par>
                    <p:cTn id="122" fill="hold">
                      <p:stCondLst>
                        <p:cond delay="0"/>
                      </p:stCondLst>
                      <p:childTnLst>
                        <p:par>
                          <p:cTn id="123" fill="hold">
                            <p:stCondLst>
                              <p:cond delay="0"/>
                            </p:stCondLst>
                            <p:childTnLst>
                              <p:par>
                                <p:cTn id="124" presetID="10" presetClass="exit" presetSubtype="0" fill="hold" nodeType="clickEffect">
                                  <p:stCondLst>
                                    <p:cond delay="0"/>
                                  </p:stCondLst>
                                  <p:childTnLst>
                                    <p:animEffect transition="out" filter="fade">
                                      <p:cBhvr>
                                        <p:cTn id="125" dur="500"/>
                                        <p:tgtEl>
                                          <p:spTgt spid="57"/>
                                        </p:tgtEl>
                                      </p:cBhvr>
                                    </p:animEffect>
                                    <p:set>
                                      <p:cBhvr>
                                        <p:cTn id="126"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27" restart="whenNotActive" fill="hold" evtFilter="cancelBubble" nodeType="interactiveSeq">
                <p:stCondLst>
                  <p:cond evt="onClick" delay="0">
                    <p:tgtEl>
                      <p:spTgt spid="58"/>
                    </p:tgtEl>
                  </p:cond>
                </p:stCondLst>
                <p:endSync evt="end" delay="0">
                  <p:rtn val="all"/>
                </p:endSync>
                <p:childTnLst>
                  <p:par>
                    <p:cTn id="128" fill="hold">
                      <p:stCondLst>
                        <p:cond delay="0"/>
                      </p:stCondLst>
                      <p:childTnLst>
                        <p:par>
                          <p:cTn id="129" fill="hold">
                            <p:stCondLst>
                              <p:cond delay="0"/>
                            </p:stCondLst>
                            <p:childTnLst>
                              <p:par>
                                <p:cTn id="130" presetID="10" presetClass="exit" presetSubtype="0" fill="hold" nodeType="clickEffect">
                                  <p:stCondLst>
                                    <p:cond delay="0"/>
                                  </p:stCondLst>
                                  <p:childTnLst>
                                    <p:animEffect transition="out" filter="fade">
                                      <p:cBhvr>
                                        <p:cTn id="131" dur="500"/>
                                        <p:tgtEl>
                                          <p:spTgt spid="58"/>
                                        </p:tgtEl>
                                      </p:cBhvr>
                                    </p:animEffect>
                                    <p:set>
                                      <p:cBhvr>
                                        <p:cTn id="132"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33" restart="whenNotActive" fill="hold" evtFilter="cancelBubble" nodeType="interactiveSeq">
                <p:stCondLst>
                  <p:cond evt="onClick" delay="0">
                    <p:tgtEl>
                      <p:spTgt spid="60"/>
                    </p:tgtEl>
                  </p:cond>
                </p:stCondLst>
                <p:endSync evt="end" delay="0">
                  <p:rtn val="all"/>
                </p:endSync>
                <p:childTnLst>
                  <p:par>
                    <p:cTn id="134" fill="hold">
                      <p:stCondLst>
                        <p:cond delay="0"/>
                      </p:stCondLst>
                      <p:childTnLst>
                        <p:par>
                          <p:cTn id="135" fill="hold">
                            <p:stCondLst>
                              <p:cond delay="0"/>
                            </p:stCondLst>
                            <p:childTnLst>
                              <p:par>
                                <p:cTn id="136" presetID="10" presetClass="exit" presetSubtype="0" fill="hold" nodeType="clickEffect">
                                  <p:stCondLst>
                                    <p:cond delay="0"/>
                                  </p:stCondLst>
                                  <p:childTnLst>
                                    <p:animEffect transition="out" filter="fade">
                                      <p:cBhvr>
                                        <p:cTn id="137" dur="500"/>
                                        <p:tgtEl>
                                          <p:spTgt spid="60"/>
                                        </p:tgtEl>
                                      </p:cBhvr>
                                    </p:animEffect>
                                    <p:set>
                                      <p:cBhvr>
                                        <p:cTn id="138"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39" restart="whenNotActive" fill="hold" evtFilter="cancelBubble" nodeType="interactiveSeq">
                <p:stCondLst>
                  <p:cond evt="onClick" delay="0">
                    <p:tgtEl>
                      <p:spTgt spid="70"/>
                    </p:tgtEl>
                  </p:cond>
                </p:stCondLst>
                <p:endSync evt="end" delay="0">
                  <p:rtn val="all"/>
                </p:endSync>
                <p:childTnLst>
                  <p:par>
                    <p:cTn id="140" fill="hold">
                      <p:stCondLst>
                        <p:cond delay="0"/>
                      </p:stCondLst>
                      <p:childTnLst>
                        <p:par>
                          <p:cTn id="141" fill="hold">
                            <p:stCondLst>
                              <p:cond delay="0"/>
                            </p:stCondLst>
                            <p:childTnLst>
                              <p:par>
                                <p:cTn id="142" presetID="42" presetClass="exit" presetSubtype="0" fill="hold" nodeType="clickEffect">
                                  <p:stCondLst>
                                    <p:cond delay="0"/>
                                  </p:stCondLst>
                                  <p:childTnLst>
                                    <p:animEffect transition="out" filter="fade">
                                      <p:cBhvr>
                                        <p:cTn id="143" dur="1000"/>
                                        <p:tgtEl>
                                          <p:spTgt spid="70"/>
                                        </p:tgtEl>
                                      </p:cBhvr>
                                    </p:animEffect>
                                    <p:anim calcmode="lin" valueType="num">
                                      <p:cBhvr>
                                        <p:cTn id="144" dur="1000"/>
                                        <p:tgtEl>
                                          <p:spTgt spid="70"/>
                                        </p:tgtEl>
                                        <p:attrNameLst>
                                          <p:attrName>ppt_x</p:attrName>
                                        </p:attrNameLst>
                                      </p:cBhvr>
                                      <p:tavLst>
                                        <p:tav tm="0">
                                          <p:val>
                                            <p:strVal val="ppt_x"/>
                                          </p:val>
                                        </p:tav>
                                        <p:tav tm="100000">
                                          <p:val>
                                            <p:strVal val="ppt_x"/>
                                          </p:val>
                                        </p:tav>
                                      </p:tavLst>
                                    </p:anim>
                                    <p:anim calcmode="lin" valueType="num">
                                      <p:cBhvr>
                                        <p:cTn id="145" dur="1000"/>
                                        <p:tgtEl>
                                          <p:spTgt spid="70"/>
                                        </p:tgtEl>
                                        <p:attrNameLst>
                                          <p:attrName>ppt_y</p:attrName>
                                        </p:attrNameLst>
                                      </p:cBhvr>
                                      <p:tavLst>
                                        <p:tav tm="0">
                                          <p:val>
                                            <p:strVal val="ppt_y"/>
                                          </p:val>
                                        </p:tav>
                                        <p:tav tm="100000">
                                          <p:val>
                                            <p:strVal val="ppt_y+.1"/>
                                          </p:val>
                                        </p:tav>
                                      </p:tavLst>
                                    </p:anim>
                                    <p:set>
                                      <p:cBhvr>
                                        <p:cTn id="146" dur="1" fill="hold">
                                          <p:stCondLst>
                                            <p:cond delay="9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47" restart="whenNotActive" fill="hold" evtFilter="cancelBubble" nodeType="interactiveSeq">
                <p:stCondLst>
                  <p:cond evt="onClick" delay="0">
                    <p:tgtEl>
                      <p:spTgt spid="71"/>
                    </p:tgtEl>
                  </p:cond>
                </p:stCondLst>
                <p:endSync evt="end" delay="0">
                  <p:rtn val="all"/>
                </p:endSync>
                <p:childTnLst>
                  <p:par>
                    <p:cTn id="148" fill="hold">
                      <p:stCondLst>
                        <p:cond delay="0"/>
                      </p:stCondLst>
                      <p:childTnLst>
                        <p:par>
                          <p:cTn id="149" fill="hold">
                            <p:stCondLst>
                              <p:cond delay="0"/>
                            </p:stCondLst>
                            <p:childTnLst>
                              <p:par>
                                <p:cTn id="150" presetID="42" presetClass="exit" presetSubtype="0" fill="hold" nodeType="clickEffect">
                                  <p:stCondLst>
                                    <p:cond delay="0"/>
                                  </p:stCondLst>
                                  <p:childTnLst>
                                    <p:animEffect transition="out" filter="fade">
                                      <p:cBhvr>
                                        <p:cTn id="151" dur="1000"/>
                                        <p:tgtEl>
                                          <p:spTgt spid="71"/>
                                        </p:tgtEl>
                                      </p:cBhvr>
                                    </p:animEffect>
                                    <p:anim calcmode="lin" valueType="num">
                                      <p:cBhvr>
                                        <p:cTn id="152" dur="1000"/>
                                        <p:tgtEl>
                                          <p:spTgt spid="71"/>
                                        </p:tgtEl>
                                        <p:attrNameLst>
                                          <p:attrName>ppt_x</p:attrName>
                                        </p:attrNameLst>
                                      </p:cBhvr>
                                      <p:tavLst>
                                        <p:tav tm="0">
                                          <p:val>
                                            <p:strVal val="ppt_x"/>
                                          </p:val>
                                        </p:tav>
                                        <p:tav tm="100000">
                                          <p:val>
                                            <p:strVal val="ppt_x"/>
                                          </p:val>
                                        </p:tav>
                                      </p:tavLst>
                                    </p:anim>
                                    <p:anim calcmode="lin" valueType="num">
                                      <p:cBhvr>
                                        <p:cTn id="153" dur="1000"/>
                                        <p:tgtEl>
                                          <p:spTgt spid="71"/>
                                        </p:tgtEl>
                                        <p:attrNameLst>
                                          <p:attrName>ppt_y</p:attrName>
                                        </p:attrNameLst>
                                      </p:cBhvr>
                                      <p:tavLst>
                                        <p:tav tm="0">
                                          <p:val>
                                            <p:strVal val="ppt_y"/>
                                          </p:val>
                                        </p:tav>
                                        <p:tav tm="100000">
                                          <p:val>
                                            <p:strVal val="ppt_y+.1"/>
                                          </p:val>
                                        </p:tav>
                                      </p:tavLst>
                                    </p:anim>
                                    <p:set>
                                      <p:cBhvr>
                                        <p:cTn id="154" dur="1" fill="hold">
                                          <p:stCondLst>
                                            <p:cond delay="9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55" restart="whenNotActive" fill="hold" evtFilter="cancelBubble" nodeType="interactiveSeq">
                <p:stCondLst>
                  <p:cond evt="onClick" delay="0">
                    <p:tgtEl>
                      <p:spTgt spid="72"/>
                    </p:tgtEl>
                  </p:cond>
                </p:stCondLst>
                <p:endSync evt="end" delay="0">
                  <p:rtn val="all"/>
                </p:endSync>
                <p:childTnLst>
                  <p:par>
                    <p:cTn id="156" fill="hold">
                      <p:stCondLst>
                        <p:cond delay="0"/>
                      </p:stCondLst>
                      <p:childTnLst>
                        <p:par>
                          <p:cTn id="157" fill="hold">
                            <p:stCondLst>
                              <p:cond delay="0"/>
                            </p:stCondLst>
                            <p:childTnLst>
                              <p:par>
                                <p:cTn id="158" presetID="42" presetClass="exit" presetSubtype="0" fill="hold" nodeType="clickEffect">
                                  <p:stCondLst>
                                    <p:cond delay="0"/>
                                  </p:stCondLst>
                                  <p:childTnLst>
                                    <p:animEffect transition="out" filter="fade">
                                      <p:cBhvr>
                                        <p:cTn id="159" dur="1000"/>
                                        <p:tgtEl>
                                          <p:spTgt spid="72"/>
                                        </p:tgtEl>
                                      </p:cBhvr>
                                    </p:animEffect>
                                    <p:anim calcmode="lin" valueType="num">
                                      <p:cBhvr>
                                        <p:cTn id="160" dur="1000"/>
                                        <p:tgtEl>
                                          <p:spTgt spid="72"/>
                                        </p:tgtEl>
                                        <p:attrNameLst>
                                          <p:attrName>ppt_x</p:attrName>
                                        </p:attrNameLst>
                                      </p:cBhvr>
                                      <p:tavLst>
                                        <p:tav tm="0">
                                          <p:val>
                                            <p:strVal val="ppt_x"/>
                                          </p:val>
                                        </p:tav>
                                        <p:tav tm="100000">
                                          <p:val>
                                            <p:strVal val="ppt_x"/>
                                          </p:val>
                                        </p:tav>
                                      </p:tavLst>
                                    </p:anim>
                                    <p:anim calcmode="lin" valueType="num">
                                      <p:cBhvr>
                                        <p:cTn id="161" dur="1000"/>
                                        <p:tgtEl>
                                          <p:spTgt spid="72"/>
                                        </p:tgtEl>
                                        <p:attrNameLst>
                                          <p:attrName>ppt_y</p:attrName>
                                        </p:attrNameLst>
                                      </p:cBhvr>
                                      <p:tavLst>
                                        <p:tav tm="0">
                                          <p:val>
                                            <p:strVal val="ppt_y"/>
                                          </p:val>
                                        </p:tav>
                                        <p:tav tm="100000">
                                          <p:val>
                                            <p:strVal val="ppt_y+.1"/>
                                          </p:val>
                                        </p:tav>
                                      </p:tavLst>
                                    </p:anim>
                                    <p:set>
                                      <p:cBhvr>
                                        <p:cTn id="162" dur="1" fill="hold">
                                          <p:stCondLst>
                                            <p:cond delay="9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63" restart="whenNotActive" fill="hold" evtFilter="cancelBubble" nodeType="interactiveSeq">
                <p:stCondLst>
                  <p:cond evt="onClick" delay="0">
                    <p:tgtEl>
                      <p:spTgt spid="73"/>
                    </p:tgtEl>
                  </p:cond>
                </p:stCondLst>
                <p:endSync evt="end" delay="0">
                  <p:rtn val="all"/>
                </p:endSync>
                <p:childTnLst>
                  <p:par>
                    <p:cTn id="164" fill="hold">
                      <p:stCondLst>
                        <p:cond delay="0"/>
                      </p:stCondLst>
                      <p:childTnLst>
                        <p:par>
                          <p:cTn id="165" fill="hold">
                            <p:stCondLst>
                              <p:cond delay="0"/>
                            </p:stCondLst>
                            <p:childTnLst>
                              <p:par>
                                <p:cTn id="166" presetID="42" presetClass="exit" presetSubtype="0" fill="hold" nodeType="clickEffect">
                                  <p:stCondLst>
                                    <p:cond delay="0"/>
                                  </p:stCondLst>
                                  <p:childTnLst>
                                    <p:animEffect transition="out" filter="fade">
                                      <p:cBhvr>
                                        <p:cTn id="167" dur="1000"/>
                                        <p:tgtEl>
                                          <p:spTgt spid="73"/>
                                        </p:tgtEl>
                                      </p:cBhvr>
                                    </p:animEffect>
                                    <p:anim calcmode="lin" valueType="num">
                                      <p:cBhvr>
                                        <p:cTn id="168" dur="1000"/>
                                        <p:tgtEl>
                                          <p:spTgt spid="73"/>
                                        </p:tgtEl>
                                        <p:attrNameLst>
                                          <p:attrName>ppt_x</p:attrName>
                                        </p:attrNameLst>
                                      </p:cBhvr>
                                      <p:tavLst>
                                        <p:tav tm="0">
                                          <p:val>
                                            <p:strVal val="ppt_x"/>
                                          </p:val>
                                        </p:tav>
                                        <p:tav tm="100000">
                                          <p:val>
                                            <p:strVal val="ppt_x"/>
                                          </p:val>
                                        </p:tav>
                                      </p:tavLst>
                                    </p:anim>
                                    <p:anim calcmode="lin" valueType="num">
                                      <p:cBhvr>
                                        <p:cTn id="169" dur="1000"/>
                                        <p:tgtEl>
                                          <p:spTgt spid="73"/>
                                        </p:tgtEl>
                                        <p:attrNameLst>
                                          <p:attrName>ppt_y</p:attrName>
                                        </p:attrNameLst>
                                      </p:cBhvr>
                                      <p:tavLst>
                                        <p:tav tm="0">
                                          <p:val>
                                            <p:strVal val="ppt_y"/>
                                          </p:val>
                                        </p:tav>
                                        <p:tav tm="100000">
                                          <p:val>
                                            <p:strVal val="ppt_y+.1"/>
                                          </p:val>
                                        </p:tav>
                                      </p:tavLst>
                                    </p:anim>
                                    <p:set>
                                      <p:cBhvr>
                                        <p:cTn id="170" dur="1" fill="hold">
                                          <p:stCondLst>
                                            <p:cond delay="9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171" restart="whenNotActive" fill="hold" evtFilter="cancelBubble" nodeType="interactiveSeq">
                <p:stCondLst>
                  <p:cond evt="onClick" delay="0">
                    <p:tgtEl>
                      <p:spTgt spid="74"/>
                    </p:tgtEl>
                  </p:cond>
                </p:stCondLst>
                <p:endSync evt="end" delay="0">
                  <p:rtn val="all"/>
                </p:endSync>
                <p:childTnLst>
                  <p:par>
                    <p:cTn id="172" fill="hold">
                      <p:stCondLst>
                        <p:cond delay="0"/>
                      </p:stCondLst>
                      <p:childTnLst>
                        <p:par>
                          <p:cTn id="173" fill="hold">
                            <p:stCondLst>
                              <p:cond delay="0"/>
                            </p:stCondLst>
                            <p:childTnLst>
                              <p:par>
                                <p:cTn id="174" presetID="42" presetClass="exit" presetSubtype="0" fill="hold" nodeType="clickEffect">
                                  <p:stCondLst>
                                    <p:cond delay="0"/>
                                  </p:stCondLst>
                                  <p:childTnLst>
                                    <p:animEffect transition="out" filter="fade">
                                      <p:cBhvr>
                                        <p:cTn id="175" dur="1000"/>
                                        <p:tgtEl>
                                          <p:spTgt spid="74"/>
                                        </p:tgtEl>
                                      </p:cBhvr>
                                    </p:animEffect>
                                    <p:anim calcmode="lin" valueType="num">
                                      <p:cBhvr>
                                        <p:cTn id="176" dur="1000"/>
                                        <p:tgtEl>
                                          <p:spTgt spid="74"/>
                                        </p:tgtEl>
                                        <p:attrNameLst>
                                          <p:attrName>ppt_x</p:attrName>
                                        </p:attrNameLst>
                                      </p:cBhvr>
                                      <p:tavLst>
                                        <p:tav tm="0">
                                          <p:val>
                                            <p:strVal val="ppt_x"/>
                                          </p:val>
                                        </p:tav>
                                        <p:tav tm="100000">
                                          <p:val>
                                            <p:strVal val="ppt_x"/>
                                          </p:val>
                                        </p:tav>
                                      </p:tavLst>
                                    </p:anim>
                                    <p:anim calcmode="lin" valueType="num">
                                      <p:cBhvr>
                                        <p:cTn id="177" dur="1000"/>
                                        <p:tgtEl>
                                          <p:spTgt spid="74"/>
                                        </p:tgtEl>
                                        <p:attrNameLst>
                                          <p:attrName>ppt_y</p:attrName>
                                        </p:attrNameLst>
                                      </p:cBhvr>
                                      <p:tavLst>
                                        <p:tav tm="0">
                                          <p:val>
                                            <p:strVal val="ppt_y"/>
                                          </p:val>
                                        </p:tav>
                                        <p:tav tm="100000">
                                          <p:val>
                                            <p:strVal val="ppt_y+.1"/>
                                          </p:val>
                                        </p:tav>
                                      </p:tavLst>
                                    </p:anim>
                                    <p:set>
                                      <p:cBhvr>
                                        <p:cTn id="178" dur="1" fill="hold">
                                          <p:stCondLst>
                                            <p:cond delay="9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179" restart="whenNotActive" fill="hold" evtFilter="cancelBubble" nodeType="interactiveSeq">
                <p:stCondLst>
                  <p:cond evt="onClick" delay="0">
                    <p:tgtEl>
                      <p:spTgt spid="75"/>
                    </p:tgtEl>
                  </p:cond>
                </p:stCondLst>
                <p:endSync evt="end" delay="0">
                  <p:rtn val="all"/>
                </p:endSync>
                <p:childTnLst>
                  <p:par>
                    <p:cTn id="180" fill="hold">
                      <p:stCondLst>
                        <p:cond delay="0"/>
                      </p:stCondLst>
                      <p:childTnLst>
                        <p:par>
                          <p:cTn id="181" fill="hold">
                            <p:stCondLst>
                              <p:cond delay="0"/>
                            </p:stCondLst>
                            <p:childTnLst>
                              <p:par>
                                <p:cTn id="182" presetID="42" presetClass="exit" presetSubtype="0" fill="hold" nodeType="clickEffect">
                                  <p:stCondLst>
                                    <p:cond delay="0"/>
                                  </p:stCondLst>
                                  <p:childTnLst>
                                    <p:animEffect transition="out" filter="fade">
                                      <p:cBhvr>
                                        <p:cTn id="183" dur="1000"/>
                                        <p:tgtEl>
                                          <p:spTgt spid="75"/>
                                        </p:tgtEl>
                                      </p:cBhvr>
                                    </p:animEffect>
                                    <p:anim calcmode="lin" valueType="num">
                                      <p:cBhvr>
                                        <p:cTn id="184" dur="1000"/>
                                        <p:tgtEl>
                                          <p:spTgt spid="75"/>
                                        </p:tgtEl>
                                        <p:attrNameLst>
                                          <p:attrName>ppt_x</p:attrName>
                                        </p:attrNameLst>
                                      </p:cBhvr>
                                      <p:tavLst>
                                        <p:tav tm="0">
                                          <p:val>
                                            <p:strVal val="ppt_x"/>
                                          </p:val>
                                        </p:tav>
                                        <p:tav tm="100000">
                                          <p:val>
                                            <p:strVal val="ppt_x"/>
                                          </p:val>
                                        </p:tav>
                                      </p:tavLst>
                                    </p:anim>
                                    <p:anim calcmode="lin" valueType="num">
                                      <p:cBhvr>
                                        <p:cTn id="185" dur="1000"/>
                                        <p:tgtEl>
                                          <p:spTgt spid="75"/>
                                        </p:tgtEl>
                                        <p:attrNameLst>
                                          <p:attrName>ppt_y</p:attrName>
                                        </p:attrNameLst>
                                      </p:cBhvr>
                                      <p:tavLst>
                                        <p:tav tm="0">
                                          <p:val>
                                            <p:strVal val="ppt_y"/>
                                          </p:val>
                                        </p:tav>
                                        <p:tav tm="100000">
                                          <p:val>
                                            <p:strVal val="ppt_y+.1"/>
                                          </p:val>
                                        </p:tav>
                                      </p:tavLst>
                                    </p:anim>
                                    <p:set>
                                      <p:cBhvr>
                                        <p:cTn id="186" dur="1" fill="hold">
                                          <p:stCondLst>
                                            <p:cond delay="9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87" restart="whenNotActive" fill="hold" evtFilter="cancelBubble" nodeType="interactiveSeq">
                <p:stCondLst>
                  <p:cond evt="onClick" delay="0">
                    <p:tgtEl>
                      <p:spTgt spid="77"/>
                    </p:tgtEl>
                  </p:cond>
                </p:stCondLst>
                <p:endSync evt="end" delay="0">
                  <p:rtn val="all"/>
                </p:endSync>
                <p:childTnLst>
                  <p:par>
                    <p:cTn id="188" fill="hold">
                      <p:stCondLst>
                        <p:cond delay="0"/>
                      </p:stCondLst>
                      <p:childTnLst>
                        <p:par>
                          <p:cTn id="189" fill="hold">
                            <p:stCondLst>
                              <p:cond delay="0"/>
                            </p:stCondLst>
                            <p:childTnLst>
                              <p:par>
                                <p:cTn id="190" presetID="42" presetClass="exit" presetSubtype="0" fill="hold" nodeType="clickEffect">
                                  <p:stCondLst>
                                    <p:cond delay="0"/>
                                  </p:stCondLst>
                                  <p:childTnLst>
                                    <p:animEffect transition="out" filter="fade">
                                      <p:cBhvr>
                                        <p:cTn id="191" dur="1000"/>
                                        <p:tgtEl>
                                          <p:spTgt spid="77"/>
                                        </p:tgtEl>
                                      </p:cBhvr>
                                    </p:animEffect>
                                    <p:anim calcmode="lin" valueType="num">
                                      <p:cBhvr>
                                        <p:cTn id="192" dur="1000"/>
                                        <p:tgtEl>
                                          <p:spTgt spid="77"/>
                                        </p:tgtEl>
                                        <p:attrNameLst>
                                          <p:attrName>ppt_x</p:attrName>
                                        </p:attrNameLst>
                                      </p:cBhvr>
                                      <p:tavLst>
                                        <p:tav tm="0">
                                          <p:val>
                                            <p:strVal val="ppt_x"/>
                                          </p:val>
                                        </p:tav>
                                        <p:tav tm="100000">
                                          <p:val>
                                            <p:strVal val="ppt_x"/>
                                          </p:val>
                                        </p:tav>
                                      </p:tavLst>
                                    </p:anim>
                                    <p:anim calcmode="lin" valueType="num">
                                      <p:cBhvr>
                                        <p:cTn id="193" dur="1000"/>
                                        <p:tgtEl>
                                          <p:spTgt spid="77"/>
                                        </p:tgtEl>
                                        <p:attrNameLst>
                                          <p:attrName>ppt_y</p:attrName>
                                        </p:attrNameLst>
                                      </p:cBhvr>
                                      <p:tavLst>
                                        <p:tav tm="0">
                                          <p:val>
                                            <p:strVal val="ppt_y"/>
                                          </p:val>
                                        </p:tav>
                                        <p:tav tm="100000">
                                          <p:val>
                                            <p:strVal val="ppt_y+.1"/>
                                          </p:val>
                                        </p:tav>
                                      </p:tavLst>
                                    </p:anim>
                                    <p:set>
                                      <p:cBhvr>
                                        <p:cTn id="194" dur="1" fill="hold">
                                          <p:stCondLst>
                                            <p:cond delay="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descr="n185 Fb Thu Huong Pham">
            <a:extLst>
              <a:ext uri="{FF2B5EF4-FFF2-40B4-BE49-F238E27FC236}">
                <a16:creationId xmlns:a16="http://schemas.microsoft.com/office/drawing/2014/main" id="{6C7B95D9-FF5E-93AF-4F95-C290040295EF}"/>
              </a:ext>
            </a:extLst>
          </p:cNvPr>
          <p:cNvGrpSpPr/>
          <p:nvPr/>
        </p:nvGrpSpPr>
        <p:grpSpPr>
          <a:xfrm>
            <a:off x="-834309" y="3930150"/>
            <a:ext cx="11495810" cy="1261872"/>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0691" y="5175504"/>
              <a:ext cx="7315200" cy="1682496"/>
            </a:xfrm>
            <a:prstGeom prst="rect">
              <a:avLst/>
            </a:prstGeom>
          </p:spPr>
        </p:pic>
      </p:grpSp>
      <p:pic>
        <p:nvPicPr>
          <p:cNvPr id="33" name="Picture 32" descr="n185 Fb Thu Huong Pham">
            <a:hlinkClick r:id="rId6"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7"/>
          <a:stretch>
            <a:fillRect/>
          </a:stretch>
        </p:blipFill>
        <p:spPr>
          <a:xfrm>
            <a:off x="7913510" y="4072380"/>
            <a:ext cx="1230491" cy="1119848"/>
          </a:xfrm>
          <a:prstGeom prst="rect">
            <a:avLst/>
          </a:prstGeom>
        </p:spPr>
      </p:pic>
      <p:pic>
        <p:nvPicPr>
          <p:cNvPr id="39" name="Picture 24" descr="n185 Fb Thu Huong Pham">
            <a:extLst>
              <a:ext uri="{FF2B5EF4-FFF2-40B4-BE49-F238E27FC236}">
                <a16:creationId xmlns:a16="http://schemas.microsoft.com/office/drawing/2014/main" id="{E3C6F1B5-9095-F1ED-7550-AE86B47ED6CC}"/>
              </a:ext>
            </a:extLst>
          </p:cNvPr>
          <p:cNvPicPr>
            <a:picLocks noChangeAspect="1"/>
          </p:cNvPicPr>
          <p:nvPr/>
        </p:nvPicPr>
        <p:blipFill>
          <a:blip r:embed="rId8"/>
          <a:srcRect/>
          <a:stretch>
            <a:fillRect/>
          </a:stretch>
        </p:blipFill>
        <p:spPr>
          <a:xfrm>
            <a:off x="-4725" y="3726216"/>
            <a:ext cx="1151591" cy="1471681"/>
          </a:xfrm>
          <a:prstGeom prst="rect">
            <a:avLst/>
          </a:prstGeom>
        </p:spPr>
      </p:pic>
      <p:grpSp>
        <p:nvGrpSpPr>
          <p:cNvPr id="2" name="Group 1" descr="n185 Fb Thu Huong Pham">
            <a:extLst>
              <a:ext uri="{FF2B5EF4-FFF2-40B4-BE49-F238E27FC236}">
                <a16:creationId xmlns:a16="http://schemas.microsoft.com/office/drawing/2014/main" id="{BF9F61B7-F853-4360-942E-97C339673E32}"/>
              </a:ext>
            </a:extLst>
          </p:cNvPr>
          <p:cNvGrpSpPr/>
          <p:nvPr/>
        </p:nvGrpSpPr>
        <p:grpSpPr>
          <a:xfrm>
            <a:off x="76122" y="1288184"/>
            <a:ext cx="7609568" cy="3769901"/>
            <a:chOff x="1201204" y="1861912"/>
            <a:chExt cx="8307586" cy="5026535"/>
          </a:xfrm>
        </p:grpSpPr>
        <p:sp>
          <p:nvSpPr>
            <p:cNvPr id="3" name="Freeform: Shape 2">
              <a:extLst>
                <a:ext uri="{FF2B5EF4-FFF2-40B4-BE49-F238E27FC236}">
                  <a16:creationId xmlns:a16="http://schemas.microsoft.com/office/drawing/2014/main" id="{B9DE7103-3F22-4A7F-A100-0FDA80FCDFA1}"/>
                </a:ext>
              </a:extLst>
            </p:cNvPr>
            <p:cNvSpPr/>
            <p:nvPr/>
          </p:nvSpPr>
          <p:spPr>
            <a:xfrm>
              <a:off x="1767283" y="1872613"/>
              <a:ext cx="7741507" cy="988449"/>
            </a:xfrm>
            <a:custGeom>
              <a:avLst/>
              <a:gdLst>
                <a:gd name="connsiteX0" fmla="*/ 0 w 7741507"/>
                <a:gd name="connsiteY0" fmla="*/ 0 h 988447"/>
                <a:gd name="connsiteX1" fmla="*/ 7247284 w 7741507"/>
                <a:gd name="connsiteY1" fmla="*/ 0 h 988447"/>
                <a:gd name="connsiteX2" fmla="*/ 7741507 w 7741507"/>
                <a:gd name="connsiteY2" fmla="*/ 494224 h 988447"/>
                <a:gd name="connsiteX3" fmla="*/ 7247284 w 7741507"/>
                <a:gd name="connsiteY3" fmla="*/ 988447 h 988447"/>
                <a:gd name="connsiteX4" fmla="*/ 0 w 7741507"/>
                <a:gd name="connsiteY4" fmla="*/ 988447 h 988447"/>
                <a:gd name="connsiteX5" fmla="*/ 0 w 7741507"/>
                <a:gd name="connsiteY5" fmla="*/ 0 h 988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41507" h="988447">
                  <a:moveTo>
                    <a:pt x="7741507" y="988446"/>
                  </a:moveTo>
                  <a:lnTo>
                    <a:pt x="494223" y="988446"/>
                  </a:lnTo>
                  <a:lnTo>
                    <a:pt x="0" y="494223"/>
                  </a:lnTo>
                  <a:lnTo>
                    <a:pt x="494223" y="1"/>
                  </a:lnTo>
                  <a:lnTo>
                    <a:pt x="7741507" y="1"/>
                  </a:lnTo>
                  <a:lnTo>
                    <a:pt x="7741507" y="988446"/>
                  </a:lnTo>
                  <a:close/>
                </a:path>
              </a:pathLst>
            </a:custGeom>
            <a:solidFill>
              <a:schemeClr val="accent2">
                <a:lumMod val="20000"/>
                <a:lumOff val="8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512243" tIns="80011" rIns="149352" bIns="80011"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 typeface="Arial"/>
                <a:buNone/>
                <a:tabLst/>
                <a:defRPr/>
              </a:pPr>
              <a:r>
                <a:rPr kumimoji="0" lang="vi-VN" sz="21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Cường độ dòng điện chạy qua dây dẫn tỉ lệ với hiệu điện thế giữa hai đầu dây dẫn và tỉ lệ với điện trở của dây.</a:t>
              </a:r>
              <a:endParaRPr kumimoji="0" lang="en-US" sz="2100" b="0"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4" name="Oval 3">
              <a:extLst>
                <a:ext uri="{FF2B5EF4-FFF2-40B4-BE49-F238E27FC236}">
                  <a16:creationId xmlns:a16="http://schemas.microsoft.com/office/drawing/2014/main" id="{3A29D8DA-22C9-497D-90D1-CD89A210A6B9}"/>
                </a:ext>
              </a:extLst>
            </p:cNvPr>
            <p:cNvSpPr/>
            <p:nvPr/>
          </p:nvSpPr>
          <p:spPr>
            <a:xfrm>
              <a:off x="1201204" y="1861912"/>
              <a:ext cx="988447" cy="988447"/>
            </a:xfrm>
            <a:prstGeom prst="ellipse">
              <a:avLst/>
            </a:prstGeom>
            <a:blipFill>
              <a:blip r:embed="rId9">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5000" r="-45000"/>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5" name="Freeform: Shape 4">
              <a:extLst>
                <a:ext uri="{FF2B5EF4-FFF2-40B4-BE49-F238E27FC236}">
                  <a16:creationId xmlns:a16="http://schemas.microsoft.com/office/drawing/2014/main" id="{A7E0B862-01A4-4C0E-98C3-D9D21645BD30}"/>
                </a:ext>
              </a:extLst>
            </p:cNvPr>
            <p:cNvSpPr/>
            <p:nvPr/>
          </p:nvSpPr>
          <p:spPr>
            <a:xfrm>
              <a:off x="1535867" y="3145417"/>
              <a:ext cx="7972923" cy="1135977"/>
            </a:xfrm>
            <a:custGeom>
              <a:avLst/>
              <a:gdLst>
                <a:gd name="connsiteX0" fmla="*/ 0 w 7972923"/>
                <a:gd name="connsiteY0" fmla="*/ 0 h 988447"/>
                <a:gd name="connsiteX1" fmla="*/ 7478700 w 7972923"/>
                <a:gd name="connsiteY1" fmla="*/ 0 h 988447"/>
                <a:gd name="connsiteX2" fmla="*/ 7972923 w 7972923"/>
                <a:gd name="connsiteY2" fmla="*/ 494224 h 988447"/>
                <a:gd name="connsiteX3" fmla="*/ 7478700 w 7972923"/>
                <a:gd name="connsiteY3" fmla="*/ 988447 h 988447"/>
                <a:gd name="connsiteX4" fmla="*/ 0 w 7972923"/>
                <a:gd name="connsiteY4" fmla="*/ 988447 h 988447"/>
                <a:gd name="connsiteX5" fmla="*/ 0 w 7972923"/>
                <a:gd name="connsiteY5" fmla="*/ 0 h 988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72923" h="988447">
                  <a:moveTo>
                    <a:pt x="7972923" y="988446"/>
                  </a:moveTo>
                  <a:lnTo>
                    <a:pt x="494223" y="988446"/>
                  </a:lnTo>
                  <a:lnTo>
                    <a:pt x="0" y="494223"/>
                  </a:lnTo>
                  <a:lnTo>
                    <a:pt x="494223" y="1"/>
                  </a:lnTo>
                  <a:lnTo>
                    <a:pt x="7972923" y="1"/>
                  </a:lnTo>
                  <a:lnTo>
                    <a:pt x="7972923" y="988446"/>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512243" tIns="80011" rIns="149352" bIns="80011"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 typeface="Arial"/>
                <a:buNone/>
                <a:tabLst/>
                <a:defRPr/>
              </a:pPr>
              <a:r>
                <a:rPr kumimoji="0" lang="en-US" sz="2100" b="0"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vi-VN" sz="21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Cường độ dòng điện chạy qua dây dẫn tỉ lệ thuận với hiệu điện thế giữa hai đầu dây dẫn và không tỉ lệ với điện trở của dây.</a:t>
              </a:r>
              <a:endParaRPr kumimoji="0" lang="en-US" sz="2100" b="0"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Oval 5">
              <a:extLst>
                <a:ext uri="{FF2B5EF4-FFF2-40B4-BE49-F238E27FC236}">
                  <a16:creationId xmlns:a16="http://schemas.microsoft.com/office/drawing/2014/main" id="{C13A3C14-0DE6-4681-8726-33A9E8A56FE1}"/>
                </a:ext>
              </a:extLst>
            </p:cNvPr>
            <p:cNvSpPr/>
            <p:nvPr/>
          </p:nvSpPr>
          <p:spPr>
            <a:xfrm>
              <a:off x="1201204" y="3145419"/>
              <a:ext cx="988447" cy="988447"/>
            </a:xfrm>
            <a:prstGeom prst="ellipse">
              <a:avLst/>
            </a:prstGeom>
            <a:blipFill>
              <a:blip r:embed="rId10" cstate="print">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7" name="Freeform: Shape 6">
              <a:extLst>
                <a:ext uri="{FF2B5EF4-FFF2-40B4-BE49-F238E27FC236}">
                  <a16:creationId xmlns:a16="http://schemas.microsoft.com/office/drawing/2014/main" id="{855DDF8F-2C96-4DDE-9ED1-9B0DA87C6998}"/>
                </a:ext>
              </a:extLst>
            </p:cNvPr>
            <p:cNvSpPr/>
            <p:nvPr/>
          </p:nvSpPr>
          <p:spPr>
            <a:xfrm>
              <a:off x="1764721" y="4428926"/>
              <a:ext cx="7690755" cy="1145248"/>
            </a:xfrm>
            <a:custGeom>
              <a:avLst/>
              <a:gdLst>
                <a:gd name="connsiteX0" fmla="*/ 0 w 7690755"/>
                <a:gd name="connsiteY0" fmla="*/ 0 h 988447"/>
                <a:gd name="connsiteX1" fmla="*/ 7196532 w 7690755"/>
                <a:gd name="connsiteY1" fmla="*/ 0 h 988447"/>
                <a:gd name="connsiteX2" fmla="*/ 7690755 w 7690755"/>
                <a:gd name="connsiteY2" fmla="*/ 494224 h 988447"/>
                <a:gd name="connsiteX3" fmla="*/ 7196532 w 7690755"/>
                <a:gd name="connsiteY3" fmla="*/ 988447 h 988447"/>
                <a:gd name="connsiteX4" fmla="*/ 0 w 7690755"/>
                <a:gd name="connsiteY4" fmla="*/ 988447 h 988447"/>
                <a:gd name="connsiteX5" fmla="*/ 0 w 7690755"/>
                <a:gd name="connsiteY5" fmla="*/ 0 h 988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0755" h="988447">
                  <a:moveTo>
                    <a:pt x="7690755" y="988446"/>
                  </a:moveTo>
                  <a:lnTo>
                    <a:pt x="494223" y="988446"/>
                  </a:lnTo>
                  <a:lnTo>
                    <a:pt x="0" y="494223"/>
                  </a:lnTo>
                  <a:lnTo>
                    <a:pt x="494223" y="1"/>
                  </a:lnTo>
                  <a:lnTo>
                    <a:pt x="7690755" y="1"/>
                  </a:lnTo>
                  <a:lnTo>
                    <a:pt x="7690755" y="988446"/>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512243" tIns="80011" rIns="149352" bIns="80010"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 typeface="Arial"/>
                <a:buNone/>
                <a:tabLst/>
                <a:defRPr/>
              </a:pPr>
              <a:r>
                <a:rPr kumimoji="0" lang="vi-VN" sz="21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Cường độ dòng điện chạy qua dây dẫn tỉ lệ thuận với hiệu điện thế giữa hai đầu dây dẫn và tỉ lệ nghịch với điện trở của dây.</a:t>
              </a:r>
              <a:endParaRPr kumimoji="0" lang="en-US" sz="2100" b="0"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8" name="Oval 7">
              <a:extLst>
                <a:ext uri="{FF2B5EF4-FFF2-40B4-BE49-F238E27FC236}">
                  <a16:creationId xmlns:a16="http://schemas.microsoft.com/office/drawing/2014/main" id="{58FFB885-BE90-43D2-AB93-E4E7C82A7225}"/>
                </a:ext>
              </a:extLst>
            </p:cNvPr>
            <p:cNvSpPr/>
            <p:nvPr/>
          </p:nvSpPr>
          <p:spPr>
            <a:xfrm>
              <a:off x="1208402" y="4428926"/>
              <a:ext cx="988447" cy="988447"/>
            </a:xfrm>
            <a:prstGeom prst="ellipse">
              <a:avLst/>
            </a:prstGeom>
            <a:blipFill>
              <a:blip r:embed="rId11"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4">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3DFC4CC7-78C3-4374-8B65-4860A90A51E0}"/>
                </a:ext>
              </a:extLst>
            </p:cNvPr>
            <p:cNvSpPr/>
            <p:nvPr/>
          </p:nvSpPr>
          <p:spPr>
            <a:xfrm>
              <a:off x="1764721" y="5712430"/>
              <a:ext cx="7690755" cy="1176017"/>
            </a:xfrm>
            <a:custGeom>
              <a:avLst/>
              <a:gdLst>
                <a:gd name="connsiteX0" fmla="*/ 0 w 7690755"/>
                <a:gd name="connsiteY0" fmla="*/ 0 h 988447"/>
                <a:gd name="connsiteX1" fmla="*/ 7196532 w 7690755"/>
                <a:gd name="connsiteY1" fmla="*/ 0 h 988447"/>
                <a:gd name="connsiteX2" fmla="*/ 7690755 w 7690755"/>
                <a:gd name="connsiteY2" fmla="*/ 494224 h 988447"/>
                <a:gd name="connsiteX3" fmla="*/ 7196532 w 7690755"/>
                <a:gd name="connsiteY3" fmla="*/ 988447 h 988447"/>
                <a:gd name="connsiteX4" fmla="*/ 0 w 7690755"/>
                <a:gd name="connsiteY4" fmla="*/ 988447 h 988447"/>
                <a:gd name="connsiteX5" fmla="*/ 0 w 7690755"/>
                <a:gd name="connsiteY5" fmla="*/ 0 h 988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0755" h="988447">
                  <a:moveTo>
                    <a:pt x="7690755" y="988446"/>
                  </a:moveTo>
                  <a:lnTo>
                    <a:pt x="494223" y="988446"/>
                  </a:lnTo>
                  <a:lnTo>
                    <a:pt x="0" y="494223"/>
                  </a:lnTo>
                  <a:lnTo>
                    <a:pt x="494223" y="1"/>
                  </a:lnTo>
                  <a:lnTo>
                    <a:pt x="7690755" y="1"/>
                  </a:lnTo>
                  <a:lnTo>
                    <a:pt x="7690755" y="988446"/>
                  </a:lnTo>
                  <a:close/>
                </a:path>
              </a:pathLst>
            </a:custGeom>
            <a:solidFill>
              <a:srgbClr val="00B0F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512243" tIns="80011" rIns="149352" bIns="80009"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 typeface="Arial"/>
                <a:buNone/>
                <a:tabLst/>
                <a:defRPr/>
              </a:pPr>
              <a:r>
                <a:rPr kumimoji="0" lang="vi-VN" sz="21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Cường độ dòng điện chạy qua dây dẫn tỉ lệ nghịch với hiệu điện thế giữa hai đầu dây dẩn và tỉ lệ thuận với điện trở của dây.</a:t>
              </a:r>
              <a:endParaRPr kumimoji="0" lang="en-US" sz="2100" b="0"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1" name="Oval 10">
              <a:extLst>
                <a:ext uri="{FF2B5EF4-FFF2-40B4-BE49-F238E27FC236}">
                  <a16:creationId xmlns:a16="http://schemas.microsoft.com/office/drawing/2014/main" id="{1C9A8D55-F30C-4A0B-BC8A-7EFB695EBEB6}"/>
                </a:ext>
              </a:extLst>
            </p:cNvPr>
            <p:cNvSpPr/>
            <p:nvPr/>
          </p:nvSpPr>
          <p:spPr>
            <a:xfrm>
              <a:off x="1208402" y="5712432"/>
              <a:ext cx="988447" cy="988447"/>
            </a:xfrm>
            <a:prstGeom prst="ellipse">
              <a:avLst/>
            </a:prstGeom>
            <a:blipFill>
              <a:blip r:embed="rId12">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5">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sp>
        <p:nvSpPr>
          <p:cNvPr id="17" name="Rounded Rectangle 3" descr="n185 Fb Thu Huong Pham">
            <a:extLst>
              <a:ext uri="{FF2B5EF4-FFF2-40B4-BE49-F238E27FC236}">
                <a16:creationId xmlns:a16="http://schemas.microsoft.com/office/drawing/2014/main" id="{B3173E30-D133-49A9-BFCE-929A995FD477}"/>
              </a:ext>
            </a:extLst>
          </p:cNvPr>
          <p:cNvSpPr/>
          <p:nvPr/>
        </p:nvSpPr>
        <p:spPr>
          <a:xfrm>
            <a:off x="293204" y="225277"/>
            <a:ext cx="8557592" cy="965916"/>
          </a:xfrm>
          <a:prstGeom prst="round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vi-VN" sz="21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Câu 1: Chọn phát biểu đúng. Nội dung định luật Ohm là:</a:t>
            </a:r>
            <a:endParaRPr kumimoji="0" lang="en-US" sz="21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pic>
        <p:nvPicPr>
          <p:cNvPr id="18" name="Picture 2" descr="n185 Fb Thu Huong Pham">
            <a:extLst>
              <a:ext uri="{FF2B5EF4-FFF2-40B4-BE49-F238E27FC236}">
                <a16:creationId xmlns:a16="http://schemas.microsoft.com/office/drawing/2014/main" id="{9F0250C4-A045-48DF-841D-E38239C255AB}"/>
              </a:ext>
            </a:extLst>
          </p:cNvPr>
          <p:cNvPicPr>
            <a:picLocks noChangeAspect="1" noChangeArrowheads="1"/>
          </p:cNvPicPr>
          <p:nvPr/>
        </p:nvPicPr>
        <p:blipFill>
          <a:blip r:embed="rId1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6753136" y="3220443"/>
            <a:ext cx="1103576" cy="1103576"/>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Rounded Corners 44" descr="n185 Fb Thu Huong Pham">
            <a:extLst>
              <a:ext uri="{FF2B5EF4-FFF2-40B4-BE49-F238E27FC236}">
                <a16:creationId xmlns:a16="http://schemas.microsoft.com/office/drawing/2014/main" id="{1C340426-CDA2-4C71-9312-E9343A65793D}"/>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THỜI GIAN</a:t>
            </a:r>
          </a:p>
        </p:txBody>
      </p:sp>
      <p:sp>
        <p:nvSpPr>
          <p:cNvPr id="46" name="Rectangle: Rounded Corners 45" descr="n185 Fb Thu Huong Pham">
            <a:extLst>
              <a:ext uri="{FF2B5EF4-FFF2-40B4-BE49-F238E27FC236}">
                <a16:creationId xmlns:a16="http://schemas.microsoft.com/office/drawing/2014/main" id="{C98CC468-D89C-4618-AF11-4D5D4F19A014}"/>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30</a:t>
            </a:r>
          </a:p>
        </p:txBody>
      </p:sp>
      <p:sp>
        <p:nvSpPr>
          <p:cNvPr id="47" name="Rectangle: Rounded Corners 46" descr="n185 Fb Thu Huong Pham">
            <a:extLst>
              <a:ext uri="{FF2B5EF4-FFF2-40B4-BE49-F238E27FC236}">
                <a16:creationId xmlns:a16="http://schemas.microsoft.com/office/drawing/2014/main" id="{AA567E6D-43CA-43AC-8667-030867367D72}"/>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29</a:t>
            </a:r>
          </a:p>
        </p:txBody>
      </p:sp>
      <p:sp>
        <p:nvSpPr>
          <p:cNvPr id="48" name="Rectangle: Rounded Corners 47" descr="n185 Fb Thu Huong Pham">
            <a:extLst>
              <a:ext uri="{FF2B5EF4-FFF2-40B4-BE49-F238E27FC236}">
                <a16:creationId xmlns:a16="http://schemas.microsoft.com/office/drawing/2014/main" id="{39E06DBA-0D83-483E-A469-1553F9C15BFE}"/>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28</a:t>
            </a:r>
          </a:p>
        </p:txBody>
      </p:sp>
      <p:sp>
        <p:nvSpPr>
          <p:cNvPr id="49" name="Rectangle: Rounded Corners 48" descr="n185 Fb Thu Huong Pham">
            <a:extLst>
              <a:ext uri="{FF2B5EF4-FFF2-40B4-BE49-F238E27FC236}">
                <a16:creationId xmlns:a16="http://schemas.microsoft.com/office/drawing/2014/main" id="{A235025F-0457-4827-BAD5-3BED0291E6D2}"/>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27</a:t>
            </a:r>
          </a:p>
        </p:txBody>
      </p:sp>
      <p:sp>
        <p:nvSpPr>
          <p:cNvPr id="50" name="Rectangle: Rounded Corners 49" descr="n185 Fb Thu Huong Pham">
            <a:extLst>
              <a:ext uri="{FF2B5EF4-FFF2-40B4-BE49-F238E27FC236}">
                <a16:creationId xmlns:a16="http://schemas.microsoft.com/office/drawing/2014/main" id="{B2BBEF5F-CA08-446B-8CA1-63240992CF46}"/>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26</a:t>
            </a:r>
          </a:p>
        </p:txBody>
      </p:sp>
      <p:sp>
        <p:nvSpPr>
          <p:cNvPr id="51" name="Rectangle: Rounded Corners 50" descr="n185 Fb Thu Huong Pham">
            <a:extLst>
              <a:ext uri="{FF2B5EF4-FFF2-40B4-BE49-F238E27FC236}">
                <a16:creationId xmlns:a16="http://schemas.microsoft.com/office/drawing/2014/main" id="{94C001B3-10D3-4000-AC9C-4C626FE3A430}"/>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25</a:t>
            </a:r>
          </a:p>
        </p:txBody>
      </p:sp>
      <p:sp>
        <p:nvSpPr>
          <p:cNvPr id="52" name="Rectangle: Rounded Corners 51" descr="n185 Fb Thu Huong Pham">
            <a:extLst>
              <a:ext uri="{FF2B5EF4-FFF2-40B4-BE49-F238E27FC236}">
                <a16:creationId xmlns:a16="http://schemas.microsoft.com/office/drawing/2014/main" id="{DDB177FD-A5EE-4172-B879-9999A7CDBDF6}"/>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24</a:t>
            </a:r>
          </a:p>
        </p:txBody>
      </p:sp>
      <p:sp>
        <p:nvSpPr>
          <p:cNvPr id="53" name="Rectangle: Rounded Corners 52" descr="n185 Fb Thu Huong Pham">
            <a:extLst>
              <a:ext uri="{FF2B5EF4-FFF2-40B4-BE49-F238E27FC236}">
                <a16:creationId xmlns:a16="http://schemas.microsoft.com/office/drawing/2014/main" id="{C9447206-6340-42CB-BDD7-3BD08D15247F}"/>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23</a:t>
            </a:r>
          </a:p>
        </p:txBody>
      </p:sp>
      <p:sp>
        <p:nvSpPr>
          <p:cNvPr id="54" name="Rectangle: Rounded Corners 53" descr="n185 Fb Thu Huong Pham">
            <a:extLst>
              <a:ext uri="{FF2B5EF4-FFF2-40B4-BE49-F238E27FC236}">
                <a16:creationId xmlns:a16="http://schemas.microsoft.com/office/drawing/2014/main" id="{A2334663-6AF5-4E45-9A87-8FE2836A3EC9}"/>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22</a:t>
            </a:r>
          </a:p>
        </p:txBody>
      </p:sp>
      <p:sp>
        <p:nvSpPr>
          <p:cNvPr id="55" name="Rectangle: Rounded Corners 54" descr="n185 Fb Thu Huong Pham">
            <a:extLst>
              <a:ext uri="{FF2B5EF4-FFF2-40B4-BE49-F238E27FC236}">
                <a16:creationId xmlns:a16="http://schemas.microsoft.com/office/drawing/2014/main" id="{4294FE54-D2D5-42CE-9F9C-C470A9C693BF}"/>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21</a:t>
            </a:r>
          </a:p>
        </p:txBody>
      </p:sp>
      <p:sp>
        <p:nvSpPr>
          <p:cNvPr id="56" name="Rectangle: Rounded Corners 55" descr="n185 Fb Thu Huong Pham">
            <a:extLst>
              <a:ext uri="{FF2B5EF4-FFF2-40B4-BE49-F238E27FC236}">
                <a16:creationId xmlns:a16="http://schemas.microsoft.com/office/drawing/2014/main" id="{254E5D4A-C477-4B7A-9C33-076C8C5BE4FA}"/>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20</a:t>
            </a:r>
          </a:p>
        </p:txBody>
      </p:sp>
      <p:sp>
        <p:nvSpPr>
          <p:cNvPr id="57" name="Rectangle: Rounded Corners 56" descr="n185 Fb Thu Huong Pham">
            <a:extLst>
              <a:ext uri="{FF2B5EF4-FFF2-40B4-BE49-F238E27FC236}">
                <a16:creationId xmlns:a16="http://schemas.microsoft.com/office/drawing/2014/main" id="{F189AC4A-6A64-4BF4-9F47-5FB0DFE67B81}"/>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19</a:t>
            </a:r>
          </a:p>
        </p:txBody>
      </p:sp>
      <p:sp>
        <p:nvSpPr>
          <p:cNvPr id="58" name="Rectangle: Rounded Corners 57" descr="n185 Fb Thu Huong Pham">
            <a:extLst>
              <a:ext uri="{FF2B5EF4-FFF2-40B4-BE49-F238E27FC236}">
                <a16:creationId xmlns:a16="http://schemas.microsoft.com/office/drawing/2014/main" id="{BDFBDDF8-9173-445D-A9C6-CF6C49C9962B}"/>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18</a:t>
            </a:r>
          </a:p>
        </p:txBody>
      </p:sp>
      <p:sp>
        <p:nvSpPr>
          <p:cNvPr id="59" name="Rectangle: Rounded Corners 58" descr="n185 Fb Thu Huong Pham">
            <a:extLst>
              <a:ext uri="{FF2B5EF4-FFF2-40B4-BE49-F238E27FC236}">
                <a16:creationId xmlns:a16="http://schemas.microsoft.com/office/drawing/2014/main" id="{EA32B70D-90BA-4780-B620-2368A54E945D}"/>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17</a:t>
            </a:r>
          </a:p>
        </p:txBody>
      </p:sp>
      <p:sp>
        <p:nvSpPr>
          <p:cNvPr id="60" name="Rectangle: Rounded Corners 59" descr="n185 Fb Thu Huong Pham">
            <a:extLst>
              <a:ext uri="{FF2B5EF4-FFF2-40B4-BE49-F238E27FC236}">
                <a16:creationId xmlns:a16="http://schemas.microsoft.com/office/drawing/2014/main" id="{6EDB2AC7-76C9-408F-93F6-0CF84D5D5C18}"/>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16</a:t>
            </a:r>
          </a:p>
        </p:txBody>
      </p:sp>
      <p:sp>
        <p:nvSpPr>
          <p:cNvPr id="61" name="Rectangle: Rounded Corners 60" descr="n185 Fb Thu Huong Pham">
            <a:extLst>
              <a:ext uri="{FF2B5EF4-FFF2-40B4-BE49-F238E27FC236}">
                <a16:creationId xmlns:a16="http://schemas.microsoft.com/office/drawing/2014/main" id="{D9405670-679E-42DE-88D0-B3D6E5CB1E2F}"/>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15</a:t>
            </a:r>
          </a:p>
        </p:txBody>
      </p:sp>
      <p:sp>
        <p:nvSpPr>
          <p:cNvPr id="62" name="Rectangle: Rounded Corners 61" descr="n185 Fb Thu Huong Pham">
            <a:extLst>
              <a:ext uri="{FF2B5EF4-FFF2-40B4-BE49-F238E27FC236}">
                <a16:creationId xmlns:a16="http://schemas.microsoft.com/office/drawing/2014/main" id="{1714F939-79BD-44F8-8C42-B82384213CEE}"/>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14</a:t>
            </a:r>
          </a:p>
        </p:txBody>
      </p:sp>
      <p:sp>
        <p:nvSpPr>
          <p:cNvPr id="63" name="Rectangle: Rounded Corners 62" descr="n185 Fb Thu Huong Pham">
            <a:extLst>
              <a:ext uri="{FF2B5EF4-FFF2-40B4-BE49-F238E27FC236}">
                <a16:creationId xmlns:a16="http://schemas.microsoft.com/office/drawing/2014/main" id="{880165C5-5D11-49B8-BAFA-8EB9BD9A8564}"/>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13</a:t>
            </a:r>
          </a:p>
        </p:txBody>
      </p:sp>
      <p:sp>
        <p:nvSpPr>
          <p:cNvPr id="64" name="Rectangle: Rounded Corners 63" descr="n185 Fb Thu Huong Pham">
            <a:extLst>
              <a:ext uri="{FF2B5EF4-FFF2-40B4-BE49-F238E27FC236}">
                <a16:creationId xmlns:a16="http://schemas.microsoft.com/office/drawing/2014/main" id="{9657A1BC-6CA1-471C-8F05-1315085EC79A}"/>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12</a:t>
            </a:r>
          </a:p>
        </p:txBody>
      </p:sp>
      <p:sp>
        <p:nvSpPr>
          <p:cNvPr id="65" name="Rectangle: Rounded Corners 64" descr="n185 Fb Thu Huong Pham">
            <a:extLst>
              <a:ext uri="{FF2B5EF4-FFF2-40B4-BE49-F238E27FC236}">
                <a16:creationId xmlns:a16="http://schemas.microsoft.com/office/drawing/2014/main" id="{B92DCC72-DF39-4769-9BBF-259E2F72C6D6}"/>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11</a:t>
            </a:r>
          </a:p>
        </p:txBody>
      </p:sp>
      <p:sp>
        <p:nvSpPr>
          <p:cNvPr id="66" name="Rectangle: Rounded Corners 65" descr="n185 Fb Thu Huong Pham">
            <a:extLst>
              <a:ext uri="{FF2B5EF4-FFF2-40B4-BE49-F238E27FC236}">
                <a16:creationId xmlns:a16="http://schemas.microsoft.com/office/drawing/2014/main" id="{99DE4F67-28EC-4A0A-9A5D-1773A9CA6116}"/>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10</a:t>
            </a:r>
          </a:p>
        </p:txBody>
      </p:sp>
      <p:sp>
        <p:nvSpPr>
          <p:cNvPr id="67" name="Rectangle: Rounded Corners 66" descr="n185 Fb Thu Huong Pham">
            <a:extLst>
              <a:ext uri="{FF2B5EF4-FFF2-40B4-BE49-F238E27FC236}">
                <a16:creationId xmlns:a16="http://schemas.microsoft.com/office/drawing/2014/main" id="{35DDFF90-7ACB-4E00-9E76-5850C59D0BEA}"/>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09</a:t>
            </a:r>
          </a:p>
        </p:txBody>
      </p:sp>
      <p:sp>
        <p:nvSpPr>
          <p:cNvPr id="68" name="Rectangle: Rounded Corners 67" descr="n185 Fb Thu Huong Pham">
            <a:extLst>
              <a:ext uri="{FF2B5EF4-FFF2-40B4-BE49-F238E27FC236}">
                <a16:creationId xmlns:a16="http://schemas.microsoft.com/office/drawing/2014/main" id="{1B9E0C43-F37A-4281-AC96-A83D9F8F1A7F}"/>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08</a:t>
            </a:r>
          </a:p>
        </p:txBody>
      </p:sp>
      <p:sp>
        <p:nvSpPr>
          <p:cNvPr id="69" name="Rectangle: Rounded Corners 68" descr="n185 Fb Thu Huong Pham">
            <a:extLst>
              <a:ext uri="{FF2B5EF4-FFF2-40B4-BE49-F238E27FC236}">
                <a16:creationId xmlns:a16="http://schemas.microsoft.com/office/drawing/2014/main" id="{5DD68E2D-8B19-4615-BD07-5EA2F3C9E6DF}"/>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07</a:t>
            </a:r>
          </a:p>
        </p:txBody>
      </p:sp>
      <p:sp>
        <p:nvSpPr>
          <p:cNvPr id="70" name="Rectangle: Rounded Corners 69" descr="n185 Fb Thu Huong Pham">
            <a:extLst>
              <a:ext uri="{FF2B5EF4-FFF2-40B4-BE49-F238E27FC236}">
                <a16:creationId xmlns:a16="http://schemas.microsoft.com/office/drawing/2014/main" id="{2F578590-3009-4B73-AF0C-91E9C3BFB7E5}"/>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06</a:t>
            </a:r>
          </a:p>
        </p:txBody>
      </p:sp>
      <p:sp>
        <p:nvSpPr>
          <p:cNvPr id="71" name="Rectangle: Rounded Corners 70" descr="n185 Fb Thu Huong Pham">
            <a:extLst>
              <a:ext uri="{FF2B5EF4-FFF2-40B4-BE49-F238E27FC236}">
                <a16:creationId xmlns:a16="http://schemas.microsoft.com/office/drawing/2014/main" id="{0A827F60-2235-4726-9AE7-DF76C9551764}"/>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05</a:t>
            </a:r>
          </a:p>
        </p:txBody>
      </p:sp>
      <p:sp>
        <p:nvSpPr>
          <p:cNvPr id="72" name="Rectangle: Rounded Corners 71" descr="n185 Fb Thu Huong Pham">
            <a:extLst>
              <a:ext uri="{FF2B5EF4-FFF2-40B4-BE49-F238E27FC236}">
                <a16:creationId xmlns:a16="http://schemas.microsoft.com/office/drawing/2014/main" id="{4D5F2CC3-6AC5-426B-8CB4-008146C1D858}"/>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04</a:t>
            </a:r>
          </a:p>
        </p:txBody>
      </p:sp>
      <p:sp>
        <p:nvSpPr>
          <p:cNvPr id="73" name="Rectangle: Rounded Corners 72" descr="n185 Fb Thu Huong Pham">
            <a:extLst>
              <a:ext uri="{FF2B5EF4-FFF2-40B4-BE49-F238E27FC236}">
                <a16:creationId xmlns:a16="http://schemas.microsoft.com/office/drawing/2014/main" id="{4A521B65-1593-4F8F-9BB7-51870B37E701}"/>
              </a:ext>
            </a:extLst>
          </p:cNvPr>
          <p:cNvSpPr/>
          <p:nvPr/>
        </p:nvSpPr>
        <p:spPr>
          <a:xfrm>
            <a:off x="7699917" y="3206089"/>
            <a:ext cx="1420735" cy="746219"/>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sym typeface="Arial"/>
              </a:rPr>
              <a:t>0 : 03</a:t>
            </a:r>
          </a:p>
        </p:txBody>
      </p:sp>
      <p:sp>
        <p:nvSpPr>
          <p:cNvPr id="74" name="Rectangle: Rounded Corners 73" descr="n185 Fb Thu Huong Pham">
            <a:extLst>
              <a:ext uri="{FF2B5EF4-FFF2-40B4-BE49-F238E27FC236}">
                <a16:creationId xmlns:a16="http://schemas.microsoft.com/office/drawing/2014/main" id="{7BD89672-9C96-4968-BC77-B86341920724}"/>
              </a:ext>
            </a:extLst>
          </p:cNvPr>
          <p:cNvSpPr/>
          <p:nvPr/>
        </p:nvSpPr>
        <p:spPr>
          <a:xfrm>
            <a:off x="7699917" y="3206089"/>
            <a:ext cx="1420735" cy="746219"/>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sym typeface="Arial"/>
              </a:rPr>
              <a:t>0 : 02</a:t>
            </a:r>
          </a:p>
        </p:txBody>
      </p:sp>
      <p:sp>
        <p:nvSpPr>
          <p:cNvPr id="75" name="Rectangle: Rounded Corners 74" descr="n185 Fb Thu Huong Pham">
            <a:extLst>
              <a:ext uri="{FF2B5EF4-FFF2-40B4-BE49-F238E27FC236}">
                <a16:creationId xmlns:a16="http://schemas.microsoft.com/office/drawing/2014/main" id="{A52988A7-4C19-4901-B765-D7ADF02B01DA}"/>
              </a:ext>
            </a:extLst>
          </p:cNvPr>
          <p:cNvSpPr/>
          <p:nvPr/>
        </p:nvSpPr>
        <p:spPr>
          <a:xfrm>
            <a:off x="7699917" y="3206089"/>
            <a:ext cx="1420735" cy="746219"/>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sym typeface="Arial"/>
              </a:rPr>
              <a:t>0 : 01</a:t>
            </a:r>
          </a:p>
        </p:txBody>
      </p:sp>
      <p:sp>
        <p:nvSpPr>
          <p:cNvPr id="76" name="Rectangle: Rounded Corners 75" descr="n185 Fb Thu Huong Pham">
            <a:extLst>
              <a:ext uri="{FF2B5EF4-FFF2-40B4-BE49-F238E27FC236}">
                <a16:creationId xmlns:a16="http://schemas.microsoft.com/office/drawing/2014/main" id="{929A06F0-38D3-4376-AE0E-4700D700F147}"/>
              </a:ext>
            </a:extLst>
          </p:cNvPr>
          <p:cNvSpPr/>
          <p:nvPr/>
        </p:nvSpPr>
        <p:spPr>
          <a:xfrm>
            <a:off x="7699917" y="3206089"/>
            <a:ext cx="1420735" cy="746219"/>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sym typeface="Arial"/>
              </a:rPr>
              <a:t>0 : 00</a:t>
            </a:r>
          </a:p>
        </p:txBody>
      </p:sp>
      <p:sp>
        <p:nvSpPr>
          <p:cNvPr id="77" name="Rectangle: Rounded Corners 76" descr="n185 Fb Thu Huong Pham">
            <a:extLst>
              <a:ext uri="{FF2B5EF4-FFF2-40B4-BE49-F238E27FC236}">
                <a16:creationId xmlns:a16="http://schemas.microsoft.com/office/drawing/2014/main" id="{4579DD95-D2A1-449C-9E60-F9D694443B76}"/>
              </a:ext>
            </a:extLst>
          </p:cNvPr>
          <p:cNvSpPr/>
          <p:nvPr/>
        </p:nvSpPr>
        <p:spPr>
          <a:xfrm>
            <a:off x="7709561" y="3206088"/>
            <a:ext cx="1420735" cy="746219"/>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sym typeface="Arial"/>
              </a:rPr>
              <a:t>HẾT GIỜ</a:t>
            </a:r>
          </a:p>
        </p:txBody>
      </p:sp>
    </p:spTree>
    <p:extLst>
      <p:ext uri="{BB962C8B-B14F-4D97-AF65-F5344CB8AC3E}">
        <p14:creationId xmlns:p14="http://schemas.microsoft.com/office/powerpoint/2010/main" val="324570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5"/>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45"/>
                                        </p:tgtEl>
                                      </p:cBhvr>
                                    </p:animEffect>
                                    <p:animScale>
                                      <p:cBhvr>
                                        <p:cTn id="12" dur="250" autoRev="1" fill="hold"/>
                                        <p:tgtEl>
                                          <p:spTgt spid="45"/>
                                        </p:tgtEl>
                                      </p:cBhvr>
                                      <p:by x="105000" y="105000"/>
                                    </p:animScale>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999"/>
                                          </p:stCondLst>
                                        </p:cTn>
                                        <p:tgtEl>
                                          <p:spTgt spid="46"/>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999"/>
                                          </p:stCondLst>
                                        </p:cTn>
                                        <p:tgtEl>
                                          <p:spTgt spid="47"/>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999"/>
                                          </p:stCondLst>
                                        </p:cTn>
                                        <p:tgtEl>
                                          <p:spTgt spid="48"/>
                                        </p:tgtEl>
                                        <p:attrNameLst>
                                          <p:attrName>style.visibility</p:attrName>
                                        </p:attrNameLst>
                                      </p:cBhvr>
                                      <p:to>
                                        <p:strVal val="visible"/>
                                      </p:to>
                                    </p:set>
                                  </p:childTnLst>
                                </p:cTn>
                              </p:par>
                            </p:childTnLst>
                          </p:cTn>
                        </p:par>
                        <p:par>
                          <p:cTn id="22" fill="hold">
                            <p:stCondLst>
                              <p:cond delay="3500"/>
                            </p:stCondLst>
                            <p:childTnLst>
                              <p:par>
                                <p:cTn id="23" presetID="1" presetClass="entr" presetSubtype="0" fill="hold" grpId="0" nodeType="afterEffect">
                                  <p:stCondLst>
                                    <p:cond delay="0"/>
                                  </p:stCondLst>
                                  <p:childTnLst>
                                    <p:set>
                                      <p:cBhvr>
                                        <p:cTn id="24" dur="1" fill="hold">
                                          <p:stCondLst>
                                            <p:cond delay="999"/>
                                          </p:stCondLst>
                                        </p:cTn>
                                        <p:tgtEl>
                                          <p:spTgt spid="49"/>
                                        </p:tgtEl>
                                        <p:attrNameLst>
                                          <p:attrName>style.visibility</p:attrName>
                                        </p:attrNameLst>
                                      </p:cBhvr>
                                      <p:to>
                                        <p:strVal val="visible"/>
                                      </p:to>
                                    </p:set>
                                  </p:childTnLst>
                                </p:cTn>
                              </p:par>
                            </p:childTnLst>
                          </p:cTn>
                        </p:par>
                        <p:par>
                          <p:cTn id="25" fill="hold">
                            <p:stCondLst>
                              <p:cond delay="4500"/>
                            </p:stCondLst>
                            <p:childTnLst>
                              <p:par>
                                <p:cTn id="26" presetID="1" presetClass="entr" presetSubtype="0" fill="hold" grpId="0" nodeType="afterEffect">
                                  <p:stCondLst>
                                    <p:cond delay="0"/>
                                  </p:stCondLst>
                                  <p:childTnLst>
                                    <p:set>
                                      <p:cBhvr>
                                        <p:cTn id="27" dur="1" fill="hold">
                                          <p:stCondLst>
                                            <p:cond delay="999"/>
                                          </p:stCondLst>
                                        </p:cTn>
                                        <p:tgtEl>
                                          <p:spTgt spid="50"/>
                                        </p:tgtEl>
                                        <p:attrNameLst>
                                          <p:attrName>style.visibility</p:attrName>
                                        </p:attrNameLst>
                                      </p:cBhvr>
                                      <p:to>
                                        <p:strVal val="visible"/>
                                      </p:to>
                                    </p:set>
                                  </p:childTnLst>
                                </p:cTn>
                              </p:par>
                            </p:childTnLst>
                          </p:cTn>
                        </p:par>
                        <p:par>
                          <p:cTn id="28" fill="hold">
                            <p:stCondLst>
                              <p:cond delay="5500"/>
                            </p:stCondLst>
                            <p:childTnLst>
                              <p:par>
                                <p:cTn id="29" presetID="1" presetClass="entr" presetSubtype="0" fill="hold" grpId="0" nodeType="afterEffect">
                                  <p:stCondLst>
                                    <p:cond delay="0"/>
                                  </p:stCondLst>
                                  <p:childTnLst>
                                    <p:set>
                                      <p:cBhvr>
                                        <p:cTn id="30" dur="1" fill="hold">
                                          <p:stCondLst>
                                            <p:cond delay="999"/>
                                          </p:stCondLst>
                                        </p:cTn>
                                        <p:tgtEl>
                                          <p:spTgt spid="51"/>
                                        </p:tgtEl>
                                        <p:attrNameLst>
                                          <p:attrName>style.visibility</p:attrName>
                                        </p:attrNameLst>
                                      </p:cBhvr>
                                      <p:to>
                                        <p:strVal val="visible"/>
                                      </p:to>
                                    </p:set>
                                  </p:childTnLst>
                                </p:cTn>
                              </p:par>
                            </p:childTnLst>
                          </p:cTn>
                        </p:par>
                        <p:par>
                          <p:cTn id="31" fill="hold">
                            <p:stCondLst>
                              <p:cond delay="6500"/>
                            </p:stCondLst>
                            <p:childTnLst>
                              <p:par>
                                <p:cTn id="32" presetID="1" presetClass="entr" presetSubtype="0" fill="hold" grpId="0" nodeType="afterEffect">
                                  <p:stCondLst>
                                    <p:cond delay="0"/>
                                  </p:stCondLst>
                                  <p:childTnLst>
                                    <p:set>
                                      <p:cBhvr>
                                        <p:cTn id="33" dur="1" fill="hold">
                                          <p:stCondLst>
                                            <p:cond delay="999"/>
                                          </p:stCondLst>
                                        </p:cTn>
                                        <p:tgtEl>
                                          <p:spTgt spid="52"/>
                                        </p:tgtEl>
                                        <p:attrNameLst>
                                          <p:attrName>style.visibility</p:attrName>
                                        </p:attrNameLst>
                                      </p:cBhvr>
                                      <p:to>
                                        <p:strVal val="visible"/>
                                      </p:to>
                                    </p:set>
                                  </p:childTnLst>
                                </p:cTn>
                              </p:par>
                            </p:childTnLst>
                          </p:cTn>
                        </p:par>
                        <p:par>
                          <p:cTn id="34" fill="hold">
                            <p:stCondLst>
                              <p:cond delay="7500"/>
                            </p:stCondLst>
                            <p:childTnLst>
                              <p:par>
                                <p:cTn id="35" presetID="1" presetClass="entr" presetSubtype="0" fill="hold" grpId="0" nodeType="afterEffect">
                                  <p:stCondLst>
                                    <p:cond delay="0"/>
                                  </p:stCondLst>
                                  <p:childTnLst>
                                    <p:set>
                                      <p:cBhvr>
                                        <p:cTn id="36" dur="1" fill="hold">
                                          <p:stCondLst>
                                            <p:cond delay="999"/>
                                          </p:stCondLst>
                                        </p:cTn>
                                        <p:tgtEl>
                                          <p:spTgt spid="53"/>
                                        </p:tgtEl>
                                        <p:attrNameLst>
                                          <p:attrName>style.visibility</p:attrName>
                                        </p:attrNameLst>
                                      </p:cBhvr>
                                      <p:to>
                                        <p:strVal val="visible"/>
                                      </p:to>
                                    </p:set>
                                  </p:childTnLst>
                                </p:cTn>
                              </p:par>
                            </p:childTnLst>
                          </p:cTn>
                        </p:par>
                        <p:par>
                          <p:cTn id="37" fill="hold">
                            <p:stCondLst>
                              <p:cond delay="8500"/>
                            </p:stCondLst>
                            <p:childTnLst>
                              <p:par>
                                <p:cTn id="38" presetID="1" presetClass="entr" presetSubtype="0" fill="hold" grpId="0" nodeType="afterEffect">
                                  <p:stCondLst>
                                    <p:cond delay="0"/>
                                  </p:stCondLst>
                                  <p:childTnLst>
                                    <p:set>
                                      <p:cBhvr>
                                        <p:cTn id="39" dur="1" fill="hold">
                                          <p:stCondLst>
                                            <p:cond delay="999"/>
                                          </p:stCondLst>
                                        </p:cTn>
                                        <p:tgtEl>
                                          <p:spTgt spid="54"/>
                                        </p:tgtEl>
                                        <p:attrNameLst>
                                          <p:attrName>style.visibility</p:attrName>
                                        </p:attrNameLst>
                                      </p:cBhvr>
                                      <p:to>
                                        <p:strVal val="visible"/>
                                      </p:to>
                                    </p:set>
                                  </p:childTnLst>
                                </p:cTn>
                              </p:par>
                            </p:childTnLst>
                          </p:cTn>
                        </p:par>
                        <p:par>
                          <p:cTn id="40" fill="hold">
                            <p:stCondLst>
                              <p:cond delay="9500"/>
                            </p:stCondLst>
                            <p:childTnLst>
                              <p:par>
                                <p:cTn id="41" presetID="1" presetClass="entr" presetSubtype="0" fill="hold" grpId="0" nodeType="afterEffect">
                                  <p:stCondLst>
                                    <p:cond delay="0"/>
                                  </p:stCondLst>
                                  <p:childTnLst>
                                    <p:set>
                                      <p:cBhvr>
                                        <p:cTn id="42" dur="1" fill="hold">
                                          <p:stCondLst>
                                            <p:cond delay="999"/>
                                          </p:stCondLst>
                                        </p:cTn>
                                        <p:tgtEl>
                                          <p:spTgt spid="55"/>
                                        </p:tgtEl>
                                        <p:attrNameLst>
                                          <p:attrName>style.visibility</p:attrName>
                                        </p:attrNameLst>
                                      </p:cBhvr>
                                      <p:to>
                                        <p:strVal val="visible"/>
                                      </p:to>
                                    </p:set>
                                  </p:childTnLst>
                                </p:cTn>
                              </p:par>
                            </p:childTnLst>
                          </p:cTn>
                        </p:par>
                        <p:par>
                          <p:cTn id="43" fill="hold">
                            <p:stCondLst>
                              <p:cond delay="10500"/>
                            </p:stCondLst>
                            <p:childTnLst>
                              <p:par>
                                <p:cTn id="44" presetID="1" presetClass="entr" presetSubtype="0" fill="hold" grpId="0" nodeType="afterEffect">
                                  <p:stCondLst>
                                    <p:cond delay="0"/>
                                  </p:stCondLst>
                                  <p:childTnLst>
                                    <p:set>
                                      <p:cBhvr>
                                        <p:cTn id="45" dur="1" fill="hold">
                                          <p:stCondLst>
                                            <p:cond delay="999"/>
                                          </p:stCondLst>
                                        </p:cTn>
                                        <p:tgtEl>
                                          <p:spTgt spid="56"/>
                                        </p:tgtEl>
                                        <p:attrNameLst>
                                          <p:attrName>style.visibility</p:attrName>
                                        </p:attrNameLst>
                                      </p:cBhvr>
                                      <p:to>
                                        <p:strVal val="visible"/>
                                      </p:to>
                                    </p:set>
                                  </p:childTnLst>
                                </p:cTn>
                              </p:par>
                            </p:childTnLst>
                          </p:cTn>
                        </p:par>
                        <p:par>
                          <p:cTn id="46" fill="hold">
                            <p:stCondLst>
                              <p:cond delay="11500"/>
                            </p:stCondLst>
                            <p:childTnLst>
                              <p:par>
                                <p:cTn id="47" presetID="1" presetClass="entr" presetSubtype="0" fill="hold" grpId="0" nodeType="afterEffect">
                                  <p:stCondLst>
                                    <p:cond delay="0"/>
                                  </p:stCondLst>
                                  <p:childTnLst>
                                    <p:set>
                                      <p:cBhvr>
                                        <p:cTn id="48" dur="1" fill="hold">
                                          <p:stCondLst>
                                            <p:cond delay="999"/>
                                          </p:stCondLst>
                                        </p:cTn>
                                        <p:tgtEl>
                                          <p:spTgt spid="57"/>
                                        </p:tgtEl>
                                        <p:attrNameLst>
                                          <p:attrName>style.visibility</p:attrName>
                                        </p:attrNameLst>
                                      </p:cBhvr>
                                      <p:to>
                                        <p:strVal val="visible"/>
                                      </p:to>
                                    </p:set>
                                  </p:childTnLst>
                                </p:cTn>
                              </p:par>
                            </p:childTnLst>
                          </p:cTn>
                        </p:par>
                        <p:par>
                          <p:cTn id="49" fill="hold">
                            <p:stCondLst>
                              <p:cond delay="12500"/>
                            </p:stCondLst>
                            <p:childTnLst>
                              <p:par>
                                <p:cTn id="50" presetID="1" presetClass="entr" presetSubtype="0" fill="hold" grpId="0" nodeType="afterEffect">
                                  <p:stCondLst>
                                    <p:cond delay="0"/>
                                  </p:stCondLst>
                                  <p:childTnLst>
                                    <p:set>
                                      <p:cBhvr>
                                        <p:cTn id="51" dur="1" fill="hold">
                                          <p:stCondLst>
                                            <p:cond delay="999"/>
                                          </p:stCondLst>
                                        </p:cTn>
                                        <p:tgtEl>
                                          <p:spTgt spid="58"/>
                                        </p:tgtEl>
                                        <p:attrNameLst>
                                          <p:attrName>style.visibility</p:attrName>
                                        </p:attrNameLst>
                                      </p:cBhvr>
                                      <p:to>
                                        <p:strVal val="visible"/>
                                      </p:to>
                                    </p:set>
                                  </p:childTnLst>
                                </p:cTn>
                              </p:par>
                            </p:childTnLst>
                          </p:cTn>
                        </p:par>
                        <p:par>
                          <p:cTn id="52" fill="hold">
                            <p:stCondLst>
                              <p:cond delay="13500"/>
                            </p:stCondLst>
                            <p:childTnLst>
                              <p:par>
                                <p:cTn id="53" presetID="1" presetClass="entr" presetSubtype="0" fill="hold" grpId="0" nodeType="afterEffect">
                                  <p:stCondLst>
                                    <p:cond delay="0"/>
                                  </p:stCondLst>
                                  <p:childTnLst>
                                    <p:set>
                                      <p:cBhvr>
                                        <p:cTn id="54" dur="1" fill="hold">
                                          <p:stCondLst>
                                            <p:cond delay="999"/>
                                          </p:stCondLst>
                                        </p:cTn>
                                        <p:tgtEl>
                                          <p:spTgt spid="59"/>
                                        </p:tgtEl>
                                        <p:attrNameLst>
                                          <p:attrName>style.visibility</p:attrName>
                                        </p:attrNameLst>
                                      </p:cBhvr>
                                      <p:to>
                                        <p:strVal val="visible"/>
                                      </p:to>
                                    </p:set>
                                  </p:childTnLst>
                                </p:cTn>
                              </p:par>
                            </p:childTnLst>
                          </p:cTn>
                        </p:par>
                        <p:par>
                          <p:cTn id="55" fill="hold">
                            <p:stCondLst>
                              <p:cond delay="14500"/>
                            </p:stCondLst>
                            <p:childTnLst>
                              <p:par>
                                <p:cTn id="56" presetID="1" presetClass="entr" presetSubtype="0" fill="hold" grpId="0" nodeType="afterEffect">
                                  <p:stCondLst>
                                    <p:cond delay="0"/>
                                  </p:stCondLst>
                                  <p:childTnLst>
                                    <p:set>
                                      <p:cBhvr>
                                        <p:cTn id="57" dur="1" fill="hold">
                                          <p:stCondLst>
                                            <p:cond delay="999"/>
                                          </p:stCondLst>
                                        </p:cTn>
                                        <p:tgtEl>
                                          <p:spTgt spid="60"/>
                                        </p:tgtEl>
                                        <p:attrNameLst>
                                          <p:attrName>style.visibility</p:attrName>
                                        </p:attrNameLst>
                                      </p:cBhvr>
                                      <p:to>
                                        <p:strVal val="visible"/>
                                      </p:to>
                                    </p:set>
                                  </p:childTnLst>
                                </p:cTn>
                              </p:par>
                            </p:childTnLst>
                          </p:cTn>
                        </p:par>
                        <p:par>
                          <p:cTn id="58" fill="hold">
                            <p:stCondLst>
                              <p:cond delay="15500"/>
                            </p:stCondLst>
                            <p:childTnLst>
                              <p:par>
                                <p:cTn id="59" presetID="1" presetClass="entr" presetSubtype="0" fill="hold" grpId="0" nodeType="afterEffect">
                                  <p:stCondLst>
                                    <p:cond delay="0"/>
                                  </p:stCondLst>
                                  <p:childTnLst>
                                    <p:set>
                                      <p:cBhvr>
                                        <p:cTn id="60" dur="1" fill="hold">
                                          <p:stCondLst>
                                            <p:cond delay="999"/>
                                          </p:stCondLst>
                                        </p:cTn>
                                        <p:tgtEl>
                                          <p:spTgt spid="61"/>
                                        </p:tgtEl>
                                        <p:attrNameLst>
                                          <p:attrName>style.visibility</p:attrName>
                                        </p:attrNameLst>
                                      </p:cBhvr>
                                      <p:to>
                                        <p:strVal val="visible"/>
                                      </p:to>
                                    </p:set>
                                  </p:childTnLst>
                                </p:cTn>
                              </p:par>
                            </p:childTnLst>
                          </p:cTn>
                        </p:par>
                        <p:par>
                          <p:cTn id="61" fill="hold">
                            <p:stCondLst>
                              <p:cond delay="16500"/>
                            </p:stCondLst>
                            <p:childTnLst>
                              <p:par>
                                <p:cTn id="62" presetID="1" presetClass="entr" presetSubtype="0" fill="hold" grpId="0" nodeType="afterEffect">
                                  <p:stCondLst>
                                    <p:cond delay="0"/>
                                  </p:stCondLst>
                                  <p:childTnLst>
                                    <p:set>
                                      <p:cBhvr>
                                        <p:cTn id="63" dur="1" fill="hold">
                                          <p:stCondLst>
                                            <p:cond delay="999"/>
                                          </p:stCondLst>
                                        </p:cTn>
                                        <p:tgtEl>
                                          <p:spTgt spid="62"/>
                                        </p:tgtEl>
                                        <p:attrNameLst>
                                          <p:attrName>style.visibility</p:attrName>
                                        </p:attrNameLst>
                                      </p:cBhvr>
                                      <p:to>
                                        <p:strVal val="visible"/>
                                      </p:to>
                                    </p:set>
                                  </p:childTnLst>
                                </p:cTn>
                              </p:par>
                            </p:childTnLst>
                          </p:cTn>
                        </p:par>
                        <p:par>
                          <p:cTn id="64" fill="hold">
                            <p:stCondLst>
                              <p:cond delay="17500"/>
                            </p:stCondLst>
                            <p:childTnLst>
                              <p:par>
                                <p:cTn id="65" presetID="1" presetClass="entr" presetSubtype="0" fill="hold" grpId="0" nodeType="afterEffect">
                                  <p:stCondLst>
                                    <p:cond delay="0"/>
                                  </p:stCondLst>
                                  <p:childTnLst>
                                    <p:set>
                                      <p:cBhvr>
                                        <p:cTn id="66" dur="1" fill="hold">
                                          <p:stCondLst>
                                            <p:cond delay="999"/>
                                          </p:stCondLst>
                                        </p:cTn>
                                        <p:tgtEl>
                                          <p:spTgt spid="63"/>
                                        </p:tgtEl>
                                        <p:attrNameLst>
                                          <p:attrName>style.visibility</p:attrName>
                                        </p:attrNameLst>
                                      </p:cBhvr>
                                      <p:to>
                                        <p:strVal val="visible"/>
                                      </p:to>
                                    </p:set>
                                  </p:childTnLst>
                                </p:cTn>
                              </p:par>
                            </p:childTnLst>
                          </p:cTn>
                        </p:par>
                        <p:par>
                          <p:cTn id="67" fill="hold">
                            <p:stCondLst>
                              <p:cond delay="18500"/>
                            </p:stCondLst>
                            <p:childTnLst>
                              <p:par>
                                <p:cTn id="68" presetID="1" presetClass="entr" presetSubtype="0" fill="hold" grpId="0" nodeType="afterEffect">
                                  <p:stCondLst>
                                    <p:cond delay="0"/>
                                  </p:stCondLst>
                                  <p:childTnLst>
                                    <p:set>
                                      <p:cBhvr>
                                        <p:cTn id="69" dur="1" fill="hold">
                                          <p:stCondLst>
                                            <p:cond delay="999"/>
                                          </p:stCondLst>
                                        </p:cTn>
                                        <p:tgtEl>
                                          <p:spTgt spid="64"/>
                                        </p:tgtEl>
                                        <p:attrNameLst>
                                          <p:attrName>style.visibility</p:attrName>
                                        </p:attrNameLst>
                                      </p:cBhvr>
                                      <p:to>
                                        <p:strVal val="visible"/>
                                      </p:to>
                                    </p:set>
                                  </p:childTnLst>
                                </p:cTn>
                              </p:par>
                            </p:childTnLst>
                          </p:cTn>
                        </p:par>
                        <p:par>
                          <p:cTn id="70" fill="hold">
                            <p:stCondLst>
                              <p:cond delay="19500"/>
                            </p:stCondLst>
                            <p:childTnLst>
                              <p:par>
                                <p:cTn id="71" presetID="1" presetClass="entr" presetSubtype="0" fill="hold" grpId="0" nodeType="afterEffect">
                                  <p:stCondLst>
                                    <p:cond delay="0"/>
                                  </p:stCondLst>
                                  <p:childTnLst>
                                    <p:set>
                                      <p:cBhvr>
                                        <p:cTn id="72" dur="1" fill="hold">
                                          <p:stCondLst>
                                            <p:cond delay="999"/>
                                          </p:stCondLst>
                                        </p:cTn>
                                        <p:tgtEl>
                                          <p:spTgt spid="65"/>
                                        </p:tgtEl>
                                        <p:attrNameLst>
                                          <p:attrName>style.visibility</p:attrName>
                                        </p:attrNameLst>
                                      </p:cBhvr>
                                      <p:to>
                                        <p:strVal val="visible"/>
                                      </p:to>
                                    </p:set>
                                  </p:childTnLst>
                                </p:cTn>
                              </p:par>
                            </p:childTnLst>
                          </p:cTn>
                        </p:par>
                        <p:par>
                          <p:cTn id="73" fill="hold">
                            <p:stCondLst>
                              <p:cond delay="20500"/>
                            </p:stCondLst>
                            <p:childTnLst>
                              <p:par>
                                <p:cTn id="74" presetID="1" presetClass="entr" presetSubtype="0" fill="hold" grpId="0" nodeType="afterEffect">
                                  <p:stCondLst>
                                    <p:cond delay="0"/>
                                  </p:stCondLst>
                                  <p:childTnLst>
                                    <p:set>
                                      <p:cBhvr>
                                        <p:cTn id="75" dur="1" fill="hold">
                                          <p:stCondLst>
                                            <p:cond delay="999"/>
                                          </p:stCondLst>
                                        </p:cTn>
                                        <p:tgtEl>
                                          <p:spTgt spid="66"/>
                                        </p:tgtEl>
                                        <p:attrNameLst>
                                          <p:attrName>style.visibility</p:attrName>
                                        </p:attrNameLst>
                                      </p:cBhvr>
                                      <p:to>
                                        <p:strVal val="visible"/>
                                      </p:to>
                                    </p:set>
                                  </p:childTnLst>
                                </p:cTn>
                              </p:par>
                            </p:childTnLst>
                          </p:cTn>
                        </p:par>
                        <p:par>
                          <p:cTn id="76" fill="hold">
                            <p:stCondLst>
                              <p:cond delay="21500"/>
                            </p:stCondLst>
                            <p:childTnLst>
                              <p:par>
                                <p:cTn id="77" presetID="1" presetClass="entr" presetSubtype="0" fill="hold" grpId="0" nodeType="afterEffect">
                                  <p:stCondLst>
                                    <p:cond delay="0"/>
                                  </p:stCondLst>
                                  <p:childTnLst>
                                    <p:set>
                                      <p:cBhvr>
                                        <p:cTn id="78" dur="1" fill="hold">
                                          <p:stCondLst>
                                            <p:cond delay="999"/>
                                          </p:stCondLst>
                                        </p:cTn>
                                        <p:tgtEl>
                                          <p:spTgt spid="67"/>
                                        </p:tgtEl>
                                        <p:attrNameLst>
                                          <p:attrName>style.visibility</p:attrName>
                                        </p:attrNameLst>
                                      </p:cBhvr>
                                      <p:to>
                                        <p:strVal val="visible"/>
                                      </p:to>
                                    </p:set>
                                  </p:childTnLst>
                                </p:cTn>
                              </p:par>
                            </p:childTnLst>
                          </p:cTn>
                        </p:par>
                        <p:par>
                          <p:cTn id="79" fill="hold">
                            <p:stCondLst>
                              <p:cond delay="22500"/>
                            </p:stCondLst>
                            <p:childTnLst>
                              <p:par>
                                <p:cTn id="80" presetID="1" presetClass="entr" presetSubtype="0" fill="hold" grpId="0" nodeType="afterEffect">
                                  <p:stCondLst>
                                    <p:cond delay="0"/>
                                  </p:stCondLst>
                                  <p:childTnLst>
                                    <p:set>
                                      <p:cBhvr>
                                        <p:cTn id="81" dur="1" fill="hold">
                                          <p:stCondLst>
                                            <p:cond delay="999"/>
                                          </p:stCondLst>
                                        </p:cTn>
                                        <p:tgtEl>
                                          <p:spTgt spid="68"/>
                                        </p:tgtEl>
                                        <p:attrNameLst>
                                          <p:attrName>style.visibility</p:attrName>
                                        </p:attrNameLst>
                                      </p:cBhvr>
                                      <p:to>
                                        <p:strVal val="visible"/>
                                      </p:to>
                                    </p:set>
                                  </p:childTnLst>
                                </p:cTn>
                              </p:par>
                            </p:childTnLst>
                          </p:cTn>
                        </p:par>
                        <p:par>
                          <p:cTn id="82" fill="hold">
                            <p:stCondLst>
                              <p:cond delay="23500"/>
                            </p:stCondLst>
                            <p:childTnLst>
                              <p:par>
                                <p:cTn id="83" presetID="1" presetClass="entr" presetSubtype="0" fill="hold" grpId="0" nodeType="afterEffect">
                                  <p:stCondLst>
                                    <p:cond delay="0"/>
                                  </p:stCondLst>
                                  <p:childTnLst>
                                    <p:set>
                                      <p:cBhvr>
                                        <p:cTn id="84" dur="1" fill="hold">
                                          <p:stCondLst>
                                            <p:cond delay="999"/>
                                          </p:stCondLst>
                                        </p:cTn>
                                        <p:tgtEl>
                                          <p:spTgt spid="69"/>
                                        </p:tgtEl>
                                        <p:attrNameLst>
                                          <p:attrName>style.visibility</p:attrName>
                                        </p:attrNameLst>
                                      </p:cBhvr>
                                      <p:to>
                                        <p:strVal val="visible"/>
                                      </p:to>
                                    </p:set>
                                  </p:childTnLst>
                                </p:cTn>
                              </p:par>
                            </p:childTnLst>
                          </p:cTn>
                        </p:par>
                        <p:par>
                          <p:cTn id="85" fill="hold">
                            <p:stCondLst>
                              <p:cond delay="24500"/>
                            </p:stCondLst>
                            <p:childTnLst>
                              <p:par>
                                <p:cTn id="86" presetID="1" presetClass="entr" presetSubtype="0" fill="hold" grpId="0" nodeType="afterEffect">
                                  <p:stCondLst>
                                    <p:cond delay="0"/>
                                  </p:stCondLst>
                                  <p:childTnLst>
                                    <p:set>
                                      <p:cBhvr>
                                        <p:cTn id="87" dur="1" fill="hold">
                                          <p:stCondLst>
                                            <p:cond delay="999"/>
                                          </p:stCondLst>
                                        </p:cTn>
                                        <p:tgtEl>
                                          <p:spTgt spid="70"/>
                                        </p:tgtEl>
                                        <p:attrNameLst>
                                          <p:attrName>style.visibility</p:attrName>
                                        </p:attrNameLst>
                                      </p:cBhvr>
                                      <p:to>
                                        <p:strVal val="visible"/>
                                      </p:to>
                                    </p:set>
                                  </p:childTnLst>
                                </p:cTn>
                              </p:par>
                            </p:childTnLst>
                          </p:cTn>
                        </p:par>
                        <p:par>
                          <p:cTn id="88" fill="hold">
                            <p:stCondLst>
                              <p:cond delay="25500"/>
                            </p:stCondLst>
                            <p:childTnLst>
                              <p:par>
                                <p:cTn id="89" presetID="1" presetClass="entr" presetSubtype="0" fill="hold" grpId="0" nodeType="afterEffect">
                                  <p:stCondLst>
                                    <p:cond delay="0"/>
                                  </p:stCondLst>
                                  <p:childTnLst>
                                    <p:set>
                                      <p:cBhvr>
                                        <p:cTn id="90" dur="1" fill="hold">
                                          <p:stCondLst>
                                            <p:cond delay="999"/>
                                          </p:stCondLst>
                                        </p:cTn>
                                        <p:tgtEl>
                                          <p:spTgt spid="71"/>
                                        </p:tgtEl>
                                        <p:attrNameLst>
                                          <p:attrName>style.visibility</p:attrName>
                                        </p:attrNameLst>
                                      </p:cBhvr>
                                      <p:to>
                                        <p:strVal val="visible"/>
                                      </p:to>
                                    </p:set>
                                  </p:childTnLst>
                                </p:cTn>
                              </p:par>
                            </p:childTnLst>
                          </p:cTn>
                        </p:par>
                        <p:par>
                          <p:cTn id="91" fill="hold">
                            <p:stCondLst>
                              <p:cond delay="26500"/>
                            </p:stCondLst>
                            <p:childTnLst>
                              <p:par>
                                <p:cTn id="92" presetID="1" presetClass="entr" presetSubtype="0" fill="hold" grpId="0" nodeType="afterEffect">
                                  <p:stCondLst>
                                    <p:cond delay="0"/>
                                  </p:stCondLst>
                                  <p:childTnLst>
                                    <p:set>
                                      <p:cBhvr>
                                        <p:cTn id="93" dur="1" fill="hold">
                                          <p:stCondLst>
                                            <p:cond delay="999"/>
                                          </p:stCondLst>
                                        </p:cTn>
                                        <p:tgtEl>
                                          <p:spTgt spid="72"/>
                                        </p:tgtEl>
                                        <p:attrNameLst>
                                          <p:attrName>style.visibility</p:attrName>
                                        </p:attrNameLst>
                                      </p:cBhvr>
                                      <p:to>
                                        <p:strVal val="visible"/>
                                      </p:to>
                                    </p:set>
                                  </p:childTnLst>
                                </p:cTn>
                              </p:par>
                            </p:childTnLst>
                          </p:cTn>
                        </p:par>
                        <p:par>
                          <p:cTn id="94" fill="hold">
                            <p:stCondLst>
                              <p:cond delay="27500"/>
                            </p:stCondLst>
                            <p:childTnLst>
                              <p:par>
                                <p:cTn id="95" presetID="1" presetClass="entr" presetSubtype="0" fill="hold" grpId="0" nodeType="afterEffect">
                                  <p:stCondLst>
                                    <p:cond delay="0"/>
                                  </p:stCondLst>
                                  <p:childTnLst>
                                    <p:set>
                                      <p:cBhvr>
                                        <p:cTn id="96" dur="1" fill="hold">
                                          <p:stCondLst>
                                            <p:cond delay="999"/>
                                          </p:stCondLst>
                                        </p:cTn>
                                        <p:tgtEl>
                                          <p:spTgt spid="73"/>
                                        </p:tgtEl>
                                        <p:attrNameLst>
                                          <p:attrName>style.visibility</p:attrName>
                                        </p:attrNameLst>
                                      </p:cBhvr>
                                      <p:to>
                                        <p:strVal val="visible"/>
                                      </p:to>
                                    </p:set>
                                  </p:childTnLst>
                                </p:cTn>
                              </p:par>
                            </p:childTnLst>
                          </p:cTn>
                        </p:par>
                        <p:par>
                          <p:cTn id="97" fill="hold">
                            <p:stCondLst>
                              <p:cond delay="28500"/>
                            </p:stCondLst>
                            <p:childTnLst>
                              <p:par>
                                <p:cTn id="98" presetID="1" presetClass="entr" presetSubtype="0" fill="hold" grpId="0" nodeType="afterEffect">
                                  <p:stCondLst>
                                    <p:cond delay="0"/>
                                  </p:stCondLst>
                                  <p:childTnLst>
                                    <p:set>
                                      <p:cBhvr>
                                        <p:cTn id="99" dur="1" fill="hold">
                                          <p:stCondLst>
                                            <p:cond delay="999"/>
                                          </p:stCondLst>
                                        </p:cTn>
                                        <p:tgtEl>
                                          <p:spTgt spid="74"/>
                                        </p:tgtEl>
                                        <p:attrNameLst>
                                          <p:attrName>style.visibility</p:attrName>
                                        </p:attrNameLst>
                                      </p:cBhvr>
                                      <p:to>
                                        <p:strVal val="visible"/>
                                      </p:to>
                                    </p:set>
                                  </p:childTnLst>
                                </p:cTn>
                              </p:par>
                            </p:childTnLst>
                          </p:cTn>
                        </p:par>
                        <p:par>
                          <p:cTn id="100" fill="hold">
                            <p:stCondLst>
                              <p:cond delay="29500"/>
                            </p:stCondLst>
                            <p:childTnLst>
                              <p:par>
                                <p:cTn id="101" presetID="1" presetClass="entr" presetSubtype="0" fill="hold" grpId="0" nodeType="afterEffect">
                                  <p:stCondLst>
                                    <p:cond delay="0"/>
                                  </p:stCondLst>
                                  <p:childTnLst>
                                    <p:set>
                                      <p:cBhvr>
                                        <p:cTn id="102" dur="1" fill="hold">
                                          <p:stCondLst>
                                            <p:cond delay="999"/>
                                          </p:stCondLst>
                                        </p:cTn>
                                        <p:tgtEl>
                                          <p:spTgt spid="75"/>
                                        </p:tgtEl>
                                        <p:attrNameLst>
                                          <p:attrName>style.visibility</p:attrName>
                                        </p:attrNameLst>
                                      </p:cBhvr>
                                      <p:to>
                                        <p:strVal val="visible"/>
                                      </p:to>
                                    </p:set>
                                  </p:childTnLst>
                                </p:cTn>
                              </p:par>
                            </p:childTnLst>
                          </p:cTn>
                        </p:par>
                        <p:par>
                          <p:cTn id="103" fill="hold">
                            <p:stCondLst>
                              <p:cond delay="30500"/>
                            </p:stCondLst>
                            <p:childTnLst>
                              <p:par>
                                <p:cTn id="104" presetID="1" presetClass="entr" presetSubtype="0" fill="hold" grpId="0" nodeType="afterEffect">
                                  <p:stCondLst>
                                    <p:cond delay="0"/>
                                  </p:stCondLst>
                                  <p:childTnLst>
                                    <p:set>
                                      <p:cBhvr>
                                        <p:cTn id="105" dur="1" fill="hold">
                                          <p:stCondLst>
                                            <p:cond delay="999"/>
                                          </p:stCondLst>
                                        </p:cTn>
                                        <p:tgtEl>
                                          <p:spTgt spid="76"/>
                                        </p:tgtEl>
                                        <p:attrNameLst>
                                          <p:attrName>style.visibility</p:attrName>
                                        </p:attrNameLst>
                                      </p:cBhvr>
                                      <p:to>
                                        <p:strVal val="visible"/>
                                      </p:to>
                                    </p:set>
                                  </p:childTnLst>
                                </p:cTn>
                              </p:par>
                            </p:childTnLst>
                          </p:cTn>
                        </p:par>
                        <p:par>
                          <p:cTn id="106" fill="hold">
                            <p:stCondLst>
                              <p:cond delay="31500"/>
                            </p:stCondLst>
                            <p:childTnLst>
                              <p:par>
                                <p:cTn id="107" presetID="1" presetClass="entr" presetSubtype="0" fill="hold" grpId="0" nodeType="afterEffect">
                                  <p:stCondLst>
                                    <p:cond delay="0"/>
                                  </p:stCondLst>
                                  <p:childTnLst>
                                    <p:set>
                                      <p:cBhvr>
                                        <p:cTn id="108" dur="1" fill="hold">
                                          <p:stCondLst>
                                            <p:cond delay="999"/>
                                          </p:stCondLst>
                                        </p:cTn>
                                        <p:tgtEl>
                                          <p:spTgt spid="77"/>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3" name="alarm clock.wav"/>
                                        </p:tgtEl>
                                      </p:cMediaNode>
                                    </p:audio>
                                  </p:subTnLst>
                                </p:cTn>
                              </p:par>
                            </p:childTnLst>
                          </p:cTn>
                        </p:par>
                      </p:childTnLst>
                    </p:cTn>
                  </p:par>
                </p:childTnLst>
              </p:cTn>
              <p:nextCondLst>
                <p:cond evt="onClick" delay="0">
                  <p:tgtEl>
                    <p:spTgt spid="45"/>
                  </p:tgtEl>
                </p:cond>
              </p:nextCondLst>
            </p:seq>
          </p:childTnLst>
        </p:cTn>
      </p:par>
    </p:tnLst>
    <p:bldLst>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49" name="Group 48" descr="n185 Fb Thu Huong Pham">
            <a:extLst>
              <a:ext uri="{FF2B5EF4-FFF2-40B4-BE49-F238E27FC236}">
                <a16:creationId xmlns:a16="http://schemas.microsoft.com/office/drawing/2014/main" id="{B9AA11A6-C352-4C30-9CA0-9494F7167732}"/>
              </a:ext>
            </a:extLst>
          </p:cNvPr>
          <p:cNvGrpSpPr/>
          <p:nvPr/>
        </p:nvGrpSpPr>
        <p:grpSpPr>
          <a:xfrm>
            <a:off x="-834309" y="3930150"/>
            <a:ext cx="11495810" cy="1261872"/>
            <a:chOff x="-1140691" y="5175504"/>
            <a:chExt cx="15327746" cy="1682496"/>
          </a:xfrm>
        </p:grpSpPr>
        <p:pic>
          <p:nvPicPr>
            <p:cNvPr id="50" name="Picture 6">
              <a:extLst>
                <a:ext uri="{FF2B5EF4-FFF2-40B4-BE49-F238E27FC236}">
                  <a16:creationId xmlns:a16="http://schemas.microsoft.com/office/drawing/2014/main" id="{8CD70C97-2A99-47AA-9659-F9ADD17A72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71855" y="5175504"/>
              <a:ext cx="7315200" cy="1682496"/>
            </a:xfrm>
            <a:prstGeom prst="rect">
              <a:avLst/>
            </a:prstGeom>
          </p:spPr>
        </p:pic>
        <p:pic>
          <p:nvPicPr>
            <p:cNvPr id="51" name="Picture 6">
              <a:extLst>
                <a:ext uri="{FF2B5EF4-FFF2-40B4-BE49-F238E27FC236}">
                  <a16:creationId xmlns:a16="http://schemas.microsoft.com/office/drawing/2014/main" id="{E0D8E3B4-7902-4D71-B366-2AFBE3E015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214255" y="5175504"/>
              <a:ext cx="7315200" cy="1682496"/>
            </a:xfrm>
            <a:prstGeom prst="rect">
              <a:avLst/>
            </a:prstGeom>
          </p:spPr>
        </p:pic>
        <p:pic>
          <p:nvPicPr>
            <p:cNvPr id="52" name="Picture 6">
              <a:extLst>
                <a:ext uri="{FF2B5EF4-FFF2-40B4-BE49-F238E27FC236}">
                  <a16:creationId xmlns:a16="http://schemas.microsoft.com/office/drawing/2014/main" id="{BCA0D353-5267-48BB-A818-7845F898D5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40691" y="5175504"/>
              <a:ext cx="7315200" cy="1682496"/>
            </a:xfrm>
            <a:prstGeom prst="rect">
              <a:avLst/>
            </a:prstGeom>
          </p:spPr>
        </p:pic>
      </p:grpSp>
      <p:pic>
        <p:nvPicPr>
          <p:cNvPr id="54" name="Picture 53" descr="n185 Fb Thu Huong Pham">
            <a:hlinkClick r:id="rId5" action="ppaction://hlinksldjump"/>
            <a:extLst>
              <a:ext uri="{FF2B5EF4-FFF2-40B4-BE49-F238E27FC236}">
                <a16:creationId xmlns:a16="http://schemas.microsoft.com/office/drawing/2014/main" id="{D430820B-5FE7-401C-AFAA-2DD2F6D40012}"/>
              </a:ext>
            </a:extLst>
          </p:cNvPr>
          <p:cNvPicPr>
            <a:picLocks noChangeAspect="1"/>
          </p:cNvPicPr>
          <p:nvPr/>
        </p:nvPicPr>
        <p:blipFill>
          <a:blip r:embed="rId6"/>
          <a:stretch>
            <a:fillRect/>
          </a:stretch>
        </p:blipFill>
        <p:spPr>
          <a:xfrm>
            <a:off x="7913510" y="4072380"/>
            <a:ext cx="1230491" cy="1119848"/>
          </a:xfrm>
          <a:prstGeom prst="rect">
            <a:avLst/>
          </a:prstGeom>
        </p:spPr>
      </p:pic>
      <p:pic>
        <p:nvPicPr>
          <p:cNvPr id="55" name="Picture 24" descr="n185 Fb Thu Huong Pham">
            <a:extLst>
              <a:ext uri="{FF2B5EF4-FFF2-40B4-BE49-F238E27FC236}">
                <a16:creationId xmlns:a16="http://schemas.microsoft.com/office/drawing/2014/main" id="{9331A734-A1CA-4D94-8A4A-DA6B6BFF4537}"/>
              </a:ext>
            </a:extLst>
          </p:cNvPr>
          <p:cNvPicPr>
            <a:picLocks noChangeAspect="1"/>
          </p:cNvPicPr>
          <p:nvPr/>
        </p:nvPicPr>
        <p:blipFill>
          <a:blip r:embed="rId7"/>
          <a:srcRect/>
          <a:stretch>
            <a:fillRect/>
          </a:stretch>
        </p:blipFill>
        <p:spPr>
          <a:xfrm>
            <a:off x="-4725" y="3726216"/>
            <a:ext cx="1151591" cy="1471681"/>
          </a:xfrm>
          <a:prstGeom prst="rect">
            <a:avLst/>
          </a:prstGeom>
        </p:spPr>
      </p:pic>
      <p:sp>
        <p:nvSpPr>
          <p:cNvPr id="3" name="Freeform: Shape 2" descr="n185 Fb Thu Huong Pham">
            <a:extLst>
              <a:ext uri="{FF2B5EF4-FFF2-40B4-BE49-F238E27FC236}">
                <a16:creationId xmlns:a16="http://schemas.microsoft.com/office/drawing/2014/main" id="{BC848C67-D305-4DE8-BC02-22416CA1F69C}"/>
              </a:ext>
            </a:extLst>
          </p:cNvPr>
          <p:cNvSpPr/>
          <p:nvPr/>
        </p:nvSpPr>
        <p:spPr>
          <a:xfrm>
            <a:off x="548871" y="1416470"/>
            <a:ext cx="6527746" cy="772134"/>
          </a:xfrm>
          <a:custGeom>
            <a:avLst/>
            <a:gdLst>
              <a:gd name="connsiteX0" fmla="*/ 0 w 7690755"/>
              <a:gd name="connsiteY0" fmla="*/ 0 h 781486"/>
              <a:gd name="connsiteX1" fmla="*/ 7300012 w 7690755"/>
              <a:gd name="connsiteY1" fmla="*/ 0 h 781486"/>
              <a:gd name="connsiteX2" fmla="*/ 7690755 w 7690755"/>
              <a:gd name="connsiteY2" fmla="*/ 390743 h 781486"/>
              <a:gd name="connsiteX3" fmla="*/ 7300012 w 7690755"/>
              <a:gd name="connsiteY3" fmla="*/ 781486 h 781486"/>
              <a:gd name="connsiteX4" fmla="*/ 0 w 7690755"/>
              <a:gd name="connsiteY4" fmla="*/ 781486 h 781486"/>
              <a:gd name="connsiteX5" fmla="*/ 0 w 7690755"/>
              <a:gd name="connsiteY5" fmla="*/ 0 h 78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0755" h="781486">
                <a:moveTo>
                  <a:pt x="7690755" y="781485"/>
                </a:moveTo>
                <a:lnTo>
                  <a:pt x="390743" y="781485"/>
                </a:lnTo>
                <a:lnTo>
                  <a:pt x="0" y="390743"/>
                </a:lnTo>
                <a:lnTo>
                  <a:pt x="390743" y="1"/>
                </a:lnTo>
                <a:lnTo>
                  <a:pt x="7690755" y="1"/>
                </a:lnTo>
                <a:lnTo>
                  <a:pt x="7690755" y="781485"/>
                </a:lnTo>
                <a:close/>
              </a:path>
            </a:pathLst>
          </a:custGeom>
          <a:solidFill>
            <a:schemeClr val="accent2">
              <a:lumMod val="20000"/>
              <a:lumOff val="8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404989" tIns="68581" rIns="128016" bIns="68581"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 typeface="Arial"/>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Một đường thẳng đi qua gốc tọa độ</a:t>
            </a:r>
            <a:endParaRPr kumimoji="0" lang="en-US" sz="2400" b="0"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4" name="Oval 3" descr="n185 Fb Thu Huong Pham">
            <a:extLst>
              <a:ext uri="{FF2B5EF4-FFF2-40B4-BE49-F238E27FC236}">
                <a16:creationId xmlns:a16="http://schemas.microsoft.com/office/drawing/2014/main" id="{05086736-FC99-4171-961D-37725FC752E8}"/>
              </a:ext>
            </a:extLst>
          </p:cNvPr>
          <p:cNvSpPr/>
          <p:nvPr/>
        </p:nvSpPr>
        <p:spPr>
          <a:xfrm>
            <a:off x="104966" y="1427138"/>
            <a:ext cx="663308" cy="772133"/>
          </a:xfrm>
          <a:prstGeom prst="ellipse">
            <a:avLst/>
          </a:prstGeom>
          <a:blipFill>
            <a:blip r:embed="rId8">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5000" r="-45000"/>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5" name="Freeform: Shape 4" descr="n185 Fb Thu Huong Pham">
            <a:extLst>
              <a:ext uri="{FF2B5EF4-FFF2-40B4-BE49-F238E27FC236}">
                <a16:creationId xmlns:a16="http://schemas.microsoft.com/office/drawing/2014/main" id="{329A7746-D3DF-49E7-BADF-60BC88123461}"/>
              </a:ext>
            </a:extLst>
          </p:cNvPr>
          <p:cNvSpPr/>
          <p:nvPr/>
        </p:nvSpPr>
        <p:spPr>
          <a:xfrm>
            <a:off x="548871" y="2323528"/>
            <a:ext cx="6527746" cy="772134"/>
          </a:xfrm>
          <a:custGeom>
            <a:avLst/>
            <a:gdLst>
              <a:gd name="connsiteX0" fmla="*/ 0 w 7972923"/>
              <a:gd name="connsiteY0" fmla="*/ 0 h 781486"/>
              <a:gd name="connsiteX1" fmla="*/ 7582180 w 7972923"/>
              <a:gd name="connsiteY1" fmla="*/ 0 h 781486"/>
              <a:gd name="connsiteX2" fmla="*/ 7972923 w 7972923"/>
              <a:gd name="connsiteY2" fmla="*/ 390743 h 781486"/>
              <a:gd name="connsiteX3" fmla="*/ 7582180 w 7972923"/>
              <a:gd name="connsiteY3" fmla="*/ 781486 h 781486"/>
              <a:gd name="connsiteX4" fmla="*/ 0 w 7972923"/>
              <a:gd name="connsiteY4" fmla="*/ 781486 h 781486"/>
              <a:gd name="connsiteX5" fmla="*/ 0 w 7972923"/>
              <a:gd name="connsiteY5" fmla="*/ 0 h 78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72923" h="781486">
                <a:moveTo>
                  <a:pt x="7972923" y="781485"/>
                </a:moveTo>
                <a:lnTo>
                  <a:pt x="390743" y="781485"/>
                </a:lnTo>
                <a:lnTo>
                  <a:pt x="0" y="390743"/>
                </a:lnTo>
                <a:lnTo>
                  <a:pt x="390743" y="1"/>
                </a:lnTo>
                <a:lnTo>
                  <a:pt x="7972923" y="1"/>
                </a:lnTo>
                <a:lnTo>
                  <a:pt x="7972923" y="781485"/>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404989" tIns="68581" rIns="128016" bIns="68581"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 typeface="Arial"/>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Một đường cong đi qua gốc tọa độ</a:t>
            </a:r>
            <a:endParaRPr kumimoji="0" lang="en-US" sz="2400" b="0"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Oval 5" descr="n185 Fb Thu Huong Pham">
            <a:extLst>
              <a:ext uri="{FF2B5EF4-FFF2-40B4-BE49-F238E27FC236}">
                <a16:creationId xmlns:a16="http://schemas.microsoft.com/office/drawing/2014/main" id="{59B2C5F2-C5D6-4FC0-A552-0AF5DCB5864A}"/>
              </a:ext>
            </a:extLst>
          </p:cNvPr>
          <p:cNvSpPr/>
          <p:nvPr/>
        </p:nvSpPr>
        <p:spPr>
          <a:xfrm>
            <a:off x="157155" y="2390010"/>
            <a:ext cx="639833" cy="772133"/>
          </a:xfrm>
          <a:prstGeom prst="ellipse">
            <a:avLst/>
          </a:prstGeom>
          <a:blipFill>
            <a:blip r:embed="rId9" cstate="print">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0" name="Freeform: Shape 9" descr="n185 Fb Thu Huong Pham">
            <a:extLst>
              <a:ext uri="{FF2B5EF4-FFF2-40B4-BE49-F238E27FC236}">
                <a16:creationId xmlns:a16="http://schemas.microsoft.com/office/drawing/2014/main" id="{2CDD6362-EDEE-45BF-B9FC-FDD341DFA1B2}"/>
              </a:ext>
            </a:extLst>
          </p:cNvPr>
          <p:cNvSpPr/>
          <p:nvPr/>
        </p:nvSpPr>
        <p:spPr>
          <a:xfrm>
            <a:off x="564903" y="3264110"/>
            <a:ext cx="6527746" cy="772133"/>
          </a:xfrm>
          <a:custGeom>
            <a:avLst/>
            <a:gdLst>
              <a:gd name="connsiteX0" fmla="*/ 0 w 7690755"/>
              <a:gd name="connsiteY0" fmla="*/ 0 h 781486"/>
              <a:gd name="connsiteX1" fmla="*/ 7300012 w 7690755"/>
              <a:gd name="connsiteY1" fmla="*/ 0 h 781486"/>
              <a:gd name="connsiteX2" fmla="*/ 7690755 w 7690755"/>
              <a:gd name="connsiteY2" fmla="*/ 390743 h 781486"/>
              <a:gd name="connsiteX3" fmla="*/ 7300012 w 7690755"/>
              <a:gd name="connsiteY3" fmla="*/ 781486 h 781486"/>
              <a:gd name="connsiteX4" fmla="*/ 0 w 7690755"/>
              <a:gd name="connsiteY4" fmla="*/ 781486 h 781486"/>
              <a:gd name="connsiteX5" fmla="*/ 0 w 7690755"/>
              <a:gd name="connsiteY5" fmla="*/ 0 h 78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0755" h="781486">
                <a:moveTo>
                  <a:pt x="7690755" y="781485"/>
                </a:moveTo>
                <a:lnTo>
                  <a:pt x="390743" y="781485"/>
                </a:lnTo>
                <a:lnTo>
                  <a:pt x="0" y="390743"/>
                </a:lnTo>
                <a:lnTo>
                  <a:pt x="390743" y="1"/>
                </a:lnTo>
                <a:lnTo>
                  <a:pt x="7690755" y="1"/>
                </a:lnTo>
                <a:lnTo>
                  <a:pt x="7690755" y="781485"/>
                </a:lnTo>
                <a:close/>
              </a:path>
            </a:pathLst>
          </a:custGeom>
          <a:solidFill>
            <a:schemeClr val="accent2">
              <a:lumMod val="60000"/>
              <a:lumOff val="4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404989" tIns="80011" rIns="149352" bIns="80010"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 typeface="Arial"/>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Một đường thẳng không đi qua gốc tọa độ</a:t>
            </a:r>
            <a:endParaRPr kumimoji="0" lang="en-US" sz="2400" b="0"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1" name="Oval 10" descr="n185 Fb Thu Huong Pham">
            <a:extLst>
              <a:ext uri="{FF2B5EF4-FFF2-40B4-BE49-F238E27FC236}">
                <a16:creationId xmlns:a16="http://schemas.microsoft.com/office/drawing/2014/main" id="{D459E580-6AF8-43C2-A2CB-39736B03A826}"/>
              </a:ext>
            </a:extLst>
          </p:cNvPr>
          <p:cNvSpPr/>
          <p:nvPr/>
        </p:nvSpPr>
        <p:spPr>
          <a:xfrm>
            <a:off x="158709" y="3298936"/>
            <a:ext cx="663308" cy="772133"/>
          </a:xfrm>
          <a:prstGeom prst="ellipse">
            <a:avLst/>
          </a:prstGeom>
          <a:blipFill>
            <a:blip r:embed="rId10" cstate="print">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5">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2" name="Freeform: Shape 11" descr="n185 Fb Thu Huong Pham">
            <a:extLst>
              <a:ext uri="{FF2B5EF4-FFF2-40B4-BE49-F238E27FC236}">
                <a16:creationId xmlns:a16="http://schemas.microsoft.com/office/drawing/2014/main" id="{B5E363E5-2C87-4317-A4CA-CDA420A47B45}"/>
              </a:ext>
            </a:extLst>
          </p:cNvPr>
          <p:cNvSpPr/>
          <p:nvPr/>
        </p:nvSpPr>
        <p:spPr>
          <a:xfrm>
            <a:off x="548870" y="4133281"/>
            <a:ext cx="6527746" cy="772133"/>
          </a:xfrm>
          <a:custGeom>
            <a:avLst/>
            <a:gdLst>
              <a:gd name="connsiteX0" fmla="*/ 0 w 7690755"/>
              <a:gd name="connsiteY0" fmla="*/ 0 h 781486"/>
              <a:gd name="connsiteX1" fmla="*/ 7300012 w 7690755"/>
              <a:gd name="connsiteY1" fmla="*/ 0 h 781486"/>
              <a:gd name="connsiteX2" fmla="*/ 7690755 w 7690755"/>
              <a:gd name="connsiteY2" fmla="*/ 390743 h 781486"/>
              <a:gd name="connsiteX3" fmla="*/ 7300012 w 7690755"/>
              <a:gd name="connsiteY3" fmla="*/ 781486 h 781486"/>
              <a:gd name="connsiteX4" fmla="*/ 0 w 7690755"/>
              <a:gd name="connsiteY4" fmla="*/ 781486 h 781486"/>
              <a:gd name="connsiteX5" fmla="*/ 0 w 7690755"/>
              <a:gd name="connsiteY5" fmla="*/ 0 h 78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0755" h="781486">
                <a:moveTo>
                  <a:pt x="7690755" y="781485"/>
                </a:moveTo>
                <a:lnTo>
                  <a:pt x="390743" y="781485"/>
                </a:lnTo>
                <a:lnTo>
                  <a:pt x="0" y="390743"/>
                </a:lnTo>
                <a:lnTo>
                  <a:pt x="390743" y="1"/>
                </a:lnTo>
                <a:lnTo>
                  <a:pt x="7690755" y="1"/>
                </a:lnTo>
                <a:lnTo>
                  <a:pt x="7690755" y="781485"/>
                </a:lnTo>
                <a:close/>
              </a:path>
            </a:pathLst>
          </a:custGeom>
          <a:solidFill>
            <a:srgbClr val="00B0F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6">
              <a:hueOff val="0"/>
              <a:satOff val="0"/>
              <a:lumOff val="0"/>
              <a:alphaOff val="0"/>
            </a:schemeClr>
          </a:effectRef>
          <a:fontRef idx="minor">
            <a:schemeClr val="lt1"/>
          </a:fontRef>
        </p:style>
        <p:txBody>
          <a:bodyPr spcFirstLastPara="0" vert="horz" wrap="square" lIns="404989" tIns="80011" rIns="149352" bIns="80010"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 typeface="Arial"/>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Một đường cong không đi qua gốc tọa độ</a:t>
            </a:r>
            <a:endParaRPr kumimoji="0" lang="en-US" sz="2400" b="0"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3" name="Oval 12" descr="n185 Fb Thu Huong Pham">
            <a:extLst>
              <a:ext uri="{FF2B5EF4-FFF2-40B4-BE49-F238E27FC236}">
                <a16:creationId xmlns:a16="http://schemas.microsoft.com/office/drawing/2014/main" id="{6657062B-41E7-4177-9410-31416E66A979}"/>
              </a:ext>
            </a:extLst>
          </p:cNvPr>
          <p:cNvSpPr/>
          <p:nvPr/>
        </p:nvSpPr>
        <p:spPr>
          <a:xfrm>
            <a:off x="145417" y="4103274"/>
            <a:ext cx="663308" cy="772133"/>
          </a:xfrm>
          <a:prstGeom prst="ellipse">
            <a:avLst/>
          </a:prstGeom>
          <a:blipFill>
            <a:blip r:embed="rId11">
              <a:duotone>
                <a:schemeClr val="accent6">
                  <a:hueOff val="0"/>
                  <a:satOff val="0"/>
                  <a:lumOff val="0"/>
                  <a:alphaOff val="0"/>
                  <a:shade val="20000"/>
                  <a:satMod val="200000"/>
                </a:schemeClr>
                <a:schemeClr val="accent6">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6">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57" name="Rounded Rectangle 3" descr="n185 Fb Thu Huong Pham">
            <a:extLst>
              <a:ext uri="{FF2B5EF4-FFF2-40B4-BE49-F238E27FC236}">
                <a16:creationId xmlns:a16="http://schemas.microsoft.com/office/drawing/2014/main" id="{8A2B65E7-5255-4FC0-8D15-38B3BB626504}"/>
              </a:ext>
            </a:extLst>
          </p:cNvPr>
          <p:cNvSpPr/>
          <p:nvPr/>
        </p:nvSpPr>
        <p:spPr>
          <a:xfrm>
            <a:off x="293204" y="225277"/>
            <a:ext cx="8557592" cy="965916"/>
          </a:xfrm>
          <a:prstGeom prst="round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Câu 2: Đồ thị biểu diễn sự phụ thuộc của cường độ dòng điện vào hiệu điện thế giữa hai đầu dây dẫn có dạng là:</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pic>
        <p:nvPicPr>
          <p:cNvPr id="58" name="Picture 2" descr="n185 Fb Thu Huong Pham">
            <a:extLst>
              <a:ext uri="{FF2B5EF4-FFF2-40B4-BE49-F238E27FC236}">
                <a16:creationId xmlns:a16="http://schemas.microsoft.com/office/drawing/2014/main" id="{53A0DF4B-F1AA-4F0E-8A2D-6544809F7F50}"/>
              </a:ext>
            </a:extLst>
          </p:cNvPr>
          <p:cNvPicPr>
            <a:picLocks noChangeAspect="1" noChangeArrowheads="1"/>
          </p:cNvPicPr>
          <p:nvPr/>
        </p:nvPicPr>
        <p:blipFill>
          <a:blip r:embed="rId12"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6078472" y="1231739"/>
            <a:ext cx="1103576" cy="1103576"/>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Rounded Corners 58" descr="n185 Fb Thu Huong Pham">
            <a:extLst>
              <a:ext uri="{FF2B5EF4-FFF2-40B4-BE49-F238E27FC236}">
                <a16:creationId xmlns:a16="http://schemas.microsoft.com/office/drawing/2014/main" id="{773F09DE-7C27-4E2C-89EF-9FD1A4B2C2B4}"/>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THỜI GIAN</a:t>
            </a:r>
          </a:p>
        </p:txBody>
      </p:sp>
      <p:sp>
        <p:nvSpPr>
          <p:cNvPr id="60" name="Rectangle: Rounded Corners 59" descr="n185 Fb Thu Huong Pham">
            <a:extLst>
              <a:ext uri="{FF2B5EF4-FFF2-40B4-BE49-F238E27FC236}">
                <a16:creationId xmlns:a16="http://schemas.microsoft.com/office/drawing/2014/main" id="{5C36E747-B0EA-45CA-9909-BA0D108B6EF4}"/>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30</a:t>
            </a:r>
          </a:p>
        </p:txBody>
      </p:sp>
      <p:sp>
        <p:nvSpPr>
          <p:cNvPr id="61" name="Rectangle: Rounded Corners 60" descr="n185 Fb Thu Huong Pham">
            <a:extLst>
              <a:ext uri="{FF2B5EF4-FFF2-40B4-BE49-F238E27FC236}">
                <a16:creationId xmlns:a16="http://schemas.microsoft.com/office/drawing/2014/main" id="{B99E7CBB-9D3C-4647-B601-573DEA841A8F}"/>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29</a:t>
            </a:r>
          </a:p>
        </p:txBody>
      </p:sp>
      <p:sp>
        <p:nvSpPr>
          <p:cNvPr id="62" name="Rectangle: Rounded Corners 61" descr="n185 Fb Thu Huong Pham">
            <a:extLst>
              <a:ext uri="{FF2B5EF4-FFF2-40B4-BE49-F238E27FC236}">
                <a16:creationId xmlns:a16="http://schemas.microsoft.com/office/drawing/2014/main" id="{C5795473-20CB-4FE9-AE9D-3E4EBD1836C0}"/>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28</a:t>
            </a:r>
          </a:p>
        </p:txBody>
      </p:sp>
      <p:sp>
        <p:nvSpPr>
          <p:cNvPr id="63" name="Rectangle: Rounded Corners 62" descr="n185 Fb Thu Huong Pham">
            <a:extLst>
              <a:ext uri="{FF2B5EF4-FFF2-40B4-BE49-F238E27FC236}">
                <a16:creationId xmlns:a16="http://schemas.microsoft.com/office/drawing/2014/main" id="{CB08672F-0CB4-4CBB-8B30-8671769A6A54}"/>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27</a:t>
            </a:r>
          </a:p>
        </p:txBody>
      </p:sp>
      <p:sp>
        <p:nvSpPr>
          <p:cNvPr id="64" name="Rectangle: Rounded Corners 63" descr="n185 Fb Thu Huong Pham">
            <a:extLst>
              <a:ext uri="{FF2B5EF4-FFF2-40B4-BE49-F238E27FC236}">
                <a16:creationId xmlns:a16="http://schemas.microsoft.com/office/drawing/2014/main" id="{ED330358-DF34-460E-8065-8BD19B5D73C2}"/>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26</a:t>
            </a:r>
          </a:p>
        </p:txBody>
      </p:sp>
      <p:sp>
        <p:nvSpPr>
          <p:cNvPr id="65" name="Rectangle: Rounded Corners 64" descr="n185 Fb Thu Huong Pham">
            <a:extLst>
              <a:ext uri="{FF2B5EF4-FFF2-40B4-BE49-F238E27FC236}">
                <a16:creationId xmlns:a16="http://schemas.microsoft.com/office/drawing/2014/main" id="{E7E6365D-AEA8-4F26-AC4D-39E44EBB7C30}"/>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25</a:t>
            </a:r>
          </a:p>
        </p:txBody>
      </p:sp>
      <p:sp>
        <p:nvSpPr>
          <p:cNvPr id="66" name="Rectangle: Rounded Corners 65" descr="n185 Fb Thu Huong Pham">
            <a:extLst>
              <a:ext uri="{FF2B5EF4-FFF2-40B4-BE49-F238E27FC236}">
                <a16:creationId xmlns:a16="http://schemas.microsoft.com/office/drawing/2014/main" id="{83A09398-FBD9-482E-9CCF-E954D639F814}"/>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24</a:t>
            </a:r>
          </a:p>
        </p:txBody>
      </p:sp>
      <p:sp>
        <p:nvSpPr>
          <p:cNvPr id="67" name="Rectangle: Rounded Corners 66" descr="n185 Fb Thu Huong Pham">
            <a:extLst>
              <a:ext uri="{FF2B5EF4-FFF2-40B4-BE49-F238E27FC236}">
                <a16:creationId xmlns:a16="http://schemas.microsoft.com/office/drawing/2014/main" id="{6A44C9A2-7BD3-452A-A425-55171731DD97}"/>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23</a:t>
            </a:r>
          </a:p>
        </p:txBody>
      </p:sp>
      <p:sp>
        <p:nvSpPr>
          <p:cNvPr id="68" name="Rectangle: Rounded Corners 67" descr="n185 Fb Thu Huong Pham">
            <a:extLst>
              <a:ext uri="{FF2B5EF4-FFF2-40B4-BE49-F238E27FC236}">
                <a16:creationId xmlns:a16="http://schemas.microsoft.com/office/drawing/2014/main" id="{87DBD485-83D1-45CF-9C7A-E7C527930889}"/>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22</a:t>
            </a:r>
          </a:p>
        </p:txBody>
      </p:sp>
      <p:sp>
        <p:nvSpPr>
          <p:cNvPr id="69" name="Rectangle: Rounded Corners 68" descr="n185 Fb Thu Huong Pham">
            <a:extLst>
              <a:ext uri="{FF2B5EF4-FFF2-40B4-BE49-F238E27FC236}">
                <a16:creationId xmlns:a16="http://schemas.microsoft.com/office/drawing/2014/main" id="{8A571398-1024-45F6-BAD4-65B6B6A2885B}"/>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21</a:t>
            </a:r>
          </a:p>
        </p:txBody>
      </p:sp>
      <p:sp>
        <p:nvSpPr>
          <p:cNvPr id="70" name="Rectangle: Rounded Corners 69" descr="n185 Fb Thu Huong Pham">
            <a:extLst>
              <a:ext uri="{FF2B5EF4-FFF2-40B4-BE49-F238E27FC236}">
                <a16:creationId xmlns:a16="http://schemas.microsoft.com/office/drawing/2014/main" id="{5EB878EF-F9EB-44D4-AB59-070FF7CB5EB8}"/>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20</a:t>
            </a:r>
          </a:p>
        </p:txBody>
      </p:sp>
      <p:sp>
        <p:nvSpPr>
          <p:cNvPr id="71" name="Rectangle: Rounded Corners 70" descr="n185 Fb Thu Huong Pham">
            <a:extLst>
              <a:ext uri="{FF2B5EF4-FFF2-40B4-BE49-F238E27FC236}">
                <a16:creationId xmlns:a16="http://schemas.microsoft.com/office/drawing/2014/main" id="{F90E31A8-8325-4D64-9965-61582A91793A}"/>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19</a:t>
            </a:r>
          </a:p>
        </p:txBody>
      </p:sp>
      <p:sp>
        <p:nvSpPr>
          <p:cNvPr id="72" name="Rectangle: Rounded Corners 71" descr="n185 Fb Thu Huong Pham">
            <a:extLst>
              <a:ext uri="{FF2B5EF4-FFF2-40B4-BE49-F238E27FC236}">
                <a16:creationId xmlns:a16="http://schemas.microsoft.com/office/drawing/2014/main" id="{B2D49618-0BAC-48A9-9A12-10E08E9542C7}"/>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18</a:t>
            </a:r>
          </a:p>
        </p:txBody>
      </p:sp>
      <p:sp>
        <p:nvSpPr>
          <p:cNvPr id="73" name="Rectangle: Rounded Corners 72" descr="n185 Fb Thu Huong Pham">
            <a:extLst>
              <a:ext uri="{FF2B5EF4-FFF2-40B4-BE49-F238E27FC236}">
                <a16:creationId xmlns:a16="http://schemas.microsoft.com/office/drawing/2014/main" id="{8787FE3E-88ED-4A54-975C-BEE75ED3EE80}"/>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17</a:t>
            </a:r>
          </a:p>
        </p:txBody>
      </p:sp>
      <p:sp>
        <p:nvSpPr>
          <p:cNvPr id="74" name="Rectangle: Rounded Corners 73" descr="n185 Fb Thu Huong Pham">
            <a:extLst>
              <a:ext uri="{FF2B5EF4-FFF2-40B4-BE49-F238E27FC236}">
                <a16:creationId xmlns:a16="http://schemas.microsoft.com/office/drawing/2014/main" id="{28709210-935F-40E5-977F-B2D8B5975A9F}"/>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16</a:t>
            </a:r>
          </a:p>
        </p:txBody>
      </p:sp>
      <p:sp>
        <p:nvSpPr>
          <p:cNvPr id="75" name="Rectangle: Rounded Corners 74" descr="n185 Fb Thu Huong Pham">
            <a:extLst>
              <a:ext uri="{FF2B5EF4-FFF2-40B4-BE49-F238E27FC236}">
                <a16:creationId xmlns:a16="http://schemas.microsoft.com/office/drawing/2014/main" id="{53248A66-D47C-4914-9E2B-4322A20C5D5C}"/>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15</a:t>
            </a:r>
          </a:p>
        </p:txBody>
      </p:sp>
      <p:sp>
        <p:nvSpPr>
          <p:cNvPr id="76" name="Rectangle: Rounded Corners 75" descr="n185 Fb Thu Huong Pham">
            <a:extLst>
              <a:ext uri="{FF2B5EF4-FFF2-40B4-BE49-F238E27FC236}">
                <a16:creationId xmlns:a16="http://schemas.microsoft.com/office/drawing/2014/main" id="{BE3EE435-8759-4E26-9466-C0C690D98CE2}"/>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14</a:t>
            </a:r>
          </a:p>
        </p:txBody>
      </p:sp>
      <p:sp>
        <p:nvSpPr>
          <p:cNvPr id="77" name="Rectangle: Rounded Corners 76" descr="n185 Fb Thu Huong Pham">
            <a:extLst>
              <a:ext uri="{FF2B5EF4-FFF2-40B4-BE49-F238E27FC236}">
                <a16:creationId xmlns:a16="http://schemas.microsoft.com/office/drawing/2014/main" id="{76BB9930-717C-4329-B89E-1DDC5210522F}"/>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13</a:t>
            </a:r>
          </a:p>
        </p:txBody>
      </p:sp>
      <p:sp>
        <p:nvSpPr>
          <p:cNvPr id="78" name="Rectangle: Rounded Corners 77" descr="n185 Fb Thu Huong Pham">
            <a:extLst>
              <a:ext uri="{FF2B5EF4-FFF2-40B4-BE49-F238E27FC236}">
                <a16:creationId xmlns:a16="http://schemas.microsoft.com/office/drawing/2014/main" id="{0D6B8F5E-9E90-4003-9262-15A63688838B}"/>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12</a:t>
            </a:r>
          </a:p>
        </p:txBody>
      </p:sp>
      <p:sp>
        <p:nvSpPr>
          <p:cNvPr id="79" name="Rectangle: Rounded Corners 78" descr="n185 Fb Thu Huong Pham">
            <a:extLst>
              <a:ext uri="{FF2B5EF4-FFF2-40B4-BE49-F238E27FC236}">
                <a16:creationId xmlns:a16="http://schemas.microsoft.com/office/drawing/2014/main" id="{62C8DB70-1059-42F7-B40F-583C5B336F57}"/>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11</a:t>
            </a:r>
          </a:p>
        </p:txBody>
      </p:sp>
      <p:sp>
        <p:nvSpPr>
          <p:cNvPr id="80" name="Rectangle: Rounded Corners 79" descr="n185 Fb Thu Huong Pham">
            <a:extLst>
              <a:ext uri="{FF2B5EF4-FFF2-40B4-BE49-F238E27FC236}">
                <a16:creationId xmlns:a16="http://schemas.microsoft.com/office/drawing/2014/main" id="{78CCF48E-6A85-47F6-BE69-D8FC5B4C82FE}"/>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10</a:t>
            </a:r>
          </a:p>
        </p:txBody>
      </p:sp>
      <p:sp>
        <p:nvSpPr>
          <p:cNvPr id="81" name="Rectangle: Rounded Corners 80" descr="n185 Fb Thu Huong Pham">
            <a:extLst>
              <a:ext uri="{FF2B5EF4-FFF2-40B4-BE49-F238E27FC236}">
                <a16:creationId xmlns:a16="http://schemas.microsoft.com/office/drawing/2014/main" id="{2656D76C-C41A-4A90-A633-644AB6A2704E}"/>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09</a:t>
            </a:r>
          </a:p>
        </p:txBody>
      </p:sp>
      <p:sp>
        <p:nvSpPr>
          <p:cNvPr id="82" name="Rectangle: Rounded Corners 81" descr="n185 Fb Thu Huong Pham">
            <a:extLst>
              <a:ext uri="{FF2B5EF4-FFF2-40B4-BE49-F238E27FC236}">
                <a16:creationId xmlns:a16="http://schemas.microsoft.com/office/drawing/2014/main" id="{80D83A58-9C58-451C-B28F-B8C93F2FEFB7}"/>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08</a:t>
            </a:r>
          </a:p>
        </p:txBody>
      </p:sp>
      <p:sp>
        <p:nvSpPr>
          <p:cNvPr id="83" name="Rectangle: Rounded Corners 82" descr="n185 Fb Thu Huong Pham">
            <a:extLst>
              <a:ext uri="{FF2B5EF4-FFF2-40B4-BE49-F238E27FC236}">
                <a16:creationId xmlns:a16="http://schemas.microsoft.com/office/drawing/2014/main" id="{629C217A-5F0B-4794-A65F-3353C1AEA9B5}"/>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07</a:t>
            </a:r>
          </a:p>
        </p:txBody>
      </p:sp>
      <p:sp>
        <p:nvSpPr>
          <p:cNvPr id="84" name="Rectangle: Rounded Corners 83" descr="n185 Fb Thu Huong Pham">
            <a:extLst>
              <a:ext uri="{FF2B5EF4-FFF2-40B4-BE49-F238E27FC236}">
                <a16:creationId xmlns:a16="http://schemas.microsoft.com/office/drawing/2014/main" id="{83709FA6-2B6A-42F3-BB4A-4D6BD5AE4170}"/>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06</a:t>
            </a:r>
          </a:p>
        </p:txBody>
      </p:sp>
      <p:sp>
        <p:nvSpPr>
          <p:cNvPr id="85" name="Rectangle: Rounded Corners 84" descr="n185 Fb Thu Huong Pham">
            <a:extLst>
              <a:ext uri="{FF2B5EF4-FFF2-40B4-BE49-F238E27FC236}">
                <a16:creationId xmlns:a16="http://schemas.microsoft.com/office/drawing/2014/main" id="{D9C59051-94B3-45DA-A94A-50CD11BAF94B}"/>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05</a:t>
            </a:r>
          </a:p>
        </p:txBody>
      </p:sp>
      <p:sp>
        <p:nvSpPr>
          <p:cNvPr id="86" name="Rectangle: Rounded Corners 85" descr="n185 Fb Thu Huong Pham">
            <a:extLst>
              <a:ext uri="{FF2B5EF4-FFF2-40B4-BE49-F238E27FC236}">
                <a16:creationId xmlns:a16="http://schemas.microsoft.com/office/drawing/2014/main" id="{CF79C55E-56F1-469C-BFC8-930E9574C19F}"/>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04</a:t>
            </a:r>
          </a:p>
        </p:txBody>
      </p:sp>
      <p:sp>
        <p:nvSpPr>
          <p:cNvPr id="87" name="Rectangle: Rounded Corners 86" descr="n185 Fb Thu Huong Pham">
            <a:extLst>
              <a:ext uri="{FF2B5EF4-FFF2-40B4-BE49-F238E27FC236}">
                <a16:creationId xmlns:a16="http://schemas.microsoft.com/office/drawing/2014/main" id="{79F98B13-85DD-4613-9D03-75AA25A7281F}"/>
              </a:ext>
            </a:extLst>
          </p:cNvPr>
          <p:cNvSpPr/>
          <p:nvPr/>
        </p:nvSpPr>
        <p:spPr>
          <a:xfrm>
            <a:off x="7338121" y="3124876"/>
            <a:ext cx="1719470" cy="82743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sym typeface="Arial"/>
              </a:rPr>
              <a:t>0 : 03</a:t>
            </a:r>
          </a:p>
        </p:txBody>
      </p:sp>
      <p:sp>
        <p:nvSpPr>
          <p:cNvPr id="88" name="Rectangle: Rounded Corners 87" descr="n185 Fb Thu Huong Pham">
            <a:extLst>
              <a:ext uri="{FF2B5EF4-FFF2-40B4-BE49-F238E27FC236}">
                <a16:creationId xmlns:a16="http://schemas.microsoft.com/office/drawing/2014/main" id="{CBB81174-5BFE-4AB8-884D-FC0078154F85}"/>
              </a:ext>
            </a:extLst>
          </p:cNvPr>
          <p:cNvSpPr/>
          <p:nvPr/>
        </p:nvSpPr>
        <p:spPr>
          <a:xfrm>
            <a:off x="7338121" y="3124876"/>
            <a:ext cx="1719470" cy="82743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sym typeface="Arial"/>
              </a:rPr>
              <a:t>0 : 02</a:t>
            </a:r>
          </a:p>
        </p:txBody>
      </p:sp>
      <p:sp>
        <p:nvSpPr>
          <p:cNvPr id="89" name="Rectangle: Rounded Corners 88" descr="n185 Fb Thu Huong Pham">
            <a:extLst>
              <a:ext uri="{FF2B5EF4-FFF2-40B4-BE49-F238E27FC236}">
                <a16:creationId xmlns:a16="http://schemas.microsoft.com/office/drawing/2014/main" id="{BAC98789-0B18-4075-B783-73916673E487}"/>
              </a:ext>
            </a:extLst>
          </p:cNvPr>
          <p:cNvSpPr/>
          <p:nvPr/>
        </p:nvSpPr>
        <p:spPr>
          <a:xfrm>
            <a:off x="7338121" y="3124876"/>
            <a:ext cx="1719470" cy="82743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sym typeface="Arial"/>
              </a:rPr>
              <a:t>0 : 01</a:t>
            </a:r>
          </a:p>
        </p:txBody>
      </p:sp>
      <p:sp>
        <p:nvSpPr>
          <p:cNvPr id="90" name="Rectangle: Rounded Corners 89" descr="n185 Fb Thu Huong Pham">
            <a:extLst>
              <a:ext uri="{FF2B5EF4-FFF2-40B4-BE49-F238E27FC236}">
                <a16:creationId xmlns:a16="http://schemas.microsoft.com/office/drawing/2014/main" id="{12E07FC1-2C29-4600-87EE-E9A93B88B0FB}"/>
              </a:ext>
            </a:extLst>
          </p:cNvPr>
          <p:cNvSpPr/>
          <p:nvPr/>
        </p:nvSpPr>
        <p:spPr>
          <a:xfrm>
            <a:off x="7338121" y="3124876"/>
            <a:ext cx="1719470" cy="82743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sym typeface="Arial"/>
              </a:rPr>
              <a:t>0 : 00</a:t>
            </a:r>
          </a:p>
        </p:txBody>
      </p:sp>
      <p:sp>
        <p:nvSpPr>
          <p:cNvPr id="91" name="Rectangle: Rounded Corners 90" descr="n185 Fb Thu Huong Pham">
            <a:extLst>
              <a:ext uri="{FF2B5EF4-FFF2-40B4-BE49-F238E27FC236}">
                <a16:creationId xmlns:a16="http://schemas.microsoft.com/office/drawing/2014/main" id="{F501CDF6-EBEC-4EF8-9E31-21FF0EB99E2F}"/>
              </a:ext>
            </a:extLst>
          </p:cNvPr>
          <p:cNvSpPr/>
          <p:nvPr/>
        </p:nvSpPr>
        <p:spPr>
          <a:xfrm>
            <a:off x="7338121" y="3124876"/>
            <a:ext cx="1719470" cy="82743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sym typeface="Arial"/>
              </a:rPr>
              <a:t>HẾT GIỜ</a:t>
            </a:r>
          </a:p>
        </p:txBody>
      </p:sp>
    </p:spTree>
    <p:extLst>
      <p:ext uri="{BB962C8B-B14F-4D97-AF65-F5344CB8AC3E}">
        <p14:creationId xmlns:p14="http://schemas.microsoft.com/office/powerpoint/2010/main" val="223886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9"/>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59"/>
                                        </p:tgtEl>
                                      </p:cBhvr>
                                    </p:animEffect>
                                    <p:animScale>
                                      <p:cBhvr>
                                        <p:cTn id="12" dur="250" autoRev="1" fill="hold"/>
                                        <p:tgtEl>
                                          <p:spTgt spid="59"/>
                                        </p:tgtEl>
                                      </p:cBhvr>
                                      <p:by x="105000" y="105000"/>
                                    </p:animScale>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999"/>
                                          </p:stCondLst>
                                        </p:cTn>
                                        <p:tgtEl>
                                          <p:spTgt spid="60"/>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999"/>
                                          </p:stCondLst>
                                        </p:cTn>
                                        <p:tgtEl>
                                          <p:spTgt spid="61"/>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999"/>
                                          </p:stCondLst>
                                        </p:cTn>
                                        <p:tgtEl>
                                          <p:spTgt spid="62"/>
                                        </p:tgtEl>
                                        <p:attrNameLst>
                                          <p:attrName>style.visibility</p:attrName>
                                        </p:attrNameLst>
                                      </p:cBhvr>
                                      <p:to>
                                        <p:strVal val="visible"/>
                                      </p:to>
                                    </p:set>
                                  </p:childTnLst>
                                </p:cTn>
                              </p:par>
                            </p:childTnLst>
                          </p:cTn>
                        </p:par>
                        <p:par>
                          <p:cTn id="22" fill="hold">
                            <p:stCondLst>
                              <p:cond delay="3500"/>
                            </p:stCondLst>
                            <p:childTnLst>
                              <p:par>
                                <p:cTn id="23" presetID="1" presetClass="entr" presetSubtype="0" fill="hold" grpId="0" nodeType="afterEffect">
                                  <p:stCondLst>
                                    <p:cond delay="0"/>
                                  </p:stCondLst>
                                  <p:childTnLst>
                                    <p:set>
                                      <p:cBhvr>
                                        <p:cTn id="24" dur="1" fill="hold">
                                          <p:stCondLst>
                                            <p:cond delay="999"/>
                                          </p:stCondLst>
                                        </p:cTn>
                                        <p:tgtEl>
                                          <p:spTgt spid="63"/>
                                        </p:tgtEl>
                                        <p:attrNameLst>
                                          <p:attrName>style.visibility</p:attrName>
                                        </p:attrNameLst>
                                      </p:cBhvr>
                                      <p:to>
                                        <p:strVal val="visible"/>
                                      </p:to>
                                    </p:set>
                                  </p:childTnLst>
                                </p:cTn>
                              </p:par>
                            </p:childTnLst>
                          </p:cTn>
                        </p:par>
                        <p:par>
                          <p:cTn id="25" fill="hold">
                            <p:stCondLst>
                              <p:cond delay="4500"/>
                            </p:stCondLst>
                            <p:childTnLst>
                              <p:par>
                                <p:cTn id="26" presetID="1" presetClass="entr" presetSubtype="0" fill="hold" grpId="0" nodeType="afterEffect">
                                  <p:stCondLst>
                                    <p:cond delay="0"/>
                                  </p:stCondLst>
                                  <p:childTnLst>
                                    <p:set>
                                      <p:cBhvr>
                                        <p:cTn id="27" dur="1" fill="hold">
                                          <p:stCondLst>
                                            <p:cond delay="999"/>
                                          </p:stCondLst>
                                        </p:cTn>
                                        <p:tgtEl>
                                          <p:spTgt spid="64"/>
                                        </p:tgtEl>
                                        <p:attrNameLst>
                                          <p:attrName>style.visibility</p:attrName>
                                        </p:attrNameLst>
                                      </p:cBhvr>
                                      <p:to>
                                        <p:strVal val="visible"/>
                                      </p:to>
                                    </p:set>
                                  </p:childTnLst>
                                </p:cTn>
                              </p:par>
                            </p:childTnLst>
                          </p:cTn>
                        </p:par>
                        <p:par>
                          <p:cTn id="28" fill="hold">
                            <p:stCondLst>
                              <p:cond delay="5500"/>
                            </p:stCondLst>
                            <p:childTnLst>
                              <p:par>
                                <p:cTn id="29" presetID="1" presetClass="entr" presetSubtype="0" fill="hold" grpId="0" nodeType="afterEffect">
                                  <p:stCondLst>
                                    <p:cond delay="0"/>
                                  </p:stCondLst>
                                  <p:childTnLst>
                                    <p:set>
                                      <p:cBhvr>
                                        <p:cTn id="30" dur="1" fill="hold">
                                          <p:stCondLst>
                                            <p:cond delay="999"/>
                                          </p:stCondLst>
                                        </p:cTn>
                                        <p:tgtEl>
                                          <p:spTgt spid="65"/>
                                        </p:tgtEl>
                                        <p:attrNameLst>
                                          <p:attrName>style.visibility</p:attrName>
                                        </p:attrNameLst>
                                      </p:cBhvr>
                                      <p:to>
                                        <p:strVal val="visible"/>
                                      </p:to>
                                    </p:set>
                                  </p:childTnLst>
                                </p:cTn>
                              </p:par>
                            </p:childTnLst>
                          </p:cTn>
                        </p:par>
                        <p:par>
                          <p:cTn id="31" fill="hold">
                            <p:stCondLst>
                              <p:cond delay="6500"/>
                            </p:stCondLst>
                            <p:childTnLst>
                              <p:par>
                                <p:cTn id="32" presetID="1" presetClass="entr" presetSubtype="0" fill="hold" grpId="0" nodeType="afterEffect">
                                  <p:stCondLst>
                                    <p:cond delay="0"/>
                                  </p:stCondLst>
                                  <p:childTnLst>
                                    <p:set>
                                      <p:cBhvr>
                                        <p:cTn id="33" dur="1" fill="hold">
                                          <p:stCondLst>
                                            <p:cond delay="999"/>
                                          </p:stCondLst>
                                        </p:cTn>
                                        <p:tgtEl>
                                          <p:spTgt spid="66"/>
                                        </p:tgtEl>
                                        <p:attrNameLst>
                                          <p:attrName>style.visibility</p:attrName>
                                        </p:attrNameLst>
                                      </p:cBhvr>
                                      <p:to>
                                        <p:strVal val="visible"/>
                                      </p:to>
                                    </p:set>
                                  </p:childTnLst>
                                </p:cTn>
                              </p:par>
                            </p:childTnLst>
                          </p:cTn>
                        </p:par>
                        <p:par>
                          <p:cTn id="34" fill="hold">
                            <p:stCondLst>
                              <p:cond delay="7500"/>
                            </p:stCondLst>
                            <p:childTnLst>
                              <p:par>
                                <p:cTn id="35" presetID="1" presetClass="entr" presetSubtype="0" fill="hold" grpId="0" nodeType="afterEffect">
                                  <p:stCondLst>
                                    <p:cond delay="0"/>
                                  </p:stCondLst>
                                  <p:childTnLst>
                                    <p:set>
                                      <p:cBhvr>
                                        <p:cTn id="36" dur="1" fill="hold">
                                          <p:stCondLst>
                                            <p:cond delay="999"/>
                                          </p:stCondLst>
                                        </p:cTn>
                                        <p:tgtEl>
                                          <p:spTgt spid="67"/>
                                        </p:tgtEl>
                                        <p:attrNameLst>
                                          <p:attrName>style.visibility</p:attrName>
                                        </p:attrNameLst>
                                      </p:cBhvr>
                                      <p:to>
                                        <p:strVal val="visible"/>
                                      </p:to>
                                    </p:set>
                                  </p:childTnLst>
                                </p:cTn>
                              </p:par>
                            </p:childTnLst>
                          </p:cTn>
                        </p:par>
                        <p:par>
                          <p:cTn id="37" fill="hold">
                            <p:stCondLst>
                              <p:cond delay="8500"/>
                            </p:stCondLst>
                            <p:childTnLst>
                              <p:par>
                                <p:cTn id="38" presetID="1" presetClass="entr" presetSubtype="0" fill="hold" grpId="0" nodeType="afterEffect">
                                  <p:stCondLst>
                                    <p:cond delay="0"/>
                                  </p:stCondLst>
                                  <p:childTnLst>
                                    <p:set>
                                      <p:cBhvr>
                                        <p:cTn id="39" dur="1" fill="hold">
                                          <p:stCondLst>
                                            <p:cond delay="999"/>
                                          </p:stCondLst>
                                        </p:cTn>
                                        <p:tgtEl>
                                          <p:spTgt spid="68"/>
                                        </p:tgtEl>
                                        <p:attrNameLst>
                                          <p:attrName>style.visibility</p:attrName>
                                        </p:attrNameLst>
                                      </p:cBhvr>
                                      <p:to>
                                        <p:strVal val="visible"/>
                                      </p:to>
                                    </p:set>
                                  </p:childTnLst>
                                </p:cTn>
                              </p:par>
                            </p:childTnLst>
                          </p:cTn>
                        </p:par>
                        <p:par>
                          <p:cTn id="40" fill="hold">
                            <p:stCondLst>
                              <p:cond delay="9500"/>
                            </p:stCondLst>
                            <p:childTnLst>
                              <p:par>
                                <p:cTn id="41" presetID="1" presetClass="entr" presetSubtype="0" fill="hold" grpId="0" nodeType="afterEffect">
                                  <p:stCondLst>
                                    <p:cond delay="0"/>
                                  </p:stCondLst>
                                  <p:childTnLst>
                                    <p:set>
                                      <p:cBhvr>
                                        <p:cTn id="42" dur="1" fill="hold">
                                          <p:stCondLst>
                                            <p:cond delay="999"/>
                                          </p:stCondLst>
                                        </p:cTn>
                                        <p:tgtEl>
                                          <p:spTgt spid="69"/>
                                        </p:tgtEl>
                                        <p:attrNameLst>
                                          <p:attrName>style.visibility</p:attrName>
                                        </p:attrNameLst>
                                      </p:cBhvr>
                                      <p:to>
                                        <p:strVal val="visible"/>
                                      </p:to>
                                    </p:set>
                                  </p:childTnLst>
                                </p:cTn>
                              </p:par>
                            </p:childTnLst>
                          </p:cTn>
                        </p:par>
                        <p:par>
                          <p:cTn id="43" fill="hold">
                            <p:stCondLst>
                              <p:cond delay="10500"/>
                            </p:stCondLst>
                            <p:childTnLst>
                              <p:par>
                                <p:cTn id="44" presetID="1" presetClass="entr" presetSubtype="0" fill="hold" grpId="0" nodeType="afterEffect">
                                  <p:stCondLst>
                                    <p:cond delay="0"/>
                                  </p:stCondLst>
                                  <p:childTnLst>
                                    <p:set>
                                      <p:cBhvr>
                                        <p:cTn id="45" dur="1" fill="hold">
                                          <p:stCondLst>
                                            <p:cond delay="999"/>
                                          </p:stCondLst>
                                        </p:cTn>
                                        <p:tgtEl>
                                          <p:spTgt spid="70"/>
                                        </p:tgtEl>
                                        <p:attrNameLst>
                                          <p:attrName>style.visibility</p:attrName>
                                        </p:attrNameLst>
                                      </p:cBhvr>
                                      <p:to>
                                        <p:strVal val="visible"/>
                                      </p:to>
                                    </p:set>
                                  </p:childTnLst>
                                </p:cTn>
                              </p:par>
                            </p:childTnLst>
                          </p:cTn>
                        </p:par>
                        <p:par>
                          <p:cTn id="46" fill="hold">
                            <p:stCondLst>
                              <p:cond delay="11500"/>
                            </p:stCondLst>
                            <p:childTnLst>
                              <p:par>
                                <p:cTn id="47" presetID="1" presetClass="entr" presetSubtype="0" fill="hold" grpId="0" nodeType="afterEffect">
                                  <p:stCondLst>
                                    <p:cond delay="0"/>
                                  </p:stCondLst>
                                  <p:childTnLst>
                                    <p:set>
                                      <p:cBhvr>
                                        <p:cTn id="48" dur="1" fill="hold">
                                          <p:stCondLst>
                                            <p:cond delay="999"/>
                                          </p:stCondLst>
                                        </p:cTn>
                                        <p:tgtEl>
                                          <p:spTgt spid="71"/>
                                        </p:tgtEl>
                                        <p:attrNameLst>
                                          <p:attrName>style.visibility</p:attrName>
                                        </p:attrNameLst>
                                      </p:cBhvr>
                                      <p:to>
                                        <p:strVal val="visible"/>
                                      </p:to>
                                    </p:set>
                                  </p:childTnLst>
                                </p:cTn>
                              </p:par>
                            </p:childTnLst>
                          </p:cTn>
                        </p:par>
                        <p:par>
                          <p:cTn id="49" fill="hold">
                            <p:stCondLst>
                              <p:cond delay="12500"/>
                            </p:stCondLst>
                            <p:childTnLst>
                              <p:par>
                                <p:cTn id="50" presetID="1" presetClass="entr" presetSubtype="0" fill="hold" grpId="0" nodeType="afterEffect">
                                  <p:stCondLst>
                                    <p:cond delay="0"/>
                                  </p:stCondLst>
                                  <p:childTnLst>
                                    <p:set>
                                      <p:cBhvr>
                                        <p:cTn id="51" dur="1" fill="hold">
                                          <p:stCondLst>
                                            <p:cond delay="999"/>
                                          </p:stCondLst>
                                        </p:cTn>
                                        <p:tgtEl>
                                          <p:spTgt spid="72"/>
                                        </p:tgtEl>
                                        <p:attrNameLst>
                                          <p:attrName>style.visibility</p:attrName>
                                        </p:attrNameLst>
                                      </p:cBhvr>
                                      <p:to>
                                        <p:strVal val="visible"/>
                                      </p:to>
                                    </p:set>
                                  </p:childTnLst>
                                </p:cTn>
                              </p:par>
                            </p:childTnLst>
                          </p:cTn>
                        </p:par>
                        <p:par>
                          <p:cTn id="52" fill="hold">
                            <p:stCondLst>
                              <p:cond delay="13500"/>
                            </p:stCondLst>
                            <p:childTnLst>
                              <p:par>
                                <p:cTn id="53" presetID="1" presetClass="entr" presetSubtype="0" fill="hold" grpId="0" nodeType="afterEffect">
                                  <p:stCondLst>
                                    <p:cond delay="0"/>
                                  </p:stCondLst>
                                  <p:childTnLst>
                                    <p:set>
                                      <p:cBhvr>
                                        <p:cTn id="54" dur="1" fill="hold">
                                          <p:stCondLst>
                                            <p:cond delay="999"/>
                                          </p:stCondLst>
                                        </p:cTn>
                                        <p:tgtEl>
                                          <p:spTgt spid="73"/>
                                        </p:tgtEl>
                                        <p:attrNameLst>
                                          <p:attrName>style.visibility</p:attrName>
                                        </p:attrNameLst>
                                      </p:cBhvr>
                                      <p:to>
                                        <p:strVal val="visible"/>
                                      </p:to>
                                    </p:set>
                                  </p:childTnLst>
                                </p:cTn>
                              </p:par>
                            </p:childTnLst>
                          </p:cTn>
                        </p:par>
                        <p:par>
                          <p:cTn id="55" fill="hold">
                            <p:stCondLst>
                              <p:cond delay="14500"/>
                            </p:stCondLst>
                            <p:childTnLst>
                              <p:par>
                                <p:cTn id="56" presetID="1" presetClass="entr" presetSubtype="0" fill="hold" grpId="0" nodeType="afterEffect">
                                  <p:stCondLst>
                                    <p:cond delay="0"/>
                                  </p:stCondLst>
                                  <p:childTnLst>
                                    <p:set>
                                      <p:cBhvr>
                                        <p:cTn id="57" dur="1" fill="hold">
                                          <p:stCondLst>
                                            <p:cond delay="999"/>
                                          </p:stCondLst>
                                        </p:cTn>
                                        <p:tgtEl>
                                          <p:spTgt spid="74"/>
                                        </p:tgtEl>
                                        <p:attrNameLst>
                                          <p:attrName>style.visibility</p:attrName>
                                        </p:attrNameLst>
                                      </p:cBhvr>
                                      <p:to>
                                        <p:strVal val="visible"/>
                                      </p:to>
                                    </p:set>
                                  </p:childTnLst>
                                </p:cTn>
                              </p:par>
                            </p:childTnLst>
                          </p:cTn>
                        </p:par>
                        <p:par>
                          <p:cTn id="58" fill="hold">
                            <p:stCondLst>
                              <p:cond delay="15500"/>
                            </p:stCondLst>
                            <p:childTnLst>
                              <p:par>
                                <p:cTn id="59" presetID="1" presetClass="entr" presetSubtype="0" fill="hold" grpId="0" nodeType="afterEffect">
                                  <p:stCondLst>
                                    <p:cond delay="0"/>
                                  </p:stCondLst>
                                  <p:childTnLst>
                                    <p:set>
                                      <p:cBhvr>
                                        <p:cTn id="60" dur="1" fill="hold">
                                          <p:stCondLst>
                                            <p:cond delay="999"/>
                                          </p:stCondLst>
                                        </p:cTn>
                                        <p:tgtEl>
                                          <p:spTgt spid="75"/>
                                        </p:tgtEl>
                                        <p:attrNameLst>
                                          <p:attrName>style.visibility</p:attrName>
                                        </p:attrNameLst>
                                      </p:cBhvr>
                                      <p:to>
                                        <p:strVal val="visible"/>
                                      </p:to>
                                    </p:set>
                                  </p:childTnLst>
                                </p:cTn>
                              </p:par>
                            </p:childTnLst>
                          </p:cTn>
                        </p:par>
                        <p:par>
                          <p:cTn id="61" fill="hold">
                            <p:stCondLst>
                              <p:cond delay="16500"/>
                            </p:stCondLst>
                            <p:childTnLst>
                              <p:par>
                                <p:cTn id="62" presetID="1" presetClass="entr" presetSubtype="0" fill="hold" grpId="0" nodeType="afterEffect">
                                  <p:stCondLst>
                                    <p:cond delay="0"/>
                                  </p:stCondLst>
                                  <p:childTnLst>
                                    <p:set>
                                      <p:cBhvr>
                                        <p:cTn id="63" dur="1" fill="hold">
                                          <p:stCondLst>
                                            <p:cond delay="999"/>
                                          </p:stCondLst>
                                        </p:cTn>
                                        <p:tgtEl>
                                          <p:spTgt spid="76"/>
                                        </p:tgtEl>
                                        <p:attrNameLst>
                                          <p:attrName>style.visibility</p:attrName>
                                        </p:attrNameLst>
                                      </p:cBhvr>
                                      <p:to>
                                        <p:strVal val="visible"/>
                                      </p:to>
                                    </p:set>
                                  </p:childTnLst>
                                </p:cTn>
                              </p:par>
                            </p:childTnLst>
                          </p:cTn>
                        </p:par>
                        <p:par>
                          <p:cTn id="64" fill="hold">
                            <p:stCondLst>
                              <p:cond delay="17500"/>
                            </p:stCondLst>
                            <p:childTnLst>
                              <p:par>
                                <p:cTn id="65" presetID="1" presetClass="entr" presetSubtype="0" fill="hold" grpId="0" nodeType="afterEffect">
                                  <p:stCondLst>
                                    <p:cond delay="0"/>
                                  </p:stCondLst>
                                  <p:childTnLst>
                                    <p:set>
                                      <p:cBhvr>
                                        <p:cTn id="66" dur="1" fill="hold">
                                          <p:stCondLst>
                                            <p:cond delay="999"/>
                                          </p:stCondLst>
                                        </p:cTn>
                                        <p:tgtEl>
                                          <p:spTgt spid="77"/>
                                        </p:tgtEl>
                                        <p:attrNameLst>
                                          <p:attrName>style.visibility</p:attrName>
                                        </p:attrNameLst>
                                      </p:cBhvr>
                                      <p:to>
                                        <p:strVal val="visible"/>
                                      </p:to>
                                    </p:set>
                                  </p:childTnLst>
                                </p:cTn>
                              </p:par>
                            </p:childTnLst>
                          </p:cTn>
                        </p:par>
                        <p:par>
                          <p:cTn id="67" fill="hold">
                            <p:stCondLst>
                              <p:cond delay="18500"/>
                            </p:stCondLst>
                            <p:childTnLst>
                              <p:par>
                                <p:cTn id="68" presetID="1" presetClass="entr" presetSubtype="0" fill="hold" grpId="0" nodeType="afterEffect">
                                  <p:stCondLst>
                                    <p:cond delay="0"/>
                                  </p:stCondLst>
                                  <p:childTnLst>
                                    <p:set>
                                      <p:cBhvr>
                                        <p:cTn id="69" dur="1" fill="hold">
                                          <p:stCondLst>
                                            <p:cond delay="999"/>
                                          </p:stCondLst>
                                        </p:cTn>
                                        <p:tgtEl>
                                          <p:spTgt spid="78"/>
                                        </p:tgtEl>
                                        <p:attrNameLst>
                                          <p:attrName>style.visibility</p:attrName>
                                        </p:attrNameLst>
                                      </p:cBhvr>
                                      <p:to>
                                        <p:strVal val="visible"/>
                                      </p:to>
                                    </p:set>
                                  </p:childTnLst>
                                </p:cTn>
                              </p:par>
                            </p:childTnLst>
                          </p:cTn>
                        </p:par>
                        <p:par>
                          <p:cTn id="70" fill="hold">
                            <p:stCondLst>
                              <p:cond delay="19500"/>
                            </p:stCondLst>
                            <p:childTnLst>
                              <p:par>
                                <p:cTn id="71" presetID="1" presetClass="entr" presetSubtype="0" fill="hold" grpId="0" nodeType="afterEffect">
                                  <p:stCondLst>
                                    <p:cond delay="0"/>
                                  </p:stCondLst>
                                  <p:childTnLst>
                                    <p:set>
                                      <p:cBhvr>
                                        <p:cTn id="72" dur="1" fill="hold">
                                          <p:stCondLst>
                                            <p:cond delay="999"/>
                                          </p:stCondLst>
                                        </p:cTn>
                                        <p:tgtEl>
                                          <p:spTgt spid="79"/>
                                        </p:tgtEl>
                                        <p:attrNameLst>
                                          <p:attrName>style.visibility</p:attrName>
                                        </p:attrNameLst>
                                      </p:cBhvr>
                                      <p:to>
                                        <p:strVal val="visible"/>
                                      </p:to>
                                    </p:set>
                                  </p:childTnLst>
                                </p:cTn>
                              </p:par>
                            </p:childTnLst>
                          </p:cTn>
                        </p:par>
                        <p:par>
                          <p:cTn id="73" fill="hold">
                            <p:stCondLst>
                              <p:cond delay="20500"/>
                            </p:stCondLst>
                            <p:childTnLst>
                              <p:par>
                                <p:cTn id="74" presetID="1" presetClass="entr" presetSubtype="0" fill="hold" grpId="0" nodeType="afterEffect">
                                  <p:stCondLst>
                                    <p:cond delay="0"/>
                                  </p:stCondLst>
                                  <p:childTnLst>
                                    <p:set>
                                      <p:cBhvr>
                                        <p:cTn id="75" dur="1" fill="hold">
                                          <p:stCondLst>
                                            <p:cond delay="999"/>
                                          </p:stCondLst>
                                        </p:cTn>
                                        <p:tgtEl>
                                          <p:spTgt spid="80"/>
                                        </p:tgtEl>
                                        <p:attrNameLst>
                                          <p:attrName>style.visibility</p:attrName>
                                        </p:attrNameLst>
                                      </p:cBhvr>
                                      <p:to>
                                        <p:strVal val="visible"/>
                                      </p:to>
                                    </p:set>
                                  </p:childTnLst>
                                </p:cTn>
                              </p:par>
                            </p:childTnLst>
                          </p:cTn>
                        </p:par>
                        <p:par>
                          <p:cTn id="76" fill="hold">
                            <p:stCondLst>
                              <p:cond delay="21500"/>
                            </p:stCondLst>
                            <p:childTnLst>
                              <p:par>
                                <p:cTn id="77" presetID="1" presetClass="entr" presetSubtype="0" fill="hold" grpId="0" nodeType="afterEffect">
                                  <p:stCondLst>
                                    <p:cond delay="0"/>
                                  </p:stCondLst>
                                  <p:childTnLst>
                                    <p:set>
                                      <p:cBhvr>
                                        <p:cTn id="78" dur="1" fill="hold">
                                          <p:stCondLst>
                                            <p:cond delay="999"/>
                                          </p:stCondLst>
                                        </p:cTn>
                                        <p:tgtEl>
                                          <p:spTgt spid="81"/>
                                        </p:tgtEl>
                                        <p:attrNameLst>
                                          <p:attrName>style.visibility</p:attrName>
                                        </p:attrNameLst>
                                      </p:cBhvr>
                                      <p:to>
                                        <p:strVal val="visible"/>
                                      </p:to>
                                    </p:set>
                                  </p:childTnLst>
                                </p:cTn>
                              </p:par>
                            </p:childTnLst>
                          </p:cTn>
                        </p:par>
                        <p:par>
                          <p:cTn id="79" fill="hold">
                            <p:stCondLst>
                              <p:cond delay="22500"/>
                            </p:stCondLst>
                            <p:childTnLst>
                              <p:par>
                                <p:cTn id="80" presetID="1" presetClass="entr" presetSubtype="0" fill="hold" grpId="0" nodeType="afterEffect">
                                  <p:stCondLst>
                                    <p:cond delay="0"/>
                                  </p:stCondLst>
                                  <p:childTnLst>
                                    <p:set>
                                      <p:cBhvr>
                                        <p:cTn id="81" dur="1" fill="hold">
                                          <p:stCondLst>
                                            <p:cond delay="999"/>
                                          </p:stCondLst>
                                        </p:cTn>
                                        <p:tgtEl>
                                          <p:spTgt spid="82"/>
                                        </p:tgtEl>
                                        <p:attrNameLst>
                                          <p:attrName>style.visibility</p:attrName>
                                        </p:attrNameLst>
                                      </p:cBhvr>
                                      <p:to>
                                        <p:strVal val="visible"/>
                                      </p:to>
                                    </p:set>
                                  </p:childTnLst>
                                </p:cTn>
                              </p:par>
                            </p:childTnLst>
                          </p:cTn>
                        </p:par>
                        <p:par>
                          <p:cTn id="82" fill="hold">
                            <p:stCondLst>
                              <p:cond delay="23500"/>
                            </p:stCondLst>
                            <p:childTnLst>
                              <p:par>
                                <p:cTn id="83" presetID="1" presetClass="entr" presetSubtype="0" fill="hold" grpId="0" nodeType="afterEffect">
                                  <p:stCondLst>
                                    <p:cond delay="0"/>
                                  </p:stCondLst>
                                  <p:childTnLst>
                                    <p:set>
                                      <p:cBhvr>
                                        <p:cTn id="84" dur="1" fill="hold">
                                          <p:stCondLst>
                                            <p:cond delay="999"/>
                                          </p:stCondLst>
                                        </p:cTn>
                                        <p:tgtEl>
                                          <p:spTgt spid="83"/>
                                        </p:tgtEl>
                                        <p:attrNameLst>
                                          <p:attrName>style.visibility</p:attrName>
                                        </p:attrNameLst>
                                      </p:cBhvr>
                                      <p:to>
                                        <p:strVal val="visible"/>
                                      </p:to>
                                    </p:set>
                                  </p:childTnLst>
                                </p:cTn>
                              </p:par>
                            </p:childTnLst>
                          </p:cTn>
                        </p:par>
                        <p:par>
                          <p:cTn id="85" fill="hold">
                            <p:stCondLst>
                              <p:cond delay="24500"/>
                            </p:stCondLst>
                            <p:childTnLst>
                              <p:par>
                                <p:cTn id="86" presetID="1" presetClass="entr" presetSubtype="0" fill="hold" grpId="0" nodeType="afterEffect">
                                  <p:stCondLst>
                                    <p:cond delay="0"/>
                                  </p:stCondLst>
                                  <p:childTnLst>
                                    <p:set>
                                      <p:cBhvr>
                                        <p:cTn id="87" dur="1" fill="hold">
                                          <p:stCondLst>
                                            <p:cond delay="999"/>
                                          </p:stCondLst>
                                        </p:cTn>
                                        <p:tgtEl>
                                          <p:spTgt spid="84"/>
                                        </p:tgtEl>
                                        <p:attrNameLst>
                                          <p:attrName>style.visibility</p:attrName>
                                        </p:attrNameLst>
                                      </p:cBhvr>
                                      <p:to>
                                        <p:strVal val="visible"/>
                                      </p:to>
                                    </p:set>
                                  </p:childTnLst>
                                </p:cTn>
                              </p:par>
                            </p:childTnLst>
                          </p:cTn>
                        </p:par>
                        <p:par>
                          <p:cTn id="88" fill="hold">
                            <p:stCondLst>
                              <p:cond delay="25500"/>
                            </p:stCondLst>
                            <p:childTnLst>
                              <p:par>
                                <p:cTn id="89" presetID="1" presetClass="entr" presetSubtype="0" fill="hold" grpId="0" nodeType="afterEffect">
                                  <p:stCondLst>
                                    <p:cond delay="0"/>
                                  </p:stCondLst>
                                  <p:childTnLst>
                                    <p:set>
                                      <p:cBhvr>
                                        <p:cTn id="90" dur="1" fill="hold">
                                          <p:stCondLst>
                                            <p:cond delay="999"/>
                                          </p:stCondLst>
                                        </p:cTn>
                                        <p:tgtEl>
                                          <p:spTgt spid="85"/>
                                        </p:tgtEl>
                                        <p:attrNameLst>
                                          <p:attrName>style.visibility</p:attrName>
                                        </p:attrNameLst>
                                      </p:cBhvr>
                                      <p:to>
                                        <p:strVal val="visible"/>
                                      </p:to>
                                    </p:set>
                                  </p:childTnLst>
                                </p:cTn>
                              </p:par>
                            </p:childTnLst>
                          </p:cTn>
                        </p:par>
                        <p:par>
                          <p:cTn id="91" fill="hold">
                            <p:stCondLst>
                              <p:cond delay="26500"/>
                            </p:stCondLst>
                            <p:childTnLst>
                              <p:par>
                                <p:cTn id="92" presetID="1" presetClass="entr" presetSubtype="0" fill="hold" grpId="0" nodeType="afterEffect">
                                  <p:stCondLst>
                                    <p:cond delay="0"/>
                                  </p:stCondLst>
                                  <p:childTnLst>
                                    <p:set>
                                      <p:cBhvr>
                                        <p:cTn id="93" dur="1" fill="hold">
                                          <p:stCondLst>
                                            <p:cond delay="999"/>
                                          </p:stCondLst>
                                        </p:cTn>
                                        <p:tgtEl>
                                          <p:spTgt spid="86"/>
                                        </p:tgtEl>
                                        <p:attrNameLst>
                                          <p:attrName>style.visibility</p:attrName>
                                        </p:attrNameLst>
                                      </p:cBhvr>
                                      <p:to>
                                        <p:strVal val="visible"/>
                                      </p:to>
                                    </p:set>
                                  </p:childTnLst>
                                </p:cTn>
                              </p:par>
                            </p:childTnLst>
                          </p:cTn>
                        </p:par>
                        <p:par>
                          <p:cTn id="94" fill="hold">
                            <p:stCondLst>
                              <p:cond delay="27500"/>
                            </p:stCondLst>
                            <p:childTnLst>
                              <p:par>
                                <p:cTn id="95" presetID="1" presetClass="entr" presetSubtype="0" fill="hold" grpId="0" nodeType="afterEffect">
                                  <p:stCondLst>
                                    <p:cond delay="0"/>
                                  </p:stCondLst>
                                  <p:childTnLst>
                                    <p:set>
                                      <p:cBhvr>
                                        <p:cTn id="96" dur="1" fill="hold">
                                          <p:stCondLst>
                                            <p:cond delay="999"/>
                                          </p:stCondLst>
                                        </p:cTn>
                                        <p:tgtEl>
                                          <p:spTgt spid="87"/>
                                        </p:tgtEl>
                                        <p:attrNameLst>
                                          <p:attrName>style.visibility</p:attrName>
                                        </p:attrNameLst>
                                      </p:cBhvr>
                                      <p:to>
                                        <p:strVal val="visible"/>
                                      </p:to>
                                    </p:set>
                                  </p:childTnLst>
                                </p:cTn>
                              </p:par>
                            </p:childTnLst>
                          </p:cTn>
                        </p:par>
                        <p:par>
                          <p:cTn id="97" fill="hold">
                            <p:stCondLst>
                              <p:cond delay="28500"/>
                            </p:stCondLst>
                            <p:childTnLst>
                              <p:par>
                                <p:cTn id="98" presetID="1" presetClass="entr" presetSubtype="0" fill="hold" grpId="0" nodeType="afterEffect">
                                  <p:stCondLst>
                                    <p:cond delay="0"/>
                                  </p:stCondLst>
                                  <p:childTnLst>
                                    <p:set>
                                      <p:cBhvr>
                                        <p:cTn id="99" dur="1" fill="hold">
                                          <p:stCondLst>
                                            <p:cond delay="999"/>
                                          </p:stCondLst>
                                        </p:cTn>
                                        <p:tgtEl>
                                          <p:spTgt spid="88"/>
                                        </p:tgtEl>
                                        <p:attrNameLst>
                                          <p:attrName>style.visibility</p:attrName>
                                        </p:attrNameLst>
                                      </p:cBhvr>
                                      <p:to>
                                        <p:strVal val="visible"/>
                                      </p:to>
                                    </p:set>
                                  </p:childTnLst>
                                </p:cTn>
                              </p:par>
                            </p:childTnLst>
                          </p:cTn>
                        </p:par>
                        <p:par>
                          <p:cTn id="100" fill="hold">
                            <p:stCondLst>
                              <p:cond delay="29500"/>
                            </p:stCondLst>
                            <p:childTnLst>
                              <p:par>
                                <p:cTn id="101" presetID="1" presetClass="entr" presetSubtype="0" fill="hold" grpId="0" nodeType="afterEffect">
                                  <p:stCondLst>
                                    <p:cond delay="0"/>
                                  </p:stCondLst>
                                  <p:childTnLst>
                                    <p:set>
                                      <p:cBhvr>
                                        <p:cTn id="102" dur="1" fill="hold">
                                          <p:stCondLst>
                                            <p:cond delay="999"/>
                                          </p:stCondLst>
                                        </p:cTn>
                                        <p:tgtEl>
                                          <p:spTgt spid="89"/>
                                        </p:tgtEl>
                                        <p:attrNameLst>
                                          <p:attrName>style.visibility</p:attrName>
                                        </p:attrNameLst>
                                      </p:cBhvr>
                                      <p:to>
                                        <p:strVal val="visible"/>
                                      </p:to>
                                    </p:set>
                                  </p:childTnLst>
                                </p:cTn>
                              </p:par>
                            </p:childTnLst>
                          </p:cTn>
                        </p:par>
                        <p:par>
                          <p:cTn id="103" fill="hold">
                            <p:stCondLst>
                              <p:cond delay="30500"/>
                            </p:stCondLst>
                            <p:childTnLst>
                              <p:par>
                                <p:cTn id="104" presetID="1" presetClass="entr" presetSubtype="0" fill="hold" grpId="0" nodeType="afterEffect">
                                  <p:stCondLst>
                                    <p:cond delay="0"/>
                                  </p:stCondLst>
                                  <p:childTnLst>
                                    <p:set>
                                      <p:cBhvr>
                                        <p:cTn id="105" dur="1" fill="hold">
                                          <p:stCondLst>
                                            <p:cond delay="999"/>
                                          </p:stCondLst>
                                        </p:cTn>
                                        <p:tgtEl>
                                          <p:spTgt spid="90"/>
                                        </p:tgtEl>
                                        <p:attrNameLst>
                                          <p:attrName>style.visibility</p:attrName>
                                        </p:attrNameLst>
                                      </p:cBhvr>
                                      <p:to>
                                        <p:strVal val="visible"/>
                                      </p:to>
                                    </p:set>
                                  </p:childTnLst>
                                </p:cTn>
                              </p:par>
                            </p:childTnLst>
                          </p:cTn>
                        </p:par>
                        <p:par>
                          <p:cTn id="106" fill="hold">
                            <p:stCondLst>
                              <p:cond delay="31500"/>
                            </p:stCondLst>
                            <p:childTnLst>
                              <p:par>
                                <p:cTn id="107" presetID="1" presetClass="entr" presetSubtype="0" fill="hold" grpId="0" nodeType="afterEffect">
                                  <p:stCondLst>
                                    <p:cond delay="0"/>
                                  </p:stCondLst>
                                  <p:childTnLst>
                                    <p:set>
                                      <p:cBhvr>
                                        <p:cTn id="108" dur="1" fill="hold">
                                          <p:stCondLst>
                                            <p:cond delay="999"/>
                                          </p:stCondLst>
                                        </p:cTn>
                                        <p:tgtEl>
                                          <p:spTgt spid="91"/>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2" name="alarm clock.wav"/>
                                        </p:tgtEl>
                                      </p:cMediaNode>
                                    </p:audio>
                                  </p:subTnLst>
                                </p:cTn>
                              </p:par>
                            </p:childTnLst>
                          </p:cTn>
                        </p:par>
                      </p:childTnLst>
                    </p:cTn>
                  </p:par>
                </p:childTnLst>
              </p:cTn>
              <p:nextCondLst>
                <p:cond evt="onClick" delay="0">
                  <p:tgtEl>
                    <p:spTgt spid="59"/>
                  </p:tgtEl>
                </p:cond>
              </p:nextCondLst>
            </p:seq>
          </p:childTnLst>
        </p:cTn>
      </p:par>
    </p:tnLst>
    <p:bldLst>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45" name="Group 44" descr="n185 Fb Thu Huong Pham">
            <a:extLst>
              <a:ext uri="{FF2B5EF4-FFF2-40B4-BE49-F238E27FC236}">
                <a16:creationId xmlns:a16="http://schemas.microsoft.com/office/drawing/2014/main" id="{407E68FD-9B67-44F5-8CD9-434163233359}"/>
              </a:ext>
            </a:extLst>
          </p:cNvPr>
          <p:cNvGrpSpPr/>
          <p:nvPr/>
        </p:nvGrpSpPr>
        <p:grpSpPr>
          <a:xfrm>
            <a:off x="-834309" y="3930150"/>
            <a:ext cx="11495810" cy="1261872"/>
            <a:chOff x="-1140691" y="5175504"/>
            <a:chExt cx="15327746" cy="1682496"/>
          </a:xfrm>
        </p:grpSpPr>
        <p:pic>
          <p:nvPicPr>
            <p:cNvPr id="46" name="Picture 6">
              <a:extLst>
                <a:ext uri="{FF2B5EF4-FFF2-40B4-BE49-F238E27FC236}">
                  <a16:creationId xmlns:a16="http://schemas.microsoft.com/office/drawing/2014/main" id="{4EA7BFEA-E2E9-43BF-8D68-FD7A3B3E5E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71855" y="5175504"/>
              <a:ext cx="7315200" cy="1682496"/>
            </a:xfrm>
            <a:prstGeom prst="rect">
              <a:avLst/>
            </a:prstGeom>
          </p:spPr>
        </p:pic>
        <p:pic>
          <p:nvPicPr>
            <p:cNvPr id="47" name="Picture 6">
              <a:extLst>
                <a:ext uri="{FF2B5EF4-FFF2-40B4-BE49-F238E27FC236}">
                  <a16:creationId xmlns:a16="http://schemas.microsoft.com/office/drawing/2014/main" id="{301D1245-2AA4-46E9-AE2D-0BAABD1861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214255" y="5175504"/>
              <a:ext cx="7315200" cy="1682496"/>
            </a:xfrm>
            <a:prstGeom prst="rect">
              <a:avLst/>
            </a:prstGeom>
          </p:spPr>
        </p:pic>
        <p:pic>
          <p:nvPicPr>
            <p:cNvPr id="48" name="Picture 6">
              <a:extLst>
                <a:ext uri="{FF2B5EF4-FFF2-40B4-BE49-F238E27FC236}">
                  <a16:creationId xmlns:a16="http://schemas.microsoft.com/office/drawing/2014/main" id="{D30E8787-DDA5-4528-908A-118F14768A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40691" y="5175504"/>
              <a:ext cx="7315200" cy="1682496"/>
            </a:xfrm>
            <a:prstGeom prst="rect">
              <a:avLst/>
            </a:prstGeom>
          </p:spPr>
        </p:pic>
      </p:grpSp>
      <p:pic>
        <p:nvPicPr>
          <p:cNvPr id="50" name="Picture 49" descr="n185 Fb Thu Huong Pham">
            <a:hlinkClick r:id="rId5" action="ppaction://hlinksldjump"/>
            <a:extLst>
              <a:ext uri="{FF2B5EF4-FFF2-40B4-BE49-F238E27FC236}">
                <a16:creationId xmlns:a16="http://schemas.microsoft.com/office/drawing/2014/main" id="{71E4D850-DC91-404D-9F87-6C5DFAA98888}"/>
              </a:ext>
            </a:extLst>
          </p:cNvPr>
          <p:cNvPicPr>
            <a:picLocks noChangeAspect="1"/>
          </p:cNvPicPr>
          <p:nvPr/>
        </p:nvPicPr>
        <p:blipFill>
          <a:blip r:embed="rId6"/>
          <a:stretch>
            <a:fillRect/>
          </a:stretch>
        </p:blipFill>
        <p:spPr>
          <a:xfrm>
            <a:off x="7913510" y="4072380"/>
            <a:ext cx="1230491" cy="1119848"/>
          </a:xfrm>
          <a:prstGeom prst="rect">
            <a:avLst/>
          </a:prstGeom>
        </p:spPr>
      </p:pic>
      <p:pic>
        <p:nvPicPr>
          <p:cNvPr id="51" name="Picture 24" descr="n185 Fb Thu Huong Pham">
            <a:extLst>
              <a:ext uri="{FF2B5EF4-FFF2-40B4-BE49-F238E27FC236}">
                <a16:creationId xmlns:a16="http://schemas.microsoft.com/office/drawing/2014/main" id="{75AE2F88-A04B-40F6-B506-70C466493A89}"/>
              </a:ext>
            </a:extLst>
          </p:cNvPr>
          <p:cNvPicPr>
            <a:picLocks noChangeAspect="1"/>
          </p:cNvPicPr>
          <p:nvPr/>
        </p:nvPicPr>
        <p:blipFill>
          <a:blip r:embed="rId7"/>
          <a:srcRect/>
          <a:stretch>
            <a:fillRect/>
          </a:stretch>
        </p:blipFill>
        <p:spPr>
          <a:xfrm>
            <a:off x="-4725" y="3726216"/>
            <a:ext cx="1151591" cy="1471681"/>
          </a:xfrm>
          <a:prstGeom prst="rect">
            <a:avLst/>
          </a:prstGeom>
        </p:spPr>
      </p:pic>
      <p:graphicFrame>
        <p:nvGraphicFramePr>
          <p:cNvPr id="52" name="Diagram 51" descr="n185 Fb Thu Huong Pham">
            <a:extLst>
              <a:ext uri="{FF2B5EF4-FFF2-40B4-BE49-F238E27FC236}">
                <a16:creationId xmlns:a16="http://schemas.microsoft.com/office/drawing/2014/main" id="{03CF89FB-5F44-4F83-962C-441EFBFA506B}"/>
              </a:ext>
            </a:extLst>
          </p:cNvPr>
          <p:cNvGraphicFramePr/>
          <p:nvPr>
            <p:extLst>
              <p:ext uri="{D42A27DB-BD31-4B8C-83A1-F6EECF244321}">
                <p14:modId xmlns:p14="http://schemas.microsoft.com/office/powerpoint/2010/main" val="1917857205"/>
              </p:ext>
            </p:extLst>
          </p:nvPr>
        </p:nvGraphicFramePr>
        <p:xfrm>
          <a:off x="0" y="1191193"/>
          <a:ext cx="7591469" cy="383577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3" name="Rounded Rectangle 3" descr="n185 Fb Thu Huong Pham">
            <a:extLst>
              <a:ext uri="{FF2B5EF4-FFF2-40B4-BE49-F238E27FC236}">
                <a16:creationId xmlns:a16="http://schemas.microsoft.com/office/drawing/2014/main" id="{48DF453F-6B41-4E12-80AE-1407FC443255}"/>
              </a:ext>
            </a:extLst>
          </p:cNvPr>
          <p:cNvSpPr/>
          <p:nvPr/>
        </p:nvSpPr>
        <p:spPr>
          <a:xfrm>
            <a:off x="293204" y="225277"/>
            <a:ext cx="8557592" cy="766096"/>
          </a:xfrm>
          <a:prstGeom prst="round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Câu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3: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Điện trở R của dây dẫn biểu thị cho:</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pic>
        <p:nvPicPr>
          <p:cNvPr id="54" name="Picture 2" descr="n185 Fb Thu Huong Pham">
            <a:extLst>
              <a:ext uri="{FF2B5EF4-FFF2-40B4-BE49-F238E27FC236}">
                <a16:creationId xmlns:a16="http://schemas.microsoft.com/office/drawing/2014/main" id="{10ADB70D-6243-4607-B7CE-1BE54B43F8EF}"/>
              </a:ext>
            </a:extLst>
          </p:cNvPr>
          <p:cNvPicPr>
            <a:picLocks noChangeAspect="1" noChangeArrowheads="1"/>
          </p:cNvPicPr>
          <p:nvPr/>
        </p:nvPicPr>
        <p:blipFill>
          <a:blip r:embed="rId1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6809934" y="884668"/>
            <a:ext cx="1103576" cy="1103576"/>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Rounded Corners 54" descr="n185 Fb Thu Huong Pham">
            <a:extLst>
              <a:ext uri="{FF2B5EF4-FFF2-40B4-BE49-F238E27FC236}">
                <a16:creationId xmlns:a16="http://schemas.microsoft.com/office/drawing/2014/main" id="{D2C0D199-16E4-411D-B7D6-0CAFE4695B11}"/>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THỜI GIAN</a:t>
            </a:r>
          </a:p>
        </p:txBody>
      </p:sp>
      <p:sp>
        <p:nvSpPr>
          <p:cNvPr id="56" name="Rectangle: Rounded Corners 55" descr="n185 Fb Thu Huong Pham">
            <a:extLst>
              <a:ext uri="{FF2B5EF4-FFF2-40B4-BE49-F238E27FC236}">
                <a16:creationId xmlns:a16="http://schemas.microsoft.com/office/drawing/2014/main" id="{65DDCAC9-BC84-43B5-90C0-B89BB6F2DC01}"/>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30</a:t>
            </a:r>
          </a:p>
        </p:txBody>
      </p:sp>
      <p:sp>
        <p:nvSpPr>
          <p:cNvPr id="57" name="Rectangle: Rounded Corners 56" descr="n185 Fb Thu Huong Pham">
            <a:extLst>
              <a:ext uri="{FF2B5EF4-FFF2-40B4-BE49-F238E27FC236}">
                <a16:creationId xmlns:a16="http://schemas.microsoft.com/office/drawing/2014/main" id="{AF7BE1F2-B5B3-4326-BDE3-254DDABF270D}"/>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29</a:t>
            </a:r>
          </a:p>
        </p:txBody>
      </p:sp>
      <p:sp>
        <p:nvSpPr>
          <p:cNvPr id="58" name="Rectangle: Rounded Corners 57" descr="n185 Fb Thu Huong Pham">
            <a:extLst>
              <a:ext uri="{FF2B5EF4-FFF2-40B4-BE49-F238E27FC236}">
                <a16:creationId xmlns:a16="http://schemas.microsoft.com/office/drawing/2014/main" id="{65471A95-0698-4449-9833-5901A5706D9F}"/>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28</a:t>
            </a:r>
          </a:p>
        </p:txBody>
      </p:sp>
      <p:sp>
        <p:nvSpPr>
          <p:cNvPr id="59" name="Rectangle: Rounded Corners 58" descr="n185 Fb Thu Huong Pham">
            <a:extLst>
              <a:ext uri="{FF2B5EF4-FFF2-40B4-BE49-F238E27FC236}">
                <a16:creationId xmlns:a16="http://schemas.microsoft.com/office/drawing/2014/main" id="{87DECED4-9B6B-4842-934A-94425D113C77}"/>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27</a:t>
            </a:r>
          </a:p>
        </p:txBody>
      </p:sp>
      <p:sp>
        <p:nvSpPr>
          <p:cNvPr id="60" name="Rectangle: Rounded Corners 59" descr="n185 Fb Thu Huong Pham">
            <a:extLst>
              <a:ext uri="{FF2B5EF4-FFF2-40B4-BE49-F238E27FC236}">
                <a16:creationId xmlns:a16="http://schemas.microsoft.com/office/drawing/2014/main" id="{617694B3-0576-4681-A27E-60F024C8D72B}"/>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26</a:t>
            </a:r>
          </a:p>
        </p:txBody>
      </p:sp>
      <p:sp>
        <p:nvSpPr>
          <p:cNvPr id="61" name="Rectangle: Rounded Corners 60" descr="n185 Fb Thu Huong Pham">
            <a:extLst>
              <a:ext uri="{FF2B5EF4-FFF2-40B4-BE49-F238E27FC236}">
                <a16:creationId xmlns:a16="http://schemas.microsoft.com/office/drawing/2014/main" id="{4307747F-20D3-4A31-A773-1428C7EA1378}"/>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25</a:t>
            </a:r>
          </a:p>
        </p:txBody>
      </p:sp>
      <p:sp>
        <p:nvSpPr>
          <p:cNvPr id="62" name="Rectangle: Rounded Corners 61" descr="n185 Fb Thu Huong Pham">
            <a:extLst>
              <a:ext uri="{FF2B5EF4-FFF2-40B4-BE49-F238E27FC236}">
                <a16:creationId xmlns:a16="http://schemas.microsoft.com/office/drawing/2014/main" id="{06DAA843-1927-4CD4-B270-90AB8AC83740}"/>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24</a:t>
            </a:r>
          </a:p>
        </p:txBody>
      </p:sp>
      <p:sp>
        <p:nvSpPr>
          <p:cNvPr id="63" name="Rectangle: Rounded Corners 62" descr="n185 Fb Thu Huong Pham">
            <a:extLst>
              <a:ext uri="{FF2B5EF4-FFF2-40B4-BE49-F238E27FC236}">
                <a16:creationId xmlns:a16="http://schemas.microsoft.com/office/drawing/2014/main" id="{4C26DF8C-A2F9-4FE4-8367-9EC28496E5E7}"/>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23</a:t>
            </a:r>
          </a:p>
        </p:txBody>
      </p:sp>
      <p:sp>
        <p:nvSpPr>
          <p:cNvPr id="64" name="Rectangle: Rounded Corners 63" descr="n185 Fb Thu Huong Pham">
            <a:extLst>
              <a:ext uri="{FF2B5EF4-FFF2-40B4-BE49-F238E27FC236}">
                <a16:creationId xmlns:a16="http://schemas.microsoft.com/office/drawing/2014/main" id="{AAA82CE8-DBF7-4055-A16A-CDC262D5F5C0}"/>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22</a:t>
            </a:r>
          </a:p>
        </p:txBody>
      </p:sp>
      <p:sp>
        <p:nvSpPr>
          <p:cNvPr id="65" name="Rectangle: Rounded Corners 64" descr="n185 Fb Thu Huong Pham">
            <a:extLst>
              <a:ext uri="{FF2B5EF4-FFF2-40B4-BE49-F238E27FC236}">
                <a16:creationId xmlns:a16="http://schemas.microsoft.com/office/drawing/2014/main" id="{E080220F-7E78-40FB-A5E6-1EA2485B8A8F}"/>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21</a:t>
            </a:r>
          </a:p>
        </p:txBody>
      </p:sp>
      <p:sp>
        <p:nvSpPr>
          <p:cNvPr id="66" name="Rectangle: Rounded Corners 65" descr="n185 Fb Thu Huong Pham">
            <a:extLst>
              <a:ext uri="{FF2B5EF4-FFF2-40B4-BE49-F238E27FC236}">
                <a16:creationId xmlns:a16="http://schemas.microsoft.com/office/drawing/2014/main" id="{D1ECC2DD-0385-41DB-9EF3-0A096B905428}"/>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20</a:t>
            </a:r>
          </a:p>
        </p:txBody>
      </p:sp>
      <p:sp>
        <p:nvSpPr>
          <p:cNvPr id="67" name="Rectangle: Rounded Corners 66" descr="n185 Fb Thu Huong Pham">
            <a:extLst>
              <a:ext uri="{FF2B5EF4-FFF2-40B4-BE49-F238E27FC236}">
                <a16:creationId xmlns:a16="http://schemas.microsoft.com/office/drawing/2014/main" id="{639C1222-A948-41F9-928A-5315B6E33E78}"/>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19</a:t>
            </a:r>
          </a:p>
        </p:txBody>
      </p:sp>
      <p:sp>
        <p:nvSpPr>
          <p:cNvPr id="68" name="Rectangle: Rounded Corners 67" descr="n185 Fb Thu Huong Pham">
            <a:extLst>
              <a:ext uri="{FF2B5EF4-FFF2-40B4-BE49-F238E27FC236}">
                <a16:creationId xmlns:a16="http://schemas.microsoft.com/office/drawing/2014/main" id="{4154EC30-D2B9-49C6-B019-7A61294C5B8A}"/>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18</a:t>
            </a:r>
          </a:p>
        </p:txBody>
      </p:sp>
      <p:sp>
        <p:nvSpPr>
          <p:cNvPr id="69" name="Rectangle: Rounded Corners 68" descr="n185 Fb Thu Huong Pham">
            <a:extLst>
              <a:ext uri="{FF2B5EF4-FFF2-40B4-BE49-F238E27FC236}">
                <a16:creationId xmlns:a16="http://schemas.microsoft.com/office/drawing/2014/main" id="{150EB992-7572-44A8-8DAB-F400DB9946B0}"/>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17</a:t>
            </a:r>
          </a:p>
        </p:txBody>
      </p:sp>
      <p:sp>
        <p:nvSpPr>
          <p:cNvPr id="70" name="Rectangle: Rounded Corners 69" descr="n185 Fb Thu Huong Pham">
            <a:extLst>
              <a:ext uri="{FF2B5EF4-FFF2-40B4-BE49-F238E27FC236}">
                <a16:creationId xmlns:a16="http://schemas.microsoft.com/office/drawing/2014/main" id="{92A8CAA0-ECE4-4959-867A-50EB58EBB77B}"/>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16</a:t>
            </a:r>
          </a:p>
        </p:txBody>
      </p:sp>
      <p:sp>
        <p:nvSpPr>
          <p:cNvPr id="71" name="Rectangle: Rounded Corners 70" descr="n185 Fb Thu Huong Pham">
            <a:extLst>
              <a:ext uri="{FF2B5EF4-FFF2-40B4-BE49-F238E27FC236}">
                <a16:creationId xmlns:a16="http://schemas.microsoft.com/office/drawing/2014/main" id="{14D01F96-E478-44FA-9187-787B800C27A1}"/>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15</a:t>
            </a:r>
          </a:p>
        </p:txBody>
      </p:sp>
      <p:sp>
        <p:nvSpPr>
          <p:cNvPr id="72" name="Rectangle: Rounded Corners 71" descr="n185 Fb Thu Huong Pham">
            <a:extLst>
              <a:ext uri="{FF2B5EF4-FFF2-40B4-BE49-F238E27FC236}">
                <a16:creationId xmlns:a16="http://schemas.microsoft.com/office/drawing/2014/main" id="{70C47F8D-0FD9-4CF1-8E20-FBA6356FAD5E}"/>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14</a:t>
            </a:r>
          </a:p>
        </p:txBody>
      </p:sp>
      <p:sp>
        <p:nvSpPr>
          <p:cNvPr id="73" name="Rectangle: Rounded Corners 72" descr="n185 Fb Thu Huong Pham">
            <a:extLst>
              <a:ext uri="{FF2B5EF4-FFF2-40B4-BE49-F238E27FC236}">
                <a16:creationId xmlns:a16="http://schemas.microsoft.com/office/drawing/2014/main" id="{43BA7815-3E42-411B-8C3F-726612936D8B}"/>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13</a:t>
            </a:r>
          </a:p>
        </p:txBody>
      </p:sp>
      <p:sp>
        <p:nvSpPr>
          <p:cNvPr id="74" name="Rectangle: Rounded Corners 73" descr="n185 Fb Thu Huong Pham">
            <a:extLst>
              <a:ext uri="{FF2B5EF4-FFF2-40B4-BE49-F238E27FC236}">
                <a16:creationId xmlns:a16="http://schemas.microsoft.com/office/drawing/2014/main" id="{45D5982A-1275-47E3-9E94-327C5AEFE088}"/>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12</a:t>
            </a:r>
          </a:p>
        </p:txBody>
      </p:sp>
      <p:sp>
        <p:nvSpPr>
          <p:cNvPr id="75" name="Rectangle: Rounded Corners 74" descr="n185 Fb Thu Huong Pham">
            <a:extLst>
              <a:ext uri="{FF2B5EF4-FFF2-40B4-BE49-F238E27FC236}">
                <a16:creationId xmlns:a16="http://schemas.microsoft.com/office/drawing/2014/main" id="{C05E8246-5183-4115-AD39-8E444FCB75CB}"/>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11</a:t>
            </a:r>
          </a:p>
        </p:txBody>
      </p:sp>
      <p:sp>
        <p:nvSpPr>
          <p:cNvPr id="76" name="Rectangle: Rounded Corners 75" descr="n185 Fb Thu Huong Pham">
            <a:extLst>
              <a:ext uri="{FF2B5EF4-FFF2-40B4-BE49-F238E27FC236}">
                <a16:creationId xmlns:a16="http://schemas.microsoft.com/office/drawing/2014/main" id="{26FE7FB3-92FE-4D67-BC94-8A823CFC2B46}"/>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10</a:t>
            </a:r>
          </a:p>
        </p:txBody>
      </p:sp>
      <p:sp>
        <p:nvSpPr>
          <p:cNvPr id="77" name="Rectangle: Rounded Corners 76" descr="n185 Fb Thu Huong Pham">
            <a:extLst>
              <a:ext uri="{FF2B5EF4-FFF2-40B4-BE49-F238E27FC236}">
                <a16:creationId xmlns:a16="http://schemas.microsoft.com/office/drawing/2014/main" id="{1F79D6D6-1DCC-4943-A277-55EFBAB2B9B7}"/>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09</a:t>
            </a:r>
          </a:p>
        </p:txBody>
      </p:sp>
      <p:sp>
        <p:nvSpPr>
          <p:cNvPr id="78" name="Rectangle: Rounded Corners 77" descr="n185 Fb Thu Huong Pham">
            <a:extLst>
              <a:ext uri="{FF2B5EF4-FFF2-40B4-BE49-F238E27FC236}">
                <a16:creationId xmlns:a16="http://schemas.microsoft.com/office/drawing/2014/main" id="{AD62F0DD-A307-4ECF-A4DF-35F0A73F4FDF}"/>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08</a:t>
            </a:r>
          </a:p>
        </p:txBody>
      </p:sp>
      <p:sp>
        <p:nvSpPr>
          <p:cNvPr id="79" name="Rectangle: Rounded Corners 78" descr="n185 Fb Thu Huong Pham">
            <a:extLst>
              <a:ext uri="{FF2B5EF4-FFF2-40B4-BE49-F238E27FC236}">
                <a16:creationId xmlns:a16="http://schemas.microsoft.com/office/drawing/2014/main" id="{8E68CFEA-B3F6-41C6-B980-DD560D0845A2}"/>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07</a:t>
            </a:r>
          </a:p>
        </p:txBody>
      </p:sp>
      <p:sp>
        <p:nvSpPr>
          <p:cNvPr id="80" name="Rectangle: Rounded Corners 79" descr="n185 Fb Thu Huong Pham">
            <a:extLst>
              <a:ext uri="{FF2B5EF4-FFF2-40B4-BE49-F238E27FC236}">
                <a16:creationId xmlns:a16="http://schemas.microsoft.com/office/drawing/2014/main" id="{54D0E377-1742-47D9-ADD4-4F105CECF79A}"/>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06</a:t>
            </a:r>
          </a:p>
        </p:txBody>
      </p:sp>
      <p:sp>
        <p:nvSpPr>
          <p:cNvPr id="102" name="Rectangle: Rounded Corners 101" descr="n185 Fb Thu Huong Pham">
            <a:extLst>
              <a:ext uri="{FF2B5EF4-FFF2-40B4-BE49-F238E27FC236}">
                <a16:creationId xmlns:a16="http://schemas.microsoft.com/office/drawing/2014/main" id="{57F390D3-4382-4793-930E-9FFE0B45D52F}"/>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05</a:t>
            </a:r>
          </a:p>
        </p:txBody>
      </p:sp>
      <p:sp>
        <p:nvSpPr>
          <p:cNvPr id="103" name="Rectangle: Rounded Corners 102" descr="n185 Fb Thu Huong Pham">
            <a:extLst>
              <a:ext uri="{FF2B5EF4-FFF2-40B4-BE49-F238E27FC236}">
                <a16:creationId xmlns:a16="http://schemas.microsoft.com/office/drawing/2014/main" id="{6EA99AC4-B480-4400-8EAF-2BAF567BAA42}"/>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04</a:t>
            </a:r>
          </a:p>
        </p:txBody>
      </p:sp>
      <p:sp>
        <p:nvSpPr>
          <p:cNvPr id="104" name="Rectangle: Rounded Corners 103" descr="n185 Fb Thu Huong Pham">
            <a:extLst>
              <a:ext uri="{FF2B5EF4-FFF2-40B4-BE49-F238E27FC236}">
                <a16:creationId xmlns:a16="http://schemas.microsoft.com/office/drawing/2014/main" id="{37847B8F-266D-42C2-857B-5062F1C45322}"/>
              </a:ext>
            </a:extLst>
          </p:cNvPr>
          <p:cNvSpPr/>
          <p:nvPr/>
        </p:nvSpPr>
        <p:spPr>
          <a:xfrm>
            <a:off x="7338121" y="3124876"/>
            <a:ext cx="1719470" cy="82743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sym typeface="Arial"/>
              </a:rPr>
              <a:t>0 : 03</a:t>
            </a:r>
          </a:p>
        </p:txBody>
      </p:sp>
      <p:sp>
        <p:nvSpPr>
          <p:cNvPr id="105" name="Rectangle: Rounded Corners 104" descr="n185 Fb Thu Huong Pham">
            <a:extLst>
              <a:ext uri="{FF2B5EF4-FFF2-40B4-BE49-F238E27FC236}">
                <a16:creationId xmlns:a16="http://schemas.microsoft.com/office/drawing/2014/main" id="{33137197-C8C4-4B9A-A25C-86BD107E2004}"/>
              </a:ext>
            </a:extLst>
          </p:cNvPr>
          <p:cNvSpPr/>
          <p:nvPr/>
        </p:nvSpPr>
        <p:spPr>
          <a:xfrm>
            <a:off x="7338121" y="3124876"/>
            <a:ext cx="1719470" cy="82743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sym typeface="Arial"/>
              </a:rPr>
              <a:t>0 : 02</a:t>
            </a:r>
          </a:p>
        </p:txBody>
      </p:sp>
      <p:sp>
        <p:nvSpPr>
          <p:cNvPr id="106" name="Rectangle: Rounded Corners 105" descr="n185 Fb Thu Huong Pham">
            <a:extLst>
              <a:ext uri="{FF2B5EF4-FFF2-40B4-BE49-F238E27FC236}">
                <a16:creationId xmlns:a16="http://schemas.microsoft.com/office/drawing/2014/main" id="{88182E05-208C-4FB3-AF9B-8A671FD8C424}"/>
              </a:ext>
            </a:extLst>
          </p:cNvPr>
          <p:cNvSpPr/>
          <p:nvPr/>
        </p:nvSpPr>
        <p:spPr>
          <a:xfrm>
            <a:off x="7338121" y="3124876"/>
            <a:ext cx="1719470" cy="82743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sym typeface="Arial"/>
              </a:rPr>
              <a:t>0 : 01</a:t>
            </a:r>
          </a:p>
        </p:txBody>
      </p:sp>
      <p:sp>
        <p:nvSpPr>
          <p:cNvPr id="107" name="Rectangle: Rounded Corners 106" descr="n185 Fb Thu Huong Pham">
            <a:extLst>
              <a:ext uri="{FF2B5EF4-FFF2-40B4-BE49-F238E27FC236}">
                <a16:creationId xmlns:a16="http://schemas.microsoft.com/office/drawing/2014/main" id="{87ED016C-85CA-41AA-A603-29ABFE32BC12}"/>
              </a:ext>
            </a:extLst>
          </p:cNvPr>
          <p:cNvSpPr/>
          <p:nvPr/>
        </p:nvSpPr>
        <p:spPr>
          <a:xfrm>
            <a:off x="7338121" y="3124876"/>
            <a:ext cx="1719470" cy="82743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sym typeface="Arial"/>
              </a:rPr>
              <a:t>0 : 00</a:t>
            </a:r>
          </a:p>
        </p:txBody>
      </p:sp>
      <p:sp>
        <p:nvSpPr>
          <p:cNvPr id="108" name="Rectangle: Rounded Corners 107" descr="n185 Fb Thu Huong Pham">
            <a:extLst>
              <a:ext uri="{FF2B5EF4-FFF2-40B4-BE49-F238E27FC236}">
                <a16:creationId xmlns:a16="http://schemas.microsoft.com/office/drawing/2014/main" id="{4A31C5BF-28F1-41FE-98BD-DCF66AB86749}"/>
              </a:ext>
            </a:extLst>
          </p:cNvPr>
          <p:cNvSpPr/>
          <p:nvPr/>
        </p:nvSpPr>
        <p:spPr>
          <a:xfrm>
            <a:off x="7338121" y="3124876"/>
            <a:ext cx="1719470" cy="82743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sym typeface="Arial"/>
              </a:rPr>
              <a:t>HẾT GIỜ</a:t>
            </a:r>
          </a:p>
        </p:txBody>
      </p:sp>
    </p:spTree>
    <p:extLst>
      <p:ext uri="{BB962C8B-B14F-4D97-AF65-F5344CB8AC3E}">
        <p14:creationId xmlns:p14="http://schemas.microsoft.com/office/powerpoint/2010/main" val="123760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5"/>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55"/>
                                        </p:tgtEl>
                                      </p:cBhvr>
                                    </p:animEffect>
                                    <p:animScale>
                                      <p:cBhvr>
                                        <p:cTn id="12" dur="250" autoRev="1" fill="hold"/>
                                        <p:tgtEl>
                                          <p:spTgt spid="55"/>
                                        </p:tgtEl>
                                      </p:cBhvr>
                                      <p:by x="105000" y="105000"/>
                                    </p:animScale>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999"/>
                                          </p:stCondLst>
                                        </p:cTn>
                                        <p:tgtEl>
                                          <p:spTgt spid="56"/>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999"/>
                                          </p:stCondLst>
                                        </p:cTn>
                                        <p:tgtEl>
                                          <p:spTgt spid="57"/>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999"/>
                                          </p:stCondLst>
                                        </p:cTn>
                                        <p:tgtEl>
                                          <p:spTgt spid="58"/>
                                        </p:tgtEl>
                                        <p:attrNameLst>
                                          <p:attrName>style.visibility</p:attrName>
                                        </p:attrNameLst>
                                      </p:cBhvr>
                                      <p:to>
                                        <p:strVal val="visible"/>
                                      </p:to>
                                    </p:set>
                                  </p:childTnLst>
                                </p:cTn>
                              </p:par>
                            </p:childTnLst>
                          </p:cTn>
                        </p:par>
                        <p:par>
                          <p:cTn id="22" fill="hold">
                            <p:stCondLst>
                              <p:cond delay="3500"/>
                            </p:stCondLst>
                            <p:childTnLst>
                              <p:par>
                                <p:cTn id="23" presetID="1" presetClass="entr" presetSubtype="0" fill="hold" grpId="0" nodeType="afterEffect">
                                  <p:stCondLst>
                                    <p:cond delay="0"/>
                                  </p:stCondLst>
                                  <p:childTnLst>
                                    <p:set>
                                      <p:cBhvr>
                                        <p:cTn id="24" dur="1" fill="hold">
                                          <p:stCondLst>
                                            <p:cond delay="999"/>
                                          </p:stCondLst>
                                        </p:cTn>
                                        <p:tgtEl>
                                          <p:spTgt spid="59"/>
                                        </p:tgtEl>
                                        <p:attrNameLst>
                                          <p:attrName>style.visibility</p:attrName>
                                        </p:attrNameLst>
                                      </p:cBhvr>
                                      <p:to>
                                        <p:strVal val="visible"/>
                                      </p:to>
                                    </p:set>
                                  </p:childTnLst>
                                </p:cTn>
                              </p:par>
                            </p:childTnLst>
                          </p:cTn>
                        </p:par>
                        <p:par>
                          <p:cTn id="25" fill="hold">
                            <p:stCondLst>
                              <p:cond delay="4500"/>
                            </p:stCondLst>
                            <p:childTnLst>
                              <p:par>
                                <p:cTn id="26" presetID="1" presetClass="entr" presetSubtype="0" fill="hold" grpId="0" nodeType="afterEffect">
                                  <p:stCondLst>
                                    <p:cond delay="0"/>
                                  </p:stCondLst>
                                  <p:childTnLst>
                                    <p:set>
                                      <p:cBhvr>
                                        <p:cTn id="27" dur="1" fill="hold">
                                          <p:stCondLst>
                                            <p:cond delay="999"/>
                                          </p:stCondLst>
                                        </p:cTn>
                                        <p:tgtEl>
                                          <p:spTgt spid="60"/>
                                        </p:tgtEl>
                                        <p:attrNameLst>
                                          <p:attrName>style.visibility</p:attrName>
                                        </p:attrNameLst>
                                      </p:cBhvr>
                                      <p:to>
                                        <p:strVal val="visible"/>
                                      </p:to>
                                    </p:set>
                                  </p:childTnLst>
                                </p:cTn>
                              </p:par>
                            </p:childTnLst>
                          </p:cTn>
                        </p:par>
                        <p:par>
                          <p:cTn id="28" fill="hold">
                            <p:stCondLst>
                              <p:cond delay="5500"/>
                            </p:stCondLst>
                            <p:childTnLst>
                              <p:par>
                                <p:cTn id="29" presetID="1" presetClass="entr" presetSubtype="0" fill="hold" grpId="0" nodeType="afterEffect">
                                  <p:stCondLst>
                                    <p:cond delay="0"/>
                                  </p:stCondLst>
                                  <p:childTnLst>
                                    <p:set>
                                      <p:cBhvr>
                                        <p:cTn id="30" dur="1" fill="hold">
                                          <p:stCondLst>
                                            <p:cond delay="999"/>
                                          </p:stCondLst>
                                        </p:cTn>
                                        <p:tgtEl>
                                          <p:spTgt spid="61"/>
                                        </p:tgtEl>
                                        <p:attrNameLst>
                                          <p:attrName>style.visibility</p:attrName>
                                        </p:attrNameLst>
                                      </p:cBhvr>
                                      <p:to>
                                        <p:strVal val="visible"/>
                                      </p:to>
                                    </p:set>
                                  </p:childTnLst>
                                </p:cTn>
                              </p:par>
                            </p:childTnLst>
                          </p:cTn>
                        </p:par>
                        <p:par>
                          <p:cTn id="31" fill="hold">
                            <p:stCondLst>
                              <p:cond delay="6500"/>
                            </p:stCondLst>
                            <p:childTnLst>
                              <p:par>
                                <p:cTn id="32" presetID="1" presetClass="entr" presetSubtype="0" fill="hold" grpId="0" nodeType="afterEffect">
                                  <p:stCondLst>
                                    <p:cond delay="0"/>
                                  </p:stCondLst>
                                  <p:childTnLst>
                                    <p:set>
                                      <p:cBhvr>
                                        <p:cTn id="33" dur="1" fill="hold">
                                          <p:stCondLst>
                                            <p:cond delay="999"/>
                                          </p:stCondLst>
                                        </p:cTn>
                                        <p:tgtEl>
                                          <p:spTgt spid="62"/>
                                        </p:tgtEl>
                                        <p:attrNameLst>
                                          <p:attrName>style.visibility</p:attrName>
                                        </p:attrNameLst>
                                      </p:cBhvr>
                                      <p:to>
                                        <p:strVal val="visible"/>
                                      </p:to>
                                    </p:set>
                                  </p:childTnLst>
                                </p:cTn>
                              </p:par>
                            </p:childTnLst>
                          </p:cTn>
                        </p:par>
                        <p:par>
                          <p:cTn id="34" fill="hold">
                            <p:stCondLst>
                              <p:cond delay="7500"/>
                            </p:stCondLst>
                            <p:childTnLst>
                              <p:par>
                                <p:cTn id="35" presetID="1" presetClass="entr" presetSubtype="0" fill="hold" grpId="0" nodeType="afterEffect">
                                  <p:stCondLst>
                                    <p:cond delay="0"/>
                                  </p:stCondLst>
                                  <p:childTnLst>
                                    <p:set>
                                      <p:cBhvr>
                                        <p:cTn id="36" dur="1" fill="hold">
                                          <p:stCondLst>
                                            <p:cond delay="999"/>
                                          </p:stCondLst>
                                        </p:cTn>
                                        <p:tgtEl>
                                          <p:spTgt spid="63"/>
                                        </p:tgtEl>
                                        <p:attrNameLst>
                                          <p:attrName>style.visibility</p:attrName>
                                        </p:attrNameLst>
                                      </p:cBhvr>
                                      <p:to>
                                        <p:strVal val="visible"/>
                                      </p:to>
                                    </p:set>
                                  </p:childTnLst>
                                </p:cTn>
                              </p:par>
                            </p:childTnLst>
                          </p:cTn>
                        </p:par>
                        <p:par>
                          <p:cTn id="37" fill="hold">
                            <p:stCondLst>
                              <p:cond delay="8500"/>
                            </p:stCondLst>
                            <p:childTnLst>
                              <p:par>
                                <p:cTn id="38" presetID="1" presetClass="entr" presetSubtype="0" fill="hold" grpId="0" nodeType="afterEffect">
                                  <p:stCondLst>
                                    <p:cond delay="0"/>
                                  </p:stCondLst>
                                  <p:childTnLst>
                                    <p:set>
                                      <p:cBhvr>
                                        <p:cTn id="39" dur="1" fill="hold">
                                          <p:stCondLst>
                                            <p:cond delay="999"/>
                                          </p:stCondLst>
                                        </p:cTn>
                                        <p:tgtEl>
                                          <p:spTgt spid="64"/>
                                        </p:tgtEl>
                                        <p:attrNameLst>
                                          <p:attrName>style.visibility</p:attrName>
                                        </p:attrNameLst>
                                      </p:cBhvr>
                                      <p:to>
                                        <p:strVal val="visible"/>
                                      </p:to>
                                    </p:set>
                                  </p:childTnLst>
                                </p:cTn>
                              </p:par>
                            </p:childTnLst>
                          </p:cTn>
                        </p:par>
                        <p:par>
                          <p:cTn id="40" fill="hold">
                            <p:stCondLst>
                              <p:cond delay="9500"/>
                            </p:stCondLst>
                            <p:childTnLst>
                              <p:par>
                                <p:cTn id="41" presetID="1" presetClass="entr" presetSubtype="0" fill="hold" grpId="0" nodeType="afterEffect">
                                  <p:stCondLst>
                                    <p:cond delay="0"/>
                                  </p:stCondLst>
                                  <p:childTnLst>
                                    <p:set>
                                      <p:cBhvr>
                                        <p:cTn id="42" dur="1" fill="hold">
                                          <p:stCondLst>
                                            <p:cond delay="999"/>
                                          </p:stCondLst>
                                        </p:cTn>
                                        <p:tgtEl>
                                          <p:spTgt spid="65"/>
                                        </p:tgtEl>
                                        <p:attrNameLst>
                                          <p:attrName>style.visibility</p:attrName>
                                        </p:attrNameLst>
                                      </p:cBhvr>
                                      <p:to>
                                        <p:strVal val="visible"/>
                                      </p:to>
                                    </p:set>
                                  </p:childTnLst>
                                </p:cTn>
                              </p:par>
                            </p:childTnLst>
                          </p:cTn>
                        </p:par>
                        <p:par>
                          <p:cTn id="43" fill="hold">
                            <p:stCondLst>
                              <p:cond delay="10500"/>
                            </p:stCondLst>
                            <p:childTnLst>
                              <p:par>
                                <p:cTn id="44" presetID="1" presetClass="entr" presetSubtype="0" fill="hold" grpId="0" nodeType="afterEffect">
                                  <p:stCondLst>
                                    <p:cond delay="0"/>
                                  </p:stCondLst>
                                  <p:childTnLst>
                                    <p:set>
                                      <p:cBhvr>
                                        <p:cTn id="45" dur="1" fill="hold">
                                          <p:stCondLst>
                                            <p:cond delay="999"/>
                                          </p:stCondLst>
                                        </p:cTn>
                                        <p:tgtEl>
                                          <p:spTgt spid="66"/>
                                        </p:tgtEl>
                                        <p:attrNameLst>
                                          <p:attrName>style.visibility</p:attrName>
                                        </p:attrNameLst>
                                      </p:cBhvr>
                                      <p:to>
                                        <p:strVal val="visible"/>
                                      </p:to>
                                    </p:set>
                                  </p:childTnLst>
                                </p:cTn>
                              </p:par>
                            </p:childTnLst>
                          </p:cTn>
                        </p:par>
                        <p:par>
                          <p:cTn id="46" fill="hold">
                            <p:stCondLst>
                              <p:cond delay="11500"/>
                            </p:stCondLst>
                            <p:childTnLst>
                              <p:par>
                                <p:cTn id="47" presetID="1" presetClass="entr" presetSubtype="0" fill="hold" grpId="0" nodeType="afterEffect">
                                  <p:stCondLst>
                                    <p:cond delay="0"/>
                                  </p:stCondLst>
                                  <p:childTnLst>
                                    <p:set>
                                      <p:cBhvr>
                                        <p:cTn id="48" dur="1" fill="hold">
                                          <p:stCondLst>
                                            <p:cond delay="999"/>
                                          </p:stCondLst>
                                        </p:cTn>
                                        <p:tgtEl>
                                          <p:spTgt spid="67"/>
                                        </p:tgtEl>
                                        <p:attrNameLst>
                                          <p:attrName>style.visibility</p:attrName>
                                        </p:attrNameLst>
                                      </p:cBhvr>
                                      <p:to>
                                        <p:strVal val="visible"/>
                                      </p:to>
                                    </p:set>
                                  </p:childTnLst>
                                </p:cTn>
                              </p:par>
                            </p:childTnLst>
                          </p:cTn>
                        </p:par>
                        <p:par>
                          <p:cTn id="49" fill="hold">
                            <p:stCondLst>
                              <p:cond delay="12500"/>
                            </p:stCondLst>
                            <p:childTnLst>
                              <p:par>
                                <p:cTn id="50" presetID="1" presetClass="entr" presetSubtype="0" fill="hold" grpId="0" nodeType="afterEffect">
                                  <p:stCondLst>
                                    <p:cond delay="0"/>
                                  </p:stCondLst>
                                  <p:childTnLst>
                                    <p:set>
                                      <p:cBhvr>
                                        <p:cTn id="51" dur="1" fill="hold">
                                          <p:stCondLst>
                                            <p:cond delay="999"/>
                                          </p:stCondLst>
                                        </p:cTn>
                                        <p:tgtEl>
                                          <p:spTgt spid="68"/>
                                        </p:tgtEl>
                                        <p:attrNameLst>
                                          <p:attrName>style.visibility</p:attrName>
                                        </p:attrNameLst>
                                      </p:cBhvr>
                                      <p:to>
                                        <p:strVal val="visible"/>
                                      </p:to>
                                    </p:set>
                                  </p:childTnLst>
                                </p:cTn>
                              </p:par>
                            </p:childTnLst>
                          </p:cTn>
                        </p:par>
                        <p:par>
                          <p:cTn id="52" fill="hold">
                            <p:stCondLst>
                              <p:cond delay="13500"/>
                            </p:stCondLst>
                            <p:childTnLst>
                              <p:par>
                                <p:cTn id="53" presetID="1" presetClass="entr" presetSubtype="0" fill="hold" grpId="0" nodeType="afterEffect">
                                  <p:stCondLst>
                                    <p:cond delay="0"/>
                                  </p:stCondLst>
                                  <p:childTnLst>
                                    <p:set>
                                      <p:cBhvr>
                                        <p:cTn id="54" dur="1" fill="hold">
                                          <p:stCondLst>
                                            <p:cond delay="999"/>
                                          </p:stCondLst>
                                        </p:cTn>
                                        <p:tgtEl>
                                          <p:spTgt spid="69"/>
                                        </p:tgtEl>
                                        <p:attrNameLst>
                                          <p:attrName>style.visibility</p:attrName>
                                        </p:attrNameLst>
                                      </p:cBhvr>
                                      <p:to>
                                        <p:strVal val="visible"/>
                                      </p:to>
                                    </p:set>
                                  </p:childTnLst>
                                </p:cTn>
                              </p:par>
                            </p:childTnLst>
                          </p:cTn>
                        </p:par>
                        <p:par>
                          <p:cTn id="55" fill="hold">
                            <p:stCondLst>
                              <p:cond delay="14500"/>
                            </p:stCondLst>
                            <p:childTnLst>
                              <p:par>
                                <p:cTn id="56" presetID="1" presetClass="entr" presetSubtype="0" fill="hold" grpId="0" nodeType="afterEffect">
                                  <p:stCondLst>
                                    <p:cond delay="0"/>
                                  </p:stCondLst>
                                  <p:childTnLst>
                                    <p:set>
                                      <p:cBhvr>
                                        <p:cTn id="57" dur="1" fill="hold">
                                          <p:stCondLst>
                                            <p:cond delay="999"/>
                                          </p:stCondLst>
                                        </p:cTn>
                                        <p:tgtEl>
                                          <p:spTgt spid="70"/>
                                        </p:tgtEl>
                                        <p:attrNameLst>
                                          <p:attrName>style.visibility</p:attrName>
                                        </p:attrNameLst>
                                      </p:cBhvr>
                                      <p:to>
                                        <p:strVal val="visible"/>
                                      </p:to>
                                    </p:set>
                                  </p:childTnLst>
                                </p:cTn>
                              </p:par>
                            </p:childTnLst>
                          </p:cTn>
                        </p:par>
                        <p:par>
                          <p:cTn id="58" fill="hold">
                            <p:stCondLst>
                              <p:cond delay="15500"/>
                            </p:stCondLst>
                            <p:childTnLst>
                              <p:par>
                                <p:cTn id="59" presetID="1" presetClass="entr" presetSubtype="0" fill="hold" grpId="0" nodeType="afterEffect">
                                  <p:stCondLst>
                                    <p:cond delay="0"/>
                                  </p:stCondLst>
                                  <p:childTnLst>
                                    <p:set>
                                      <p:cBhvr>
                                        <p:cTn id="60" dur="1" fill="hold">
                                          <p:stCondLst>
                                            <p:cond delay="999"/>
                                          </p:stCondLst>
                                        </p:cTn>
                                        <p:tgtEl>
                                          <p:spTgt spid="71"/>
                                        </p:tgtEl>
                                        <p:attrNameLst>
                                          <p:attrName>style.visibility</p:attrName>
                                        </p:attrNameLst>
                                      </p:cBhvr>
                                      <p:to>
                                        <p:strVal val="visible"/>
                                      </p:to>
                                    </p:set>
                                  </p:childTnLst>
                                </p:cTn>
                              </p:par>
                            </p:childTnLst>
                          </p:cTn>
                        </p:par>
                        <p:par>
                          <p:cTn id="61" fill="hold">
                            <p:stCondLst>
                              <p:cond delay="16500"/>
                            </p:stCondLst>
                            <p:childTnLst>
                              <p:par>
                                <p:cTn id="62" presetID="1" presetClass="entr" presetSubtype="0" fill="hold" grpId="0" nodeType="afterEffect">
                                  <p:stCondLst>
                                    <p:cond delay="0"/>
                                  </p:stCondLst>
                                  <p:childTnLst>
                                    <p:set>
                                      <p:cBhvr>
                                        <p:cTn id="63" dur="1" fill="hold">
                                          <p:stCondLst>
                                            <p:cond delay="999"/>
                                          </p:stCondLst>
                                        </p:cTn>
                                        <p:tgtEl>
                                          <p:spTgt spid="72"/>
                                        </p:tgtEl>
                                        <p:attrNameLst>
                                          <p:attrName>style.visibility</p:attrName>
                                        </p:attrNameLst>
                                      </p:cBhvr>
                                      <p:to>
                                        <p:strVal val="visible"/>
                                      </p:to>
                                    </p:set>
                                  </p:childTnLst>
                                </p:cTn>
                              </p:par>
                            </p:childTnLst>
                          </p:cTn>
                        </p:par>
                        <p:par>
                          <p:cTn id="64" fill="hold">
                            <p:stCondLst>
                              <p:cond delay="17500"/>
                            </p:stCondLst>
                            <p:childTnLst>
                              <p:par>
                                <p:cTn id="65" presetID="1" presetClass="entr" presetSubtype="0" fill="hold" grpId="0" nodeType="afterEffect">
                                  <p:stCondLst>
                                    <p:cond delay="0"/>
                                  </p:stCondLst>
                                  <p:childTnLst>
                                    <p:set>
                                      <p:cBhvr>
                                        <p:cTn id="66" dur="1" fill="hold">
                                          <p:stCondLst>
                                            <p:cond delay="999"/>
                                          </p:stCondLst>
                                        </p:cTn>
                                        <p:tgtEl>
                                          <p:spTgt spid="73"/>
                                        </p:tgtEl>
                                        <p:attrNameLst>
                                          <p:attrName>style.visibility</p:attrName>
                                        </p:attrNameLst>
                                      </p:cBhvr>
                                      <p:to>
                                        <p:strVal val="visible"/>
                                      </p:to>
                                    </p:set>
                                  </p:childTnLst>
                                </p:cTn>
                              </p:par>
                            </p:childTnLst>
                          </p:cTn>
                        </p:par>
                        <p:par>
                          <p:cTn id="67" fill="hold">
                            <p:stCondLst>
                              <p:cond delay="18500"/>
                            </p:stCondLst>
                            <p:childTnLst>
                              <p:par>
                                <p:cTn id="68" presetID="1" presetClass="entr" presetSubtype="0" fill="hold" grpId="0" nodeType="afterEffect">
                                  <p:stCondLst>
                                    <p:cond delay="0"/>
                                  </p:stCondLst>
                                  <p:childTnLst>
                                    <p:set>
                                      <p:cBhvr>
                                        <p:cTn id="69" dur="1" fill="hold">
                                          <p:stCondLst>
                                            <p:cond delay="999"/>
                                          </p:stCondLst>
                                        </p:cTn>
                                        <p:tgtEl>
                                          <p:spTgt spid="74"/>
                                        </p:tgtEl>
                                        <p:attrNameLst>
                                          <p:attrName>style.visibility</p:attrName>
                                        </p:attrNameLst>
                                      </p:cBhvr>
                                      <p:to>
                                        <p:strVal val="visible"/>
                                      </p:to>
                                    </p:set>
                                  </p:childTnLst>
                                </p:cTn>
                              </p:par>
                            </p:childTnLst>
                          </p:cTn>
                        </p:par>
                        <p:par>
                          <p:cTn id="70" fill="hold">
                            <p:stCondLst>
                              <p:cond delay="19500"/>
                            </p:stCondLst>
                            <p:childTnLst>
                              <p:par>
                                <p:cTn id="71" presetID="1" presetClass="entr" presetSubtype="0" fill="hold" grpId="0" nodeType="afterEffect">
                                  <p:stCondLst>
                                    <p:cond delay="0"/>
                                  </p:stCondLst>
                                  <p:childTnLst>
                                    <p:set>
                                      <p:cBhvr>
                                        <p:cTn id="72" dur="1" fill="hold">
                                          <p:stCondLst>
                                            <p:cond delay="999"/>
                                          </p:stCondLst>
                                        </p:cTn>
                                        <p:tgtEl>
                                          <p:spTgt spid="75"/>
                                        </p:tgtEl>
                                        <p:attrNameLst>
                                          <p:attrName>style.visibility</p:attrName>
                                        </p:attrNameLst>
                                      </p:cBhvr>
                                      <p:to>
                                        <p:strVal val="visible"/>
                                      </p:to>
                                    </p:set>
                                  </p:childTnLst>
                                </p:cTn>
                              </p:par>
                            </p:childTnLst>
                          </p:cTn>
                        </p:par>
                        <p:par>
                          <p:cTn id="73" fill="hold">
                            <p:stCondLst>
                              <p:cond delay="20500"/>
                            </p:stCondLst>
                            <p:childTnLst>
                              <p:par>
                                <p:cTn id="74" presetID="1" presetClass="entr" presetSubtype="0" fill="hold" grpId="0" nodeType="afterEffect">
                                  <p:stCondLst>
                                    <p:cond delay="0"/>
                                  </p:stCondLst>
                                  <p:childTnLst>
                                    <p:set>
                                      <p:cBhvr>
                                        <p:cTn id="75" dur="1" fill="hold">
                                          <p:stCondLst>
                                            <p:cond delay="999"/>
                                          </p:stCondLst>
                                        </p:cTn>
                                        <p:tgtEl>
                                          <p:spTgt spid="76"/>
                                        </p:tgtEl>
                                        <p:attrNameLst>
                                          <p:attrName>style.visibility</p:attrName>
                                        </p:attrNameLst>
                                      </p:cBhvr>
                                      <p:to>
                                        <p:strVal val="visible"/>
                                      </p:to>
                                    </p:set>
                                  </p:childTnLst>
                                </p:cTn>
                              </p:par>
                            </p:childTnLst>
                          </p:cTn>
                        </p:par>
                        <p:par>
                          <p:cTn id="76" fill="hold">
                            <p:stCondLst>
                              <p:cond delay="21500"/>
                            </p:stCondLst>
                            <p:childTnLst>
                              <p:par>
                                <p:cTn id="77" presetID="1" presetClass="entr" presetSubtype="0" fill="hold" grpId="0" nodeType="afterEffect">
                                  <p:stCondLst>
                                    <p:cond delay="0"/>
                                  </p:stCondLst>
                                  <p:childTnLst>
                                    <p:set>
                                      <p:cBhvr>
                                        <p:cTn id="78" dur="1" fill="hold">
                                          <p:stCondLst>
                                            <p:cond delay="999"/>
                                          </p:stCondLst>
                                        </p:cTn>
                                        <p:tgtEl>
                                          <p:spTgt spid="77"/>
                                        </p:tgtEl>
                                        <p:attrNameLst>
                                          <p:attrName>style.visibility</p:attrName>
                                        </p:attrNameLst>
                                      </p:cBhvr>
                                      <p:to>
                                        <p:strVal val="visible"/>
                                      </p:to>
                                    </p:set>
                                  </p:childTnLst>
                                </p:cTn>
                              </p:par>
                            </p:childTnLst>
                          </p:cTn>
                        </p:par>
                        <p:par>
                          <p:cTn id="79" fill="hold">
                            <p:stCondLst>
                              <p:cond delay="22500"/>
                            </p:stCondLst>
                            <p:childTnLst>
                              <p:par>
                                <p:cTn id="80" presetID="1" presetClass="entr" presetSubtype="0" fill="hold" grpId="0" nodeType="afterEffect">
                                  <p:stCondLst>
                                    <p:cond delay="0"/>
                                  </p:stCondLst>
                                  <p:childTnLst>
                                    <p:set>
                                      <p:cBhvr>
                                        <p:cTn id="81" dur="1" fill="hold">
                                          <p:stCondLst>
                                            <p:cond delay="999"/>
                                          </p:stCondLst>
                                        </p:cTn>
                                        <p:tgtEl>
                                          <p:spTgt spid="78"/>
                                        </p:tgtEl>
                                        <p:attrNameLst>
                                          <p:attrName>style.visibility</p:attrName>
                                        </p:attrNameLst>
                                      </p:cBhvr>
                                      <p:to>
                                        <p:strVal val="visible"/>
                                      </p:to>
                                    </p:set>
                                  </p:childTnLst>
                                </p:cTn>
                              </p:par>
                            </p:childTnLst>
                          </p:cTn>
                        </p:par>
                        <p:par>
                          <p:cTn id="82" fill="hold">
                            <p:stCondLst>
                              <p:cond delay="23500"/>
                            </p:stCondLst>
                            <p:childTnLst>
                              <p:par>
                                <p:cTn id="83" presetID="1" presetClass="entr" presetSubtype="0" fill="hold" grpId="0" nodeType="afterEffect">
                                  <p:stCondLst>
                                    <p:cond delay="0"/>
                                  </p:stCondLst>
                                  <p:childTnLst>
                                    <p:set>
                                      <p:cBhvr>
                                        <p:cTn id="84" dur="1" fill="hold">
                                          <p:stCondLst>
                                            <p:cond delay="999"/>
                                          </p:stCondLst>
                                        </p:cTn>
                                        <p:tgtEl>
                                          <p:spTgt spid="79"/>
                                        </p:tgtEl>
                                        <p:attrNameLst>
                                          <p:attrName>style.visibility</p:attrName>
                                        </p:attrNameLst>
                                      </p:cBhvr>
                                      <p:to>
                                        <p:strVal val="visible"/>
                                      </p:to>
                                    </p:set>
                                  </p:childTnLst>
                                </p:cTn>
                              </p:par>
                            </p:childTnLst>
                          </p:cTn>
                        </p:par>
                        <p:par>
                          <p:cTn id="85" fill="hold">
                            <p:stCondLst>
                              <p:cond delay="24500"/>
                            </p:stCondLst>
                            <p:childTnLst>
                              <p:par>
                                <p:cTn id="86" presetID="1" presetClass="entr" presetSubtype="0" fill="hold" grpId="0" nodeType="afterEffect">
                                  <p:stCondLst>
                                    <p:cond delay="0"/>
                                  </p:stCondLst>
                                  <p:childTnLst>
                                    <p:set>
                                      <p:cBhvr>
                                        <p:cTn id="87" dur="1" fill="hold">
                                          <p:stCondLst>
                                            <p:cond delay="999"/>
                                          </p:stCondLst>
                                        </p:cTn>
                                        <p:tgtEl>
                                          <p:spTgt spid="80"/>
                                        </p:tgtEl>
                                        <p:attrNameLst>
                                          <p:attrName>style.visibility</p:attrName>
                                        </p:attrNameLst>
                                      </p:cBhvr>
                                      <p:to>
                                        <p:strVal val="visible"/>
                                      </p:to>
                                    </p:set>
                                  </p:childTnLst>
                                </p:cTn>
                              </p:par>
                            </p:childTnLst>
                          </p:cTn>
                        </p:par>
                        <p:par>
                          <p:cTn id="88" fill="hold">
                            <p:stCondLst>
                              <p:cond delay="25500"/>
                            </p:stCondLst>
                            <p:childTnLst>
                              <p:par>
                                <p:cTn id="89" presetID="1" presetClass="entr" presetSubtype="0" fill="hold" grpId="0" nodeType="afterEffect">
                                  <p:stCondLst>
                                    <p:cond delay="0"/>
                                  </p:stCondLst>
                                  <p:childTnLst>
                                    <p:set>
                                      <p:cBhvr>
                                        <p:cTn id="90" dur="1" fill="hold">
                                          <p:stCondLst>
                                            <p:cond delay="999"/>
                                          </p:stCondLst>
                                        </p:cTn>
                                        <p:tgtEl>
                                          <p:spTgt spid="102"/>
                                        </p:tgtEl>
                                        <p:attrNameLst>
                                          <p:attrName>style.visibility</p:attrName>
                                        </p:attrNameLst>
                                      </p:cBhvr>
                                      <p:to>
                                        <p:strVal val="visible"/>
                                      </p:to>
                                    </p:set>
                                  </p:childTnLst>
                                </p:cTn>
                              </p:par>
                            </p:childTnLst>
                          </p:cTn>
                        </p:par>
                        <p:par>
                          <p:cTn id="91" fill="hold">
                            <p:stCondLst>
                              <p:cond delay="26500"/>
                            </p:stCondLst>
                            <p:childTnLst>
                              <p:par>
                                <p:cTn id="92" presetID="1" presetClass="entr" presetSubtype="0" fill="hold" grpId="0" nodeType="afterEffect">
                                  <p:stCondLst>
                                    <p:cond delay="0"/>
                                  </p:stCondLst>
                                  <p:childTnLst>
                                    <p:set>
                                      <p:cBhvr>
                                        <p:cTn id="93" dur="1" fill="hold">
                                          <p:stCondLst>
                                            <p:cond delay="999"/>
                                          </p:stCondLst>
                                        </p:cTn>
                                        <p:tgtEl>
                                          <p:spTgt spid="103"/>
                                        </p:tgtEl>
                                        <p:attrNameLst>
                                          <p:attrName>style.visibility</p:attrName>
                                        </p:attrNameLst>
                                      </p:cBhvr>
                                      <p:to>
                                        <p:strVal val="visible"/>
                                      </p:to>
                                    </p:set>
                                  </p:childTnLst>
                                </p:cTn>
                              </p:par>
                            </p:childTnLst>
                          </p:cTn>
                        </p:par>
                        <p:par>
                          <p:cTn id="94" fill="hold">
                            <p:stCondLst>
                              <p:cond delay="27500"/>
                            </p:stCondLst>
                            <p:childTnLst>
                              <p:par>
                                <p:cTn id="95" presetID="1" presetClass="entr" presetSubtype="0" fill="hold" grpId="0" nodeType="afterEffect">
                                  <p:stCondLst>
                                    <p:cond delay="0"/>
                                  </p:stCondLst>
                                  <p:childTnLst>
                                    <p:set>
                                      <p:cBhvr>
                                        <p:cTn id="96" dur="1" fill="hold">
                                          <p:stCondLst>
                                            <p:cond delay="999"/>
                                          </p:stCondLst>
                                        </p:cTn>
                                        <p:tgtEl>
                                          <p:spTgt spid="104"/>
                                        </p:tgtEl>
                                        <p:attrNameLst>
                                          <p:attrName>style.visibility</p:attrName>
                                        </p:attrNameLst>
                                      </p:cBhvr>
                                      <p:to>
                                        <p:strVal val="visible"/>
                                      </p:to>
                                    </p:set>
                                  </p:childTnLst>
                                </p:cTn>
                              </p:par>
                            </p:childTnLst>
                          </p:cTn>
                        </p:par>
                        <p:par>
                          <p:cTn id="97" fill="hold">
                            <p:stCondLst>
                              <p:cond delay="28500"/>
                            </p:stCondLst>
                            <p:childTnLst>
                              <p:par>
                                <p:cTn id="98" presetID="1" presetClass="entr" presetSubtype="0" fill="hold" grpId="0" nodeType="afterEffect">
                                  <p:stCondLst>
                                    <p:cond delay="0"/>
                                  </p:stCondLst>
                                  <p:childTnLst>
                                    <p:set>
                                      <p:cBhvr>
                                        <p:cTn id="99" dur="1" fill="hold">
                                          <p:stCondLst>
                                            <p:cond delay="999"/>
                                          </p:stCondLst>
                                        </p:cTn>
                                        <p:tgtEl>
                                          <p:spTgt spid="105"/>
                                        </p:tgtEl>
                                        <p:attrNameLst>
                                          <p:attrName>style.visibility</p:attrName>
                                        </p:attrNameLst>
                                      </p:cBhvr>
                                      <p:to>
                                        <p:strVal val="visible"/>
                                      </p:to>
                                    </p:set>
                                  </p:childTnLst>
                                </p:cTn>
                              </p:par>
                            </p:childTnLst>
                          </p:cTn>
                        </p:par>
                        <p:par>
                          <p:cTn id="100" fill="hold">
                            <p:stCondLst>
                              <p:cond delay="29500"/>
                            </p:stCondLst>
                            <p:childTnLst>
                              <p:par>
                                <p:cTn id="101" presetID="1" presetClass="entr" presetSubtype="0" fill="hold" grpId="0" nodeType="afterEffect">
                                  <p:stCondLst>
                                    <p:cond delay="0"/>
                                  </p:stCondLst>
                                  <p:childTnLst>
                                    <p:set>
                                      <p:cBhvr>
                                        <p:cTn id="102" dur="1" fill="hold">
                                          <p:stCondLst>
                                            <p:cond delay="999"/>
                                          </p:stCondLst>
                                        </p:cTn>
                                        <p:tgtEl>
                                          <p:spTgt spid="106"/>
                                        </p:tgtEl>
                                        <p:attrNameLst>
                                          <p:attrName>style.visibility</p:attrName>
                                        </p:attrNameLst>
                                      </p:cBhvr>
                                      <p:to>
                                        <p:strVal val="visible"/>
                                      </p:to>
                                    </p:set>
                                  </p:childTnLst>
                                </p:cTn>
                              </p:par>
                            </p:childTnLst>
                          </p:cTn>
                        </p:par>
                        <p:par>
                          <p:cTn id="103" fill="hold">
                            <p:stCondLst>
                              <p:cond delay="30500"/>
                            </p:stCondLst>
                            <p:childTnLst>
                              <p:par>
                                <p:cTn id="104" presetID="1" presetClass="entr" presetSubtype="0" fill="hold" grpId="0" nodeType="afterEffect">
                                  <p:stCondLst>
                                    <p:cond delay="0"/>
                                  </p:stCondLst>
                                  <p:childTnLst>
                                    <p:set>
                                      <p:cBhvr>
                                        <p:cTn id="105" dur="1" fill="hold">
                                          <p:stCondLst>
                                            <p:cond delay="999"/>
                                          </p:stCondLst>
                                        </p:cTn>
                                        <p:tgtEl>
                                          <p:spTgt spid="107"/>
                                        </p:tgtEl>
                                        <p:attrNameLst>
                                          <p:attrName>style.visibility</p:attrName>
                                        </p:attrNameLst>
                                      </p:cBhvr>
                                      <p:to>
                                        <p:strVal val="visible"/>
                                      </p:to>
                                    </p:set>
                                  </p:childTnLst>
                                </p:cTn>
                              </p:par>
                            </p:childTnLst>
                          </p:cTn>
                        </p:par>
                        <p:par>
                          <p:cTn id="106" fill="hold">
                            <p:stCondLst>
                              <p:cond delay="31500"/>
                            </p:stCondLst>
                            <p:childTnLst>
                              <p:par>
                                <p:cTn id="107" presetID="1" presetClass="entr" presetSubtype="0" fill="hold" grpId="0" nodeType="afterEffect">
                                  <p:stCondLst>
                                    <p:cond delay="0"/>
                                  </p:stCondLst>
                                  <p:childTnLst>
                                    <p:set>
                                      <p:cBhvr>
                                        <p:cTn id="108" dur="1" fill="hold">
                                          <p:stCondLst>
                                            <p:cond delay="999"/>
                                          </p:stCondLst>
                                        </p:cTn>
                                        <p:tgtEl>
                                          <p:spTgt spid="108"/>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2" name="alarm clock.wav"/>
                                        </p:tgtEl>
                                      </p:cMediaNode>
                                    </p:audio>
                                  </p:subTnLst>
                                </p:cTn>
                              </p:par>
                            </p:childTnLst>
                          </p:cTn>
                        </p:par>
                      </p:childTnLst>
                    </p:cTn>
                  </p:par>
                </p:childTnLst>
              </p:cTn>
              <p:nextCondLst>
                <p:cond evt="onClick" delay="0">
                  <p:tgtEl>
                    <p:spTgt spid="55"/>
                  </p:tgtEl>
                </p:cond>
              </p:nextCondLst>
            </p:seq>
          </p:childTnLst>
        </p:cTn>
      </p:par>
    </p:tnLst>
    <p:bldLst>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102" grpId="0" animBg="1"/>
      <p:bldP spid="103" grpId="0" animBg="1"/>
      <p:bldP spid="104" grpId="0" animBg="1"/>
      <p:bldP spid="105" grpId="0" animBg="1"/>
      <p:bldP spid="106" grpId="0" animBg="1"/>
      <p:bldP spid="107" grpId="0" animBg="1"/>
      <p:bldP spid="10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45" name="Group 44" descr="n185 Fb Thu Huong Pham">
            <a:extLst>
              <a:ext uri="{FF2B5EF4-FFF2-40B4-BE49-F238E27FC236}">
                <a16:creationId xmlns:a16="http://schemas.microsoft.com/office/drawing/2014/main" id="{E0BEE323-CEEB-4D9E-9630-A95D84B1A389}"/>
              </a:ext>
            </a:extLst>
          </p:cNvPr>
          <p:cNvGrpSpPr/>
          <p:nvPr/>
        </p:nvGrpSpPr>
        <p:grpSpPr>
          <a:xfrm>
            <a:off x="-834309" y="3930150"/>
            <a:ext cx="11495810" cy="1261872"/>
            <a:chOff x="-1140691" y="5175504"/>
            <a:chExt cx="15327746" cy="1682496"/>
          </a:xfrm>
        </p:grpSpPr>
        <p:pic>
          <p:nvPicPr>
            <p:cNvPr id="46" name="Picture 6">
              <a:extLst>
                <a:ext uri="{FF2B5EF4-FFF2-40B4-BE49-F238E27FC236}">
                  <a16:creationId xmlns:a16="http://schemas.microsoft.com/office/drawing/2014/main" id="{B6075639-0D42-4721-A5B1-040D1BA104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71855" y="5175504"/>
              <a:ext cx="7315200" cy="1682496"/>
            </a:xfrm>
            <a:prstGeom prst="rect">
              <a:avLst/>
            </a:prstGeom>
          </p:spPr>
        </p:pic>
        <p:pic>
          <p:nvPicPr>
            <p:cNvPr id="47" name="Picture 6">
              <a:extLst>
                <a:ext uri="{FF2B5EF4-FFF2-40B4-BE49-F238E27FC236}">
                  <a16:creationId xmlns:a16="http://schemas.microsoft.com/office/drawing/2014/main" id="{E0B347D7-FCFC-4637-BD32-B2B8EB4A98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214255" y="5175504"/>
              <a:ext cx="7315200" cy="1682496"/>
            </a:xfrm>
            <a:prstGeom prst="rect">
              <a:avLst/>
            </a:prstGeom>
          </p:spPr>
        </p:pic>
        <p:pic>
          <p:nvPicPr>
            <p:cNvPr id="48" name="Picture 6">
              <a:extLst>
                <a:ext uri="{FF2B5EF4-FFF2-40B4-BE49-F238E27FC236}">
                  <a16:creationId xmlns:a16="http://schemas.microsoft.com/office/drawing/2014/main" id="{C6C44F86-8966-438A-A13F-9AB87E1AD7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40691" y="5175504"/>
              <a:ext cx="7315200" cy="1682496"/>
            </a:xfrm>
            <a:prstGeom prst="rect">
              <a:avLst/>
            </a:prstGeom>
          </p:spPr>
        </p:pic>
      </p:grpSp>
      <p:pic>
        <p:nvPicPr>
          <p:cNvPr id="50" name="Picture 49" descr="n185 Fb Thu Huong Pham">
            <a:hlinkClick r:id="rId5" action="ppaction://hlinksldjump"/>
            <a:extLst>
              <a:ext uri="{FF2B5EF4-FFF2-40B4-BE49-F238E27FC236}">
                <a16:creationId xmlns:a16="http://schemas.microsoft.com/office/drawing/2014/main" id="{90B900F0-719E-4DC5-AF55-431F00005462}"/>
              </a:ext>
            </a:extLst>
          </p:cNvPr>
          <p:cNvPicPr>
            <a:picLocks noChangeAspect="1"/>
          </p:cNvPicPr>
          <p:nvPr/>
        </p:nvPicPr>
        <p:blipFill>
          <a:blip r:embed="rId6"/>
          <a:stretch>
            <a:fillRect/>
          </a:stretch>
        </p:blipFill>
        <p:spPr>
          <a:xfrm>
            <a:off x="7913510" y="4072380"/>
            <a:ext cx="1230491" cy="1119848"/>
          </a:xfrm>
          <a:prstGeom prst="rect">
            <a:avLst/>
          </a:prstGeom>
        </p:spPr>
      </p:pic>
      <p:pic>
        <p:nvPicPr>
          <p:cNvPr id="51" name="Picture 24" descr="n185 Fb Thu Huong Pham">
            <a:extLst>
              <a:ext uri="{FF2B5EF4-FFF2-40B4-BE49-F238E27FC236}">
                <a16:creationId xmlns:a16="http://schemas.microsoft.com/office/drawing/2014/main" id="{93F7EFA9-AA70-4873-9E02-B9D7F6329718}"/>
              </a:ext>
            </a:extLst>
          </p:cNvPr>
          <p:cNvPicPr>
            <a:picLocks noChangeAspect="1"/>
          </p:cNvPicPr>
          <p:nvPr/>
        </p:nvPicPr>
        <p:blipFill>
          <a:blip r:embed="rId7"/>
          <a:srcRect/>
          <a:stretch>
            <a:fillRect/>
          </a:stretch>
        </p:blipFill>
        <p:spPr>
          <a:xfrm>
            <a:off x="-4725" y="3726216"/>
            <a:ext cx="1151591" cy="1471681"/>
          </a:xfrm>
          <a:prstGeom prst="rect">
            <a:avLst/>
          </a:prstGeom>
        </p:spPr>
      </p:pic>
      <p:graphicFrame>
        <p:nvGraphicFramePr>
          <p:cNvPr id="52" name="Diagram 51" descr="n185 Fb Thu Huong Pham">
            <a:extLst>
              <a:ext uri="{FF2B5EF4-FFF2-40B4-BE49-F238E27FC236}">
                <a16:creationId xmlns:a16="http://schemas.microsoft.com/office/drawing/2014/main" id="{FC0C3E03-C251-4780-9122-C6904EFB42E1}"/>
              </a:ext>
            </a:extLst>
          </p:cNvPr>
          <p:cNvGraphicFramePr/>
          <p:nvPr>
            <p:extLst>
              <p:ext uri="{D42A27DB-BD31-4B8C-83A1-F6EECF244321}">
                <p14:modId xmlns:p14="http://schemas.microsoft.com/office/powerpoint/2010/main" val="1616687408"/>
              </p:ext>
            </p:extLst>
          </p:nvPr>
        </p:nvGraphicFramePr>
        <p:xfrm>
          <a:off x="0" y="1315558"/>
          <a:ext cx="7591469" cy="363184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3" name="Rounded Rectangle 3" descr="n185 Fb Thu Huong Pham">
            <a:extLst>
              <a:ext uri="{FF2B5EF4-FFF2-40B4-BE49-F238E27FC236}">
                <a16:creationId xmlns:a16="http://schemas.microsoft.com/office/drawing/2014/main" id="{2063BDA7-137D-4368-AA19-9CECA5CAAEC7}"/>
              </a:ext>
            </a:extLst>
          </p:cNvPr>
          <p:cNvSpPr/>
          <p:nvPr/>
        </p:nvSpPr>
        <p:spPr>
          <a:xfrm>
            <a:off x="293204" y="184635"/>
            <a:ext cx="8557592" cy="965916"/>
          </a:xfrm>
          <a:prstGeom prst="round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rPr>
              <a:t>Câu 4: Đơn vị nào dưới dây là đơn vị đo điện trở?</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sym typeface="Arial"/>
            </a:endParaRPr>
          </a:p>
        </p:txBody>
      </p:sp>
      <p:pic>
        <p:nvPicPr>
          <p:cNvPr id="54" name="Picture 2" descr="n185 Fb Thu Huong Pham">
            <a:extLst>
              <a:ext uri="{FF2B5EF4-FFF2-40B4-BE49-F238E27FC236}">
                <a16:creationId xmlns:a16="http://schemas.microsoft.com/office/drawing/2014/main" id="{3086A19D-90F5-4101-9566-D8183F924D17}"/>
              </a:ext>
            </a:extLst>
          </p:cNvPr>
          <p:cNvPicPr>
            <a:picLocks noChangeAspect="1" noChangeArrowheads="1"/>
          </p:cNvPicPr>
          <p:nvPr/>
        </p:nvPicPr>
        <p:blipFill>
          <a:blip r:embed="rId1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7039681" y="1156426"/>
            <a:ext cx="1103576" cy="1103576"/>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Rounded Corners 54" descr="n185 Fb Thu Huong Pham">
            <a:extLst>
              <a:ext uri="{FF2B5EF4-FFF2-40B4-BE49-F238E27FC236}">
                <a16:creationId xmlns:a16="http://schemas.microsoft.com/office/drawing/2014/main" id="{DD7B9F0E-7225-4E70-9952-F8F2010D8098}"/>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Arial"/>
              </a:rPr>
              <a:t>THỜI GIAN</a:t>
            </a:r>
          </a:p>
        </p:txBody>
      </p:sp>
      <p:sp>
        <p:nvSpPr>
          <p:cNvPr id="56" name="Rectangle: Rounded Corners 55" descr="n185 Fb Thu Huong Pham">
            <a:extLst>
              <a:ext uri="{FF2B5EF4-FFF2-40B4-BE49-F238E27FC236}">
                <a16:creationId xmlns:a16="http://schemas.microsoft.com/office/drawing/2014/main" id="{BBB2EFC2-8989-4798-BA85-8A19A2CDDC05}"/>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Arial"/>
              </a:rPr>
              <a:t>0 : 30</a:t>
            </a:r>
          </a:p>
        </p:txBody>
      </p:sp>
      <p:sp>
        <p:nvSpPr>
          <p:cNvPr id="57" name="Rectangle: Rounded Corners 56" descr="n185 Fb Thu Huong Pham">
            <a:extLst>
              <a:ext uri="{FF2B5EF4-FFF2-40B4-BE49-F238E27FC236}">
                <a16:creationId xmlns:a16="http://schemas.microsoft.com/office/drawing/2014/main" id="{098C407E-CFF5-4AC2-84A8-BE1CD903C66A}"/>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Arial"/>
              </a:rPr>
              <a:t>0 : 29</a:t>
            </a:r>
          </a:p>
        </p:txBody>
      </p:sp>
      <p:sp>
        <p:nvSpPr>
          <p:cNvPr id="58" name="Rectangle: Rounded Corners 57" descr="n185 Fb Thu Huong Pham">
            <a:extLst>
              <a:ext uri="{FF2B5EF4-FFF2-40B4-BE49-F238E27FC236}">
                <a16:creationId xmlns:a16="http://schemas.microsoft.com/office/drawing/2014/main" id="{15314622-5C77-43DE-8FE4-9A2FF8493A7F}"/>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Arial"/>
              </a:rPr>
              <a:t>0 : 28</a:t>
            </a:r>
          </a:p>
        </p:txBody>
      </p:sp>
      <p:sp>
        <p:nvSpPr>
          <p:cNvPr id="59" name="Rectangle: Rounded Corners 58" descr="n185 Fb Thu Huong Pham">
            <a:extLst>
              <a:ext uri="{FF2B5EF4-FFF2-40B4-BE49-F238E27FC236}">
                <a16:creationId xmlns:a16="http://schemas.microsoft.com/office/drawing/2014/main" id="{35DC5048-2088-4813-9A0E-F0567B523F86}"/>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Arial"/>
              </a:rPr>
              <a:t>0 : 27</a:t>
            </a:r>
          </a:p>
        </p:txBody>
      </p:sp>
      <p:sp>
        <p:nvSpPr>
          <p:cNvPr id="60" name="Rectangle: Rounded Corners 59" descr="n185 Fb Thu Huong Pham">
            <a:extLst>
              <a:ext uri="{FF2B5EF4-FFF2-40B4-BE49-F238E27FC236}">
                <a16:creationId xmlns:a16="http://schemas.microsoft.com/office/drawing/2014/main" id="{49A7FCEA-3436-4FFB-B2FD-0CBEA1E500E3}"/>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Arial"/>
              </a:rPr>
              <a:t>0 : 26</a:t>
            </a:r>
          </a:p>
        </p:txBody>
      </p:sp>
      <p:sp>
        <p:nvSpPr>
          <p:cNvPr id="61" name="Rectangle: Rounded Corners 60" descr="n185 Fb Thu Huong Pham">
            <a:extLst>
              <a:ext uri="{FF2B5EF4-FFF2-40B4-BE49-F238E27FC236}">
                <a16:creationId xmlns:a16="http://schemas.microsoft.com/office/drawing/2014/main" id="{601E14BA-A838-4F89-B085-818B6570F9F3}"/>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Arial"/>
              </a:rPr>
              <a:t>0 : 25</a:t>
            </a:r>
          </a:p>
        </p:txBody>
      </p:sp>
      <p:sp>
        <p:nvSpPr>
          <p:cNvPr id="62" name="Rectangle: Rounded Corners 61" descr="n185 Fb Thu Huong Pham">
            <a:extLst>
              <a:ext uri="{FF2B5EF4-FFF2-40B4-BE49-F238E27FC236}">
                <a16:creationId xmlns:a16="http://schemas.microsoft.com/office/drawing/2014/main" id="{A717F8B5-F596-44CE-8C8C-AA2992B9D0A5}"/>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Arial"/>
              </a:rPr>
              <a:t>0 : 24</a:t>
            </a:r>
          </a:p>
        </p:txBody>
      </p:sp>
      <p:sp>
        <p:nvSpPr>
          <p:cNvPr id="63" name="Rectangle: Rounded Corners 62" descr="n185 Fb Thu Huong Pham">
            <a:extLst>
              <a:ext uri="{FF2B5EF4-FFF2-40B4-BE49-F238E27FC236}">
                <a16:creationId xmlns:a16="http://schemas.microsoft.com/office/drawing/2014/main" id="{16D576B7-B400-4BEE-BFFB-6FDF6D9DC5C3}"/>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Arial"/>
              </a:rPr>
              <a:t>0 : 23</a:t>
            </a:r>
          </a:p>
        </p:txBody>
      </p:sp>
      <p:sp>
        <p:nvSpPr>
          <p:cNvPr id="64" name="Rectangle: Rounded Corners 63" descr="n185 Fb Thu Huong Pham">
            <a:extLst>
              <a:ext uri="{FF2B5EF4-FFF2-40B4-BE49-F238E27FC236}">
                <a16:creationId xmlns:a16="http://schemas.microsoft.com/office/drawing/2014/main" id="{2B5DAAC7-A4C6-49AF-BC9C-26B3849989ED}"/>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Arial"/>
              </a:rPr>
              <a:t>0 : 22</a:t>
            </a:r>
          </a:p>
        </p:txBody>
      </p:sp>
      <p:sp>
        <p:nvSpPr>
          <p:cNvPr id="65" name="Rectangle: Rounded Corners 64" descr="n185 Fb Thu Huong Pham">
            <a:extLst>
              <a:ext uri="{FF2B5EF4-FFF2-40B4-BE49-F238E27FC236}">
                <a16:creationId xmlns:a16="http://schemas.microsoft.com/office/drawing/2014/main" id="{60D75A2F-3D95-4317-A0C1-F3E22B29D200}"/>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Arial"/>
              </a:rPr>
              <a:t>0 : 21</a:t>
            </a:r>
          </a:p>
        </p:txBody>
      </p:sp>
      <p:sp>
        <p:nvSpPr>
          <p:cNvPr id="66" name="Rectangle: Rounded Corners 65" descr="n185 Fb Thu Huong Pham">
            <a:extLst>
              <a:ext uri="{FF2B5EF4-FFF2-40B4-BE49-F238E27FC236}">
                <a16:creationId xmlns:a16="http://schemas.microsoft.com/office/drawing/2014/main" id="{F45B0FC9-6338-4B63-AC21-E8716A449E7E}"/>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Arial"/>
              </a:rPr>
              <a:t>0 : 20</a:t>
            </a:r>
          </a:p>
        </p:txBody>
      </p:sp>
      <p:sp>
        <p:nvSpPr>
          <p:cNvPr id="67" name="Rectangle: Rounded Corners 66" descr="n185 Fb Thu Huong Pham">
            <a:extLst>
              <a:ext uri="{FF2B5EF4-FFF2-40B4-BE49-F238E27FC236}">
                <a16:creationId xmlns:a16="http://schemas.microsoft.com/office/drawing/2014/main" id="{5A7C5033-7C82-4F7D-AD25-E2FC4B26D6B4}"/>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Arial"/>
              </a:rPr>
              <a:t>0 : 19</a:t>
            </a:r>
          </a:p>
        </p:txBody>
      </p:sp>
      <p:sp>
        <p:nvSpPr>
          <p:cNvPr id="68" name="Rectangle: Rounded Corners 67" descr="n185 Fb Thu Huong Pham">
            <a:extLst>
              <a:ext uri="{FF2B5EF4-FFF2-40B4-BE49-F238E27FC236}">
                <a16:creationId xmlns:a16="http://schemas.microsoft.com/office/drawing/2014/main" id="{852C42BE-F56F-4EE8-AE44-800F2B6BD53F}"/>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Arial"/>
              </a:rPr>
              <a:t>0 : 18</a:t>
            </a:r>
          </a:p>
        </p:txBody>
      </p:sp>
      <p:sp>
        <p:nvSpPr>
          <p:cNvPr id="69" name="Rectangle: Rounded Corners 68" descr="n185 Fb Thu Huong Pham">
            <a:extLst>
              <a:ext uri="{FF2B5EF4-FFF2-40B4-BE49-F238E27FC236}">
                <a16:creationId xmlns:a16="http://schemas.microsoft.com/office/drawing/2014/main" id="{45C2139A-DB06-4401-AF1D-6C87873793C6}"/>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Arial"/>
              </a:rPr>
              <a:t>0 : 17</a:t>
            </a:r>
          </a:p>
        </p:txBody>
      </p:sp>
      <p:sp>
        <p:nvSpPr>
          <p:cNvPr id="70" name="Rectangle: Rounded Corners 69" descr="n185 Fb Thu Huong Pham">
            <a:extLst>
              <a:ext uri="{FF2B5EF4-FFF2-40B4-BE49-F238E27FC236}">
                <a16:creationId xmlns:a16="http://schemas.microsoft.com/office/drawing/2014/main" id="{A1C25928-153E-4F42-B69C-0ABC09733798}"/>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Arial"/>
              </a:rPr>
              <a:t>0 : 16</a:t>
            </a:r>
          </a:p>
        </p:txBody>
      </p:sp>
      <p:sp>
        <p:nvSpPr>
          <p:cNvPr id="71" name="Rectangle: Rounded Corners 70" descr="n185 Fb Thu Huong Pham">
            <a:extLst>
              <a:ext uri="{FF2B5EF4-FFF2-40B4-BE49-F238E27FC236}">
                <a16:creationId xmlns:a16="http://schemas.microsoft.com/office/drawing/2014/main" id="{145B6547-6DB4-436A-88BA-0528E0B55266}"/>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Arial"/>
              </a:rPr>
              <a:t>0 : 15</a:t>
            </a:r>
          </a:p>
        </p:txBody>
      </p:sp>
      <p:sp>
        <p:nvSpPr>
          <p:cNvPr id="72" name="Rectangle: Rounded Corners 71" descr="n185 Fb Thu Huong Pham">
            <a:extLst>
              <a:ext uri="{FF2B5EF4-FFF2-40B4-BE49-F238E27FC236}">
                <a16:creationId xmlns:a16="http://schemas.microsoft.com/office/drawing/2014/main" id="{D269657B-3C2B-443A-9508-07D6C1CF0873}"/>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Arial"/>
              </a:rPr>
              <a:t>0 : 14</a:t>
            </a:r>
          </a:p>
        </p:txBody>
      </p:sp>
      <p:sp>
        <p:nvSpPr>
          <p:cNvPr id="73" name="Rectangle: Rounded Corners 72" descr="n185 Fb Thu Huong Pham">
            <a:extLst>
              <a:ext uri="{FF2B5EF4-FFF2-40B4-BE49-F238E27FC236}">
                <a16:creationId xmlns:a16="http://schemas.microsoft.com/office/drawing/2014/main" id="{BED915E6-FA66-4CFC-9B5D-A8B0C918BF87}"/>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Arial"/>
              </a:rPr>
              <a:t>0 : 13</a:t>
            </a:r>
          </a:p>
        </p:txBody>
      </p:sp>
      <p:sp>
        <p:nvSpPr>
          <p:cNvPr id="74" name="Rectangle: Rounded Corners 73" descr="n185 Fb Thu Huong Pham">
            <a:extLst>
              <a:ext uri="{FF2B5EF4-FFF2-40B4-BE49-F238E27FC236}">
                <a16:creationId xmlns:a16="http://schemas.microsoft.com/office/drawing/2014/main" id="{6A073EC0-1219-4333-A47A-31D100A56616}"/>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Arial"/>
              </a:rPr>
              <a:t>0 : 12</a:t>
            </a:r>
          </a:p>
        </p:txBody>
      </p:sp>
      <p:sp>
        <p:nvSpPr>
          <p:cNvPr id="75" name="Rectangle: Rounded Corners 74" descr="n185 Fb Thu Huong Pham">
            <a:extLst>
              <a:ext uri="{FF2B5EF4-FFF2-40B4-BE49-F238E27FC236}">
                <a16:creationId xmlns:a16="http://schemas.microsoft.com/office/drawing/2014/main" id="{D086F94D-3F24-4430-AB30-F49A832D46F0}"/>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Arial"/>
              </a:rPr>
              <a:t>0 : 11</a:t>
            </a:r>
          </a:p>
        </p:txBody>
      </p:sp>
      <p:sp>
        <p:nvSpPr>
          <p:cNvPr id="76" name="Rectangle: Rounded Corners 75" descr="n185 Fb Thu Huong Pham">
            <a:extLst>
              <a:ext uri="{FF2B5EF4-FFF2-40B4-BE49-F238E27FC236}">
                <a16:creationId xmlns:a16="http://schemas.microsoft.com/office/drawing/2014/main" id="{A95406FB-8AE3-451A-A2C7-EF24B876D891}"/>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Arial"/>
              </a:rPr>
              <a:t>0 : 10</a:t>
            </a:r>
          </a:p>
        </p:txBody>
      </p:sp>
      <p:sp>
        <p:nvSpPr>
          <p:cNvPr id="77" name="Rectangle: Rounded Corners 76" descr="n185 Fb Thu Huong Pham">
            <a:extLst>
              <a:ext uri="{FF2B5EF4-FFF2-40B4-BE49-F238E27FC236}">
                <a16:creationId xmlns:a16="http://schemas.microsoft.com/office/drawing/2014/main" id="{2E4ABE20-C747-4F02-8753-634E849268F6}"/>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Arial"/>
              </a:rPr>
              <a:t>0 : 09</a:t>
            </a:r>
          </a:p>
        </p:txBody>
      </p:sp>
      <p:sp>
        <p:nvSpPr>
          <p:cNvPr id="78" name="Rectangle: Rounded Corners 77" descr="n185 Fb Thu Huong Pham">
            <a:extLst>
              <a:ext uri="{FF2B5EF4-FFF2-40B4-BE49-F238E27FC236}">
                <a16:creationId xmlns:a16="http://schemas.microsoft.com/office/drawing/2014/main" id="{F8AD3D35-1CCA-46FF-B5E0-1F92D7AAC8AB}"/>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Arial"/>
              </a:rPr>
              <a:t>0 : 08</a:t>
            </a:r>
          </a:p>
        </p:txBody>
      </p:sp>
      <p:sp>
        <p:nvSpPr>
          <p:cNvPr id="79" name="Rectangle: Rounded Corners 78" descr="n185 Fb Thu Huong Pham">
            <a:extLst>
              <a:ext uri="{FF2B5EF4-FFF2-40B4-BE49-F238E27FC236}">
                <a16:creationId xmlns:a16="http://schemas.microsoft.com/office/drawing/2014/main" id="{D07C21D1-DE9D-405E-930D-C394E569170B}"/>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Arial"/>
              </a:rPr>
              <a:t>0 : 07</a:t>
            </a:r>
          </a:p>
        </p:txBody>
      </p:sp>
      <p:sp>
        <p:nvSpPr>
          <p:cNvPr id="80" name="Rectangle: Rounded Corners 79" descr="n185 Fb Thu Huong Pham">
            <a:extLst>
              <a:ext uri="{FF2B5EF4-FFF2-40B4-BE49-F238E27FC236}">
                <a16:creationId xmlns:a16="http://schemas.microsoft.com/office/drawing/2014/main" id="{E540B4C7-B389-4908-9BAC-BC5EE905D834}"/>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Arial"/>
              </a:rPr>
              <a:t>0 : 06</a:t>
            </a:r>
          </a:p>
        </p:txBody>
      </p:sp>
      <p:sp>
        <p:nvSpPr>
          <p:cNvPr id="81" name="Rectangle: Rounded Corners 80" descr="n185 Fb Thu Huong Pham">
            <a:extLst>
              <a:ext uri="{FF2B5EF4-FFF2-40B4-BE49-F238E27FC236}">
                <a16:creationId xmlns:a16="http://schemas.microsoft.com/office/drawing/2014/main" id="{7264ADA8-52C6-4871-AE8C-D4696ED5DBF1}"/>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Arial"/>
              </a:rPr>
              <a:t>0 : 05</a:t>
            </a:r>
          </a:p>
        </p:txBody>
      </p:sp>
      <p:sp>
        <p:nvSpPr>
          <p:cNvPr id="82" name="Rectangle: Rounded Corners 81" descr="n185 Fb Thu Huong Pham">
            <a:extLst>
              <a:ext uri="{FF2B5EF4-FFF2-40B4-BE49-F238E27FC236}">
                <a16:creationId xmlns:a16="http://schemas.microsoft.com/office/drawing/2014/main" id="{14EFAEF0-9310-4F0D-AEAF-3895972AC272}"/>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Arial"/>
              </a:rPr>
              <a:t>0 : 04</a:t>
            </a:r>
          </a:p>
        </p:txBody>
      </p:sp>
      <p:sp>
        <p:nvSpPr>
          <p:cNvPr id="83" name="Rectangle: Rounded Corners 82" descr="n185 Fb Thu Huong Pham">
            <a:extLst>
              <a:ext uri="{FF2B5EF4-FFF2-40B4-BE49-F238E27FC236}">
                <a16:creationId xmlns:a16="http://schemas.microsoft.com/office/drawing/2014/main" id="{FDA6C7C5-A7D0-42FF-A634-2C10D099A3FA}"/>
              </a:ext>
            </a:extLst>
          </p:cNvPr>
          <p:cNvSpPr/>
          <p:nvPr/>
        </p:nvSpPr>
        <p:spPr>
          <a:xfrm>
            <a:off x="7338121" y="3124876"/>
            <a:ext cx="1719470" cy="82743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srgbClr val="FFFF00"/>
                </a:solidFill>
                <a:effectLst/>
                <a:uLnTx/>
                <a:uFillTx/>
                <a:latin typeface="Calibri" panose="020F0502020204030204"/>
                <a:ea typeface="+mn-ea"/>
                <a:cs typeface="Arial" panose="020B0604020202020204" pitchFamily="34" charset="0"/>
                <a:sym typeface="Arial"/>
              </a:rPr>
              <a:t>0 : 03</a:t>
            </a:r>
          </a:p>
        </p:txBody>
      </p:sp>
      <p:sp>
        <p:nvSpPr>
          <p:cNvPr id="84" name="Rectangle: Rounded Corners 83" descr="n185 Fb Thu Huong Pham">
            <a:extLst>
              <a:ext uri="{FF2B5EF4-FFF2-40B4-BE49-F238E27FC236}">
                <a16:creationId xmlns:a16="http://schemas.microsoft.com/office/drawing/2014/main" id="{7A465F2D-95ED-4FA1-A023-59A85FD8D139}"/>
              </a:ext>
            </a:extLst>
          </p:cNvPr>
          <p:cNvSpPr/>
          <p:nvPr/>
        </p:nvSpPr>
        <p:spPr>
          <a:xfrm>
            <a:off x="7338121" y="3124876"/>
            <a:ext cx="1719470" cy="82743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srgbClr val="FFFF00"/>
                </a:solidFill>
                <a:effectLst/>
                <a:uLnTx/>
                <a:uFillTx/>
                <a:latin typeface="Calibri" panose="020F0502020204030204"/>
                <a:ea typeface="+mn-ea"/>
                <a:cs typeface="Arial" panose="020B0604020202020204" pitchFamily="34" charset="0"/>
                <a:sym typeface="Arial"/>
              </a:rPr>
              <a:t>0 : 02</a:t>
            </a:r>
          </a:p>
        </p:txBody>
      </p:sp>
      <p:sp>
        <p:nvSpPr>
          <p:cNvPr id="85" name="Rectangle: Rounded Corners 84" descr="n185 Fb Thu Huong Pham">
            <a:extLst>
              <a:ext uri="{FF2B5EF4-FFF2-40B4-BE49-F238E27FC236}">
                <a16:creationId xmlns:a16="http://schemas.microsoft.com/office/drawing/2014/main" id="{AE46A6C2-2AA5-4550-B24C-ABD2B4D3CA96}"/>
              </a:ext>
            </a:extLst>
          </p:cNvPr>
          <p:cNvSpPr/>
          <p:nvPr/>
        </p:nvSpPr>
        <p:spPr>
          <a:xfrm>
            <a:off x="7338121" y="3124876"/>
            <a:ext cx="1719470" cy="82743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srgbClr val="FFFF00"/>
                </a:solidFill>
                <a:effectLst/>
                <a:uLnTx/>
                <a:uFillTx/>
                <a:latin typeface="Calibri" panose="020F0502020204030204"/>
                <a:ea typeface="+mn-ea"/>
                <a:cs typeface="Arial" panose="020B0604020202020204" pitchFamily="34" charset="0"/>
                <a:sym typeface="Arial"/>
              </a:rPr>
              <a:t>0 : 01</a:t>
            </a:r>
          </a:p>
        </p:txBody>
      </p:sp>
      <p:sp>
        <p:nvSpPr>
          <p:cNvPr id="86" name="Rectangle: Rounded Corners 85" descr="n185 Fb Thu Huong Pham">
            <a:extLst>
              <a:ext uri="{FF2B5EF4-FFF2-40B4-BE49-F238E27FC236}">
                <a16:creationId xmlns:a16="http://schemas.microsoft.com/office/drawing/2014/main" id="{1535A4AA-5ECF-4768-A9C2-485C95360D1E}"/>
              </a:ext>
            </a:extLst>
          </p:cNvPr>
          <p:cNvSpPr/>
          <p:nvPr/>
        </p:nvSpPr>
        <p:spPr>
          <a:xfrm>
            <a:off x="7338121" y="3124876"/>
            <a:ext cx="1719470" cy="82743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srgbClr val="FFFF00"/>
                </a:solidFill>
                <a:effectLst/>
                <a:uLnTx/>
                <a:uFillTx/>
                <a:latin typeface="Calibri" panose="020F0502020204030204"/>
                <a:ea typeface="+mn-ea"/>
                <a:cs typeface="Arial" panose="020B0604020202020204" pitchFamily="34" charset="0"/>
                <a:sym typeface="Arial"/>
              </a:rPr>
              <a:t>0 : 00</a:t>
            </a:r>
          </a:p>
        </p:txBody>
      </p:sp>
      <p:sp>
        <p:nvSpPr>
          <p:cNvPr id="87" name="Rectangle: Rounded Corners 86" descr="n185 Fb Thu Huong Pham">
            <a:extLst>
              <a:ext uri="{FF2B5EF4-FFF2-40B4-BE49-F238E27FC236}">
                <a16:creationId xmlns:a16="http://schemas.microsoft.com/office/drawing/2014/main" id="{A61AD181-329E-4599-8740-C7DF0358BD7C}"/>
              </a:ext>
            </a:extLst>
          </p:cNvPr>
          <p:cNvSpPr/>
          <p:nvPr/>
        </p:nvSpPr>
        <p:spPr>
          <a:xfrm>
            <a:off x="7338121" y="3124876"/>
            <a:ext cx="1719470" cy="82743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srgbClr val="FFFF00"/>
                </a:solidFill>
                <a:effectLst/>
                <a:uLnTx/>
                <a:uFillTx/>
                <a:latin typeface="Calibri" panose="020F0502020204030204"/>
                <a:ea typeface="+mn-ea"/>
                <a:cs typeface="Arial" panose="020B0604020202020204" pitchFamily="34" charset="0"/>
                <a:sym typeface="Arial"/>
              </a:rPr>
              <a:t>HẾT GIỜ</a:t>
            </a:r>
          </a:p>
        </p:txBody>
      </p:sp>
    </p:spTree>
    <p:extLst>
      <p:ext uri="{BB962C8B-B14F-4D97-AF65-F5344CB8AC3E}">
        <p14:creationId xmlns:p14="http://schemas.microsoft.com/office/powerpoint/2010/main" val="29581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5"/>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55"/>
                                        </p:tgtEl>
                                      </p:cBhvr>
                                    </p:animEffect>
                                    <p:animScale>
                                      <p:cBhvr>
                                        <p:cTn id="12" dur="250" autoRev="1" fill="hold"/>
                                        <p:tgtEl>
                                          <p:spTgt spid="55"/>
                                        </p:tgtEl>
                                      </p:cBhvr>
                                      <p:by x="105000" y="105000"/>
                                    </p:animScale>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999"/>
                                          </p:stCondLst>
                                        </p:cTn>
                                        <p:tgtEl>
                                          <p:spTgt spid="56"/>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999"/>
                                          </p:stCondLst>
                                        </p:cTn>
                                        <p:tgtEl>
                                          <p:spTgt spid="57"/>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999"/>
                                          </p:stCondLst>
                                        </p:cTn>
                                        <p:tgtEl>
                                          <p:spTgt spid="58"/>
                                        </p:tgtEl>
                                        <p:attrNameLst>
                                          <p:attrName>style.visibility</p:attrName>
                                        </p:attrNameLst>
                                      </p:cBhvr>
                                      <p:to>
                                        <p:strVal val="visible"/>
                                      </p:to>
                                    </p:set>
                                  </p:childTnLst>
                                </p:cTn>
                              </p:par>
                            </p:childTnLst>
                          </p:cTn>
                        </p:par>
                        <p:par>
                          <p:cTn id="22" fill="hold">
                            <p:stCondLst>
                              <p:cond delay="3500"/>
                            </p:stCondLst>
                            <p:childTnLst>
                              <p:par>
                                <p:cTn id="23" presetID="1" presetClass="entr" presetSubtype="0" fill="hold" grpId="0" nodeType="afterEffect">
                                  <p:stCondLst>
                                    <p:cond delay="0"/>
                                  </p:stCondLst>
                                  <p:childTnLst>
                                    <p:set>
                                      <p:cBhvr>
                                        <p:cTn id="24" dur="1" fill="hold">
                                          <p:stCondLst>
                                            <p:cond delay="999"/>
                                          </p:stCondLst>
                                        </p:cTn>
                                        <p:tgtEl>
                                          <p:spTgt spid="59"/>
                                        </p:tgtEl>
                                        <p:attrNameLst>
                                          <p:attrName>style.visibility</p:attrName>
                                        </p:attrNameLst>
                                      </p:cBhvr>
                                      <p:to>
                                        <p:strVal val="visible"/>
                                      </p:to>
                                    </p:set>
                                  </p:childTnLst>
                                </p:cTn>
                              </p:par>
                            </p:childTnLst>
                          </p:cTn>
                        </p:par>
                        <p:par>
                          <p:cTn id="25" fill="hold">
                            <p:stCondLst>
                              <p:cond delay="4500"/>
                            </p:stCondLst>
                            <p:childTnLst>
                              <p:par>
                                <p:cTn id="26" presetID="1" presetClass="entr" presetSubtype="0" fill="hold" grpId="0" nodeType="afterEffect">
                                  <p:stCondLst>
                                    <p:cond delay="0"/>
                                  </p:stCondLst>
                                  <p:childTnLst>
                                    <p:set>
                                      <p:cBhvr>
                                        <p:cTn id="27" dur="1" fill="hold">
                                          <p:stCondLst>
                                            <p:cond delay="999"/>
                                          </p:stCondLst>
                                        </p:cTn>
                                        <p:tgtEl>
                                          <p:spTgt spid="60"/>
                                        </p:tgtEl>
                                        <p:attrNameLst>
                                          <p:attrName>style.visibility</p:attrName>
                                        </p:attrNameLst>
                                      </p:cBhvr>
                                      <p:to>
                                        <p:strVal val="visible"/>
                                      </p:to>
                                    </p:set>
                                  </p:childTnLst>
                                </p:cTn>
                              </p:par>
                            </p:childTnLst>
                          </p:cTn>
                        </p:par>
                        <p:par>
                          <p:cTn id="28" fill="hold">
                            <p:stCondLst>
                              <p:cond delay="5500"/>
                            </p:stCondLst>
                            <p:childTnLst>
                              <p:par>
                                <p:cTn id="29" presetID="1" presetClass="entr" presetSubtype="0" fill="hold" grpId="0" nodeType="afterEffect">
                                  <p:stCondLst>
                                    <p:cond delay="0"/>
                                  </p:stCondLst>
                                  <p:childTnLst>
                                    <p:set>
                                      <p:cBhvr>
                                        <p:cTn id="30" dur="1" fill="hold">
                                          <p:stCondLst>
                                            <p:cond delay="999"/>
                                          </p:stCondLst>
                                        </p:cTn>
                                        <p:tgtEl>
                                          <p:spTgt spid="61"/>
                                        </p:tgtEl>
                                        <p:attrNameLst>
                                          <p:attrName>style.visibility</p:attrName>
                                        </p:attrNameLst>
                                      </p:cBhvr>
                                      <p:to>
                                        <p:strVal val="visible"/>
                                      </p:to>
                                    </p:set>
                                  </p:childTnLst>
                                </p:cTn>
                              </p:par>
                            </p:childTnLst>
                          </p:cTn>
                        </p:par>
                        <p:par>
                          <p:cTn id="31" fill="hold">
                            <p:stCondLst>
                              <p:cond delay="6500"/>
                            </p:stCondLst>
                            <p:childTnLst>
                              <p:par>
                                <p:cTn id="32" presetID="1" presetClass="entr" presetSubtype="0" fill="hold" grpId="0" nodeType="afterEffect">
                                  <p:stCondLst>
                                    <p:cond delay="0"/>
                                  </p:stCondLst>
                                  <p:childTnLst>
                                    <p:set>
                                      <p:cBhvr>
                                        <p:cTn id="33" dur="1" fill="hold">
                                          <p:stCondLst>
                                            <p:cond delay="999"/>
                                          </p:stCondLst>
                                        </p:cTn>
                                        <p:tgtEl>
                                          <p:spTgt spid="62"/>
                                        </p:tgtEl>
                                        <p:attrNameLst>
                                          <p:attrName>style.visibility</p:attrName>
                                        </p:attrNameLst>
                                      </p:cBhvr>
                                      <p:to>
                                        <p:strVal val="visible"/>
                                      </p:to>
                                    </p:set>
                                  </p:childTnLst>
                                </p:cTn>
                              </p:par>
                            </p:childTnLst>
                          </p:cTn>
                        </p:par>
                        <p:par>
                          <p:cTn id="34" fill="hold">
                            <p:stCondLst>
                              <p:cond delay="7500"/>
                            </p:stCondLst>
                            <p:childTnLst>
                              <p:par>
                                <p:cTn id="35" presetID="1" presetClass="entr" presetSubtype="0" fill="hold" grpId="0" nodeType="afterEffect">
                                  <p:stCondLst>
                                    <p:cond delay="0"/>
                                  </p:stCondLst>
                                  <p:childTnLst>
                                    <p:set>
                                      <p:cBhvr>
                                        <p:cTn id="36" dur="1" fill="hold">
                                          <p:stCondLst>
                                            <p:cond delay="999"/>
                                          </p:stCondLst>
                                        </p:cTn>
                                        <p:tgtEl>
                                          <p:spTgt spid="63"/>
                                        </p:tgtEl>
                                        <p:attrNameLst>
                                          <p:attrName>style.visibility</p:attrName>
                                        </p:attrNameLst>
                                      </p:cBhvr>
                                      <p:to>
                                        <p:strVal val="visible"/>
                                      </p:to>
                                    </p:set>
                                  </p:childTnLst>
                                </p:cTn>
                              </p:par>
                            </p:childTnLst>
                          </p:cTn>
                        </p:par>
                        <p:par>
                          <p:cTn id="37" fill="hold">
                            <p:stCondLst>
                              <p:cond delay="8500"/>
                            </p:stCondLst>
                            <p:childTnLst>
                              <p:par>
                                <p:cTn id="38" presetID="1" presetClass="entr" presetSubtype="0" fill="hold" grpId="0" nodeType="afterEffect">
                                  <p:stCondLst>
                                    <p:cond delay="0"/>
                                  </p:stCondLst>
                                  <p:childTnLst>
                                    <p:set>
                                      <p:cBhvr>
                                        <p:cTn id="39" dur="1" fill="hold">
                                          <p:stCondLst>
                                            <p:cond delay="999"/>
                                          </p:stCondLst>
                                        </p:cTn>
                                        <p:tgtEl>
                                          <p:spTgt spid="64"/>
                                        </p:tgtEl>
                                        <p:attrNameLst>
                                          <p:attrName>style.visibility</p:attrName>
                                        </p:attrNameLst>
                                      </p:cBhvr>
                                      <p:to>
                                        <p:strVal val="visible"/>
                                      </p:to>
                                    </p:set>
                                  </p:childTnLst>
                                </p:cTn>
                              </p:par>
                            </p:childTnLst>
                          </p:cTn>
                        </p:par>
                        <p:par>
                          <p:cTn id="40" fill="hold">
                            <p:stCondLst>
                              <p:cond delay="9500"/>
                            </p:stCondLst>
                            <p:childTnLst>
                              <p:par>
                                <p:cTn id="41" presetID="1" presetClass="entr" presetSubtype="0" fill="hold" grpId="0" nodeType="afterEffect">
                                  <p:stCondLst>
                                    <p:cond delay="0"/>
                                  </p:stCondLst>
                                  <p:childTnLst>
                                    <p:set>
                                      <p:cBhvr>
                                        <p:cTn id="42" dur="1" fill="hold">
                                          <p:stCondLst>
                                            <p:cond delay="999"/>
                                          </p:stCondLst>
                                        </p:cTn>
                                        <p:tgtEl>
                                          <p:spTgt spid="65"/>
                                        </p:tgtEl>
                                        <p:attrNameLst>
                                          <p:attrName>style.visibility</p:attrName>
                                        </p:attrNameLst>
                                      </p:cBhvr>
                                      <p:to>
                                        <p:strVal val="visible"/>
                                      </p:to>
                                    </p:set>
                                  </p:childTnLst>
                                </p:cTn>
                              </p:par>
                            </p:childTnLst>
                          </p:cTn>
                        </p:par>
                        <p:par>
                          <p:cTn id="43" fill="hold">
                            <p:stCondLst>
                              <p:cond delay="10500"/>
                            </p:stCondLst>
                            <p:childTnLst>
                              <p:par>
                                <p:cTn id="44" presetID="1" presetClass="entr" presetSubtype="0" fill="hold" grpId="0" nodeType="afterEffect">
                                  <p:stCondLst>
                                    <p:cond delay="0"/>
                                  </p:stCondLst>
                                  <p:childTnLst>
                                    <p:set>
                                      <p:cBhvr>
                                        <p:cTn id="45" dur="1" fill="hold">
                                          <p:stCondLst>
                                            <p:cond delay="999"/>
                                          </p:stCondLst>
                                        </p:cTn>
                                        <p:tgtEl>
                                          <p:spTgt spid="66"/>
                                        </p:tgtEl>
                                        <p:attrNameLst>
                                          <p:attrName>style.visibility</p:attrName>
                                        </p:attrNameLst>
                                      </p:cBhvr>
                                      <p:to>
                                        <p:strVal val="visible"/>
                                      </p:to>
                                    </p:set>
                                  </p:childTnLst>
                                </p:cTn>
                              </p:par>
                            </p:childTnLst>
                          </p:cTn>
                        </p:par>
                        <p:par>
                          <p:cTn id="46" fill="hold">
                            <p:stCondLst>
                              <p:cond delay="11500"/>
                            </p:stCondLst>
                            <p:childTnLst>
                              <p:par>
                                <p:cTn id="47" presetID="1" presetClass="entr" presetSubtype="0" fill="hold" grpId="0" nodeType="afterEffect">
                                  <p:stCondLst>
                                    <p:cond delay="0"/>
                                  </p:stCondLst>
                                  <p:childTnLst>
                                    <p:set>
                                      <p:cBhvr>
                                        <p:cTn id="48" dur="1" fill="hold">
                                          <p:stCondLst>
                                            <p:cond delay="999"/>
                                          </p:stCondLst>
                                        </p:cTn>
                                        <p:tgtEl>
                                          <p:spTgt spid="67"/>
                                        </p:tgtEl>
                                        <p:attrNameLst>
                                          <p:attrName>style.visibility</p:attrName>
                                        </p:attrNameLst>
                                      </p:cBhvr>
                                      <p:to>
                                        <p:strVal val="visible"/>
                                      </p:to>
                                    </p:set>
                                  </p:childTnLst>
                                </p:cTn>
                              </p:par>
                            </p:childTnLst>
                          </p:cTn>
                        </p:par>
                        <p:par>
                          <p:cTn id="49" fill="hold">
                            <p:stCondLst>
                              <p:cond delay="12500"/>
                            </p:stCondLst>
                            <p:childTnLst>
                              <p:par>
                                <p:cTn id="50" presetID="1" presetClass="entr" presetSubtype="0" fill="hold" grpId="0" nodeType="afterEffect">
                                  <p:stCondLst>
                                    <p:cond delay="0"/>
                                  </p:stCondLst>
                                  <p:childTnLst>
                                    <p:set>
                                      <p:cBhvr>
                                        <p:cTn id="51" dur="1" fill="hold">
                                          <p:stCondLst>
                                            <p:cond delay="999"/>
                                          </p:stCondLst>
                                        </p:cTn>
                                        <p:tgtEl>
                                          <p:spTgt spid="68"/>
                                        </p:tgtEl>
                                        <p:attrNameLst>
                                          <p:attrName>style.visibility</p:attrName>
                                        </p:attrNameLst>
                                      </p:cBhvr>
                                      <p:to>
                                        <p:strVal val="visible"/>
                                      </p:to>
                                    </p:set>
                                  </p:childTnLst>
                                </p:cTn>
                              </p:par>
                            </p:childTnLst>
                          </p:cTn>
                        </p:par>
                        <p:par>
                          <p:cTn id="52" fill="hold">
                            <p:stCondLst>
                              <p:cond delay="13500"/>
                            </p:stCondLst>
                            <p:childTnLst>
                              <p:par>
                                <p:cTn id="53" presetID="1" presetClass="entr" presetSubtype="0" fill="hold" grpId="0" nodeType="afterEffect">
                                  <p:stCondLst>
                                    <p:cond delay="0"/>
                                  </p:stCondLst>
                                  <p:childTnLst>
                                    <p:set>
                                      <p:cBhvr>
                                        <p:cTn id="54" dur="1" fill="hold">
                                          <p:stCondLst>
                                            <p:cond delay="999"/>
                                          </p:stCondLst>
                                        </p:cTn>
                                        <p:tgtEl>
                                          <p:spTgt spid="69"/>
                                        </p:tgtEl>
                                        <p:attrNameLst>
                                          <p:attrName>style.visibility</p:attrName>
                                        </p:attrNameLst>
                                      </p:cBhvr>
                                      <p:to>
                                        <p:strVal val="visible"/>
                                      </p:to>
                                    </p:set>
                                  </p:childTnLst>
                                </p:cTn>
                              </p:par>
                            </p:childTnLst>
                          </p:cTn>
                        </p:par>
                        <p:par>
                          <p:cTn id="55" fill="hold">
                            <p:stCondLst>
                              <p:cond delay="14500"/>
                            </p:stCondLst>
                            <p:childTnLst>
                              <p:par>
                                <p:cTn id="56" presetID="1" presetClass="entr" presetSubtype="0" fill="hold" grpId="0" nodeType="afterEffect">
                                  <p:stCondLst>
                                    <p:cond delay="0"/>
                                  </p:stCondLst>
                                  <p:childTnLst>
                                    <p:set>
                                      <p:cBhvr>
                                        <p:cTn id="57" dur="1" fill="hold">
                                          <p:stCondLst>
                                            <p:cond delay="999"/>
                                          </p:stCondLst>
                                        </p:cTn>
                                        <p:tgtEl>
                                          <p:spTgt spid="70"/>
                                        </p:tgtEl>
                                        <p:attrNameLst>
                                          <p:attrName>style.visibility</p:attrName>
                                        </p:attrNameLst>
                                      </p:cBhvr>
                                      <p:to>
                                        <p:strVal val="visible"/>
                                      </p:to>
                                    </p:set>
                                  </p:childTnLst>
                                </p:cTn>
                              </p:par>
                            </p:childTnLst>
                          </p:cTn>
                        </p:par>
                        <p:par>
                          <p:cTn id="58" fill="hold">
                            <p:stCondLst>
                              <p:cond delay="15500"/>
                            </p:stCondLst>
                            <p:childTnLst>
                              <p:par>
                                <p:cTn id="59" presetID="1" presetClass="entr" presetSubtype="0" fill="hold" grpId="0" nodeType="afterEffect">
                                  <p:stCondLst>
                                    <p:cond delay="0"/>
                                  </p:stCondLst>
                                  <p:childTnLst>
                                    <p:set>
                                      <p:cBhvr>
                                        <p:cTn id="60" dur="1" fill="hold">
                                          <p:stCondLst>
                                            <p:cond delay="999"/>
                                          </p:stCondLst>
                                        </p:cTn>
                                        <p:tgtEl>
                                          <p:spTgt spid="71"/>
                                        </p:tgtEl>
                                        <p:attrNameLst>
                                          <p:attrName>style.visibility</p:attrName>
                                        </p:attrNameLst>
                                      </p:cBhvr>
                                      <p:to>
                                        <p:strVal val="visible"/>
                                      </p:to>
                                    </p:set>
                                  </p:childTnLst>
                                </p:cTn>
                              </p:par>
                            </p:childTnLst>
                          </p:cTn>
                        </p:par>
                        <p:par>
                          <p:cTn id="61" fill="hold">
                            <p:stCondLst>
                              <p:cond delay="16500"/>
                            </p:stCondLst>
                            <p:childTnLst>
                              <p:par>
                                <p:cTn id="62" presetID="1" presetClass="entr" presetSubtype="0" fill="hold" grpId="0" nodeType="afterEffect">
                                  <p:stCondLst>
                                    <p:cond delay="0"/>
                                  </p:stCondLst>
                                  <p:childTnLst>
                                    <p:set>
                                      <p:cBhvr>
                                        <p:cTn id="63" dur="1" fill="hold">
                                          <p:stCondLst>
                                            <p:cond delay="999"/>
                                          </p:stCondLst>
                                        </p:cTn>
                                        <p:tgtEl>
                                          <p:spTgt spid="72"/>
                                        </p:tgtEl>
                                        <p:attrNameLst>
                                          <p:attrName>style.visibility</p:attrName>
                                        </p:attrNameLst>
                                      </p:cBhvr>
                                      <p:to>
                                        <p:strVal val="visible"/>
                                      </p:to>
                                    </p:set>
                                  </p:childTnLst>
                                </p:cTn>
                              </p:par>
                            </p:childTnLst>
                          </p:cTn>
                        </p:par>
                        <p:par>
                          <p:cTn id="64" fill="hold">
                            <p:stCondLst>
                              <p:cond delay="17500"/>
                            </p:stCondLst>
                            <p:childTnLst>
                              <p:par>
                                <p:cTn id="65" presetID="1" presetClass="entr" presetSubtype="0" fill="hold" grpId="0" nodeType="afterEffect">
                                  <p:stCondLst>
                                    <p:cond delay="0"/>
                                  </p:stCondLst>
                                  <p:childTnLst>
                                    <p:set>
                                      <p:cBhvr>
                                        <p:cTn id="66" dur="1" fill="hold">
                                          <p:stCondLst>
                                            <p:cond delay="999"/>
                                          </p:stCondLst>
                                        </p:cTn>
                                        <p:tgtEl>
                                          <p:spTgt spid="73"/>
                                        </p:tgtEl>
                                        <p:attrNameLst>
                                          <p:attrName>style.visibility</p:attrName>
                                        </p:attrNameLst>
                                      </p:cBhvr>
                                      <p:to>
                                        <p:strVal val="visible"/>
                                      </p:to>
                                    </p:set>
                                  </p:childTnLst>
                                </p:cTn>
                              </p:par>
                            </p:childTnLst>
                          </p:cTn>
                        </p:par>
                        <p:par>
                          <p:cTn id="67" fill="hold">
                            <p:stCondLst>
                              <p:cond delay="18500"/>
                            </p:stCondLst>
                            <p:childTnLst>
                              <p:par>
                                <p:cTn id="68" presetID="1" presetClass="entr" presetSubtype="0" fill="hold" grpId="0" nodeType="afterEffect">
                                  <p:stCondLst>
                                    <p:cond delay="0"/>
                                  </p:stCondLst>
                                  <p:childTnLst>
                                    <p:set>
                                      <p:cBhvr>
                                        <p:cTn id="69" dur="1" fill="hold">
                                          <p:stCondLst>
                                            <p:cond delay="999"/>
                                          </p:stCondLst>
                                        </p:cTn>
                                        <p:tgtEl>
                                          <p:spTgt spid="74"/>
                                        </p:tgtEl>
                                        <p:attrNameLst>
                                          <p:attrName>style.visibility</p:attrName>
                                        </p:attrNameLst>
                                      </p:cBhvr>
                                      <p:to>
                                        <p:strVal val="visible"/>
                                      </p:to>
                                    </p:set>
                                  </p:childTnLst>
                                </p:cTn>
                              </p:par>
                            </p:childTnLst>
                          </p:cTn>
                        </p:par>
                        <p:par>
                          <p:cTn id="70" fill="hold">
                            <p:stCondLst>
                              <p:cond delay="19500"/>
                            </p:stCondLst>
                            <p:childTnLst>
                              <p:par>
                                <p:cTn id="71" presetID="1" presetClass="entr" presetSubtype="0" fill="hold" grpId="0" nodeType="afterEffect">
                                  <p:stCondLst>
                                    <p:cond delay="0"/>
                                  </p:stCondLst>
                                  <p:childTnLst>
                                    <p:set>
                                      <p:cBhvr>
                                        <p:cTn id="72" dur="1" fill="hold">
                                          <p:stCondLst>
                                            <p:cond delay="999"/>
                                          </p:stCondLst>
                                        </p:cTn>
                                        <p:tgtEl>
                                          <p:spTgt spid="75"/>
                                        </p:tgtEl>
                                        <p:attrNameLst>
                                          <p:attrName>style.visibility</p:attrName>
                                        </p:attrNameLst>
                                      </p:cBhvr>
                                      <p:to>
                                        <p:strVal val="visible"/>
                                      </p:to>
                                    </p:set>
                                  </p:childTnLst>
                                </p:cTn>
                              </p:par>
                            </p:childTnLst>
                          </p:cTn>
                        </p:par>
                        <p:par>
                          <p:cTn id="73" fill="hold">
                            <p:stCondLst>
                              <p:cond delay="20500"/>
                            </p:stCondLst>
                            <p:childTnLst>
                              <p:par>
                                <p:cTn id="74" presetID="1" presetClass="entr" presetSubtype="0" fill="hold" grpId="0" nodeType="afterEffect">
                                  <p:stCondLst>
                                    <p:cond delay="0"/>
                                  </p:stCondLst>
                                  <p:childTnLst>
                                    <p:set>
                                      <p:cBhvr>
                                        <p:cTn id="75" dur="1" fill="hold">
                                          <p:stCondLst>
                                            <p:cond delay="999"/>
                                          </p:stCondLst>
                                        </p:cTn>
                                        <p:tgtEl>
                                          <p:spTgt spid="76"/>
                                        </p:tgtEl>
                                        <p:attrNameLst>
                                          <p:attrName>style.visibility</p:attrName>
                                        </p:attrNameLst>
                                      </p:cBhvr>
                                      <p:to>
                                        <p:strVal val="visible"/>
                                      </p:to>
                                    </p:set>
                                  </p:childTnLst>
                                </p:cTn>
                              </p:par>
                            </p:childTnLst>
                          </p:cTn>
                        </p:par>
                        <p:par>
                          <p:cTn id="76" fill="hold">
                            <p:stCondLst>
                              <p:cond delay="21500"/>
                            </p:stCondLst>
                            <p:childTnLst>
                              <p:par>
                                <p:cTn id="77" presetID="1" presetClass="entr" presetSubtype="0" fill="hold" grpId="0" nodeType="afterEffect">
                                  <p:stCondLst>
                                    <p:cond delay="0"/>
                                  </p:stCondLst>
                                  <p:childTnLst>
                                    <p:set>
                                      <p:cBhvr>
                                        <p:cTn id="78" dur="1" fill="hold">
                                          <p:stCondLst>
                                            <p:cond delay="999"/>
                                          </p:stCondLst>
                                        </p:cTn>
                                        <p:tgtEl>
                                          <p:spTgt spid="77"/>
                                        </p:tgtEl>
                                        <p:attrNameLst>
                                          <p:attrName>style.visibility</p:attrName>
                                        </p:attrNameLst>
                                      </p:cBhvr>
                                      <p:to>
                                        <p:strVal val="visible"/>
                                      </p:to>
                                    </p:set>
                                  </p:childTnLst>
                                </p:cTn>
                              </p:par>
                            </p:childTnLst>
                          </p:cTn>
                        </p:par>
                        <p:par>
                          <p:cTn id="79" fill="hold">
                            <p:stCondLst>
                              <p:cond delay="22500"/>
                            </p:stCondLst>
                            <p:childTnLst>
                              <p:par>
                                <p:cTn id="80" presetID="1" presetClass="entr" presetSubtype="0" fill="hold" grpId="0" nodeType="afterEffect">
                                  <p:stCondLst>
                                    <p:cond delay="0"/>
                                  </p:stCondLst>
                                  <p:childTnLst>
                                    <p:set>
                                      <p:cBhvr>
                                        <p:cTn id="81" dur="1" fill="hold">
                                          <p:stCondLst>
                                            <p:cond delay="999"/>
                                          </p:stCondLst>
                                        </p:cTn>
                                        <p:tgtEl>
                                          <p:spTgt spid="78"/>
                                        </p:tgtEl>
                                        <p:attrNameLst>
                                          <p:attrName>style.visibility</p:attrName>
                                        </p:attrNameLst>
                                      </p:cBhvr>
                                      <p:to>
                                        <p:strVal val="visible"/>
                                      </p:to>
                                    </p:set>
                                  </p:childTnLst>
                                </p:cTn>
                              </p:par>
                            </p:childTnLst>
                          </p:cTn>
                        </p:par>
                        <p:par>
                          <p:cTn id="82" fill="hold">
                            <p:stCondLst>
                              <p:cond delay="23500"/>
                            </p:stCondLst>
                            <p:childTnLst>
                              <p:par>
                                <p:cTn id="83" presetID="1" presetClass="entr" presetSubtype="0" fill="hold" grpId="0" nodeType="afterEffect">
                                  <p:stCondLst>
                                    <p:cond delay="0"/>
                                  </p:stCondLst>
                                  <p:childTnLst>
                                    <p:set>
                                      <p:cBhvr>
                                        <p:cTn id="84" dur="1" fill="hold">
                                          <p:stCondLst>
                                            <p:cond delay="999"/>
                                          </p:stCondLst>
                                        </p:cTn>
                                        <p:tgtEl>
                                          <p:spTgt spid="79"/>
                                        </p:tgtEl>
                                        <p:attrNameLst>
                                          <p:attrName>style.visibility</p:attrName>
                                        </p:attrNameLst>
                                      </p:cBhvr>
                                      <p:to>
                                        <p:strVal val="visible"/>
                                      </p:to>
                                    </p:set>
                                  </p:childTnLst>
                                </p:cTn>
                              </p:par>
                            </p:childTnLst>
                          </p:cTn>
                        </p:par>
                        <p:par>
                          <p:cTn id="85" fill="hold">
                            <p:stCondLst>
                              <p:cond delay="24500"/>
                            </p:stCondLst>
                            <p:childTnLst>
                              <p:par>
                                <p:cTn id="86" presetID="1" presetClass="entr" presetSubtype="0" fill="hold" grpId="0" nodeType="afterEffect">
                                  <p:stCondLst>
                                    <p:cond delay="0"/>
                                  </p:stCondLst>
                                  <p:childTnLst>
                                    <p:set>
                                      <p:cBhvr>
                                        <p:cTn id="87" dur="1" fill="hold">
                                          <p:stCondLst>
                                            <p:cond delay="999"/>
                                          </p:stCondLst>
                                        </p:cTn>
                                        <p:tgtEl>
                                          <p:spTgt spid="80"/>
                                        </p:tgtEl>
                                        <p:attrNameLst>
                                          <p:attrName>style.visibility</p:attrName>
                                        </p:attrNameLst>
                                      </p:cBhvr>
                                      <p:to>
                                        <p:strVal val="visible"/>
                                      </p:to>
                                    </p:set>
                                  </p:childTnLst>
                                </p:cTn>
                              </p:par>
                            </p:childTnLst>
                          </p:cTn>
                        </p:par>
                        <p:par>
                          <p:cTn id="88" fill="hold">
                            <p:stCondLst>
                              <p:cond delay="25500"/>
                            </p:stCondLst>
                            <p:childTnLst>
                              <p:par>
                                <p:cTn id="89" presetID="1" presetClass="entr" presetSubtype="0" fill="hold" grpId="0" nodeType="afterEffect">
                                  <p:stCondLst>
                                    <p:cond delay="0"/>
                                  </p:stCondLst>
                                  <p:childTnLst>
                                    <p:set>
                                      <p:cBhvr>
                                        <p:cTn id="90" dur="1" fill="hold">
                                          <p:stCondLst>
                                            <p:cond delay="999"/>
                                          </p:stCondLst>
                                        </p:cTn>
                                        <p:tgtEl>
                                          <p:spTgt spid="81"/>
                                        </p:tgtEl>
                                        <p:attrNameLst>
                                          <p:attrName>style.visibility</p:attrName>
                                        </p:attrNameLst>
                                      </p:cBhvr>
                                      <p:to>
                                        <p:strVal val="visible"/>
                                      </p:to>
                                    </p:set>
                                  </p:childTnLst>
                                </p:cTn>
                              </p:par>
                            </p:childTnLst>
                          </p:cTn>
                        </p:par>
                        <p:par>
                          <p:cTn id="91" fill="hold">
                            <p:stCondLst>
                              <p:cond delay="26500"/>
                            </p:stCondLst>
                            <p:childTnLst>
                              <p:par>
                                <p:cTn id="92" presetID="1" presetClass="entr" presetSubtype="0" fill="hold" grpId="0" nodeType="afterEffect">
                                  <p:stCondLst>
                                    <p:cond delay="0"/>
                                  </p:stCondLst>
                                  <p:childTnLst>
                                    <p:set>
                                      <p:cBhvr>
                                        <p:cTn id="93" dur="1" fill="hold">
                                          <p:stCondLst>
                                            <p:cond delay="999"/>
                                          </p:stCondLst>
                                        </p:cTn>
                                        <p:tgtEl>
                                          <p:spTgt spid="82"/>
                                        </p:tgtEl>
                                        <p:attrNameLst>
                                          <p:attrName>style.visibility</p:attrName>
                                        </p:attrNameLst>
                                      </p:cBhvr>
                                      <p:to>
                                        <p:strVal val="visible"/>
                                      </p:to>
                                    </p:set>
                                  </p:childTnLst>
                                </p:cTn>
                              </p:par>
                            </p:childTnLst>
                          </p:cTn>
                        </p:par>
                        <p:par>
                          <p:cTn id="94" fill="hold">
                            <p:stCondLst>
                              <p:cond delay="27500"/>
                            </p:stCondLst>
                            <p:childTnLst>
                              <p:par>
                                <p:cTn id="95" presetID="1" presetClass="entr" presetSubtype="0" fill="hold" grpId="0" nodeType="afterEffect">
                                  <p:stCondLst>
                                    <p:cond delay="0"/>
                                  </p:stCondLst>
                                  <p:childTnLst>
                                    <p:set>
                                      <p:cBhvr>
                                        <p:cTn id="96" dur="1" fill="hold">
                                          <p:stCondLst>
                                            <p:cond delay="999"/>
                                          </p:stCondLst>
                                        </p:cTn>
                                        <p:tgtEl>
                                          <p:spTgt spid="83"/>
                                        </p:tgtEl>
                                        <p:attrNameLst>
                                          <p:attrName>style.visibility</p:attrName>
                                        </p:attrNameLst>
                                      </p:cBhvr>
                                      <p:to>
                                        <p:strVal val="visible"/>
                                      </p:to>
                                    </p:set>
                                  </p:childTnLst>
                                </p:cTn>
                              </p:par>
                            </p:childTnLst>
                          </p:cTn>
                        </p:par>
                        <p:par>
                          <p:cTn id="97" fill="hold">
                            <p:stCondLst>
                              <p:cond delay="28500"/>
                            </p:stCondLst>
                            <p:childTnLst>
                              <p:par>
                                <p:cTn id="98" presetID="1" presetClass="entr" presetSubtype="0" fill="hold" grpId="0" nodeType="afterEffect">
                                  <p:stCondLst>
                                    <p:cond delay="0"/>
                                  </p:stCondLst>
                                  <p:childTnLst>
                                    <p:set>
                                      <p:cBhvr>
                                        <p:cTn id="99" dur="1" fill="hold">
                                          <p:stCondLst>
                                            <p:cond delay="999"/>
                                          </p:stCondLst>
                                        </p:cTn>
                                        <p:tgtEl>
                                          <p:spTgt spid="84"/>
                                        </p:tgtEl>
                                        <p:attrNameLst>
                                          <p:attrName>style.visibility</p:attrName>
                                        </p:attrNameLst>
                                      </p:cBhvr>
                                      <p:to>
                                        <p:strVal val="visible"/>
                                      </p:to>
                                    </p:set>
                                  </p:childTnLst>
                                </p:cTn>
                              </p:par>
                            </p:childTnLst>
                          </p:cTn>
                        </p:par>
                        <p:par>
                          <p:cTn id="100" fill="hold">
                            <p:stCondLst>
                              <p:cond delay="29500"/>
                            </p:stCondLst>
                            <p:childTnLst>
                              <p:par>
                                <p:cTn id="101" presetID="1" presetClass="entr" presetSubtype="0" fill="hold" grpId="0" nodeType="afterEffect">
                                  <p:stCondLst>
                                    <p:cond delay="0"/>
                                  </p:stCondLst>
                                  <p:childTnLst>
                                    <p:set>
                                      <p:cBhvr>
                                        <p:cTn id="102" dur="1" fill="hold">
                                          <p:stCondLst>
                                            <p:cond delay="999"/>
                                          </p:stCondLst>
                                        </p:cTn>
                                        <p:tgtEl>
                                          <p:spTgt spid="85"/>
                                        </p:tgtEl>
                                        <p:attrNameLst>
                                          <p:attrName>style.visibility</p:attrName>
                                        </p:attrNameLst>
                                      </p:cBhvr>
                                      <p:to>
                                        <p:strVal val="visible"/>
                                      </p:to>
                                    </p:set>
                                  </p:childTnLst>
                                </p:cTn>
                              </p:par>
                            </p:childTnLst>
                          </p:cTn>
                        </p:par>
                        <p:par>
                          <p:cTn id="103" fill="hold">
                            <p:stCondLst>
                              <p:cond delay="30500"/>
                            </p:stCondLst>
                            <p:childTnLst>
                              <p:par>
                                <p:cTn id="104" presetID="1" presetClass="entr" presetSubtype="0" fill="hold" grpId="0" nodeType="afterEffect">
                                  <p:stCondLst>
                                    <p:cond delay="0"/>
                                  </p:stCondLst>
                                  <p:childTnLst>
                                    <p:set>
                                      <p:cBhvr>
                                        <p:cTn id="105" dur="1" fill="hold">
                                          <p:stCondLst>
                                            <p:cond delay="999"/>
                                          </p:stCondLst>
                                        </p:cTn>
                                        <p:tgtEl>
                                          <p:spTgt spid="86"/>
                                        </p:tgtEl>
                                        <p:attrNameLst>
                                          <p:attrName>style.visibility</p:attrName>
                                        </p:attrNameLst>
                                      </p:cBhvr>
                                      <p:to>
                                        <p:strVal val="visible"/>
                                      </p:to>
                                    </p:set>
                                  </p:childTnLst>
                                </p:cTn>
                              </p:par>
                            </p:childTnLst>
                          </p:cTn>
                        </p:par>
                        <p:par>
                          <p:cTn id="106" fill="hold">
                            <p:stCondLst>
                              <p:cond delay="31500"/>
                            </p:stCondLst>
                            <p:childTnLst>
                              <p:par>
                                <p:cTn id="107" presetID="1" presetClass="entr" presetSubtype="0" fill="hold" grpId="0" nodeType="afterEffect">
                                  <p:stCondLst>
                                    <p:cond delay="0"/>
                                  </p:stCondLst>
                                  <p:childTnLst>
                                    <p:set>
                                      <p:cBhvr>
                                        <p:cTn id="108" dur="1" fill="hold">
                                          <p:stCondLst>
                                            <p:cond delay="999"/>
                                          </p:stCondLst>
                                        </p:cTn>
                                        <p:tgtEl>
                                          <p:spTgt spid="87"/>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2" name="alarm clock.wav"/>
                                        </p:tgtEl>
                                      </p:cMediaNode>
                                    </p:audio>
                                  </p:subTnLst>
                                </p:cTn>
                              </p:par>
                            </p:childTnLst>
                          </p:cTn>
                        </p:par>
                      </p:childTnLst>
                    </p:cTn>
                  </p:par>
                </p:childTnLst>
              </p:cTn>
              <p:nextCondLst>
                <p:cond evt="onClick" delay="0">
                  <p:tgtEl>
                    <p:spTgt spid="55"/>
                  </p:tgtEl>
                </p:cond>
              </p:nextCondLst>
            </p:seq>
          </p:childTnLst>
        </p:cTn>
      </p:par>
    </p:tnLst>
    <p:bldLst>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45" name="Group 44" descr="n185 Fb Thu Huong Pham">
            <a:extLst>
              <a:ext uri="{FF2B5EF4-FFF2-40B4-BE49-F238E27FC236}">
                <a16:creationId xmlns:a16="http://schemas.microsoft.com/office/drawing/2014/main" id="{A8AE1044-896E-47B4-8009-BB1B2E173067}"/>
              </a:ext>
            </a:extLst>
          </p:cNvPr>
          <p:cNvGrpSpPr/>
          <p:nvPr/>
        </p:nvGrpSpPr>
        <p:grpSpPr>
          <a:xfrm>
            <a:off x="-834309" y="3930150"/>
            <a:ext cx="11495810" cy="1261872"/>
            <a:chOff x="-1140691" y="5175504"/>
            <a:chExt cx="15327746" cy="1682496"/>
          </a:xfrm>
        </p:grpSpPr>
        <p:pic>
          <p:nvPicPr>
            <p:cNvPr id="46" name="Picture 6">
              <a:extLst>
                <a:ext uri="{FF2B5EF4-FFF2-40B4-BE49-F238E27FC236}">
                  <a16:creationId xmlns:a16="http://schemas.microsoft.com/office/drawing/2014/main" id="{CD007F58-6C15-4411-AF05-879424D948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71855" y="5175504"/>
              <a:ext cx="7315200" cy="1682496"/>
            </a:xfrm>
            <a:prstGeom prst="rect">
              <a:avLst/>
            </a:prstGeom>
          </p:spPr>
        </p:pic>
        <p:pic>
          <p:nvPicPr>
            <p:cNvPr id="47" name="Picture 6">
              <a:extLst>
                <a:ext uri="{FF2B5EF4-FFF2-40B4-BE49-F238E27FC236}">
                  <a16:creationId xmlns:a16="http://schemas.microsoft.com/office/drawing/2014/main" id="{907ACD4E-3247-4277-90B6-587AB207DD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214255" y="5175504"/>
              <a:ext cx="7315200" cy="1682496"/>
            </a:xfrm>
            <a:prstGeom prst="rect">
              <a:avLst/>
            </a:prstGeom>
          </p:spPr>
        </p:pic>
        <p:pic>
          <p:nvPicPr>
            <p:cNvPr id="48" name="Picture 6">
              <a:extLst>
                <a:ext uri="{FF2B5EF4-FFF2-40B4-BE49-F238E27FC236}">
                  <a16:creationId xmlns:a16="http://schemas.microsoft.com/office/drawing/2014/main" id="{8B3BA969-0005-40C1-B9F6-4A56862F56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40691" y="5175504"/>
              <a:ext cx="7315200" cy="1682496"/>
            </a:xfrm>
            <a:prstGeom prst="rect">
              <a:avLst/>
            </a:prstGeom>
          </p:spPr>
        </p:pic>
      </p:grpSp>
      <p:pic>
        <p:nvPicPr>
          <p:cNvPr id="50" name="Picture 49" descr="n185 Fb Thu Huong Pham">
            <a:hlinkClick r:id="rId5" action="ppaction://hlinksldjump"/>
            <a:extLst>
              <a:ext uri="{FF2B5EF4-FFF2-40B4-BE49-F238E27FC236}">
                <a16:creationId xmlns:a16="http://schemas.microsoft.com/office/drawing/2014/main" id="{5859238B-93C0-4012-B88F-A0615525E167}"/>
              </a:ext>
            </a:extLst>
          </p:cNvPr>
          <p:cNvPicPr>
            <a:picLocks noChangeAspect="1"/>
          </p:cNvPicPr>
          <p:nvPr/>
        </p:nvPicPr>
        <p:blipFill>
          <a:blip r:embed="rId6"/>
          <a:stretch>
            <a:fillRect/>
          </a:stretch>
        </p:blipFill>
        <p:spPr>
          <a:xfrm>
            <a:off x="7913510" y="4072380"/>
            <a:ext cx="1230491" cy="1119848"/>
          </a:xfrm>
          <a:prstGeom prst="rect">
            <a:avLst/>
          </a:prstGeom>
        </p:spPr>
      </p:pic>
      <p:pic>
        <p:nvPicPr>
          <p:cNvPr id="51" name="Picture 24" descr="n185 Fb Thu Huong Pham">
            <a:extLst>
              <a:ext uri="{FF2B5EF4-FFF2-40B4-BE49-F238E27FC236}">
                <a16:creationId xmlns:a16="http://schemas.microsoft.com/office/drawing/2014/main" id="{2A169229-15D5-4210-8202-EC1AF9EB8B68}"/>
              </a:ext>
            </a:extLst>
          </p:cNvPr>
          <p:cNvPicPr>
            <a:picLocks noChangeAspect="1"/>
          </p:cNvPicPr>
          <p:nvPr/>
        </p:nvPicPr>
        <p:blipFill>
          <a:blip r:embed="rId7"/>
          <a:srcRect/>
          <a:stretch>
            <a:fillRect/>
          </a:stretch>
        </p:blipFill>
        <p:spPr>
          <a:xfrm>
            <a:off x="-4725" y="3726216"/>
            <a:ext cx="1151591" cy="1471681"/>
          </a:xfrm>
          <a:prstGeom prst="rect">
            <a:avLst/>
          </a:prstGeom>
        </p:spPr>
      </p:pic>
      <p:graphicFrame>
        <p:nvGraphicFramePr>
          <p:cNvPr id="52" name="Diagram 51" descr="n185 Fb Thu Huong Pham">
            <a:extLst>
              <a:ext uri="{FF2B5EF4-FFF2-40B4-BE49-F238E27FC236}">
                <a16:creationId xmlns:a16="http://schemas.microsoft.com/office/drawing/2014/main" id="{58DEDC2E-9B2F-4781-8A7C-63A37F265B95}"/>
              </a:ext>
            </a:extLst>
          </p:cNvPr>
          <p:cNvGraphicFramePr/>
          <p:nvPr>
            <p:extLst>
              <p:ext uri="{D42A27DB-BD31-4B8C-83A1-F6EECF244321}">
                <p14:modId xmlns:p14="http://schemas.microsoft.com/office/powerpoint/2010/main" val="1718349457"/>
              </p:ext>
            </p:extLst>
          </p:nvPr>
        </p:nvGraphicFramePr>
        <p:xfrm>
          <a:off x="0" y="1308955"/>
          <a:ext cx="7338121" cy="381499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3" name="Rounded Rectangle 3" descr="n185 Fb Thu Huong Pham">
            <a:extLst>
              <a:ext uri="{FF2B5EF4-FFF2-40B4-BE49-F238E27FC236}">
                <a16:creationId xmlns:a16="http://schemas.microsoft.com/office/drawing/2014/main" id="{5607C473-B7DC-40E4-AC9E-C63B0E553466}"/>
              </a:ext>
            </a:extLst>
          </p:cNvPr>
          <p:cNvSpPr/>
          <p:nvPr/>
        </p:nvSpPr>
        <p:spPr>
          <a:xfrm>
            <a:off x="322447" y="69241"/>
            <a:ext cx="8499105" cy="965916"/>
          </a:xfrm>
          <a:prstGeom prst="round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Câu 5: Mắc một dây dẫn có điện trở (R = 12 </a:t>
            </a:r>
            <a:r>
              <a:rPr kumimoji="0" lang="el-GR"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Ω ) </a:t>
            </a: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vào hiệu điện thế (3V ) thì cường độ dòng điện qua nó là:</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pic>
        <p:nvPicPr>
          <p:cNvPr id="54" name="Picture 2" descr="n185 Fb Thu Huong Pham">
            <a:extLst>
              <a:ext uri="{FF2B5EF4-FFF2-40B4-BE49-F238E27FC236}">
                <a16:creationId xmlns:a16="http://schemas.microsoft.com/office/drawing/2014/main" id="{9D51F5BC-D562-4309-8441-5D4D9A29B7FC}"/>
              </a:ext>
            </a:extLst>
          </p:cNvPr>
          <p:cNvPicPr>
            <a:picLocks noChangeAspect="1" noChangeArrowheads="1"/>
          </p:cNvPicPr>
          <p:nvPr/>
        </p:nvPicPr>
        <p:blipFill>
          <a:blip r:embed="rId1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5844222" y="4089255"/>
            <a:ext cx="1103576" cy="1103576"/>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Rounded Corners 54" descr="n185 Fb Thu Huong Pham">
            <a:extLst>
              <a:ext uri="{FF2B5EF4-FFF2-40B4-BE49-F238E27FC236}">
                <a16:creationId xmlns:a16="http://schemas.microsoft.com/office/drawing/2014/main" id="{D6E2D045-3D65-4269-B381-FCC0F682D75D}"/>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THỜI GIAN</a:t>
            </a:r>
          </a:p>
        </p:txBody>
      </p:sp>
      <p:sp>
        <p:nvSpPr>
          <p:cNvPr id="56" name="Rectangle: Rounded Corners 55" descr="n185 Fb Thu Huong Pham">
            <a:extLst>
              <a:ext uri="{FF2B5EF4-FFF2-40B4-BE49-F238E27FC236}">
                <a16:creationId xmlns:a16="http://schemas.microsoft.com/office/drawing/2014/main" id="{8A65ACAB-8245-4CA6-93EB-703556E8D20E}"/>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30</a:t>
            </a:r>
          </a:p>
        </p:txBody>
      </p:sp>
      <p:sp>
        <p:nvSpPr>
          <p:cNvPr id="57" name="Rectangle: Rounded Corners 56" descr="n185 Fb Thu Huong Pham">
            <a:extLst>
              <a:ext uri="{FF2B5EF4-FFF2-40B4-BE49-F238E27FC236}">
                <a16:creationId xmlns:a16="http://schemas.microsoft.com/office/drawing/2014/main" id="{A49DEE52-DD66-4626-8892-F6BE5AC1398F}"/>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29</a:t>
            </a:r>
          </a:p>
        </p:txBody>
      </p:sp>
      <p:sp>
        <p:nvSpPr>
          <p:cNvPr id="58" name="Rectangle: Rounded Corners 57" descr="n185 Fb Thu Huong Pham">
            <a:extLst>
              <a:ext uri="{FF2B5EF4-FFF2-40B4-BE49-F238E27FC236}">
                <a16:creationId xmlns:a16="http://schemas.microsoft.com/office/drawing/2014/main" id="{0373660E-9B15-4770-8ABC-5682E90218A0}"/>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28</a:t>
            </a:r>
          </a:p>
        </p:txBody>
      </p:sp>
      <p:sp>
        <p:nvSpPr>
          <p:cNvPr id="59" name="Rectangle: Rounded Corners 58" descr="n185 Fb Thu Huong Pham">
            <a:extLst>
              <a:ext uri="{FF2B5EF4-FFF2-40B4-BE49-F238E27FC236}">
                <a16:creationId xmlns:a16="http://schemas.microsoft.com/office/drawing/2014/main" id="{3CE78B54-181C-4762-8613-EA2851648BDC}"/>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27</a:t>
            </a:r>
          </a:p>
        </p:txBody>
      </p:sp>
      <p:sp>
        <p:nvSpPr>
          <p:cNvPr id="60" name="Rectangle: Rounded Corners 59" descr="n185 Fb Thu Huong Pham">
            <a:extLst>
              <a:ext uri="{FF2B5EF4-FFF2-40B4-BE49-F238E27FC236}">
                <a16:creationId xmlns:a16="http://schemas.microsoft.com/office/drawing/2014/main" id="{5E577564-00BC-4086-B9D0-4C8CC9C9742F}"/>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26</a:t>
            </a:r>
          </a:p>
        </p:txBody>
      </p:sp>
      <p:sp>
        <p:nvSpPr>
          <p:cNvPr id="61" name="Rectangle: Rounded Corners 60" descr="n185 Fb Thu Huong Pham">
            <a:extLst>
              <a:ext uri="{FF2B5EF4-FFF2-40B4-BE49-F238E27FC236}">
                <a16:creationId xmlns:a16="http://schemas.microsoft.com/office/drawing/2014/main" id="{5647BA9A-C8A3-487A-AC8D-14F774F9B491}"/>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25</a:t>
            </a:r>
          </a:p>
        </p:txBody>
      </p:sp>
      <p:sp>
        <p:nvSpPr>
          <p:cNvPr id="62" name="Rectangle: Rounded Corners 61" descr="n185 Fb Thu Huong Pham">
            <a:extLst>
              <a:ext uri="{FF2B5EF4-FFF2-40B4-BE49-F238E27FC236}">
                <a16:creationId xmlns:a16="http://schemas.microsoft.com/office/drawing/2014/main" id="{8BCB738B-5EE1-42BA-99A9-F53F49033AD8}"/>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24</a:t>
            </a:r>
          </a:p>
        </p:txBody>
      </p:sp>
      <p:sp>
        <p:nvSpPr>
          <p:cNvPr id="63" name="Rectangle: Rounded Corners 62" descr="n185 Fb Thu Huong Pham">
            <a:extLst>
              <a:ext uri="{FF2B5EF4-FFF2-40B4-BE49-F238E27FC236}">
                <a16:creationId xmlns:a16="http://schemas.microsoft.com/office/drawing/2014/main" id="{82053DCD-FD5B-48D2-817E-86C69BBF1ACF}"/>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23</a:t>
            </a:r>
          </a:p>
        </p:txBody>
      </p:sp>
      <p:sp>
        <p:nvSpPr>
          <p:cNvPr id="64" name="Rectangle: Rounded Corners 63" descr="n185 Fb Thu Huong Pham">
            <a:extLst>
              <a:ext uri="{FF2B5EF4-FFF2-40B4-BE49-F238E27FC236}">
                <a16:creationId xmlns:a16="http://schemas.microsoft.com/office/drawing/2014/main" id="{332C5100-DD51-43FF-A912-FB2139B9C0F4}"/>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22</a:t>
            </a:r>
          </a:p>
        </p:txBody>
      </p:sp>
      <p:sp>
        <p:nvSpPr>
          <p:cNvPr id="65" name="Rectangle: Rounded Corners 64" descr="n185 Fb Thu Huong Pham">
            <a:extLst>
              <a:ext uri="{FF2B5EF4-FFF2-40B4-BE49-F238E27FC236}">
                <a16:creationId xmlns:a16="http://schemas.microsoft.com/office/drawing/2014/main" id="{187779C0-E5B2-4583-83CA-F6FBB9C44598}"/>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21</a:t>
            </a:r>
          </a:p>
        </p:txBody>
      </p:sp>
      <p:sp>
        <p:nvSpPr>
          <p:cNvPr id="66" name="Rectangle: Rounded Corners 65" descr="n185 Fb Thu Huong Pham">
            <a:extLst>
              <a:ext uri="{FF2B5EF4-FFF2-40B4-BE49-F238E27FC236}">
                <a16:creationId xmlns:a16="http://schemas.microsoft.com/office/drawing/2014/main" id="{ABEBDD78-3D4B-4EB0-B580-B38B5561F314}"/>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20</a:t>
            </a:r>
          </a:p>
        </p:txBody>
      </p:sp>
      <p:sp>
        <p:nvSpPr>
          <p:cNvPr id="67" name="Rectangle: Rounded Corners 66" descr="n185 Fb Thu Huong Pham">
            <a:extLst>
              <a:ext uri="{FF2B5EF4-FFF2-40B4-BE49-F238E27FC236}">
                <a16:creationId xmlns:a16="http://schemas.microsoft.com/office/drawing/2014/main" id="{046FB09C-B372-4D54-A232-63F67079A81F}"/>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19</a:t>
            </a:r>
          </a:p>
        </p:txBody>
      </p:sp>
      <p:sp>
        <p:nvSpPr>
          <p:cNvPr id="68" name="Rectangle: Rounded Corners 67" descr="n185 Fb Thu Huong Pham">
            <a:extLst>
              <a:ext uri="{FF2B5EF4-FFF2-40B4-BE49-F238E27FC236}">
                <a16:creationId xmlns:a16="http://schemas.microsoft.com/office/drawing/2014/main" id="{671F9DBF-ED1E-44DD-B063-6D5BAD1CB3B0}"/>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18</a:t>
            </a:r>
          </a:p>
        </p:txBody>
      </p:sp>
      <p:sp>
        <p:nvSpPr>
          <p:cNvPr id="69" name="Rectangle: Rounded Corners 68" descr="n185 Fb Thu Huong Pham">
            <a:extLst>
              <a:ext uri="{FF2B5EF4-FFF2-40B4-BE49-F238E27FC236}">
                <a16:creationId xmlns:a16="http://schemas.microsoft.com/office/drawing/2014/main" id="{65397936-8EF7-401B-A9D9-C7A4B74745C3}"/>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17</a:t>
            </a:r>
          </a:p>
        </p:txBody>
      </p:sp>
      <p:sp>
        <p:nvSpPr>
          <p:cNvPr id="70" name="Rectangle: Rounded Corners 69" descr="n185 Fb Thu Huong Pham">
            <a:extLst>
              <a:ext uri="{FF2B5EF4-FFF2-40B4-BE49-F238E27FC236}">
                <a16:creationId xmlns:a16="http://schemas.microsoft.com/office/drawing/2014/main" id="{90B4B156-22A2-4A20-872A-4841DA78BE16}"/>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16</a:t>
            </a:r>
          </a:p>
        </p:txBody>
      </p:sp>
      <p:sp>
        <p:nvSpPr>
          <p:cNvPr id="71" name="Rectangle: Rounded Corners 70" descr="n185 Fb Thu Huong Pham">
            <a:extLst>
              <a:ext uri="{FF2B5EF4-FFF2-40B4-BE49-F238E27FC236}">
                <a16:creationId xmlns:a16="http://schemas.microsoft.com/office/drawing/2014/main" id="{B8644812-7C02-4C0D-B99F-63BA1A4129F1}"/>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15</a:t>
            </a:r>
          </a:p>
        </p:txBody>
      </p:sp>
      <p:sp>
        <p:nvSpPr>
          <p:cNvPr id="72" name="Rectangle: Rounded Corners 71" descr="n185 Fb Thu Huong Pham">
            <a:extLst>
              <a:ext uri="{FF2B5EF4-FFF2-40B4-BE49-F238E27FC236}">
                <a16:creationId xmlns:a16="http://schemas.microsoft.com/office/drawing/2014/main" id="{01B721FC-C5C9-43D1-8F20-266C9A5C8461}"/>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14</a:t>
            </a:r>
          </a:p>
        </p:txBody>
      </p:sp>
      <p:sp>
        <p:nvSpPr>
          <p:cNvPr id="73" name="Rectangle: Rounded Corners 72" descr="n185 Fb Thu Huong Pham">
            <a:extLst>
              <a:ext uri="{FF2B5EF4-FFF2-40B4-BE49-F238E27FC236}">
                <a16:creationId xmlns:a16="http://schemas.microsoft.com/office/drawing/2014/main" id="{0DF2422A-926E-4CBE-95C4-7E7261A6D092}"/>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13</a:t>
            </a:r>
          </a:p>
        </p:txBody>
      </p:sp>
      <p:sp>
        <p:nvSpPr>
          <p:cNvPr id="74" name="Rectangle: Rounded Corners 73" descr="n185 Fb Thu Huong Pham">
            <a:extLst>
              <a:ext uri="{FF2B5EF4-FFF2-40B4-BE49-F238E27FC236}">
                <a16:creationId xmlns:a16="http://schemas.microsoft.com/office/drawing/2014/main" id="{3E2DEC3C-BDDF-4C2F-BF40-DCBFD3F41330}"/>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12</a:t>
            </a:r>
          </a:p>
        </p:txBody>
      </p:sp>
      <p:sp>
        <p:nvSpPr>
          <p:cNvPr id="75" name="Rectangle: Rounded Corners 74" descr="n185 Fb Thu Huong Pham">
            <a:extLst>
              <a:ext uri="{FF2B5EF4-FFF2-40B4-BE49-F238E27FC236}">
                <a16:creationId xmlns:a16="http://schemas.microsoft.com/office/drawing/2014/main" id="{BEA73FD7-F3C3-49BA-958C-CD0B93D6BE36}"/>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11</a:t>
            </a:r>
          </a:p>
        </p:txBody>
      </p:sp>
      <p:sp>
        <p:nvSpPr>
          <p:cNvPr id="76" name="Rectangle: Rounded Corners 75" descr="n185 Fb Thu Huong Pham">
            <a:extLst>
              <a:ext uri="{FF2B5EF4-FFF2-40B4-BE49-F238E27FC236}">
                <a16:creationId xmlns:a16="http://schemas.microsoft.com/office/drawing/2014/main" id="{BC860E04-7401-4726-AE92-5555CE328405}"/>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10</a:t>
            </a:r>
          </a:p>
        </p:txBody>
      </p:sp>
      <p:sp>
        <p:nvSpPr>
          <p:cNvPr id="77" name="Rectangle: Rounded Corners 76" descr="n185 Fb Thu Huong Pham">
            <a:extLst>
              <a:ext uri="{FF2B5EF4-FFF2-40B4-BE49-F238E27FC236}">
                <a16:creationId xmlns:a16="http://schemas.microsoft.com/office/drawing/2014/main" id="{510C2FF2-577D-4D01-A8F2-76C230C1A37A}"/>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09</a:t>
            </a:r>
          </a:p>
        </p:txBody>
      </p:sp>
      <p:sp>
        <p:nvSpPr>
          <p:cNvPr id="78" name="Rectangle: Rounded Corners 77" descr="n185 Fb Thu Huong Pham">
            <a:extLst>
              <a:ext uri="{FF2B5EF4-FFF2-40B4-BE49-F238E27FC236}">
                <a16:creationId xmlns:a16="http://schemas.microsoft.com/office/drawing/2014/main" id="{E73CACB0-7B35-4634-A177-F1CB45264EA1}"/>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08</a:t>
            </a:r>
          </a:p>
        </p:txBody>
      </p:sp>
      <p:sp>
        <p:nvSpPr>
          <p:cNvPr id="79" name="Rectangle: Rounded Corners 78" descr="n185 Fb Thu Huong Pham">
            <a:extLst>
              <a:ext uri="{FF2B5EF4-FFF2-40B4-BE49-F238E27FC236}">
                <a16:creationId xmlns:a16="http://schemas.microsoft.com/office/drawing/2014/main" id="{AFA62D50-4287-465E-BE4C-634CE5C45123}"/>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07</a:t>
            </a:r>
          </a:p>
        </p:txBody>
      </p:sp>
      <p:sp>
        <p:nvSpPr>
          <p:cNvPr id="80" name="Rectangle: Rounded Corners 79" descr="n185 Fb Thu Huong Pham">
            <a:extLst>
              <a:ext uri="{FF2B5EF4-FFF2-40B4-BE49-F238E27FC236}">
                <a16:creationId xmlns:a16="http://schemas.microsoft.com/office/drawing/2014/main" id="{F853686D-AEB4-497E-9C5F-23196E67E59E}"/>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06</a:t>
            </a:r>
          </a:p>
        </p:txBody>
      </p:sp>
      <p:sp>
        <p:nvSpPr>
          <p:cNvPr id="102" name="Rectangle: Rounded Corners 101" descr="n185 Fb Thu Huong Pham">
            <a:extLst>
              <a:ext uri="{FF2B5EF4-FFF2-40B4-BE49-F238E27FC236}">
                <a16:creationId xmlns:a16="http://schemas.microsoft.com/office/drawing/2014/main" id="{244B76E7-4EE9-403A-B26F-9A9C7583D814}"/>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05</a:t>
            </a:r>
          </a:p>
        </p:txBody>
      </p:sp>
      <p:sp>
        <p:nvSpPr>
          <p:cNvPr id="103" name="Rectangle: Rounded Corners 102" descr="n185 Fb Thu Huong Pham">
            <a:extLst>
              <a:ext uri="{FF2B5EF4-FFF2-40B4-BE49-F238E27FC236}">
                <a16:creationId xmlns:a16="http://schemas.microsoft.com/office/drawing/2014/main" id="{00616802-ECFB-476C-A2EB-9F603ED66852}"/>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04</a:t>
            </a:r>
          </a:p>
        </p:txBody>
      </p:sp>
      <p:sp>
        <p:nvSpPr>
          <p:cNvPr id="104" name="Rectangle: Rounded Corners 103" descr="n185 Fb Thu Huong Pham">
            <a:extLst>
              <a:ext uri="{FF2B5EF4-FFF2-40B4-BE49-F238E27FC236}">
                <a16:creationId xmlns:a16="http://schemas.microsoft.com/office/drawing/2014/main" id="{4B238FC1-1D1F-42D0-9F8A-C5E3698E4BB0}"/>
              </a:ext>
            </a:extLst>
          </p:cNvPr>
          <p:cNvSpPr/>
          <p:nvPr/>
        </p:nvSpPr>
        <p:spPr>
          <a:xfrm>
            <a:off x="7338121" y="3124876"/>
            <a:ext cx="1719470" cy="82743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sym typeface="Arial"/>
              </a:rPr>
              <a:t>0 : 03</a:t>
            </a:r>
          </a:p>
        </p:txBody>
      </p:sp>
      <p:sp>
        <p:nvSpPr>
          <p:cNvPr id="105" name="Rectangle: Rounded Corners 104" descr="n185 Fb Thu Huong Pham">
            <a:extLst>
              <a:ext uri="{FF2B5EF4-FFF2-40B4-BE49-F238E27FC236}">
                <a16:creationId xmlns:a16="http://schemas.microsoft.com/office/drawing/2014/main" id="{AAEBE469-0BC7-4232-B61F-0C4324674751}"/>
              </a:ext>
            </a:extLst>
          </p:cNvPr>
          <p:cNvSpPr/>
          <p:nvPr/>
        </p:nvSpPr>
        <p:spPr>
          <a:xfrm>
            <a:off x="7338121" y="3124876"/>
            <a:ext cx="1719470" cy="82743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sym typeface="Arial"/>
              </a:rPr>
              <a:t>0 : 02</a:t>
            </a:r>
          </a:p>
        </p:txBody>
      </p:sp>
      <p:sp>
        <p:nvSpPr>
          <p:cNvPr id="106" name="Rectangle: Rounded Corners 105" descr="n185 Fb Thu Huong Pham">
            <a:extLst>
              <a:ext uri="{FF2B5EF4-FFF2-40B4-BE49-F238E27FC236}">
                <a16:creationId xmlns:a16="http://schemas.microsoft.com/office/drawing/2014/main" id="{B651A9C2-BE17-4A9B-8754-A76C3ED43113}"/>
              </a:ext>
            </a:extLst>
          </p:cNvPr>
          <p:cNvSpPr/>
          <p:nvPr/>
        </p:nvSpPr>
        <p:spPr>
          <a:xfrm>
            <a:off x="7338121" y="3124876"/>
            <a:ext cx="1719470" cy="82743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sym typeface="Arial"/>
              </a:rPr>
              <a:t>0 : 01</a:t>
            </a:r>
          </a:p>
        </p:txBody>
      </p:sp>
      <p:sp>
        <p:nvSpPr>
          <p:cNvPr id="107" name="Rectangle: Rounded Corners 106" descr="n185 Fb Thu Huong Pham">
            <a:extLst>
              <a:ext uri="{FF2B5EF4-FFF2-40B4-BE49-F238E27FC236}">
                <a16:creationId xmlns:a16="http://schemas.microsoft.com/office/drawing/2014/main" id="{18709B08-D79F-4C31-A719-E26440B8BDF2}"/>
              </a:ext>
            </a:extLst>
          </p:cNvPr>
          <p:cNvSpPr/>
          <p:nvPr/>
        </p:nvSpPr>
        <p:spPr>
          <a:xfrm>
            <a:off x="7338121" y="3124876"/>
            <a:ext cx="1719470" cy="82743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sym typeface="Arial"/>
              </a:rPr>
              <a:t>0 : 00</a:t>
            </a:r>
          </a:p>
        </p:txBody>
      </p:sp>
      <p:sp>
        <p:nvSpPr>
          <p:cNvPr id="108" name="Rectangle: Rounded Corners 107" descr="n185 Fb Thu Huong Pham">
            <a:extLst>
              <a:ext uri="{FF2B5EF4-FFF2-40B4-BE49-F238E27FC236}">
                <a16:creationId xmlns:a16="http://schemas.microsoft.com/office/drawing/2014/main" id="{19FF1457-0E7D-4211-90AC-099DFF93F5D0}"/>
              </a:ext>
            </a:extLst>
          </p:cNvPr>
          <p:cNvSpPr/>
          <p:nvPr/>
        </p:nvSpPr>
        <p:spPr>
          <a:xfrm>
            <a:off x="7338121" y="3124876"/>
            <a:ext cx="1719470" cy="82743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sym typeface="Arial"/>
              </a:rPr>
              <a:t>HẾT GIỜ</a:t>
            </a:r>
          </a:p>
        </p:txBody>
      </p:sp>
    </p:spTree>
    <p:extLst>
      <p:ext uri="{BB962C8B-B14F-4D97-AF65-F5344CB8AC3E}">
        <p14:creationId xmlns:p14="http://schemas.microsoft.com/office/powerpoint/2010/main" val="88403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5"/>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55"/>
                                        </p:tgtEl>
                                      </p:cBhvr>
                                    </p:animEffect>
                                    <p:animScale>
                                      <p:cBhvr>
                                        <p:cTn id="12" dur="250" autoRev="1" fill="hold"/>
                                        <p:tgtEl>
                                          <p:spTgt spid="55"/>
                                        </p:tgtEl>
                                      </p:cBhvr>
                                      <p:by x="105000" y="105000"/>
                                    </p:animScale>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999"/>
                                          </p:stCondLst>
                                        </p:cTn>
                                        <p:tgtEl>
                                          <p:spTgt spid="56"/>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999"/>
                                          </p:stCondLst>
                                        </p:cTn>
                                        <p:tgtEl>
                                          <p:spTgt spid="57"/>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999"/>
                                          </p:stCondLst>
                                        </p:cTn>
                                        <p:tgtEl>
                                          <p:spTgt spid="58"/>
                                        </p:tgtEl>
                                        <p:attrNameLst>
                                          <p:attrName>style.visibility</p:attrName>
                                        </p:attrNameLst>
                                      </p:cBhvr>
                                      <p:to>
                                        <p:strVal val="visible"/>
                                      </p:to>
                                    </p:set>
                                  </p:childTnLst>
                                </p:cTn>
                              </p:par>
                            </p:childTnLst>
                          </p:cTn>
                        </p:par>
                        <p:par>
                          <p:cTn id="22" fill="hold">
                            <p:stCondLst>
                              <p:cond delay="3500"/>
                            </p:stCondLst>
                            <p:childTnLst>
                              <p:par>
                                <p:cTn id="23" presetID="1" presetClass="entr" presetSubtype="0" fill="hold" grpId="0" nodeType="afterEffect">
                                  <p:stCondLst>
                                    <p:cond delay="0"/>
                                  </p:stCondLst>
                                  <p:childTnLst>
                                    <p:set>
                                      <p:cBhvr>
                                        <p:cTn id="24" dur="1" fill="hold">
                                          <p:stCondLst>
                                            <p:cond delay="999"/>
                                          </p:stCondLst>
                                        </p:cTn>
                                        <p:tgtEl>
                                          <p:spTgt spid="59"/>
                                        </p:tgtEl>
                                        <p:attrNameLst>
                                          <p:attrName>style.visibility</p:attrName>
                                        </p:attrNameLst>
                                      </p:cBhvr>
                                      <p:to>
                                        <p:strVal val="visible"/>
                                      </p:to>
                                    </p:set>
                                  </p:childTnLst>
                                </p:cTn>
                              </p:par>
                            </p:childTnLst>
                          </p:cTn>
                        </p:par>
                        <p:par>
                          <p:cTn id="25" fill="hold">
                            <p:stCondLst>
                              <p:cond delay="4500"/>
                            </p:stCondLst>
                            <p:childTnLst>
                              <p:par>
                                <p:cTn id="26" presetID="1" presetClass="entr" presetSubtype="0" fill="hold" grpId="0" nodeType="afterEffect">
                                  <p:stCondLst>
                                    <p:cond delay="0"/>
                                  </p:stCondLst>
                                  <p:childTnLst>
                                    <p:set>
                                      <p:cBhvr>
                                        <p:cTn id="27" dur="1" fill="hold">
                                          <p:stCondLst>
                                            <p:cond delay="999"/>
                                          </p:stCondLst>
                                        </p:cTn>
                                        <p:tgtEl>
                                          <p:spTgt spid="60"/>
                                        </p:tgtEl>
                                        <p:attrNameLst>
                                          <p:attrName>style.visibility</p:attrName>
                                        </p:attrNameLst>
                                      </p:cBhvr>
                                      <p:to>
                                        <p:strVal val="visible"/>
                                      </p:to>
                                    </p:set>
                                  </p:childTnLst>
                                </p:cTn>
                              </p:par>
                            </p:childTnLst>
                          </p:cTn>
                        </p:par>
                        <p:par>
                          <p:cTn id="28" fill="hold">
                            <p:stCondLst>
                              <p:cond delay="5500"/>
                            </p:stCondLst>
                            <p:childTnLst>
                              <p:par>
                                <p:cTn id="29" presetID="1" presetClass="entr" presetSubtype="0" fill="hold" grpId="0" nodeType="afterEffect">
                                  <p:stCondLst>
                                    <p:cond delay="0"/>
                                  </p:stCondLst>
                                  <p:childTnLst>
                                    <p:set>
                                      <p:cBhvr>
                                        <p:cTn id="30" dur="1" fill="hold">
                                          <p:stCondLst>
                                            <p:cond delay="999"/>
                                          </p:stCondLst>
                                        </p:cTn>
                                        <p:tgtEl>
                                          <p:spTgt spid="61"/>
                                        </p:tgtEl>
                                        <p:attrNameLst>
                                          <p:attrName>style.visibility</p:attrName>
                                        </p:attrNameLst>
                                      </p:cBhvr>
                                      <p:to>
                                        <p:strVal val="visible"/>
                                      </p:to>
                                    </p:set>
                                  </p:childTnLst>
                                </p:cTn>
                              </p:par>
                            </p:childTnLst>
                          </p:cTn>
                        </p:par>
                        <p:par>
                          <p:cTn id="31" fill="hold">
                            <p:stCondLst>
                              <p:cond delay="6500"/>
                            </p:stCondLst>
                            <p:childTnLst>
                              <p:par>
                                <p:cTn id="32" presetID="1" presetClass="entr" presetSubtype="0" fill="hold" grpId="0" nodeType="afterEffect">
                                  <p:stCondLst>
                                    <p:cond delay="0"/>
                                  </p:stCondLst>
                                  <p:childTnLst>
                                    <p:set>
                                      <p:cBhvr>
                                        <p:cTn id="33" dur="1" fill="hold">
                                          <p:stCondLst>
                                            <p:cond delay="999"/>
                                          </p:stCondLst>
                                        </p:cTn>
                                        <p:tgtEl>
                                          <p:spTgt spid="62"/>
                                        </p:tgtEl>
                                        <p:attrNameLst>
                                          <p:attrName>style.visibility</p:attrName>
                                        </p:attrNameLst>
                                      </p:cBhvr>
                                      <p:to>
                                        <p:strVal val="visible"/>
                                      </p:to>
                                    </p:set>
                                  </p:childTnLst>
                                </p:cTn>
                              </p:par>
                            </p:childTnLst>
                          </p:cTn>
                        </p:par>
                        <p:par>
                          <p:cTn id="34" fill="hold">
                            <p:stCondLst>
                              <p:cond delay="7500"/>
                            </p:stCondLst>
                            <p:childTnLst>
                              <p:par>
                                <p:cTn id="35" presetID="1" presetClass="entr" presetSubtype="0" fill="hold" grpId="0" nodeType="afterEffect">
                                  <p:stCondLst>
                                    <p:cond delay="0"/>
                                  </p:stCondLst>
                                  <p:childTnLst>
                                    <p:set>
                                      <p:cBhvr>
                                        <p:cTn id="36" dur="1" fill="hold">
                                          <p:stCondLst>
                                            <p:cond delay="999"/>
                                          </p:stCondLst>
                                        </p:cTn>
                                        <p:tgtEl>
                                          <p:spTgt spid="63"/>
                                        </p:tgtEl>
                                        <p:attrNameLst>
                                          <p:attrName>style.visibility</p:attrName>
                                        </p:attrNameLst>
                                      </p:cBhvr>
                                      <p:to>
                                        <p:strVal val="visible"/>
                                      </p:to>
                                    </p:set>
                                  </p:childTnLst>
                                </p:cTn>
                              </p:par>
                            </p:childTnLst>
                          </p:cTn>
                        </p:par>
                        <p:par>
                          <p:cTn id="37" fill="hold">
                            <p:stCondLst>
                              <p:cond delay="8500"/>
                            </p:stCondLst>
                            <p:childTnLst>
                              <p:par>
                                <p:cTn id="38" presetID="1" presetClass="entr" presetSubtype="0" fill="hold" grpId="0" nodeType="afterEffect">
                                  <p:stCondLst>
                                    <p:cond delay="0"/>
                                  </p:stCondLst>
                                  <p:childTnLst>
                                    <p:set>
                                      <p:cBhvr>
                                        <p:cTn id="39" dur="1" fill="hold">
                                          <p:stCondLst>
                                            <p:cond delay="999"/>
                                          </p:stCondLst>
                                        </p:cTn>
                                        <p:tgtEl>
                                          <p:spTgt spid="64"/>
                                        </p:tgtEl>
                                        <p:attrNameLst>
                                          <p:attrName>style.visibility</p:attrName>
                                        </p:attrNameLst>
                                      </p:cBhvr>
                                      <p:to>
                                        <p:strVal val="visible"/>
                                      </p:to>
                                    </p:set>
                                  </p:childTnLst>
                                </p:cTn>
                              </p:par>
                            </p:childTnLst>
                          </p:cTn>
                        </p:par>
                        <p:par>
                          <p:cTn id="40" fill="hold">
                            <p:stCondLst>
                              <p:cond delay="9500"/>
                            </p:stCondLst>
                            <p:childTnLst>
                              <p:par>
                                <p:cTn id="41" presetID="1" presetClass="entr" presetSubtype="0" fill="hold" grpId="0" nodeType="afterEffect">
                                  <p:stCondLst>
                                    <p:cond delay="0"/>
                                  </p:stCondLst>
                                  <p:childTnLst>
                                    <p:set>
                                      <p:cBhvr>
                                        <p:cTn id="42" dur="1" fill="hold">
                                          <p:stCondLst>
                                            <p:cond delay="999"/>
                                          </p:stCondLst>
                                        </p:cTn>
                                        <p:tgtEl>
                                          <p:spTgt spid="65"/>
                                        </p:tgtEl>
                                        <p:attrNameLst>
                                          <p:attrName>style.visibility</p:attrName>
                                        </p:attrNameLst>
                                      </p:cBhvr>
                                      <p:to>
                                        <p:strVal val="visible"/>
                                      </p:to>
                                    </p:set>
                                  </p:childTnLst>
                                </p:cTn>
                              </p:par>
                            </p:childTnLst>
                          </p:cTn>
                        </p:par>
                        <p:par>
                          <p:cTn id="43" fill="hold">
                            <p:stCondLst>
                              <p:cond delay="10500"/>
                            </p:stCondLst>
                            <p:childTnLst>
                              <p:par>
                                <p:cTn id="44" presetID="1" presetClass="entr" presetSubtype="0" fill="hold" grpId="0" nodeType="afterEffect">
                                  <p:stCondLst>
                                    <p:cond delay="0"/>
                                  </p:stCondLst>
                                  <p:childTnLst>
                                    <p:set>
                                      <p:cBhvr>
                                        <p:cTn id="45" dur="1" fill="hold">
                                          <p:stCondLst>
                                            <p:cond delay="999"/>
                                          </p:stCondLst>
                                        </p:cTn>
                                        <p:tgtEl>
                                          <p:spTgt spid="66"/>
                                        </p:tgtEl>
                                        <p:attrNameLst>
                                          <p:attrName>style.visibility</p:attrName>
                                        </p:attrNameLst>
                                      </p:cBhvr>
                                      <p:to>
                                        <p:strVal val="visible"/>
                                      </p:to>
                                    </p:set>
                                  </p:childTnLst>
                                </p:cTn>
                              </p:par>
                            </p:childTnLst>
                          </p:cTn>
                        </p:par>
                        <p:par>
                          <p:cTn id="46" fill="hold">
                            <p:stCondLst>
                              <p:cond delay="11500"/>
                            </p:stCondLst>
                            <p:childTnLst>
                              <p:par>
                                <p:cTn id="47" presetID="1" presetClass="entr" presetSubtype="0" fill="hold" grpId="0" nodeType="afterEffect">
                                  <p:stCondLst>
                                    <p:cond delay="0"/>
                                  </p:stCondLst>
                                  <p:childTnLst>
                                    <p:set>
                                      <p:cBhvr>
                                        <p:cTn id="48" dur="1" fill="hold">
                                          <p:stCondLst>
                                            <p:cond delay="999"/>
                                          </p:stCondLst>
                                        </p:cTn>
                                        <p:tgtEl>
                                          <p:spTgt spid="67"/>
                                        </p:tgtEl>
                                        <p:attrNameLst>
                                          <p:attrName>style.visibility</p:attrName>
                                        </p:attrNameLst>
                                      </p:cBhvr>
                                      <p:to>
                                        <p:strVal val="visible"/>
                                      </p:to>
                                    </p:set>
                                  </p:childTnLst>
                                </p:cTn>
                              </p:par>
                            </p:childTnLst>
                          </p:cTn>
                        </p:par>
                        <p:par>
                          <p:cTn id="49" fill="hold">
                            <p:stCondLst>
                              <p:cond delay="12500"/>
                            </p:stCondLst>
                            <p:childTnLst>
                              <p:par>
                                <p:cTn id="50" presetID="1" presetClass="entr" presetSubtype="0" fill="hold" grpId="0" nodeType="afterEffect">
                                  <p:stCondLst>
                                    <p:cond delay="0"/>
                                  </p:stCondLst>
                                  <p:childTnLst>
                                    <p:set>
                                      <p:cBhvr>
                                        <p:cTn id="51" dur="1" fill="hold">
                                          <p:stCondLst>
                                            <p:cond delay="999"/>
                                          </p:stCondLst>
                                        </p:cTn>
                                        <p:tgtEl>
                                          <p:spTgt spid="68"/>
                                        </p:tgtEl>
                                        <p:attrNameLst>
                                          <p:attrName>style.visibility</p:attrName>
                                        </p:attrNameLst>
                                      </p:cBhvr>
                                      <p:to>
                                        <p:strVal val="visible"/>
                                      </p:to>
                                    </p:set>
                                  </p:childTnLst>
                                </p:cTn>
                              </p:par>
                            </p:childTnLst>
                          </p:cTn>
                        </p:par>
                        <p:par>
                          <p:cTn id="52" fill="hold">
                            <p:stCondLst>
                              <p:cond delay="13500"/>
                            </p:stCondLst>
                            <p:childTnLst>
                              <p:par>
                                <p:cTn id="53" presetID="1" presetClass="entr" presetSubtype="0" fill="hold" grpId="0" nodeType="afterEffect">
                                  <p:stCondLst>
                                    <p:cond delay="0"/>
                                  </p:stCondLst>
                                  <p:childTnLst>
                                    <p:set>
                                      <p:cBhvr>
                                        <p:cTn id="54" dur="1" fill="hold">
                                          <p:stCondLst>
                                            <p:cond delay="999"/>
                                          </p:stCondLst>
                                        </p:cTn>
                                        <p:tgtEl>
                                          <p:spTgt spid="69"/>
                                        </p:tgtEl>
                                        <p:attrNameLst>
                                          <p:attrName>style.visibility</p:attrName>
                                        </p:attrNameLst>
                                      </p:cBhvr>
                                      <p:to>
                                        <p:strVal val="visible"/>
                                      </p:to>
                                    </p:set>
                                  </p:childTnLst>
                                </p:cTn>
                              </p:par>
                            </p:childTnLst>
                          </p:cTn>
                        </p:par>
                        <p:par>
                          <p:cTn id="55" fill="hold">
                            <p:stCondLst>
                              <p:cond delay="14500"/>
                            </p:stCondLst>
                            <p:childTnLst>
                              <p:par>
                                <p:cTn id="56" presetID="1" presetClass="entr" presetSubtype="0" fill="hold" grpId="0" nodeType="afterEffect">
                                  <p:stCondLst>
                                    <p:cond delay="0"/>
                                  </p:stCondLst>
                                  <p:childTnLst>
                                    <p:set>
                                      <p:cBhvr>
                                        <p:cTn id="57" dur="1" fill="hold">
                                          <p:stCondLst>
                                            <p:cond delay="999"/>
                                          </p:stCondLst>
                                        </p:cTn>
                                        <p:tgtEl>
                                          <p:spTgt spid="70"/>
                                        </p:tgtEl>
                                        <p:attrNameLst>
                                          <p:attrName>style.visibility</p:attrName>
                                        </p:attrNameLst>
                                      </p:cBhvr>
                                      <p:to>
                                        <p:strVal val="visible"/>
                                      </p:to>
                                    </p:set>
                                  </p:childTnLst>
                                </p:cTn>
                              </p:par>
                            </p:childTnLst>
                          </p:cTn>
                        </p:par>
                        <p:par>
                          <p:cTn id="58" fill="hold">
                            <p:stCondLst>
                              <p:cond delay="15500"/>
                            </p:stCondLst>
                            <p:childTnLst>
                              <p:par>
                                <p:cTn id="59" presetID="1" presetClass="entr" presetSubtype="0" fill="hold" grpId="0" nodeType="afterEffect">
                                  <p:stCondLst>
                                    <p:cond delay="0"/>
                                  </p:stCondLst>
                                  <p:childTnLst>
                                    <p:set>
                                      <p:cBhvr>
                                        <p:cTn id="60" dur="1" fill="hold">
                                          <p:stCondLst>
                                            <p:cond delay="999"/>
                                          </p:stCondLst>
                                        </p:cTn>
                                        <p:tgtEl>
                                          <p:spTgt spid="71"/>
                                        </p:tgtEl>
                                        <p:attrNameLst>
                                          <p:attrName>style.visibility</p:attrName>
                                        </p:attrNameLst>
                                      </p:cBhvr>
                                      <p:to>
                                        <p:strVal val="visible"/>
                                      </p:to>
                                    </p:set>
                                  </p:childTnLst>
                                </p:cTn>
                              </p:par>
                            </p:childTnLst>
                          </p:cTn>
                        </p:par>
                        <p:par>
                          <p:cTn id="61" fill="hold">
                            <p:stCondLst>
                              <p:cond delay="16500"/>
                            </p:stCondLst>
                            <p:childTnLst>
                              <p:par>
                                <p:cTn id="62" presetID="1" presetClass="entr" presetSubtype="0" fill="hold" grpId="0" nodeType="afterEffect">
                                  <p:stCondLst>
                                    <p:cond delay="0"/>
                                  </p:stCondLst>
                                  <p:childTnLst>
                                    <p:set>
                                      <p:cBhvr>
                                        <p:cTn id="63" dur="1" fill="hold">
                                          <p:stCondLst>
                                            <p:cond delay="999"/>
                                          </p:stCondLst>
                                        </p:cTn>
                                        <p:tgtEl>
                                          <p:spTgt spid="72"/>
                                        </p:tgtEl>
                                        <p:attrNameLst>
                                          <p:attrName>style.visibility</p:attrName>
                                        </p:attrNameLst>
                                      </p:cBhvr>
                                      <p:to>
                                        <p:strVal val="visible"/>
                                      </p:to>
                                    </p:set>
                                  </p:childTnLst>
                                </p:cTn>
                              </p:par>
                            </p:childTnLst>
                          </p:cTn>
                        </p:par>
                        <p:par>
                          <p:cTn id="64" fill="hold">
                            <p:stCondLst>
                              <p:cond delay="17500"/>
                            </p:stCondLst>
                            <p:childTnLst>
                              <p:par>
                                <p:cTn id="65" presetID="1" presetClass="entr" presetSubtype="0" fill="hold" grpId="0" nodeType="afterEffect">
                                  <p:stCondLst>
                                    <p:cond delay="0"/>
                                  </p:stCondLst>
                                  <p:childTnLst>
                                    <p:set>
                                      <p:cBhvr>
                                        <p:cTn id="66" dur="1" fill="hold">
                                          <p:stCondLst>
                                            <p:cond delay="999"/>
                                          </p:stCondLst>
                                        </p:cTn>
                                        <p:tgtEl>
                                          <p:spTgt spid="73"/>
                                        </p:tgtEl>
                                        <p:attrNameLst>
                                          <p:attrName>style.visibility</p:attrName>
                                        </p:attrNameLst>
                                      </p:cBhvr>
                                      <p:to>
                                        <p:strVal val="visible"/>
                                      </p:to>
                                    </p:set>
                                  </p:childTnLst>
                                </p:cTn>
                              </p:par>
                            </p:childTnLst>
                          </p:cTn>
                        </p:par>
                        <p:par>
                          <p:cTn id="67" fill="hold">
                            <p:stCondLst>
                              <p:cond delay="18500"/>
                            </p:stCondLst>
                            <p:childTnLst>
                              <p:par>
                                <p:cTn id="68" presetID="1" presetClass="entr" presetSubtype="0" fill="hold" grpId="0" nodeType="afterEffect">
                                  <p:stCondLst>
                                    <p:cond delay="0"/>
                                  </p:stCondLst>
                                  <p:childTnLst>
                                    <p:set>
                                      <p:cBhvr>
                                        <p:cTn id="69" dur="1" fill="hold">
                                          <p:stCondLst>
                                            <p:cond delay="999"/>
                                          </p:stCondLst>
                                        </p:cTn>
                                        <p:tgtEl>
                                          <p:spTgt spid="74"/>
                                        </p:tgtEl>
                                        <p:attrNameLst>
                                          <p:attrName>style.visibility</p:attrName>
                                        </p:attrNameLst>
                                      </p:cBhvr>
                                      <p:to>
                                        <p:strVal val="visible"/>
                                      </p:to>
                                    </p:set>
                                  </p:childTnLst>
                                </p:cTn>
                              </p:par>
                            </p:childTnLst>
                          </p:cTn>
                        </p:par>
                        <p:par>
                          <p:cTn id="70" fill="hold">
                            <p:stCondLst>
                              <p:cond delay="19500"/>
                            </p:stCondLst>
                            <p:childTnLst>
                              <p:par>
                                <p:cTn id="71" presetID="1" presetClass="entr" presetSubtype="0" fill="hold" grpId="0" nodeType="afterEffect">
                                  <p:stCondLst>
                                    <p:cond delay="0"/>
                                  </p:stCondLst>
                                  <p:childTnLst>
                                    <p:set>
                                      <p:cBhvr>
                                        <p:cTn id="72" dur="1" fill="hold">
                                          <p:stCondLst>
                                            <p:cond delay="999"/>
                                          </p:stCondLst>
                                        </p:cTn>
                                        <p:tgtEl>
                                          <p:spTgt spid="75"/>
                                        </p:tgtEl>
                                        <p:attrNameLst>
                                          <p:attrName>style.visibility</p:attrName>
                                        </p:attrNameLst>
                                      </p:cBhvr>
                                      <p:to>
                                        <p:strVal val="visible"/>
                                      </p:to>
                                    </p:set>
                                  </p:childTnLst>
                                </p:cTn>
                              </p:par>
                            </p:childTnLst>
                          </p:cTn>
                        </p:par>
                        <p:par>
                          <p:cTn id="73" fill="hold">
                            <p:stCondLst>
                              <p:cond delay="20500"/>
                            </p:stCondLst>
                            <p:childTnLst>
                              <p:par>
                                <p:cTn id="74" presetID="1" presetClass="entr" presetSubtype="0" fill="hold" grpId="0" nodeType="afterEffect">
                                  <p:stCondLst>
                                    <p:cond delay="0"/>
                                  </p:stCondLst>
                                  <p:childTnLst>
                                    <p:set>
                                      <p:cBhvr>
                                        <p:cTn id="75" dur="1" fill="hold">
                                          <p:stCondLst>
                                            <p:cond delay="999"/>
                                          </p:stCondLst>
                                        </p:cTn>
                                        <p:tgtEl>
                                          <p:spTgt spid="76"/>
                                        </p:tgtEl>
                                        <p:attrNameLst>
                                          <p:attrName>style.visibility</p:attrName>
                                        </p:attrNameLst>
                                      </p:cBhvr>
                                      <p:to>
                                        <p:strVal val="visible"/>
                                      </p:to>
                                    </p:set>
                                  </p:childTnLst>
                                </p:cTn>
                              </p:par>
                            </p:childTnLst>
                          </p:cTn>
                        </p:par>
                        <p:par>
                          <p:cTn id="76" fill="hold">
                            <p:stCondLst>
                              <p:cond delay="21500"/>
                            </p:stCondLst>
                            <p:childTnLst>
                              <p:par>
                                <p:cTn id="77" presetID="1" presetClass="entr" presetSubtype="0" fill="hold" grpId="0" nodeType="afterEffect">
                                  <p:stCondLst>
                                    <p:cond delay="0"/>
                                  </p:stCondLst>
                                  <p:childTnLst>
                                    <p:set>
                                      <p:cBhvr>
                                        <p:cTn id="78" dur="1" fill="hold">
                                          <p:stCondLst>
                                            <p:cond delay="999"/>
                                          </p:stCondLst>
                                        </p:cTn>
                                        <p:tgtEl>
                                          <p:spTgt spid="77"/>
                                        </p:tgtEl>
                                        <p:attrNameLst>
                                          <p:attrName>style.visibility</p:attrName>
                                        </p:attrNameLst>
                                      </p:cBhvr>
                                      <p:to>
                                        <p:strVal val="visible"/>
                                      </p:to>
                                    </p:set>
                                  </p:childTnLst>
                                </p:cTn>
                              </p:par>
                            </p:childTnLst>
                          </p:cTn>
                        </p:par>
                        <p:par>
                          <p:cTn id="79" fill="hold">
                            <p:stCondLst>
                              <p:cond delay="22500"/>
                            </p:stCondLst>
                            <p:childTnLst>
                              <p:par>
                                <p:cTn id="80" presetID="1" presetClass="entr" presetSubtype="0" fill="hold" grpId="0" nodeType="afterEffect">
                                  <p:stCondLst>
                                    <p:cond delay="0"/>
                                  </p:stCondLst>
                                  <p:childTnLst>
                                    <p:set>
                                      <p:cBhvr>
                                        <p:cTn id="81" dur="1" fill="hold">
                                          <p:stCondLst>
                                            <p:cond delay="999"/>
                                          </p:stCondLst>
                                        </p:cTn>
                                        <p:tgtEl>
                                          <p:spTgt spid="78"/>
                                        </p:tgtEl>
                                        <p:attrNameLst>
                                          <p:attrName>style.visibility</p:attrName>
                                        </p:attrNameLst>
                                      </p:cBhvr>
                                      <p:to>
                                        <p:strVal val="visible"/>
                                      </p:to>
                                    </p:set>
                                  </p:childTnLst>
                                </p:cTn>
                              </p:par>
                            </p:childTnLst>
                          </p:cTn>
                        </p:par>
                        <p:par>
                          <p:cTn id="82" fill="hold">
                            <p:stCondLst>
                              <p:cond delay="23500"/>
                            </p:stCondLst>
                            <p:childTnLst>
                              <p:par>
                                <p:cTn id="83" presetID="1" presetClass="entr" presetSubtype="0" fill="hold" grpId="0" nodeType="afterEffect">
                                  <p:stCondLst>
                                    <p:cond delay="0"/>
                                  </p:stCondLst>
                                  <p:childTnLst>
                                    <p:set>
                                      <p:cBhvr>
                                        <p:cTn id="84" dur="1" fill="hold">
                                          <p:stCondLst>
                                            <p:cond delay="999"/>
                                          </p:stCondLst>
                                        </p:cTn>
                                        <p:tgtEl>
                                          <p:spTgt spid="79"/>
                                        </p:tgtEl>
                                        <p:attrNameLst>
                                          <p:attrName>style.visibility</p:attrName>
                                        </p:attrNameLst>
                                      </p:cBhvr>
                                      <p:to>
                                        <p:strVal val="visible"/>
                                      </p:to>
                                    </p:set>
                                  </p:childTnLst>
                                </p:cTn>
                              </p:par>
                            </p:childTnLst>
                          </p:cTn>
                        </p:par>
                        <p:par>
                          <p:cTn id="85" fill="hold">
                            <p:stCondLst>
                              <p:cond delay="24500"/>
                            </p:stCondLst>
                            <p:childTnLst>
                              <p:par>
                                <p:cTn id="86" presetID="1" presetClass="entr" presetSubtype="0" fill="hold" grpId="0" nodeType="afterEffect">
                                  <p:stCondLst>
                                    <p:cond delay="0"/>
                                  </p:stCondLst>
                                  <p:childTnLst>
                                    <p:set>
                                      <p:cBhvr>
                                        <p:cTn id="87" dur="1" fill="hold">
                                          <p:stCondLst>
                                            <p:cond delay="999"/>
                                          </p:stCondLst>
                                        </p:cTn>
                                        <p:tgtEl>
                                          <p:spTgt spid="80"/>
                                        </p:tgtEl>
                                        <p:attrNameLst>
                                          <p:attrName>style.visibility</p:attrName>
                                        </p:attrNameLst>
                                      </p:cBhvr>
                                      <p:to>
                                        <p:strVal val="visible"/>
                                      </p:to>
                                    </p:set>
                                  </p:childTnLst>
                                </p:cTn>
                              </p:par>
                            </p:childTnLst>
                          </p:cTn>
                        </p:par>
                        <p:par>
                          <p:cTn id="88" fill="hold">
                            <p:stCondLst>
                              <p:cond delay="25500"/>
                            </p:stCondLst>
                            <p:childTnLst>
                              <p:par>
                                <p:cTn id="89" presetID="1" presetClass="entr" presetSubtype="0" fill="hold" grpId="0" nodeType="afterEffect">
                                  <p:stCondLst>
                                    <p:cond delay="0"/>
                                  </p:stCondLst>
                                  <p:childTnLst>
                                    <p:set>
                                      <p:cBhvr>
                                        <p:cTn id="90" dur="1" fill="hold">
                                          <p:stCondLst>
                                            <p:cond delay="999"/>
                                          </p:stCondLst>
                                        </p:cTn>
                                        <p:tgtEl>
                                          <p:spTgt spid="102"/>
                                        </p:tgtEl>
                                        <p:attrNameLst>
                                          <p:attrName>style.visibility</p:attrName>
                                        </p:attrNameLst>
                                      </p:cBhvr>
                                      <p:to>
                                        <p:strVal val="visible"/>
                                      </p:to>
                                    </p:set>
                                  </p:childTnLst>
                                </p:cTn>
                              </p:par>
                            </p:childTnLst>
                          </p:cTn>
                        </p:par>
                        <p:par>
                          <p:cTn id="91" fill="hold">
                            <p:stCondLst>
                              <p:cond delay="26500"/>
                            </p:stCondLst>
                            <p:childTnLst>
                              <p:par>
                                <p:cTn id="92" presetID="1" presetClass="entr" presetSubtype="0" fill="hold" grpId="0" nodeType="afterEffect">
                                  <p:stCondLst>
                                    <p:cond delay="0"/>
                                  </p:stCondLst>
                                  <p:childTnLst>
                                    <p:set>
                                      <p:cBhvr>
                                        <p:cTn id="93" dur="1" fill="hold">
                                          <p:stCondLst>
                                            <p:cond delay="999"/>
                                          </p:stCondLst>
                                        </p:cTn>
                                        <p:tgtEl>
                                          <p:spTgt spid="103"/>
                                        </p:tgtEl>
                                        <p:attrNameLst>
                                          <p:attrName>style.visibility</p:attrName>
                                        </p:attrNameLst>
                                      </p:cBhvr>
                                      <p:to>
                                        <p:strVal val="visible"/>
                                      </p:to>
                                    </p:set>
                                  </p:childTnLst>
                                </p:cTn>
                              </p:par>
                            </p:childTnLst>
                          </p:cTn>
                        </p:par>
                        <p:par>
                          <p:cTn id="94" fill="hold">
                            <p:stCondLst>
                              <p:cond delay="27500"/>
                            </p:stCondLst>
                            <p:childTnLst>
                              <p:par>
                                <p:cTn id="95" presetID="1" presetClass="entr" presetSubtype="0" fill="hold" grpId="0" nodeType="afterEffect">
                                  <p:stCondLst>
                                    <p:cond delay="0"/>
                                  </p:stCondLst>
                                  <p:childTnLst>
                                    <p:set>
                                      <p:cBhvr>
                                        <p:cTn id="96" dur="1" fill="hold">
                                          <p:stCondLst>
                                            <p:cond delay="999"/>
                                          </p:stCondLst>
                                        </p:cTn>
                                        <p:tgtEl>
                                          <p:spTgt spid="104"/>
                                        </p:tgtEl>
                                        <p:attrNameLst>
                                          <p:attrName>style.visibility</p:attrName>
                                        </p:attrNameLst>
                                      </p:cBhvr>
                                      <p:to>
                                        <p:strVal val="visible"/>
                                      </p:to>
                                    </p:set>
                                  </p:childTnLst>
                                </p:cTn>
                              </p:par>
                            </p:childTnLst>
                          </p:cTn>
                        </p:par>
                        <p:par>
                          <p:cTn id="97" fill="hold">
                            <p:stCondLst>
                              <p:cond delay="28500"/>
                            </p:stCondLst>
                            <p:childTnLst>
                              <p:par>
                                <p:cTn id="98" presetID="1" presetClass="entr" presetSubtype="0" fill="hold" grpId="0" nodeType="afterEffect">
                                  <p:stCondLst>
                                    <p:cond delay="0"/>
                                  </p:stCondLst>
                                  <p:childTnLst>
                                    <p:set>
                                      <p:cBhvr>
                                        <p:cTn id="99" dur="1" fill="hold">
                                          <p:stCondLst>
                                            <p:cond delay="999"/>
                                          </p:stCondLst>
                                        </p:cTn>
                                        <p:tgtEl>
                                          <p:spTgt spid="105"/>
                                        </p:tgtEl>
                                        <p:attrNameLst>
                                          <p:attrName>style.visibility</p:attrName>
                                        </p:attrNameLst>
                                      </p:cBhvr>
                                      <p:to>
                                        <p:strVal val="visible"/>
                                      </p:to>
                                    </p:set>
                                  </p:childTnLst>
                                </p:cTn>
                              </p:par>
                            </p:childTnLst>
                          </p:cTn>
                        </p:par>
                        <p:par>
                          <p:cTn id="100" fill="hold">
                            <p:stCondLst>
                              <p:cond delay="29500"/>
                            </p:stCondLst>
                            <p:childTnLst>
                              <p:par>
                                <p:cTn id="101" presetID="1" presetClass="entr" presetSubtype="0" fill="hold" grpId="0" nodeType="afterEffect">
                                  <p:stCondLst>
                                    <p:cond delay="0"/>
                                  </p:stCondLst>
                                  <p:childTnLst>
                                    <p:set>
                                      <p:cBhvr>
                                        <p:cTn id="102" dur="1" fill="hold">
                                          <p:stCondLst>
                                            <p:cond delay="999"/>
                                          </p:stCondLst>
                                        </p:cTn>
                                        <p:tgtEl>
                                          <p:spTgt spid="106"/>
                                        </p:tgtEl>
                                        <p:attrNameLst>
                                          <p:attrName>style.visibility</p:attrName>
                                        </p:attrNameLst>
                                      </p:cBhvr>
                                      <p:to>
                                        <p:strVal val="visible"/>
                                      </p:to>
                                    </p:set>
                                  </p:childTnLst>
                                </p:cTn>
                              </p:par>
                            </p:childTnLst>
                          </p:cTn>
                        </p:par>
                        <p:par>
                          <p:cTn id="103" fill="hold">
                            <p:stCondLst>
                              <p:cond delay="30500"/>
                            </p:stCondLst>
                            <p:childTnLst>
                              <p:par>
                                <p:cTn id="104" presetID="1" presetClass="entr" presetSubtype="0" fill="hold" grpId="0" nodeType="afterEffect">
                                  <p:stCondLst>
                                    <p:cond delay="0"/>
                                  </p:stCondLst>
                                  <p:childTnLst>
                                    <p:set>
                                      <p:cBhvr>
                                        <p:cTn id="105" dur="1" fill="hold">
                                          <p:stCondLst>
                                            <p:cond delay="999"/>
                                          </p:stCondLst>
                                        </p:cTn>
                                        <p:tgtEl>
                                          <p:spTgt spid="107"/>
                                        </p:tgtEl>
                                        <p:attrNameLst>
                                          <p:attrName>style.visibility</p:attrName>
                                        </p:attrNameLst>
                                      </p:cBhvr>
                                      <p:to>
                                        <p:strVal val="visible"/>
                                      </p:to>
                                    </p:set>
                                  </p:childTnLst>
                                </p:cTn>
                              </p:par>
                            </p:childTnLst>
                          </p:cTn>
                        </p:par>
                        <p:par>
                          <p:cTn id="106" fill="hold">
                            <p:stCondLst>
                              <p:cond delay="31500"/>
                            </p:stCondLst>
                            <p:childTnLst>
                              <p:par>
                                <p:cTn id="107" presetID="1" presetClass="entr" presetSubtype="0" fill="hold" grpId="0" nodeType="afterEffect">
                                  <p:stCondLst>
                                    <p:cond delay="0"/>
                                  </p:stCondLst>
                                  <p:childTnLst>
                                    <p:set>
                                      <p:cBhvr>
                                        <p:cTn id="108" dur="1" fill="hold">
                                          <p:stCondLst>
                                            <p:cond delay="999"/>
                                          </p:stCondLst>
                                        </p:cTn>
                                        <p:tgtEl>
                                          <p:spTgt spid="108"/>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2" name="alarm clock.wav"/>
                                        </p:tgtEl>
                                      </p:cMediaNode>
                                    </p:audio>
                                  </p:subTnLst>
                                </p:cTn>
                              </p:par>
                            </p:childTnLst>
                          </p:cTn>
                        </p:par>
                      </p:childTnLst>
                    </p:cTn>
                  </p:par>
                </p:childTnLst>
              </p:cTn>
              <p:nextCondLst>
                <p:cond evt="onClick" delay="0">
                  <p:tgtEl>
                    <p:spTgt spid="55"/>
                  </p:tgtEl>
                </p:cond>
              </p:nextCondLst>
            </p:seq>
          </p:childTnLst>
        </p:cTn>
      </p:par>
    </p:tnLst>
    <p:bldLst>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102" grpId="0" animBg="1"/>
      <p:bldP spid="103" grpId="0" animBg="1"/>
      <p:bldP spid="104" grpId="0" animBg="1"/>
      <p:bldP spid="105" grpId="0" animBg="1"/>
      <p:bldP spid="106" grpId="0" animBg="1"/>
      <p:bldP spid="107" grpId="0" animBg="1"/>
      <p:bldP spid="10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47" name="Group 46" descr="n185 Fb Thu Huong Pham">
            <a:extLst>
              <a:ext uri="{FF2B5EF4-FFF2-40B4-BE49-F238E27FC236}">
                <a16:creationId xmlns:a16="http://schemas.microsoft.com/office/drawing/2014/main" id="{A15817FA-4832-4171-A864-7BFE69ED30C2}"/>
              </a:ext>
            </a:extLst>
          </p:cNvPr>
          <p:cNvGrpSpPr/>
          <p:nvPr/>
        </p:nvGrpSpPr>
        <p:grpSpPr>
          <a:xfrm>
            <a:off x="-834309" y="3930150"/>
            <a:ext cx="11495810" cy="1261872"/>
            <a:chOff x="-1140691" y="5175504"/>
            <a:chExt cx="15327746" cy="1682496"/>
          </a:xfrm>
        </p:grpSpPr>
        <p:pic>
          <p:nvPicPr>
            <p:cNvPr id="48" name="Picture 6">
              <a:extLst>
                <a:ext uri="{FF2B5EF4-FFF2-40B4-BE49-F238E27FC236}">
                  <a16:creationId xmlns:a16="http://schemas.microsoft.com/office/drawing/2014/main" id="{B84ADA8C-D471-4D9E-9714-C60600C2D8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71855" y="5175504"/>
              <a:ext cx="7315200" cy="1682496"/>
            </a:xfrm>
            <a:prstGeom prst="rect">
              <a:avLst/>
            </a:prstGeom>
          </p:spPr>
        </p:pic>
        <p:pic>
          <p:nvPicPr>
            <p:cNvPr id="49" name="Picture 6">
              <a:extLst>
                <a:ext uri="{FF2B5EF4-FFF2-40B4-BE49-F238E27FC236}">
                  <a16:creationId xmlns:a16="http://schemas.microsoft.com/office/drawing/2014/main" id="{CEE29B7A-B5A4-40AE-9BA6-6998B39FE8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214255" y="5175504"/>
              <a:ext cx="7315200" cy="1682496"/>
            </a:xfrm>
            <a:prstGeom prst="rect">
              <a:avLst/>
            </a:prstGeom>
          </p:spPr>
        </p:pic>
        <p:pic>
          <p:nvPicPr>
            <p:cNvPr id="50" name="Picture 6">
              <a:extLst>
                <a:ext uri="{FF2B5EF4-FFF2-40B4-BE49-F238E27FC236}">
                  <a16:creationId xmlns:a16="http://schemas.microsoft.com/office/drawing/2014/main" id="{25B65C83-B8D2-4283-B9FA-0B296C410E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40691" y="5175504"/>
              <a:ext cx="7315200" cy="1682496"/>
            </a:xfrm>
            <a:prstGeom prst="rect">
              <a:avLst/>
            </a:prstGeom>
          </p:spPr>
        </p:pic>
      </p:grpSp>
      <p:pic>
        <p:nvPicPr>
          <p:cNvPr id="52" name="Picture 51" descr="n185 Fb Thu Huong Pham">
            <a:hlinkClick r:id="rId5" action="ppaction://hlinksldjump"/>
            <a:extLst>
              <a:ext uri="{FF2B5EF4-FFF2-40B4-BE49-F238E27FC236}">
                <a16:creationId xmlns:a16="http://schemas.microsoft.com/office/drawing/2014/main" id="{9F7B1F85-A582-43FD-8107-846ACC1EE120}"/>
              </a:ext>
            </a:extLst>
          </p:cNvPr>
          <p:cNvPicPr>
            <a:picLocks noChangeAspect="1"/>
          </p:cNvPicPr>
          <p:nvPr/>
        </p:nvPicPr>
        <p:blipFill>
          <a:blip r:embed="rId6"/>
          <a:stretch>
            <a:fillRect/>
          </a:stretch>
        </p:blipFill>
        <p:spPr>
          <a:xfrm>
            <a:off x="7913510" y="4072380"/>
            <a:ext cx="1230491" cy="1119848"/>
          </a:xfrm>
          <a:prstGeom prst="rect">
            <a:avLst/>
          </a:prstGeom>
        </p:spPr>
      </p:pic>
      <p:pic>
        <p:nvPicPr>
          <p:cNvPr id="53" name="Picture 24" descr="n185 Fb Thu Huong Pham">
            <a:extLst>
              <a:ext uri="{FF2B5EF4-FFF2-40B4-BE49-F238E27FC236}">
                <a16:creationId xmlns:a16="http://schemas.microsoft.com/office/drawing/2014/main" id="{5DB9447B-CCA3-4A6A-B5D9-F4B826424CC4}"/>
              </a:ext>
            </a:extLst>
          </p:cNvPr>
          <p:cNvPicPr>
            <a:picLocks noChangeAspect="1"/>
          </p:cNvPicPr>
          <p:nvPr/>
        </p:nvPicPr>
        <p:blipFill>
          <a:blip r:embed="rId7"/>
          <a:srcRect/>
          <a:stretch>
            <a:fillRect/>
          </a:stretch>
        </p:blipFill>
        <p:spPr>
          <a:xfrm>
            <a:off x="-4725" y="3726216"/>
            <a:ext cx="1151591" cy="1471681"/>
          </a:xfrm>
          <a:prstGeom prst="rect">
            <a:avLst/>
          </a:prstGeom>
        </p:spPr>
      </p:pic>
      <p:graphicFrame>
        <p:nvGraphicFramePr>
          <p:cNvPr id="54" name="Diagram 53" descr="n185 Fb Thu Huong Pham">
            <a:extLst>
              <a:ext uri="{FF2B5EF4-FFF2-40B4-BE49-F238E27FC236}">
                <a16:creationId xmlns:a16="http://schemas.microsoft.com/office/drawing/2014/main" id="{0D6BD59B-3DF2-43E3-B7BF-1DECB4E20C06}"/>
              </a:ext>
            </a:extLst>
          </p:cNvPr>
          <p:cNvGraphicFramePr/>
          <p:nvPr>
            <p:extLst>
              <p:ext uri="{D42A27DB-BD31-4B8C-83A1-F6EECF244321}">
                <p14:modId xmlns:p14="http://schemas.microsoft.com/office/powerpoint/2010/main" val="992268533"/>
              </p:ext>
            </p:extLst>
          </p:nvPr>
        </p:nvGraphicFramePr>
        <p:xfrm>
          <a:off x="-512667" y="1314451"/>
          <a:ext cx="7999317" cy="37647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5" name="Rounded Rectangle 3" descr="n185 Fb Thu Huong Pham">
            <a:extLst>
              <a:ext uri="{FF2B5EF4-FFF2-40B4-BE49-F238E27FC236}">
                <a16:creationId xmlns:a16="http://schemas.microsoft.com/office/drawing/2014/main" id="{272B0925-9E97-419E-A7C1-2D0844CAD491}"/>
              </a:ext>
            </a:extLst>
          </p:cNvPr>
          <p:cNvSpPr/>
          <p:nvPr/>
        </p:nvSpPr>
        <p:spPr>
          <a:xfrm>
            <a:off x="166983" y="106680"/>
            <a:ext cx="8810034" cy="827432"/>
          </a:xfrm>
          <a:prstGeom prst="round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en-US" sz="28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sym typeface="Arial"/>
              </a:rPr>
              <a:t>Câu</a:t>
            </a:r>
            <a:r>
              <a:rPr kumimoji="0" lang="en-US" sz="28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sym typeface="Arial"/>
              </a:rPr>
              <a:t> 6: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sym typeface="Arial"/>
              </a:rPr>
              <a:t>Chọn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sym typeface="Arial"/>
              </a:rPr>
              <a:t>biến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sym typeface="Arial"/>
              </a:rPr>
              <a:t>đổi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sym typeface="Arial"/>
              </a:rPr>
              <a:t>đúng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sym typeface="Arial"/>
              </a:rPr>
              <a:t>trong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sym typeface="Arial"/>
              </a:rPr>
              <a:t>các</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sym typeface="Arial"/>
              </a:rPr>
              <a:t>biến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sym typeface="Arial"/>
              </a:rPr>
              <a:t>đổi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sym typeface="Arial"/>
              </a:rPr>
              <a:t>sau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pic>
        <p:nvPicPr>
          <p:cNvPr id="56" name="Picture 2" descr="n185 Fb Thu Huong Pham">
            <a:extLst>
              <a:ext uri="{FF2B5EF4-FFF2-40B4-BE49-F238E27FC236}">
                <a16:creationId xmlns:a16="http://schemas.microsoft.com/office/drawing/2014/main" id="{4E52A05B-BE7E-4D2D-A796-8881E388694D}"/>
              </a:ext>
            </a:extLst>
          </p:cNvPr>
          <p:cNvPicPr>
            <a:picLocks noChangeAspect="1" noChangeArrowheads="1"/>
          </p:cNvPicPr>
          <p:nvPr/>
        </p:nvPicPr>
        <p:blipFill>
          <a:blip r:embed="rId1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6139336" y="1997995"/>
            <a:ext cx="1103576" cy="1103576"/>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Rounded Corners 56" descr="n185 Fb Thu Huong Pham">
            <a:extLst>
              <a:ext uri="{FF2B5EF4-FFF2-40B4-BE49-F238E27FC236}">
                <a16:creationId xmlns:a16="http://schemas.microsoft.com/office/drawing/2014/main" id="{5EDA6A43-3D94-49B3-AD89-2E1D675F0707}"/>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THỜI GIAN</a:t>
            </a:r>
          </a:p>
        </p:txBody>
      </p:sp>
      <p:sp>
        <p:nvSpPr>
          <p:cNvPr id="58" name="Rectangle: Rounded Corners 57" descr="n185 Fb Thu Huong Pham">
            <a:extLst>
              <a:ext uri="{FF2B5EF4-FFF2-40B4-BE49-F238E27FC236}">
                <a16:creationId xmlns:a16="http://schemas.microsoft.com/office/drawing/2014/main" id="{44A8C578-1156-4568-9DC4-E943DA962625}"/>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30</a:t>
            </a:r>
          </a:p>
        </p:txBody>
      </p:sp>
      <p:sp>
        <p:nvSpPr>
          <p:cNvPr id="59" name="Rectangle: Rounded Corners 58" descr="n185 Fb Thu Huong Pham">
            <a:extLst>
              <a:ext uri="{FF2B5EF4-FFF2-40B4-BE49-F238E27FC236}">
                <a16:creationId xmlns:a16="http://schemas.microsoft.com/office/drawing/2014/main" id="{10A18B0B-D378-4DB8-AF8A-33D5BEAA846E}"/>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29</a:t>
            </a:r>
          </a:p>
        </p:txBody>
      </p:sp>
      <p:sp>
        <p:nvSpPr>
          <p:cNvPr id="60" name="Rectangle: Rounded Corners 59" descr="n185 Fb Thu Huong Pham">
            <a:extLst>
              <a:ext uri="{FF2B5EF4-FFF2-40B4-BE49-F238E27FC236}">
                <a16:creationId xmlns:a16="http://schemas.microsoft.com/office/drawing/2014/main" id="{FC68489C-A68D-4969-A3FF-FF2E66A674FF}"/>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28</a:t>
            </a:r>
          </a:p>
        </p:txBody>
      </p:sp>
      <p:sp>
        <p:nvSpPr>
          <p:cNvPr id="61" name="Rectangle: Rounded Corners 60" descr="n185 Fb Thu Huong Pham">
            <a:extLst>
              <a:ext uri="{FF2B5EF4-FFF2-40B4-BE49-F238E27FC236}">
                <a16:creationId xmlns:a16="http://schemas.microsoft.com/office/drawing/2014/main" id="{5DF374B0-03C9-44EC-A1A2-110A52D8E7DD}"/>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27</a:t>
            </a:r>
          </a:p>
        </p:txBody>
      </p:sp>
      <p:sp>
        <p:nvSpPr>
          <p:cNvPr id="62" name="Rectangle: Rounded Corners 61" descr="n185 Fb Thu Huong Pham">
            <a:extLst>
              <a:ext uri="{FF2B5EF4-FFF2-40B4-BE49-F238E27FC236}">
                <a16:creationId xmlns:a16="http://schemas.microsoft.com/office/drawing/2014/main" id="{DEEF6873-34B0-4A42-8D6A-599FBE283EFD}"/>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26</a:t>
            </a:r>
          </a:p>
        </p:txBody>
      </p:sp>
      <p:sp>
        <p:nvSpPr>
          <p:cNvPr id="63" name="Rectangle: Rounded Corners 62" descr="n185 Fb Thu Huong Pham">
            <a:extLst>
              <a:ext uri="{FF2B5EF4-FFF2-40B4-BE49-F238E27FC236}">
                <a16:creationId xmlns:a16="http://schemas.microsoft.com/office/drawing/2014/main" id="{30416331-A0C0-4815-ABCF-C6E73DD60DBD}"/>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25</a:t>
            </a:r>
          </a:p>
        </p:txBody>
      </p:sp>
      <p:sp>
        <p:nvSpPr>
          <p:cNvPr id="64" name="Rectangle: Rounded Corners 63" descr="n185 Fb Thu Huong Pham">
            <a:extLst>
              <a:ext uri="{FF2B5EF4-FFF2-40B4-BE49-F238E27FC236}">
                <a16:creationId xmlns:a16="http://schemas.microsoft.com/office/drawing/2014/main" id="{AE652636-2F04-46BA-B6C2-9D07FC920159}"/>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24</a:t>
            </a:r>
          </a:p>
        </p:txBody>
      </p:sp>
      <p:sp>
        <p:nvSpPr>
          <p:cNvPr id="65" name="Rectangle: Rounded Corners 64" descr="n185 Fb Thu Huong Pham">
            <a:extLst>
              <a:ext uri="{FF2B5EF4-FFF2-40B4-BE49-F238E27FC236}">
                <a16:creationId xmlns:a16="http://schemas.microsoft.com/office/drawing/2014/main" id="{BEB552DE-F2ED-4285-A20F-24CA31EC9A49}"/>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23</a:t>
            </a:r>
          </a:p>
        </p:txBody>
      </p:sp>
      <p:sp>
        <p:nvSpPr>
          <p:cNvPr id="66" name="Rectangle: Rounded Corners 65" descr="n185 Fb Thu Huong Pham">
            <a:extLst>
              <a:ext uri="{FF2B5EF4-FFF2-40B4-BE49-F238E27FC236}">
                <a16:creationId xmlns:a16="http://schemas.microsoft.com/office/drawing/2014/main" id="{0A7B715E-0025-4AE1-B823-EACABEB24F88}"/>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22</a:t>
            </a:r>
          </a:p>
        </p:txBody>
      </p:sp>
      <p:sp>
        <p:nvSpPr>
          <p:cNvPr id="67" name="Rectangle: Rounded Corners 66" descr="n185 Fb Thu Huong Pham">
            <a:extLst>
              <a:ext uri="{FF2B5EF4-FFF2-40B4-BE49-F238E27FC236}">
                <a16:creationId xmlns:a16="http://schemas.microsoft.com/office/drawing/2014/main" id="{D7A8F047-3E8E-4EA0-8C1E-1A7CDF8864EF}"/>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21</a:t>
            </a:r>
          </a:p>
        </p:txBody>
      </p:sp>
      <p:sp>
        <p:nvSpPr>
          <p:cNvPr id="68" name="Rectangle: Rounded Corners 67" descr="n185 Fb Thu Huong Pham">
            <a:extLst>
              <a:ext uri="{FF2B5EF4-FFF2-40B4-BE49-F238E27FC236}">
                <a16:creationId xmlns:a16="http://schemas.microsoft.com/office/drawing/2014/main" id="{0D0D3FC3-8B3E-4689-B3C8-54B60AB8F670}"/>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20</a:t>
            </a:r>
          </a:p>
        </p:txBody>
      </p:sp>
      <p:sp>
        <p:nvSpPr>
          <p:cNvPr id="69" name="Rectangle: Rounded Corners 68" descr="n185 Fb Thu Huong Pham">
            <a:extLst>
              <a:ext uri="{FF2B5EF4-FFF2-40B4-BE49-F238E27FC236}">
                <a16:creationId xmlns:a16="http://schemas.microsoft.com/office/drawing/2014/main" id="{118BF858-2AF5-419A-BDC8-F5F4CED2869D}"/>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19</a:t>
            </a:r>
          </a:p>
        </p:txBody>
      </p:sp>
      <p:sp>
        <p:nvSpPr>
          <p:cNvPr id="70" name="Rectangle: Rounded Corners 69" descr="n185 Fb Thu Huong Pham">
            <a:extLst>
              <a:ext uri="{FF2B5EF4-FFF2-40B4-BE49-F238E27FC236}">
                <a16:creationId xmlns:a16="http://schemas.microsoft.com/office/drawing/2014/main" id="{372CEE56-0516-4E4C-83CE-486A9AD1342A}"/>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18</a:t>
            </a:r>
          </a:p>
        </p:txBody>
      </p:sp>
      <p:sp>
        <p:nvSpPr>
          <p:cNvPr id="71" name="Rectangle: Rounded Corners 70" descr="n185 Fb Thu Huong Pham">
            <a:extLst>
              <a:ext uri="{FF2B5EF4-FFF2-40B4-BE49-F238E27FC236}">
                <a16:creationId xmlns:a16="http://schemas.microsoft.com/office/drawing/2014/main" id="{7CBF2DBA-9767-4B76-BE30-B3E35F01A41D}"/>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17</a:t>
            </a:r>
          </a:p>
        </p:txBody>
      </p:sp>
      <p:sp>
        <p:nvSpPr>
          <p:cNvPr id="72" name="Rectangle: Rounded Corners 71" descr="n185 Fb Thu Huong Pham">
            <a:extLst>
              <a:ext uri="{FF2B5EF4-FFF2-40B4-BE49-F238E27FC236}">
                <a16:creationId xmlns:a16="http://schemas.microsoft.com/office/drawing/2014/main" id="{0FC3DD07-2331-4913-8E1B-A5A0DFC44AAE}"/>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16</a:t>
            </a:r>
          </a:p>
        </p:txBody>
      </p:sp>
      <p:sp>
        <p:nvSpPr>
          <p:cNvPr id="73" name="Rectangle: Rounded Corners 72" descr="n185 Fb Thu Huong Pham">
            <a:extLst>
              <a:ext uri="{FF2B5EF4-FFF2-40B4-BE49-F238E27FC236}">
                <a16:creationId xmlns:a16="http://schemas.microsoft.com/office/drawing/2014/main" id="{61FF84D2-6EE2-4B54-B1C9-329F3A7782F5}"/>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15</a:t>
            </a:r>
          </a:p>
        </p:txBody>
      </p:sp>
      <p:sp>
        <p:nvSpPr>
          <p:cNvPr id="74" name="Rectangle: Rounded Corners 73" descr="n185 Fb Thu Huong Pham">
            <a:extLst>
              <a:ext uri="{FF2B5EF4-FFF2-40B4-BE49-F238E27FC236}">
                <a16:creationId xmlns:a16="http://schemas.microsoft.com/office/drawing/2014/main" id="{544A1275-8A54-49A6-B5A1-308DB1E61850}"/>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14</a:t>
            </a:r>
          </a:p>
        </p:txBody>
      </p:sp>
      <p:sp>
        <p:nvSpPr>
          <p:cNvPr id="75" name="Rectangle: Rounded Corners 74" descr="n185 Fb Thu Huong Pham">
            <a:extLst>
              <a:ext uri="{FF2B5EF4-FFF2-40B4-BE49-F238E27FC236}">
                <a16:creationId xmlns:a16="http://schemas.microsoft.com/office/drawing/2014/main" id="{803E598B-362E-4BA9-921B-75DB3CD4E5CC}"/>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13</a:t>
            </a:r>
          </a:p>
        </p:txBody>
      </p:sp>
      <p:sp>
        <p:nvSpPr>
          <p:cNvPr id="76" name="Rectangle: Rounded Corners 75" descr="n185 Fb Thu Huong Pham">
            <a:extLst>
              <a:ext uri="{FF2B5EF4-FFF2-40B4-BE49-F238E27FC236}">
                <a16:creationId xmlns:a16="http://schemas.microsoft.com/office/drawing/2014/main" id="{56E5F4B0-754A-49EF-A710-C61FBC78001B}"/>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12</a:t>
            </a:r>
          </a:p>
        </p:txBody>
      </p:sp>
      <p:sp>
        <p:nvSpPr>
          <p:cNvPr id="77" name="Rectangle: Rounded Corners 76" descr="n185 Fb Thu Huong Pham">
            <a:extLst>
              <a:ext uri="{FF2B5EF4-FFF2-40B4-BE49-F238E27FC236}">
                <a16:creationId xmlns:a16="http://schemas.microsoft.com/office/drawing/2014/main" id="{FC75C5F9-2FA8-40D9-89BD-9C9D01EE11E5}"/>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11</a:t>
            </a:r>
          </a:p>
        </p:txBody>
      </p:sp>
      <p:sp>
        <p:nvSpPr>
          <p:cNvPr id="78" name="Rectangle: Rounded Corners 77" descr="n185 Fb Thu Huong Pham">
            <a:extLst>
              <a:ext uri="{FF2B5EF4-FFF2-40B4-BE49-F238E27FC236}">
                <a16:creationId xmlns:a16="http://schemas.microsoft.com/office/drawing/2014/main" id="{818BE610-B5B9-448F-885C-29FBB945CC0D}"/>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10</a:t>
            </a:r>
          </a:p>
        </p:txBody>
      </p:sp>
      <p:sp>
        <p:nvSpPr>
          <p:cNvPr id="79" name="Rectangle: Rounded Corners 78" descr="n185 Fb Thu Huong Pham">
            <a:extLst>
              <a:ext uri="{FF2B5EF4-FFF2-40B4-BE49-F238E27FC236}">
                <a16:creationId xmlns:a16="http://schemas.microsoft.com/office/drawing/2014/main" id="{CF16E530-5126-4C68-B40B-73A8D64492F1}"/>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09</a:t>
            </a:r>
          </a:p>
        </p:txBody>
      </p:sp>
      <p:sp>
        <p:nvSpPr>
          <p:cNvPr id="80" name="Rectangle: Rounded Corners 79" descr="n185 Fb Thu Huong Pham">
            <a:extLst>
              <a:ext uri="{FF2B5EF4-FFF2-40B4-BE49-F238E27FC236}">
                <a16:creationId xmlns:a16="http://schemas.microsoft.com/office/drawing/2014/main" id="{7CEE074F-62F2-4A14-8BFA-C5B7B3B979B7}"/>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08</a:t>
            </a:r>
          </a:p>
        </p:txBody>
      </p:sp>
      <p:sp>
        <p:nvSpPr>
          <p:cNvPr id="81" name="Rectangle: Rounded Corners 80" descr="n185 Fb Thu Huong Pham">
            <a:extLst>
              <a:ext uri="{FF2B5EF4-FFF2-40B4-BE49-F238E27FC236}">
                <a16:creationId xmlns:a16="http://schemas.microsoft.com/office/drawing/2014/main" id="{C89C55E4-FE6A-4318-BDD2-A16CF24A8777}"/>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07</a:t>
            </a:r>
          </a:p>
        </p:txBody>
      </p:sp>
      <p:sp>
        <p:nvSpPr>
          <p:cNvPr id="82" name="Rectangle: Rounded Corners 81" descr="n185 Fb Thu Huong Pham">
            <a:extLst>
              <a:ext uri="{FF2B5EF4-FFF2-40B4-BE49-F238E27FC236}">
                <a16:creationId xmlns:a16="http://schemas.microsoft.com/office/drawing/2014/main" id="{C2D9FCD0-463B-4E3E-8186-0E83B0C8CEFE}"/>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06</a:t>
            </a:r>
          </a:p>
        </p:txBody>
      </p:sp>
      <p:sp>
        <p:nvSpPr>
          <p:cNvPr id="83" name="Rectangle: Rounded Corners 82" descr="n185 Fb Thu Huong Pham">
            <a:extLst>
              <a:ext uri="{FF2B5EF4-FFF2-40B4-BE49-F238E27FC236}">
                <a16:creationId xmlns:a16="http://schemas.microsoft.com/office/drawing/2014/main" id="{2852FE40-DE5B-4B6C-93A6-16484A3F3FF7}"/>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05</a:t>
            </a:r>
          </a:p>
        </p:txBody>
      </p:sp>
      <p:sp>
        <p:nvSpPr>
          <p:cNvPr id="84" name="Rectangle: Rounded Corners 83" descr="n185 Fb Thu Huong Pham">
            <a:extLst>
              <a:ext uri="{FF2B5EF4-FFF2-40B4-BE49-F238E27FC236}">
                <a16:creationId xmlns:a16="http://schemas.microsoft.com/office/drawing/2014/main" id="{F5E09DE2-E570-4177-9540-218889775B53}"/>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0 : 04</a:t>
            </a:r>
          </a:p>
        </p:txBody>
      </p:sp>
      <p:sp>
        <p:nvSpPr>
          <p:cNvPr id="85" name="Rectangle: Rounded Corners 84" descr="n185 Fb Thu Huong Pham">
            <a:extLst>
              <a:ext uri="{FF2B5EF4-FFF2-40B4-BE49-F238E27FC236}">
                <a16:creationId xmlns:a16="http://schemas.microsoft.com/office/drawing/2014/main" id="{30B270B0-378F-46AD-A95D-8E44E363D61E}"/>
              </a:ext>
            </a:extLst>
          </p:cNvPr>
          <p:cNvSpPr/>
          <p:nvPr/>
        </p:nvSpPr>
        <p:spPr>
          <a:xfrm>
            <a:off x="7338121" y="3124876"/>
            <a:ext cx="1719470" cy="82743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sym typeface="Arial"/>
              </a:rPr>
              <a:t>0 : 03</a:t>
            </a:r>
          </a:p>
        </p:txBody>
      </p:sp>
      <p:sp>
        <p:nvSpPr>
          <p:cNvPr id="86" name="Rectangle: Rounded Corners 85" descr="n185 Fb Thu Huong Pham">
            <a:extLst>
              <a:ext uri="{FF2B5EF4-FFF2-40B4-BE49-F238E27FC236}">
                <a16:creationId xmlns:a16="http://schemas.microsoft.com/office/drawing/2014/main" id="{5C62A93E-D532-4869-811F-4D6250A01C10}"/>
              </a:ext>
            </a:extLst>
          </p:cNvPr>
          <p:cNvSpPr/>
          <p:nvPr/>
        </p:nvSpPr>
        <p:spPr>
          <a:xfrm>
            <a:off x="7338121" y="3124876"/>
            <a:ext cx="1719470" cy="82743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sym typeface="Arial"/>
              </a:rPr>
              <a:t>0 : 02</a:t>
            </a:r>
          </a:p>
        </p:txBody>
      </p:sp>
      <p:sp>
        <p:nvSpPr>
          <p:cNvPr id="87" name="Rectangle: Rounded Corners 86" descr="n185 Fb Thu Huong Pham">
            <a:extLst>
              <a:ext uri="{FF2B5EF4-FFF2-40B4-BE49-F238E27FC236}">
                <a16:creationId xmlns:a16="http://schemas.microsoft.com/office/drawing/2014/main" id="{81CA56B6-E499-4FB6-8339-AF36F6447EAF}"/>
              </a:ext>
            </a:extLst>
          </p:cNvPr>
          <p:cNvSpPr/>
          <p:nvPr/>
        </p:nvSpPr>
        <p:spPr>
          <a:xfrm>
            <a:off x="7338121" y="3124876"/>
            <a:ext cx="1719470" cy="82743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sym typeface="Arial"/>
              </a:rPr>
              <a:t>0 : 01</a:t>
            </a:r>
          </a:p>
        </p:txBody>
      </p:sp>
      <p:sp>
        <p:nvSpPr>
          <p:cNvPr id="88" name="Rectangle: Rounded Corners 87" descr="n185 Fb Thu Huong Pham">
            <a:extLst>
              <a:ext uri="{FF2B5EF4-FFF2-40B4-BE49-F238E27FC236}">
                <a16:creationId xmlns:a16="http://schemas.microsoft.com/office/drawing/2014/main" id="{4C7B6439-44D4-4BD5-968B-63B7920C901C}"/>
              </a:ext>
            </a:extLst>
          </p:cNvPr>
          <p:cNvSpPr/>
          <p:nvPr/>
        </p:nvSpPr>
        <p:spPr>
          <a:xfrm>
            <a:off x="7338121" y="3124876"/>
            <a:ext cx="1719470" cy="82743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sym typeface="Arial"/>
              </a:rPr>
              <a:t>0 : 00</a:t>
            </a:r>
          </a:p>
        </p:txBody>
      </p:sp>
      <p:sp>
        <p:nvSpPr>
          <p:cNvPr id="89" name="Rectangle: Rounded Corners 88" descr="n185 Fb Thu Huong Pham">
            <a:extLst>
              <a:ext uri="{FF2B5EF4-FFF2-40B4-BE49-F238E27FC236}">
                <a16:creationId xmlns:a16="http://schemas.microsoft.com/office/drawing/2014/main" id="{21D2F41F-13B5-4432-A5A8-AEC48867D144}"/>
              </a:ext>
            </a:extLst>
          </p:cNvPr>
          <p:cNvSpPr/>
          <p:nvPr/>
        </p:nvSpPr>
        <p:spPr>
          <a:xfrm>
            <a:off x="7338121" y="3124876"/>
            <a:ext cx="1719470" cy="82743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sym typeface="Arial"/>
              </a:rPr>
              <a:t>HẾT GIỜ</a:t>
            </a:r>
          </a:p>
        </p:txBody>
      </p:sp>
    </p:spTree>
    <p:extLst>
      <p:ext uri="{BB962C8B-B14F-4D97-AF65-F5344CB8AC3E}">
        <p14:creationId xmlns:p14="http://schemas.microsoft.com/office/powerpoint/2010/main" val="289009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7"/>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57"/>
                                        </p:tgtEl>
                                      </p:cBhvr>
                                    </p:animEffect>
                                    <p:animScale>
                                      <p:cBhvr>
                                        <p:cTn id="12" dur="250" autoRev="1" fill="hold"/>
                                        <p:tgtEl>
                                          <p:spTgt spid="57"/>
                                        </p:tgtEl>
                                      </p:cBhvr>
                                      <p:by x="105000" y="105000"/>
                                    </p:animScale>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999"/>
                                          </p:stCondLst>
                                        </p:cTn>
                                        <p:tgtEl>
                                          <p:spTgt spid="58"/>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999"/>
                                          </p:stCondLst>
                                        </p:cTn>
                                        <p:tgtEl>
                                          <p:spTgt spid="59"/>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999"/>
                                          </p:stCondLst>
                                        </p:cTn>
                                        <p:tgtEl>
                                          <p:spTgt spid="60"/>
                                        </p:tgtEl>
                                        <p:attrNameLst>
                                          <p:attrName>style.visibility</p:attrName>
                                        </p:attrNameLst>
                                      </p:cBhvr>
                                      <p:to>
                                        <p:strVal val="visible"/>
                                      </p:to>
                                    </p:set>
                                  </p:childTnLst>
                                </p:cTn>
                              </p:par>
                            </p:childTnLst>
                          </p:cTn>
                        </p:par>
                        <p:par>
                          <p:cTn id="22" fill="hold">
                            <p:stCondLst>
                              <p:cond delay="3500"/>
                            </p:stCondLst>
                            <p:childTnLst>
                              <p:par>
                                <p:cTn id="23" presetID="1" presetClass="entr" presetSubtype="0" fill="hold" grpId="0" nodeType="afterEffect">
                                  <p:stCondLst>
                                    <p:cond delay="0"/>
                                  </p:stCondLst>
                                  <p:childTnLst>
                                    <p:set>
                                      <p:cBhvr>
                                        <p:cTn id="24" dur="1" fill="hold">
                                          <p:stCondLst>
                                            <p:cond delay="999"/>
                                          </p:stCondLst>
                                        </p:cTn>
                                        <p:tgtEl>
                                          <p:spTgt spid="61"/>
                                        </p:tgtEl>
                                        <p:attrNameLst>
                                          <p:attrName>style.visibility</p:attrName>
                                        </p:attrNameLst>
                                      </p:cBhvr>
                                      <p:to>
                                        <p:strVal val="visible"/>
                                      </p:to>
                                    </p:set>
                                  </p:childTnLst>
                                </p:cTn>
                              </p:par>
                            </p:childTnLst>
                          </p:cTn>
                        </p:par>
                        <p:par>
                          <p:cTn id="25" fill="hold">
                            <p:stCondLst>
                              <p:cond delay="4500"/>
                            </p:stCondLst>
                            <p:childTnLst>
                              <p:par>
                                <p:cTn id="26" presetID="1" presetClass="entr" presetSubtype="0" fill="hold" grpId="0" nodeType="afterEffect">
                                  <p:stCondLst>
                                    <p:cond delay="0"/>
                                  </p:stCondLst>
                                  <p:childTnLst>
                                    <p:set>
                                      <p:cBhvr>
                                        <p:cTn id="27" dur="1" fill="hold">
                                          <p:stCondLst>
                                            <p:cond delay="999"/>
                                          </p:stCondLst>
                                        </p:cTn>
                                        <p:tgtEl>
                                          <p:spTgt spid="62"/>
                                        </p:tgtEl>
                                        <p:attrNameLst>
                                          <p:attrName>style.visibility</p:attrName>
                                        </p:attrNameLst>
                                      </p:cBhvr>
                                      <p:to>
                                        <p:strVal val="visible"/>
                                      </p:to>
                                    </p:set>
                                  </p:childTnLst>
                                </p:cTn>
                              </p:par>
                            </p:childTnLst>
                          </p:cTn>
                        </p:par>
                        <p:par>
                          <p:cTn id="28" fill="hold">
                            <p:stCondLst>
                              <p:cond delay="5500"/>
                            </p:stCondLst>
                            <p:childTnLst>
                              <p:par>
                                <p:cTn id="29" presetID="1" presetClass="entr" presetSubtype="0" fill="hold" grpId="0" nodeType="afterEffect">
                                  <p:stCondLst>
                                    <p:cond delay="0"/>
                                  </p:stCondLst>
                                  <p:childTnLst>
                                    <p:set>
                                      <p:cBhvr>
                                        <p:cTn id="30" dur="1" fill="hold">
                                          <p:stCondLst>
                                            <p:cond delay="999"/>
                                          </p:stCondLst>
                                        </p:cTn>
                                        <p:tgtEl>
                                          <p:spTgt spid="63"/>
                                        </p:tgtEl>
                                        <p:attrNameLst>
                                          <p:attrName>style.visibility</p:attrName>
                                        </p:attrNameLst>
                                      </p:cBhvr>
                                      <p:to>
                                        <p:strVal val="visible"/>
                                      </p:to>
                                    </p:set>
                                  </p:childTnLst>
                                </p:cTn>
                              </p:par>
                            </p:childTnLst>
                          </p:cTn>
                        </p:par>
                        <p:par>
                          <p:cTn id="31" fill="hold">
                            <p:stCondLst>
                              <p:cond delay="6500"/>
                            </p:stCondLst>
                            <p:childTnLst>
                              <p:par>
                                <p:cTn id="32" presetID="1" presetClass="entr" presetSubtype="0" fill="hold" grpId="0" nodeType="afterEffect">
                                  <p:stCondLst>
                                    <p:cond delay="0"/>
                                  </p:stCondLst>
                                  <p:childTnLst>
                                    <p:set>
                                      <p:cBhvr>
                                        <p:cTn id="33" dur="1" fill="hold">
                                          <p:stCondLst>
                                            <p:cond delay="999"/>
                                          </p:stCondLst>
                                        </p:cTn>
                                        <p:tgtEl>
                                          <p:spTgt spid="64"/>
                                        </p:tgtEl>
                                        <p:attrNameLst>
                                          <p:attrName>style.visibility</p:attrName>
                                        </p:attrNameLst>
                                      </p:cBhvr>
                                      <p:to>
                                        <p:strVal val="visible"/>
                                      </p:to>
                                    </p:set>
                                  </p:childTnLst>
                                </p:cTn>
                              </p:par>
                            </p:childTnLst>
                          </p:cTn>
                        </p:par>
                        <p:par>
                          <p:cTn id="34" fill="hold">
                            <p:stCondLst>
                              <p:cond delay="7500"/>
                            </p:stCondLst>
                            <p:childTnLst>
                              <p:par>
                                <p:cTn id="35" presetID="1" presetClass="entr" presetSubtype="0" fill="hold" grpId="0" nodeType="afterEffect">
                                  <p:stCondLst>
                                    <p:cond delay="0"/>
                                  </p:stCondLst>
                                  <p:childTnLst>
                                    <p:set>
                                      <p:cBhvr>
                                        <p:cTn id="36" dur="1" fill="hold">
                                          <p:stCondLst>
                                            <p:cond delay="999"/>
                                          </p:stCondLst>
                                        </p:cTn>
                                        <p:tgtEl>
                                          <p:spTgt spid="65"/>
                                        </p:tgtEl>
                                        <p:attrNameLst>
                                          <p:attrName>style.visibility</p:attrName>
                                        </p:attrNameLst>
                                      </p:cBhvr>
                                      <p:to>
                                        <p:strVal val="visible"/>
                                      </p:to>
                                    </p:set>
                                  </p:childTnLst>
                                </p:cTn>
                              </p:par>
                            </p:childTnLst>
                          </p:cTn>
                        </p:par>
                        <p:par>
                          <p:cTn id="37" fill="hold">
                            <p:stCondLst>
                              <p:cond delay="8500"/>
                            </p:stCondLst>
                            <p:childTnLst>
                              <p:par>
                                <p:cTn id="38" presetID="1" presetClass="entr" presetSubtype="0" fill="hold" grpId="0" nodeType="afterEffect">
                                  <p:stCondLst>
                                    <p:cond delay="0"/>
                                  </p:stCondLst>
                                  <p:childTnLst>
                                    <p:set>
                                      <p:cBhvr>
                                        <p:cTn id="39" dur="1" fill="hold">
                                          <p:stCondLst>
                                            <p:cond delay="999"/>
                                          </p:stCondLst>
                                        </p:cTn>
                                        <p:tgtEl>
                                          <p:spTgt spid="66"/>
                                        </p:tgtEl>
                                        <p:attrNameLst>
                                          <p:attrName>style.visibility</p:attrName>
                                        </p:attrNameLst>
                                      </p:cBhvr>
                                      <p:to>
                                        <p:strVal val="visible"/>
                                      </p:to>
                                    </p:set>
                                  </p:childTnLst>
                                </p:cTn>
                              </p:par>
                            </p:childTnLst>
                          </p:cTn>
                        </p:par>
                        <p:par>
                          <p:cTn id="40" fill="hold">
                            <p:stCondLst>
                              <p:cond delay="9500"/>
                            </p:stCondLst>
                            <p:childTnLst>
                              <p:par>
                                <p:cTn id="41" presetID="1" presetClass="entr" presetSubtype="0" fill="hold" grpId="0" nodeType="afterEffect">
                                  <p:stCondLst>
                                    <p:cond delay="0"/>
                                  </p:stCondLst>
                                  <p:childTnLst>
                                    <p:set>
                                      <p:cBhvr>
                                        <p:cTn id="42" dur="1" fill="hold">
                                          <p:stCondLst>
                                            <p:cond delay="999"/>
                                          </p:stCondLst>
                                        </p:cTn>
                                        <p:tgtEl>
                                          <p:spTgt spid="67"/>
                                        </p:tgtEl>
                                        <p:attrNameLst>
                                          <p:attrName>style.visibility</p:attrName>
                                        </p:attrNameLst>
                                      </p:cBhvr>
                                      <p:to>
                                        <p:strVal val="visible"/>
                                      </p:to>
                                    </p:set>
                                  </p:childTnLst>
                                </p:cTn>
                              </p:par>
                            </p:childTnLst>
                          </p:cTn>
                        </p:par>
                        <p:par>
                          <p:cTn id="43" fill="hold">
                            <p:stCondLst>
                              <p:cond delay="10500"/>
                            </p:stCondLst>
                            <p:childTnLst>
                              <p:par>
                                <p:cTn id="44" presetID="1" presetClass="entr" presetSubtype="0" fill="hold" grpId="0" nodeType="afterEffect">
                                  <p:stCondLst>
                                    <p:cond delay="0"/>
                                  </p:stCondLst>
                                  <p:childTnLst>
                                    <p:set>
                                      <p:cBhvr>
                                        <p:cTn id="45" dur="1" fill="hold">
                                          <p:stCondLst>
                                            <p:cond delay="999"/>
                                          </p:stCondLst>
                                        </p:cTn>
                                        <p:tgtEl>
                                          <p:spTgt spid="68"/>
                                        </p:tgtEl>
                                        <p:attrNameLst>
                                          <p:attrName>style.visibility</p:attrName>
                                        </p:attrNameLst>
                                      </p:cBhvr>
                                      <p:to>
                                        <p:strVal val="visible"/>
                                      </p:to>
                                    </p:set>
                                  </p:childTnLst>
                                </p:cTn>
                              </p:par>
                            </p:childTnLst>
                          </p:cTn>
                        </p:par>
                        <p:par>
                          <p:cTn id="46" fill="hold">
                            <p:stCondLst>
                              <p:cond delay="11500"/>
                            </p:stCondLst>
                            <p:childTnLst>
                              <p:par>
                                <p:cTn id="47" presetID="1" presetClass="entr" presetSubtype="0" fill="hold" grpId="0" nodeType="afterEffect">
                                  <p:stCondLst>
                                    <p:cond delay="0"/>
                                  </p:stCondLst>
                                  <p:childTnLst>
                                    <p:set>
                                      <p:cBhvr>
                                        <p:cTn id="48" dur="1" fill="hold">
                                          <p:stCondLst>
                                            <p:cond delay="999"/>
                                          </p:stCondLst>
                                        </p:cTn>
                                        <p:tgtEl>
                                          <p:spTgt spid="69"/>
                                        </p:tgtEl>
                                        <p:attrNameLst>
                                          <p:attrName>style.visibility</p:attrName>
                                        </p:attrNameLst>
                                      </p:cBhvr>
                                      <p:to>
                                        <p:strVal val="visible"/>
                                      </p:to>
                                    </p:set>
                                  </p:childTnLst>
                                </p:cTn>
                              </p:par>
                            </p:childTnLst>
                          </p:cTn>
                        </p:par>
                        <p:par>
                          <p:cTn id="49" fill="hold">
                            <p:stCondLst>
                              <p:cond delay="12500"/>
                            </p:stCondLst>
                            <p:childTnLst>
                              <p:par>
                                <p:cTn id="50" presetID="1" presetClass="entr" presetSubtype="0" fill="hold" grpId="0" nodeType="afterEffect">
                                  <p:stCondLst>
                                    <p:cond delay="0"/>
                                  </p:stCondLst>
                                  <p:childTnLst>
                                    <p:set>
                                      <p:cBhvr>
                                        <p:cTn id="51" dur="1" fill="hold">
                                          <p:stCondLst>
                                            <p:cond delay="999"/>
                                          </p:stCondLst>
                                        </p:cTn>
                                        <p:tgtEl>
                                          <p:spTgt spid="70"/>
                                        </p:tgtEl>
                                        <p:attrNameLst>
                                          <p:attrName>style.visibility</p:attrName>
                                        </p:attrNameLst>
                                      </p:cBhvr>
                                      <p:to>
                                        <p:strVal val="visible"/>
                                      </p:to>
                                    </p:set>
                                  </p:childTnLst>
                                </p:cTn>
                              </p:par>
                            </p:childTnLst>
                          </p:cTn>
                        </p:par>
                        <p:par>
                          <p:cTn id="52" fill="hold">
                            <p:stCondLst>
                              <p:cond delay="13500"/>
                            </p:stCondLst>
                            <p:childTnLst>
                              <p:par>
                                <p:cTn id="53" presetID="1" presetClass="entr" presetSubtype="0" fill="hold" grpId="0" nodeType="afterEffect">
                                  <p:stCondLst>
                                    <p:cond delay="0"/>
                                  </p:stCondLst>
                                  <p:childTnLst>
                                    <p:set>
                                      <p:cBhvr>
                                        <p:cTn id="54" dur="1" fill="hold">
                                          <p:stCondLst>
                                            <p:cond delay="999"/>
                                          </p:stCondLst>
                                        </p:cTn>
                                        <p:tgtEl>
                                          <p:spTgt spid="71"/>
                                        </p:tgtEl>
                                        <p:attrNameLst>
                                          <p:attrName>style.visibility</p:attrName>
                                        </p:attrNameLst>
                                      </p:cBhvr>
                                      <p:to>
                                        <p:strVal val="visible"/>
                                      </p:to>
                                    </p:set>
                                  </p:childTnLst>
                                </p:cTn>
                              </p:par>
                            </p:childTnLst>
                          </p:cTn>
                        </p:par>
                        <p:par>
                          <p:cTn id="55" fill="hold">
                            <p:stCondLst>
                              <p:cond delay="14500"/>
                            </p:stCondLst>
                            <p:childTnLst>
                              <p:par>
                                <p:cTn id="56" presetID="1" presetClass="entr" presetSubtype="0" fill="hold" grpId="0" nodeType="afterEffect">
                                  <p:stCondLst>
                                    <p:cond delay="0"/>
                                  </p:stCondLst>
                                  <p:childTnLst>
                                    <p:set>
                                      <p:cBhvr>
                                        <p:cTn id="57" dur="1" fill="hold">
                                          <p:stCondLst>
                                            <p:cond delay="999"/>
                                          </p:stCondLst>
                                        </p:cTn>
                                        <p:tgtEl>
                                          <p:spTgt spid="72"/>
                                        </p:tgtEl>
                                        <p:attrNameLst>
                                          <p:attrName>style.visibility</p:attrName>
                                        </p:attrNameLst>
                                      </p:cBhvr>
                                      <p:to>
                                        <p:strVal val="visible"/>
                                      </p:to>
                                    </p:set>
                                  </p:childTnLst>
                                </p:cTn>
                              </p:par>
                            </p:childTnLst>
                          </p:cTn>
                        </p:par>
                        <p:par>
                          <p:cTn id="58" fill="hold">
                            <p:stCondLst>
                              <p:cond delay="15500"/>
                            </p:stCondLst>
                            <p:childTnLst>
                              <p:par>
                                <p:cTn id="59" presetID="1" presetClass="entr" presetSubtype="0" fill="hold" grpId="0" nodeType="afterEffect">
                                  <p:stCondLst>
                                    <p:cond delay="0"/>
                                  </p:stCondLst>
                                  <p:childTnLst>
                                    <p:set>
                                      <p:cBhvr>
                                        <p:cTn id="60" dur="1" fill="hold">
                                          <p:stCondLst>
                                            <p:cond delay="999"/>
                                          </p:stCondLst>
                                        </p:cTn>
                                        <p:tgtEl>
                                          <p:spTgt spid="73"/>
                                        </p:tgtEl>
                                        <p:attrNameLst>
                                          <p:attrName>style.visibility</p:attrName>
                                        </p:attrNameLst>
                                      </p:cBhvr>
                                      <p:to>
                                        <p:strVal val="visible"/>
                                      </p:to>
                                    </p:set>
                                  </p:childTnLst>
                                </p:cTn>
                              </p:par>
                            </p:childTnLst>
                          </p:cTn>
                        </p:par>
                        <p:par>
                          <p:cTn id="61" fill="hold">
                            <p:stCondLst>
                              <p:cond delay="16500"/>
                            </p:stCondLst>
                            <p:childTnLst>
                              <p:par>
                                <p:cTn id="62" presetID="1" presetClass="entr" presetSubtype="0" fill="hold" grpId="0" nodeType="afterEffect">
                                  <p:stCondLst>
                                    <p:cond delay="0"/>
                                  </p:stCondLst>
                                  <p:childTnLst>
                                    <p:set>
                                      <p:cBhvr>
                                        <p:cTn id="63" dur="1" fill="hold">
                                          <p:stCondLst>
                                            <p:cond delay="999"/>
                                          </p:stCondLst>
                                        </p:cTn>
                                        <p:tgtEl>
                                          <p:spTgt spid="74"/>
                                        </p:tgtEl>
                                        <p:attrNameLst>
                                          <p:attrName>style.visibility</p:attrName>
                                        </p:attrNameLst>
                                      </p:cBhvr>
                                      <p:to>
                                        <p:strVal val="visible"/>
                                      </p:to>
                                    </p:set>
                                  </p:childTnLst>
                                </p:cTn>
                              </p:par>
                            </p:childTnLst>
                          </p:cTn>
                        </p:par>
                        <p:par>
                          <p:cTn id="64" fill="hold">
                            <p:stCondLst>
                              <p:cond delay="17500"/>
                            </p:stCondLst>
                            <p:childTnLst>
                              <p:par>
                                <p:cTn id="65" presetID="1" presetClass="entr" presetSubtype="0" fill="hold" grpId="0" nodeType="afterEffect">
                                  <p:stCondLst>
                                    <p:cond delay="0"/>
                                  </p:stCondLst>
                                  <p:childTnLst>
                                    <p:set>
                                      <p:cBhvr>
                                        <p:cTn id="66" dur="1" fill="hold">
                                          <p:stCondLst>
                                            <p:cond delay="999"/>
                                          </p:stCondLst>
                                        </p:cTn>
                                        <p:tgtEl>
                                          <p:spTgt spid="75"/>
                                        </p:tgtEl>
                                        <p:attrNameLst>
                                          <p:attrName>style.visibility</p:attrName>
                                        </p:attrNameLst>
                                      </p:cBhvr>
                                      <p:to>
                                        <p:strVal val="visible"/>
                                      </p:to>
                                    </p:set>
                                  </p:childTnLst>
                                </p:cTn>
                              </p:par>
                            </p:childTnLst>
                          </p:cTn>
                        </p:par>
                        <p:par>
                          <p:cTn id="67" fill="hold">
                            <p:stCondLst>
                              <p:cond delay="18500"/>
                            </p:stCondLst>
                            <p:childTnLst>
                              <p:par>
                                <p:cTn id="68" presetID="1" presetClass="entr" presetSubtype="0" fill="hold" grpId="0" nodeType="afterEffect">
                                  <p:stCondLst>
                                    <p:cond delay="0"/>
                                  </p:stCondLst>
                                  <p:childTnLst>
                                    <p:set>
                                      <p:cBhvr>
                                        <p:cTn id="69" dur="1" fill="hold">
                                          <p:stCondLst>
                                            <p:cond delay="999"/>
                                          </p:stCondLst>
                                        </p:cTn>
                                        <p:tgtEl>
                                          <p:spTgt spid="76"/>
                                        </p:tgtEl>
                                        <p:attrNameLst>
                                          <p:attrName>style.visibility</p:attrName>
                                        </p:attrNameLst>
                                      </p:cBhvr>
                                      <p:to>
                                        <p:strVal val="visible"/>
                                      </p:to>
                                    </p:set>
                                  </p:childTnLst>
                                </p:cTn>
                              </p:par>
                            </p:childTnLst>
                          </p:cTn>
                        </p:par>
                        <p:par>
                          <p:cTn id="70" fill="hold">
                            <p:stCondLst>
                              <p:cond delay="19500"/>
                            </p:stCondLst>
                            <p:childTnLst>
                              <p:par>
                                <p:cTn id="71" presetID="1" presetClass="entr" presetSubtype="0" fill="hold" grpId="0" nodeType="afterEffect">
                                  <p:stCondLst>
                                    <p:cond delay="0"/>
                                  </p:stCondLst>
                                  <p:childTnLst>
                                    <p:set>
                                      <p:cBhvr>
                                        <p:cTn id="72" dur="1" fill="hold">
                                          <p:stCondLst>
                                            <p:cond delay="999"/>
                                          </p:stCondLst>
                                        </p:cTn>
                                        <p:tgtEl>
                                          <p:spTgt spid="77"/>
                                        </p:tgtEl>
                                        <p:attrNameLst>
                                          <p:attrName>style.visibility</p:attrName>
                                        </p:attrNameLst>
                                      </p:cBhvr>
                                      <p:to>
                                        <p:strVal val="visible"/>
                                      </p:to>
                                    </p:set>
                                  </p:childTnLst>
                                </p:cTn>
                              </p:par>
                            </p:childTnLst>
                          </p:cTn>
                        </p:par>
                        <p:par>
                          <p:cTn id="73" fill="hold">
                            <p:stCondLst>
                              <p:cond delay="20500"/>
                            </p:stCondLst>
                            <p:childTnLst>
                              <p:par>
                                <p:cTn id="74" presetID="1" presetClass="entr" presetSubtype="0" fill="hold" grpId="0" nodeType="afterEffect">
                                  <p:stCondLst>
                                    <p:cond delay="0"/>
                                  </p:stCondLst>
                                  <p:childTnLst>
                                    <p:set>
                                      <p:cBhvr>
                                        <p:cTn id="75" dur="1" fill="hold">
                                          <p:stCondLst>
                                            <p:cond delay="999"/>
                                          </p:stCondLst>
                                        </p:cTn>
                                        <p:tgtEl>
                                          <p:spTgt spid="78"/>
                                        </p:tgtEl>
                                        <p:attrNameLst>
                                          <p:attrName>style.visibility</p:attrName>
                                        </p:attrNameLst>
                                      </p:cBhvr>
                                      <p:to>
                                        <p:strVal val="visible"/>
                                      </p:to>
                                    </p:set>
                                  </p:childTnLst>
                                </p:cTn>
                              </p:par>
                            </p:childTnLst>
                          </p:cTn>
                        </p:par>
                        <p:par>
                          <p:cTn id="76" fill="hold">
                            <p:stCondLst>
                              <p:cond delay="21500"/>
                            </p:stCondLst>
                            <p:childTnLst>
                              <p:par>
                                <p:cTn id="77" presetID="1" presetClass="entr" presetSubtype="0" fill="hold" grpId="0" nodeType="afterEffect">
                                  <p:stCondLst>
                                    <p:cond delay="0"/>
                                  </p:stCondLst>
                                  <p:childTnLst>
                                    <p:set>
                                      <p:cBhvr>
                                        <p:cTn id="78" dur="1" fill="hold">
                                          <p:stCondLst>
                                            <p:cond delay="999"/>
                                          </p:stCondLst>
                                        </p:cTn>
                                        <p:tgtEl>
                                          <p:spTgt spid="79"/>
                                        </p:tgtEl>
                                        <p:attrNameLst>
                                          <p:attrName>style.visibility</p:attrName>
                                        </p:attrNameLst>
                                      </p:cBhvr>
                                      <p:to>
                                        <p:strVal val="visible"/>
                                      </p:to>
                                    </p:set>
                                  </p:childTnLst>
                                </p:cTn>
                              </p:par>
                            </p:childTnLst>
                          </p:cTn>
                        </p:par>
                        <p:par>
                          <p:cTn id="79" fill="hold">
                            <p:stCondLst>
                              <p:cond delay="22500"/>
                            </p:stCondLst>
                            <p:childTnLst>
                              <p:par>
                                <p:cTn id="80" presetID="1" presetClass="entr" presetSubtype="0" fill="hold" grpId="0" nodeType="afterEffect">
                                  <p:stCondLst>
                                    <p:cond delay="0"/>
                                  </p:stCondLst>
                                  <p:childTnLst>
                                    <p:set>
                                      <p:cBhvr>
                                        <p:cTn id="81" dur="1" fill="hold">
                                          <p:stCondLst>
                                            <p:cond delay="999"/>
                                          </p:stCondLst>
                                        </p:cTn>
                                        <p:tgtEl>
                                          <p:spTgt spid="80"/>
                                        </p:tgtEl>
                                        <p:attrNameLst>
                                          <p:attrName>style.visibility</p:attrName>
                                        </p:attrNameLst>
                                      </p:cBhvr>
                                      <p:to>
                                        <p:strVal val="visible"/>
                                      </p:to>
                                    </p:set>
                                  </p:childTnLst>
                                </p:cTn>
                              </p:par>
                            </p:childTnLst>
                          </p:cTn>
                        </p:par>
                        <p:par>
                          <p:cTn id="82" fill="hold">
                            <p:stCondLst>
                              <p:cond delay="23500"/>
                            </p:stCondLst>
                            <p:childTnLst>
                              <p:par>
                                <p:cTn id="83" presetID="1" presetClass="entr" presetSubtype="0" fill="hold" grpId="0" nodeType="afterEffect">
                                  <p:stCondLst>
                                    <p:cond delay="0"/>
                                  </p:stCondLst>
                                  <p:childTnLst>
                                    <p:set>
                                      <p:cBhvr>
                                        <p:cTn id="84" dur="1" fill="hold">
                                          <p:stCondLst>
                                            <p:cond delay="999"/>
                                          </p:stCondLst>
                                        </p:cTn>
                                        <p:tgtEl>
                                          <p:spTgt spid="81"/>
                                        </p:tgtEl>
                                        <p:attrNameLst>
                                          <p:attrName>style.visibility</p:attrName>
                                        </p:attrNameLst>
                                      </p:cBhvr>
                                      <p:to>
                                        <p:strVal val="visible"/>
                                      </p:to>
                                    </p:set>
                                  </p:childTnLst>
                                </p:cTn>
                              </p:par>
                            </p:childTnLst>
                          </p:cTn>
                        </p:par>
                        <p:par>
                          <p:cTn id="85" fill="hold">
                            <p:stCondLst>
                              <p:cond delay="24500"/>
                            </p:stCondLst>
                            <p:childTnLst>
                              <p:par>
                                <p:cTn id="86" presetID="1" presetClass="entr" presetSubtype="0" fill="hold" grpId="0" nodeType="afterEffect">
                                  <p:stCondLst>
                                    <p:cond delay="0"/>
                                  </p:stCondLst>
                                  <p:childTnLst>
                                    <p:set>
                                      <p:cBhvr>
                                        <p:cTn id="87" dur="1" fill="hold">
                                          <p:stCondLst>
                                            <p:cond delay="999"/>
                                          </p:stCondLst>
                                        </p:cTn>
                                        <p:tgtEl>
                                          <p:spTgt spid="82"/>
                                        </p:tgtEl>
                                        <p:attrNameLst>
                                          <p:attrName>style.visibility</p:attrName>
                                        </p:attrNameLst>
                                      </p:cBhvr>
                                      <p:to>
                                        <p:strVal val="visible"/>
                                      </p:to>
                                    </p:set>
                                  </p:childTnLst>
                                </p:cTn>
                              </p:par>
                            </p:childTnLst>
                          </p:cTn>
                        </p:par>
                        <p:par>
                          <p:cTn id="88" fill="hold">
                            <p:stCondLst>
                              <p:cond delay="25500"/>
                            </p:stCondLst>
                            <p:childTnLst>
                              <p:par>
                                <p:cTn id="89" presetID="1" presetClass="entr" presetSubtype="0" fill="hold" grpId="0" nodeType="afterEffect">
                                  <p:stCondLst>
                                    <p:cond delay="0"/>
                                  </p:stCondLst>
                                  <p:childTnLst>
                                    <p:set>
                                      <p:cBhvr>
                                        <p:cTn id="90" dur="1" fill="hold">
                                          <p:stCondLst>
                                            <p:cond delay="999"/>
                                          </p:stCondLst>
                                        </p:cTn>
                                        <p:tgtEl>
                                          <p:spTgt spid="83"/>
                                        </p:tgtEl>
                                        <p:attrNameLst>
                                          <p:attrName>style.visibility</p:attrName>
                                        </p:attrNameLst>
                                      </p:cBhvr>
                                      <p:to>
                                        <p:strVal val="visible"/>
                                      </p:to>
                                    </p:set>
                                  </p:childTnLst>
                                </p:cTn>
                              </p:par>
                            </p:childTnLst>
                          </p:cTn>
                        </p:par>
                        <p:par>
                          <p:cTn id="91" fill="hold">
                            <p:stCondLst>
                              <p:cond delay="26500"/>
                            </p:stCondLst>
                            <p:childTnLst>
                              <p:par>
                                <p:cTn id="92" presetID="1" presetClass="entr" presetSubtype="0" fill="hold" grpId="0" nodeType="afterEffect">
                                  <p:stCondLst>
                                    <p:cond delay="0"/>
                                  </p:stCondLst>
                                  <p:childTnLst>
                                    <p:set>
                                      <p:cBhvr>
                                        <p:cTn id="93" dur="1" fill="hold">
                                          <p:stCondLst>
                                            <p:cond delay="999"/>
                                          </p:stCondLst>
                                        </p:cTn>
                                        <p:tgtEl>
                                          <p:spTgt spid="84"/>
                                        </p:tgtEl>
                                        <p:attrNameLst>
                                          <p:attrName>style.visibility</p:attrName>
                                        </p:attrNameLst>
                                      </p:cBhvr>
                                      <p:to>
                                        <p:strVal val="visible"/>
                                      </p:to>
                                    </p:set>
                                  </p:childTnLst>
                                </p:cTn>
                              </p:par>
                            </p:childTnLst>
                          </p:cTn>
                        </p:par>
                        <p:par>
                          <p:cTn id="94" fill="hold">
                            <p:stCondLst>
                              <p:cond delay="27500"/>
                            </p:stCondLst>
                            <p:childTnLst>
                              <p:par>
                                <p:cTn id="95" presetID="1" presetClass="entr" presetSubtype="0" fill="hold" grpId="0" nodeType="afterEffect">
                                  <p:stCondLst>
                                    <p:cond delay="0"/>
                                  </p:stCondLst>
                                  <p:childTnLst>
                                    <p:set>
                                      <p:cBhvr>
                                        <p:cTn id="96" dur="1" fill="hold">
                                          <p:stCondLst>
                                            <p:cond delay="999"/>
                                          </p:stCondLst>
                                        </p:cTn>
                                        <p:tgtEl>
                                          <p:spTgt spid="85"/>
                                        </p:tgtEl>
                                        <p:attrNameLst>
                                          <p:attrName>style.visibility</p:attrName>
                                        </p:attrNameLst>
                                      </p:cBhvr>
                                      <p:to>
                                        <p:strVal val="visible"/>
                                      </p:to>
                                    </p:set>
                                  </p:childTnLst>
                                </p:cTn>
                              </p:par>
                            </p:childTnLst>
                          </p:cTn>
                        </p:par>
                        <p:par>
                          <p:cTn id="97" fill="hold">
                            <p:stCondLst>
                              <p:cond delay="28500"/>
                            </p:stCondLst>
                            <p:childTnLst>
                              <p:par>
                                <p:cTn id="98" presetID="1" presetClass="entr" presetSubtype="0" fill="hold" grpId="0" nodeType="afterEffect">
                                  <p:stCondLst>
                                    <p:cond delay="0"/>
                                  </p:stCondLst>
                                  <p:childTnLst>
                                    <p:set>
                                      <p:cBhvr>
                                        <p:cTn id="99" dur="1" fill="hold">
                                          <p:stCondLst>
                                            <p:cond delay="999"/>
                                          </p:stCondLst>
                                        </p:cTn>
                                        <p:tgtEl>
                                          <p:spTgt spid="86"/>
                                        </p:tgtEl>
                                        <p:attrNameLst>
                                          <p:attrName>style.visibility</p:attrName>
                                        </p:attrNameLst>
                                      </p:cBhvr>
                                      <p:to>
                                        <p:strVal val="visible"/>
                                      </p:to>
                                    </p:set>
                                  </p:childTnLst>
                                </p:cTn>
                              </p:par>
                            </p:childTnLst>
                          </p:cTn>
                        </p:par>
                        <p:par>
                          <p:cTn id="100" fill="hold">
                            <p:stCondLst>
                              <p:cond delay="29500"/>
                            </p:stCondLst>
                            <p:childTnLst>
                              <p:par>
                                <p:cTn id="101" presetID="1" presetClass="entr" presetSubtype="0" fill="hold" grpId="0" nodeType="afterEffect">
                                  <p:stCondLst>
                                    <p:cond delay="0"/>
                                  </p:stCondLst>
                                  <p:childTnLst>
                                    <p:set>
                                      <p:cBhvr>
                                        <p:cTn id="102" dur="1" fill="hold">
                                          <p:stCondLst>
                                            <p:cond delay="999"/>
                                          </p:stCondLst>
                                        </p:cTn>
                                        <p:tgtEl>
                                          <p:spTgt spid="87"/>
                                        </p:tgtEl>
                                        <p:attrNameLst>
                                          <p:attrName>style.visibility</p:attrName>
                                        </p:attrNameLst>
                                      </p:cBhvr>
                                      <p:to>
                                        <p:strVal val="visible"/>
                                      </p:to>
                                    </p:set>
                                  </p:childTnLst>
                                </p:cTn>
                              </p:par>
                            </p:childTnLst>
                          </p:cTn>
                        </p:par>
                        <p:par>
                          <p:cTn id="103" fill="hold">
                            <p:stCondLst>
                              <p:cond delay="30500"/>
                            </p:stCondLst>
                            <p:childTnLst>
                              <p:par>
                                <p:cTn id="104" presetID="1" presetClass="entr" presetSubtype="0" fill="hold" grpId="0" nodeType="afterEffect">
                                  <p:stCondLst>
                                    <p:cond delay="0"/>
                                  </p:stCondLst>
                                  <p:childTnLst>
                                    <p:set>
                                      <p:cBhvr>
                                        <p:cTn id="105" dur="1" fill="hold">
                                          <p:stCondLst>
                                            <p:cond delay="999"/>
                                          </p:stCondLst>
                                        </p:cTn>
                                        <p:tgtEl>
                                          <p:spTgt spid="88"/>
                                        </p:tgtEl>
                                        <p:attrNameLst>
                                          <p:attrName>style.visibility</p:attrName>
                                        </p:attrNameLst>
                                      </p:cBhvr>
                                      <p:to>
                                        <p:strVal val="visible"/>
                                      </p:to>
                                    </p:set>
                                  </p:childTnLst>
                                </p:cTn>
                              </p:par>
                            </p:childTnLst>
                          </p:cTn>
                        </p:par>
                        <p:par>
                          <p:cTn id="106" fill="hold">
                            <p:stCondLst>
                              <p:cond delay="31500"/>
                            </p:stCondLst>
                            <p:childTnLst>
                              <p:par>
                                <p:cTn id="107" presetID="1" presetClass="entr" presetSubtype="0" fill="hold" grpId="0" nodeType="afterEffect">
                                  <p:stCondLst>
                                    <p:cond delay="0"/>
                                  </p:stCondLst>
                                  <p:childTnLst>
                                    <p:set>
                                      <p:cBhvr>
                                        <p:cTn id="108" dur="1" fill="hold">
                                          <p:stCondLst>
                                            <p:cond delay="999"/>
                                          </p:stCondLst>
                                        </p:cTn>
                                        <p:tgtEl>
                                          <p:spTgt spid="89"/>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2" name="alarm clock.wav"/>
                                        </p:tgtEl>
                                      </p:cMediaNode>
                                    </p:audio>
                                  </p:subTnLst>
                                </p:cTn>
                              </p:par>
                            </p:childTnLst>
                          </p:cTn>
                        </p:par>
                      </p:childTnLst>
                    </p:cTn>
                  </p:par>
                </p:childTnLst>
              </p:cTn>
              <p:nextCondLst>
                <p:cond evt="onClick" delay="0">
                  <p:tgtEl>
                    <p:spTgt spid="57"/>
                  </p:tgtEl>
                </p:cond>
              </p:nextCondLst>
            </p:seq>
          </p:childTnLst>
        </p:cTn>
      </p:par>
    </p:tnLst>
    <p:bldLst>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55" name="Group 54" descr="n185 Fb Thu Huong Pham">
            <a:extLst>
              <a:ext uri="{FF2B5EF4-FFF2-40B4-BE49-F238E27FC236}">
                <a16:creationId xmlns:a16="http://schemas.microsoft.com/office/drawing/2014/main" id="{741ABEF9-3EEB-4F8C-A4AC-6672E50C2B2B}"/>
              </a:ext>
            </a:extLst>
          </p:cNvPr>
          <p:cNvGrpSpPr/>
          <p:nvPr/>
        </p:nvGrpSpPr>
        <p:grpSpPr>
          <a:xfrm>
            <a:off x="-834309" y="3930150"/>
            <a:ext cx="11495810" cy="1261872"/>
            <a:chOff x="-1140691" y="5175504"/>
            <a:chExt cx="15327746" cy="1682496"/>
          </a:xfrm>
        </p:grpSpPr>
        <p:pic>
          <p:nvPicPr>
            <p:cNvPr id="56" name="Picture 6">
              <a:extLst>
                <a:ext uri="{FF2B5EF4-FFF2-40B4-BE49-F238E27FC236}">
                  <a16:creationId xmlns:a16="http://schemas.microsoft.com/office/drawing/2014/main" id="{B9E772FB-82F5-48BC-A42A-E49E01C139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71855" y="5175504"/>
              <a:ext cx="7315200" cy="1682496"/>
            </a:xfrm>
            <a:prstGeom prst="rect">
              <a:avLst/>
            </a:prstGeom>
          </p:spPr>
        </p:pic>
        <p:pic>
          <p:nvPicPr>
            <p:cNvPr id="57" name="Picture 6">
              <a:extLst>
                <a:ext uri="{FF2B5EF4-FFF2-40B4-BE49-F238E27FC236}">
                  <a16:creationId xmlns:a16="http://schemas.microsoft.com/office/drawing/2014/main" id="{93C7A278-4D74-4BFB-A04B-671E3389AD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214255" y="5175504"/>
              <a:ext cx="7315200" cy="1682496"/>
            </a:xfrm>
            <a:prstGeom prst="rect">
              <a:avLst/>
            </a:prstGeom>
          </p:spPr>
        </p:pic>
        <p:pic>
          <p:nvPicPr>
            <p:cNvPr id="58" name="Picture 6">
              <a:extLst>
                <a:ext uri="{FF2B5EF4-FFF2-40B4-BE49-F238E27FC236}">
                  <a16:creationId xmlns:a16="http://schemas.microsoft.com/office/drawing/2014/main" id="{1AFB7EF9-F174-45AB-8BB4-8B0ADFF02D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40691" y="5175504"/>
              <a:ext cx="7315200" cy="1682496"/>
            </a:xfrm>
            <a:prstGeom prst="rect">
              <a:avLst/>
            </a:prstGeom>
          </p:spPr>
        </p:pic>
      </p:grpSp>
      <p:pic>
        <p:nvPicPr>
          <p:cNvPr id="60" name="Picture 59" descr="n185 Fb Thu Huong Pham">
            <a:hlinkClick r:id="rId5" action="ppaction://hlinksldjump"/>
            <a:extLst>
              <a:ext uri="{FF2B5EF4-FFF2-40B4-BE49-F238E27FC236}">
                <a16:creationId xmlns:a16="http://schemas.microsoft.com/office/drawing/2014/main" id="{165723C6-5BCF-47AE-A1AE-5B92BA224117}"/>
              </a:ext>
            </a:extLst>
          </p:cNvPr>
          <p:cNvPicPr>
            <a:picLocks noChangeAspect="1"/>
          </p:cNvPicPr>
          <p:nvPr/>
        </p:nvPicPr>
        <p:blipFill>
          <a:blip r:embed="rId6"/>
          <a:stretch>
            <a:fillRect/>
          </a:stretch>
        </p:blipFill>
        <p:spPr>
          <a:xfrm>
            <a:off x="7913510" y="4072380"/>
            <a:ext cx="1230491" cy="1119848"/>
          </a:xfrm>
          <a:prstGeom prst="rect">
            <a:avLst/>
          </a:prstGeom>
        </p:spPr>
      </p:pic>
      <p:pic>
        <p:nvPicPr>
          <p:cNvPr id="61" name="Picture 24" descr="n185 Fb Thu Huong Pham">
            <a:extLst>
              <a:ext uri="{FF2B5EF4-FFF2-40B4-BE49-F238E27FC236}">
                <a16:creationId xmlns:a16="http://schemas.microsoft.com/office/drawing/2014/main" id="{60954940-47AD-401B-827F-2993E62ACB72}"/>
              </a:ext>
            </a:extLst>
          </p:cNvPr>
          <p:cNvPicPr>
            <a:picLocks noChangeAspect="1"/>
          </p:cNvPicPr>
          <p:nvPr/>
        </p:nvPicPr>
        <p:blipFill>
          <a:blip r:embed="rId7"/>
          <a:srcRect/>
          <a:stretch>
            <a:fillRect/>
          </a:stretch>
        </p:blipFill>
        <p:spPr>
          <a:xfrm>
            <a:off x="-4725" y="3726216"/>
            <a:ext cx="1151591" cy="1471681"/>
          </a:xfrm>
          <a:prstGeom prst="rect">
            <a:avLst/>
          </a:prstGeom>
        </p:spPr>
      </p:pic>
      <p:graphicFrame>
        <p:nvGraphicFramePr>
          <p:cNvPr id="62" name="Diagram 61" descr="n185 Fb Thu Huong Pham">
            <a:extLst>
              <a:ext uri="{FF2B5EF4-FFF2-40B4-BE49-F238E27FC236}">
                <a16:creationId xmlns:a16="http://schemas.microsoft.com/office/drawing/2014/main" id="{DE1E7F4A-B993-4665-815F-924B01DDFCA9}"/>
              </a:ext>
            </a:extLst>
          </p:cNvPr>
          <p:cNvGraphicFramePr/>
          <p:nvPr>
            <p:extLst>
              <p:ext uri="{D42A27DB-BD31-4B8C-83A1-F6EECF244321}">
                <p14:modId xmlns:p14="http://schemas.microsoft.com/office/powerpoint/2010/main" val="4143895024"/>
              </p:ext>
            </p:extLst>
          </p:nvPr>
        </p:nvGraphicFramePr>
        <p:xfrm>
          <a:off x="-471804" y="1504686"/>
          <a:ext cx="6916370" cy="352228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3" name="Rounded Rectangle 3" descr="n185 Fb Thu Huong Pham">
            <a:extLst>
              <a:ext uri="{FF2B5EF4-FFF2-40B4-BE49-F238E27FC236}">
                <a16:creationId xmlns:a16="http://schemas.microsoft.com/office/drawing/2014/main" id="{AAA3B512-B5DB-40F5-948B-4F357B66124A}"/>
              </a:ext>
            </a:extLst>
          </p:cNvPr>
          <p:cNvSpPr/>
          <p:nvPr/>
        </p:nvSpPr>
        <p:spPr>
          <a:xfrm>
            <a:off x="190500" y="116532"/>
            <a:ext cx="8740666" cy="1074660"/>
          </a:xfrm>
          <a:prstGeom prst="round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vi-VN" sz="2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sym typeface="Arial"/>
              </a:rPr>
              <a:t>Câu </a:t>
            </a:r>
            <a:r>
              <a:rPr kumimoji="0" lang="en-US" sz="2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sym typeface="Arial"/>
              </a:rPr>
              <a:t>7</a:t>
            </a:r>
            <a:r>
              <a:rPr kumimoji="0" lang="vi-VN" sz="2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sym typeface="Arial"/>
              </a:rPr>
              <a:t>: </a:t>
            </a:r>
            <a:r>
              <a:rPr lang="en-US" sz="2200" b="1" dirty="0" err="1">
                <a:solidFill>
                  <a:srgbClr val="000000"/>
                </a:solidFill>
                <a:effectLst/>
                <a:latin typeface="Cambria" panose="02040503050406030204" pitchFamily="18" charset="0"/>
                <a:ea typeface="Cambria" panose="02040503050406030204" pitchFamily="18" charset="0"/>
              </a:rPr>
              <a:t>Từ</a:t>
            </a:r>
            <a:r>
              <a:rPr lang="en-US" sz="2200" b="1" dirty="0">
                <a:solidFill>
                  <a:srgbClr val="000000"/>
                </a:solidFill>
                <a:effectLst/>
                <a:latin typeface="Cambria" panose="02040503050406030204" pitchFamily="18" charset="0"/>
                <a:ea typeface="Cambria" panose="02040503050406030204" pitchFamily="18" charset="0"/>
              </a:rPr>
              <a:t> </a:t>
            </a:r>
            <a:r>
              <a:rPr lang="en-US" sz="2200" b="1" dirty="0" err="1">
                <a:solidFill>
                  <a:srgbClr val="000000"/>
                </a:solidFill>
                <a:effectLst/>
                <a:latin typeface="Cambria" panose="02040503050406030204" pitchFamily="18" charset="0"/>
                <a:ea typeface="Cambria" panose="02040503050406030204" pitchFamily="18" charset="0"/>
              </a:rPr>
              <a:t>đồ</a:t>
            </a:r>
            <a:r>
              <a:rPr lang="en-US" sz="2200" b="1" dirty="0">
                <a:solidFill>
                  <a:srgbClr val="000000"/>
                </a:solidFill>
                <a:effectLst/>
                <a:latin typeface="Cambria" panose="02040503050406030204" pitchFamily="18" charset="0"/>
                <a:ea typeface="Cambria" panose="02040503050406030204" pitchFamily="18" charset="0"/>
              </a:rPr>
              <a:t> </a:t>
            </a:r>
            <a:r>
              <a:rPr lang="en-US" sz="2200" b="1" dirty="0" err="1">
                <a:solidFill>
                  <a:srgbClr val="000000"/>
                </a:solidFill>
                <a:effectLst/>
                <a:latin typeface="Cambria" panose="02040503050406030204" pitchFamily="18" charset="0"/>
                <a:ea typeface="Cambria" panose="02040503050406030204" pitchFamily="18" charset="0"/>
              </a:rPr>
              <a:t>thị</a:t>
            </a:r>
            <a:r>
              <a:rPr lang="en-US" sz="2200" b="1" dirty="0">
                <a:solidFill>
                  <a:srgbClr val="000000"/>
                </a:solidFill>
                <a:effectLst/>
                <a:latin typeface="Cambria" panose="02040503050406030204" pitchFamily="18" charset="0"/>
                <a:ea typeface="Cambria" panose="02040503050406030204" pitchFamily="18" charset="0"/>
              </a:rPr>
              <a:t> </a:t>
            </a:r>
            <a:r>
              <a:rPr lang="en-US" sz="2200" b="1" dirty="0" err="1">
                <a:solidFill>
                  <a:srgbClr val="000000"/>
                </a:solidFill>
                <a:effectLst/>
                <a:latin typeface="Cambria" panose="02040503050406030204" pitchFamily="18" charset="0"/>
                <a:ea typeface="Cambria" panose="02040503050406030204" pitchFamily="18" charset="0"/>
              </a:rPr>
              <a:t>biểu</a:t>
            </a:r>
            <a:r>
              <a:rPr lang="en-US" sz="2200" b="1" dirty="0">
                <a:solidFill>
                  <a:srgbClr val="000000"/>
                </a:solidFill>
                <a:effectLst/>
                <a:latin typeface="Cambria" panose="02040503050406030204" pitchFamily="18" charset="0"/>
                <a:ea typeface="Cambria" panose="02040503050406030204" pitchFamily="18" charset="0"/>
              </a:rPr>
              <a:t> </a:t>
            </a:r>
            <a:r>
              <a:rPr lang="en-US" sz="2200" b="1" dirty="0" err="1">
                <a:solidFill>
                  <a:srgbClr val="000000"/>
                </a:solidFill>
                <a:effectLst/>
                <a:latin typeface="Cambria" panose="02040503050406030204" pitchFamily="18" charset="0"/>
                <a:ea typeface="Cambria" panose="02040503050406030204" pitchFamily="18" charset="0"/>
              </a:rPr>
              <a:t>diễn</a:t>
            </a:r>
            <a:r>
              <a:rPr lang="en-US" sz="2200" b="1" dirty="0">
                <a:solidFill>
                  <a:srgbClr val="000000"/>
                </a:solidFill>
                <a:effectLst/>
                <a:latin typeface="Cambria" panose="02040503050406030204" pitchFamily="18" charset="0"/>
                <a:ea typeface="Cambria" panose="02040503050406030204" pitchFamily="18" charset="0"/>
              </a:rPr>
              <a:t> </a:t>
            </a:r>
            <a:r>
              <a:rPr lang="en-US" sz="2200" b="1" dirty="0" err="1">
                <a:solidFill>
                  <a:srgbClr val="000000"/>
                </a:solidFill>
                <a:effectLst/>
                <a:latin typeface="Cambria" panose="02040503050406030204" pitchFamily="18" charset="0"/>
                <a:ea typeface="Cambria" panose="02040503050406030204" pitchFamily="18" charset="0"/>
              </a:rPr>
              <a:t>sự</a:t>
            </a:r>
            <a:r>
              <a:rPr lang="en-US" sz="2200" b="1" dirty="0">
                <a:solidFill>
                  <a:srgbClr val="000000"/>
                </a:solidFill>
                <a:effectLst/>
                <a:latin typeface="Cambria" panose="02040503050406030204" pitchFamily="18" charset="0"/>
                <a:ea typeface="Cambria" panose="02040503050406030204" pitchFamily="18" charset="0"/>
              </a:rPr>
              <a:t> </a:t>
            </a:r>
            <a:r>
              <a:rPr lang="en-US" sz="2200" b="1" dirty="0" err="1">
                <a:solidFill>
                  <a:srgbClr val="000000"/>
                </a:solidFill>
                <a:effectLst/>
                <a:latin typeface="Cambria" panose="02040503050406030204" pitchFamily="18" charset="0"/>
                <a:ea typeface="Cambria" panose="02040503050406030204" pitchFamily="18" charset="0"/>
              </a:rPr>
              <a:t>phụ</a:t>
            </a:r>
            <a:r>
              <a:rPr lang="en-US" sz="2200" b="1" dirty="0">
                <a:solidFill>
                  <a:srgbClr val="000000"/>
                </a:solidFill>
                <a:effectLst/>
                <a:latin typeface="Cambria" panose="02040503050406030204" pitchFamily="18" charset="0"/>
                <a:ea typeface="Cambria" panose="02040503050406030204" pitchFamily="18" charset="0"/>
              </a:rPr>
              <a:t> </a:t>
            </a:r>
            <a:r>
              <a:rPr lang="en-US" sz="2200" b="1" dirty="0" err="1">
                <a:solidFill>
                  <a:srgbClr val="000000"/>
                </a:solidFill>
                <a:effectLst/>
                <a:latin typeface="Cambria" panose="02040503050406030204" pitchFamily="18" charset="0"/>
                <a:ea typeface="Cambria" panose="02040503050406030204" pitchFamily="18" charset="0"/>
              </a:rPr>
              <a:t>thuộc</a:t>
            </a:r>
            <a:r>
              <a:rPr lang="en-US" sz="2200" b="1" dirty="0">
                <a:solidFill>
                  <a:srgbClr val="000000"/>
                </a:solidFill>
                <a:effectLst/>
                <a:latin typeface="Cambria" panose="02040503050406030204" pitchFamily="18" charset="0"/>
                <a:ea typeface="Cambria" panose="02040503050406030204" pitchFamily="18" charset="0"/>
              </a:rPr>
              <a:t> </a:t>
            </a:r>
            <a:r>
              <a:rPr lang="en-US" sz="2200" b="1" dirty="0" err="1">
                <a:solidFill>
                  <a:srgbClr val="000000"/>
                </a:solidFill>
                <a:effectLst/>
                <a:latin typeface="Cambria" panose="02040503050406030204" pitchFamily="18" charset="0"/>
                <a:ea typeface="Cambria" panose="02040503050406030204" pitchFamily="18" charset="0"/>
              </a:rPr>
              <a:t>của</a:t>
            </a:r>
            <a:r>
              <a:rPr lang="en-US" sz="2200" b="1" dirty="0">
                <a:solidFill>
                  <a:srgbClr val="000000"/>
                </a:solidFill>
                <a:effectLst/>
                <a:latin typeface="Cambria" panose="02040503050406030204" pitchFamily="18" charset="0"/>
                <a:ea typeface="Cambria" panose="02040503050406030204" pitchFamily="18" charset="0"/>
              </a:rPr>
              <a:t> </a:t>
            </a:r>
            <a:r>
              <a:rPr lang="en-US" sz="2200" b="1" dirty="0" err="1">
                <a:solidFill>
                  <a:srgbClr val="000000"/>
                </a:solidFill>
                <a:effectLst/>
                <a:latin typeface="Cambria" panose="02040503050406030204" pitchFamily="18" charset="0"/>
                <a:ea typeface="Cambria" panose="02040503050406030204" pitchFamily="18" charset="0"/>
              </a:rPr>
              <a:t>cường</a:t>
            </a:r>
            <a:r>
              <a:rPr lang="en-US" sz="2200" b="1" dirty="0">
                <a:solidFill>
                  <a:srgbClr val="000000"/>
                </a:solidFill>
                <a:effectLst/>
                <a:latin typeface="Cambria" panose="02040503050406030204" pitchFamily="18" charset="0"/>
                <a:ea typeface="Cambria" panose="02040503050406030204" pitchFamily="18" charset="0"/>
              </a:rPr>
              <a:t> </a:t>
            </a:r>
            <a:r>
              <a:rPr lang="en-US" sz="2200" b="1" dirty="0" err="1">
                <a:solidFill>
                  <a:srgbClr val="000000"/>
                </a:solidFill>
                <a:effectLst/>
                <a:latin typeface="Cambria" panose="02040503050406030204" pitchFamily="18" charset="0"/>
                <a:ea typeface="Cambria" panose="02040503050406030204" pitchFamily="18" charset="0"/>
              </a:rPr>
              <a:t>độ</a:t>
            </a:r>
            <a:r>
              <a:rPr lang="en-US" sz="2200" b="1" dirty="0">
                <a:solidFill>
                  <a:srgbClr val="000000"/>
                </a:solidFill>
                <a:effectLst/>
                <a:latin typeface="Cambria" panose="02040503050406030204" pitchFamily="18" charset="0"/>
                <a:ea typeface="Cambria" panose="02040503050406030204" pitchFamily="18" charset="0"/>
              </a:rPr>
              <a:t> </a:t>
            </a:r>
            <a:r>
              <a:rPr lang="en-US" sz="2200" b="1" dirty="0" err="1">
                <a:solidFill>
                  <a:srgbClr val="000000"/>
                </a:solidFill>
                <a:effectLst/>
                <a:latin typeface="Cambria" panose="02040503050406030204" pitchFamily="18" charset="0"/>
                <a:ea typeface="Cambria" panose="02040503050406030204" pitchFamily="18" charset="0"/>
              </a:rPr>
              <a:t>dòng</a:t>
            </a:r>
            <a:r>
              <a:rPr lang="en-US" sz="2200" b="1" dirty="0">
                <a:solidFill>
                  <a:srgbClr val="000000"/>
                </a:solidFill>
                <a:effectLst/>
                <a:latin typeface="Cambria" panose="02040503050406030204" pitchFamily="18" charset="0"/>
                <a:ea typeface="Cambria" panose="02040503050406030204" pitchFamily="18" charset="0"/>
              </a:rPr>
              <a:t> </a:t>
            </a:r>
            <a:r>
              <a:rPr lang="en-US" sz="2200" b="1" dirty="0" err="1">
                <a:solidFill>
                  <a:srgbClr val="000000"/>
                </a:solidFill>
                <a:effectLst/>
                <a:latin typeface="Cambria" panose="02040503050406030204" pitchFamily="18" charset="0"/>
                <a:ea typeface="Cambria" panose="02040503050406030204" pitchFamily="18" charset="0"/>
              </a:rPr>
              <a:t>điện</a:t>
            </a:r>
            <a:r>
              <a:rPr lang="en-US" sz="2200" b="1" dirty="0">
                <a:solidFill>
                  <a:srgbClr val="000000"/>
                </a:solidFill>
                <a:effectLst/>
                <a:latin typeface="Cambria" panose="02040503050406030204" pitchFamily="18" charset="0"/>
                <a:ea typeface="Cambria" panose="02040503050406030204" pitchFamily="18" charset="0"/>
              </a:rPr>
              <a:t> </a:t>
            </a:r>
            <a:r>
              <a:rPr lang="en-US" sz="2200" b="1" dirty="0" err="1">
                <a:solidFill>
                  <a:srgbClr val="000000"/>
                </a:solidFill>
                <a:effectLst/>
                <a:latin typeface="Cambria" panose="02040503050406030204" pitchFamily="18" charset="0"/>
                <a:ea typeface="Cambria" panose="02040503050406030204" pitchFamily="18" charset="0"/>
              </a:rPr>
              <a:t>vào</a:t>
            </a:r>
            <a:r>
              <a:rPr lang="en-US" sz="2200" b="1" dirty="0">
                <a:solidFill>
                  <a:srgbClr val="000000"/>
                </a:solidFill>
                <a:effectLst/>
                <a:latin typeface="Cambria" panose="02040503050406030204" pitchFamily="18" charset="0"/>
                <a:ea typeface="Cambria" panose="02040503050406030204" pitchFamily="18" charset="0"/>
              </a:rPr>
              <a:t> </a:t>
            </a:r>
            <a:r>
              <a:rPr lang="en-US" sz="2200" b="1" dirty="0" err="1">
                <a:solidFill>
                  <a:srgbClr val="000000"/>
                </a:solidFill>
                <a:effectLst/>
                <a:latin typeface="Cambria" panose="02040503050406030204" pitchFamily="18" charset="0"/>
                <a:ea typeface="Cambria" panose="02040503050406030204" pitchFamily="18" charset="0"/>
              </a:rPr>
              <a:t>hiệu</a:t>
            </a:r>
            <a:r>
              <a:rPr lang="en-US" sz="2200" b="1" dirty="0">
                <a:solidFill>
                  <a:srgbClr val="000000"/>
                </a:solidFill>
                <a:effectLst/>
                <a:latin typeface="Cambria" panose="02040503050406030204" pitchFamily="18" charset="0"/>
                <a:ea typeface="Cambria" panose="02040503050406030204" pitchFamily="18" charset="0"/>
              </a:rPr>
              <a:t> </a:t>
            </a:r>
            <a:r>
              <a:rPr lang="en-US" sz="2200" b="1" dirty="0" err="1">
                <a:solidFill>
                  <a:srgbClr val="000000"/>
                </a:solidFill>
                <a:effectLst/>
                <a:latin typeface="Cambria" panose="02040503050406030204" pitchFamily="18" charset="0"/>
                <a:ea typeface="Cambria" panose="02040503050406030204" pitchFamily="18" charset="0"/>
              </a:rPr>
              <a:t>điện</a:t>
            </a:r>
            <a:r>
              <a:rPr lang="en-US" sz="2200" b="1" dirty="0">
                <a:solidFill>
                  <a:srgbClr val="000000"/>
                </a:solidFill>
                <a:effectLst/>
                <a:latin typeface="Cambria" panose="02040503050406030204" pitchFamily="18" charset="0"/>
                <a:ea typeface="Cambria" panose="02040503050406030204" pitchFamily="18" charset="0"/>
              </a:rPr>
              <a:t> </a:t>
            </a:r>
            <a:r>
              <a:rPr lang="en-US" sz="2200" b="1" dirty="0" err="1">
                <a:solidFill>
                  <a:srgbClr val="000000"/>
                </a:solidFill>
                <a:effectLst/>
                <a:latin typeface="Cambria" panose="02040503050406030204" pitchFamily="18" charset="0"/>
                <a:ea typeface="Cambria" panose="02040503050406030204" pitchFamily="18" charset="0"/>
              </a:rPr>
              <a:t>thế</a:t>
            </a:r>
            <a:r>
              <a:rPr lang="en-US" sz="2200" b="1" dirty="0">
                <a:solidFill>
                  <a:srgbClr val="000000"/>
                </a:solidFill>
                <a:effectLst/>
                <a:latin typeface="Cambria" panose="02040503050406030204" pitchFamily="18" charset="0"/>
                <a:ea typeface="Cambria" panose="02040503050406030204" pitchFamily="18" charset="0"/>
              </a:rPr>
              <a:t> </a:t>
            </a:r>
            <a:r>
              <a:rPr lang="en-US" sz="2200" b="1" dirty="0" err="1">
                <a:solidFill>
                  <a:srgbClr val="000000"/>
                </a:solidFill>
                <a:effectLst/>
                <a:latin typeface="Cambria" panose="02040503050406030204" pitchFamily="18" charset="0"/>
                <a:ea typeface="Cambria" panose="02040503050406030204" pitchFamily="18" charset="0"/>
              </a:rPr>
              <a:t>đối</a:t>
            </a:r>
            <a:r>
              <a:rPr lang="en-US" sz="2200" b="1" dirty="0">
                <a:solidFill>
                  <a:srgbClr val="000000"/>
                </a:solidFill>
                <a:effectLst/>
                <a:latin typeface="Cambria" panose="02040503050406030204" pitchFamily="18" charset="0"/>
                <a:ea typeface="Cambria" panose="02040503050406030204" pitchFamily="18" charset="0"/>
              </a:rPr>
              <a:t> </a:t>
            </a:r>
            <a:r>
              <a:rPr lang="en-US" sz="2200" b="1" dirty="0" err="1">
                <a:solidFill>
                  <a:srgbClr val="000000"/>
                </a:solidFill>
                <a:effectLst/>
                <a:latin typeface="Cambria" panose="02040503050406030204" pitchFamily="18" charset="0"/>
                <a:ea typeface="Cambria" panose="02040503050406030204" pitchFamily="18" charset="0"/>
              </a:rPr>
              <a:t>với</a:t>
            </a:r>
            <a:r>
              <a:rPr lang="en-US" sz="2200" b="1" dirty="0">
                <a:solidFill>
                  <a:srgbClr val="000000"/>
                </a:solidFill>
                <a:effectLst/>
                <a:latin typeface="Cambria" panose="02040503050406030204" pitchFamily="18" charset="0"/>
                <a:ea typeface="Cambria" panose="02040503050406030204" pitchFamily="18" charset="0"/>
              </a:rPr>
              <a:t> </a:t>
            </a:r>
            <a:r>
              <a:rPr lang="en-US" sz="2200" b="1" dirty="0" err="1">
                <a:solidFill>
                  <a:srgbClr val="000000"/>
                </a:solidFill>
                <a:effectLst/>
                <a:latin typeface="Cambria" panose="02040503050406030204" pitchFamily="18" charset="0"/>
                <a:ea typeface="Cambria" panose="02040503050406030204" pitchFamily="18" charset="0"/>
              </a:rPr>
              <a:t>hai</a:t>
            </a:r>
            <a:r>
              <a:rPr lang="en-US" sz="2200" b="1" dirty="0">
                <a:solidFill>
                  <a:srgbClr val="000000"/>
                </a:solidFill>
                <a:effectLst/>
                <a:latin typeface="Cambria" panose="02040503050406030204" pitchFamily="18" charset="0"/>
                <a:ea typeface="Cambria" panose="02040503050406030204" pitchFamily="18" charset="0"/>
              </a:rPr>
              <a:t> </a:t>
            </a:r>
            <a:r>
              <a:rPr lang="en-US" sz="2200" b="1" dirty="0" err="1">
                <a:solidFill>
                  <a:srgbClr val="000000"/>
                </a:solidFill>
                <a:effectLst/>
                <a:latin typeface="Cambria" panose="02040503050406030204" pitchFamily="18" charset="0"/>
                <a:ea typeface="Cambria" panose="02040503050406030204" pitchFamily="18" charset="0"/>
              </a:rPr>
              <a:t>điện</a:t>
            </a:r>
            <a:r>
              <a:rPr lang="en-US" sz="2200" b="1" dirty="0">
                <a:solidFill>
                  <a:srgbClr val="000000"/>
                </a:solidFill>
                <a:effectLst/>
                <a:latin typeface="Cambria" panose="02040503050406030204" pitchFamily="18" charset="0"/>
                <a:ea typeface="Cambria" panose="02040503050406030204" pitchFamily="18" charset="0"/>
              </a:rPr>
              <a:t> </a:t>
            </a:r>
            <a:r>
              <a:rPr lang="en-US" sz="2200" b="1" dirty="0" err="1">
                <a:solidFill>
                  <a:srgbClr val="000000"/>
                </a:solidFill>
                <a:effectLst/>
                <a:latin typeface="Cambria" panose="02040503050406030204" pitchFamily="18" charset="0"/>
                <a:ea typeface="Cambria" panose="02040503050406030204" pitchFamily="18" charset="0"/>
              </a:rPr>
              <a:t>trở</a:t>
            </a:r>
            <a:r>
              <a:rPr lang="en-US" sz="2200" b="1" dirty="0">
                <a:solidFill>
                  <a:srgbClr val="000000"/>
                </a:solidFill>
                <a:effectLst/>
                <a:latin typeface="Cambria" panose="02040503050406030204" pitchFamily="18" charset="0"/>
                <a:ea typeface="Cambria" panose="02040503050406030204" pitchFamily="18" charset="0"/>
              </a:rPr>
              <a:t> R</a:t>
            </a:r>
            <a:r>
              <a:rPr lang="en-US" sz="2200" b="1" baseline="-25000" dirty="0">
                <a:solidFill>
                  <a:srgbClr val="000000"/>
                </a:solidFill>
                <a:effectLst/>
                <a:latin typeface="Cambria" panose="02040503050406030204" pitchFamily="18" charset="0"/>
                <a:ea typeface="Cambria" panose="02040503050406030204" pitchFamily="18" charset="0"/>
              </a:rPr>
              <a:t>1</a:t>
            </a:r>
            <a:r>
              <a:rPr lang="en-US" sz="2200" b="1" dirty="0">
                <a:solidFill>
                  <a:srgbClr val="000000"/>
                </a:solidFill>
                <a:effectLst/>
                <a:latin typeface="Cambria" panose="02040503050406030204" pitchFamily="18" charset="0"/>
                <a:ea typeface="Cambria" panose="02040503050406030204" pitchFamily="18" charset="0"/>
              </a:rPr>
              <a:t>; R</a:t>
            </a:r>
            <a:r>
              <a:rPr lang="en-US" sz="2200" b="1" baseline="-25000" dirty="0">
                <a:solidFill>
                  <a:srgbClr val="000000"/>
                </a:solidFill>
                <a:effectLst/>
                <a:latin typeface="Cambria" panose="02040503050406030204" pitchFamily="18" charset="0"/>
                <a:ea typeface="Cambria" panose="02040503050406030204" pitchFamily="18" charset="0"/>
              </a:rPr>
              <a:t>2</a:t>
            </a:r>
            <a:r>
              <a:rPr lang="en-US" sz="2200" b="1" dirty="0">
                <a:solidFill>
                  <a:srgbClr val="000000"/>
                </a:solidFill>
                <a:effectLst/>
                <a:latin typeface="Cambria" panose="02040503050406030204" pitchFamily="18" charset="0"/>
                <a:ea typeface="Cambria" panose="02040503050406030204" pitchFamily="18" charset="0"/>
              </a:rPr>
              <a:t> </a:t>
            </a:r>
            <a:r>
              <a:rPr lang="en-US" sz="2200" b="1" dirty="0" err="1">
                <a:solidFill>
                  <a:srgbClr val="000000"/>
                </a:solidFill>
                <a:effectLst/>
                <a:latin typeface="Cambria" panose="02040503050406030204" pitchFamily="18" charset="0"/>
                <a:ea typeface="Cambria" panose="02040503050406030204" pitchFamily="18" charset="0"/>
              </a:rPr>
              <a:t>trong</a:t>
            </a:r>
            <a:r>
              <a:rPr lang="en-US" sz="2200" b="1" dirty="0">
                <a:solidFill>
                  <a:srgbClr val="000000"/>
                </a:solidFill>
                <a:effectLst/>
                <a:latin typeface="Cambria" panose="02040503050406030204" pitchFamily="18" charset="0"/>
                <a:ea typeface="Cambria" panose="02040503050406030204" pitchFamily="18" charset="0"/>
              </a:rPr>
              <a:t> </a:t>
            </a:r>
            <a:r>
              <a:rPr lang="en-US" sz="2200" b="1" dirty="0" err="1">
                <a:solidFill>
                  <a:srgbClr val="000000"/>
                </a:solidFill>
                <a:effectLst/>
                <a:latin typeface="Cambria" panose="02040503050406030204" pitchFamily="18" charset="0"/>
                <a:ea typeface="Cambria" panose="02040503050406030204" pitchFamily="18" charset="0"/>
              </a:rPr>
              <a:t>hình</a:t>
            </a:r>
            <a:r>
              <a:rPr lang="en-US" sz="2200" b="1" dirty="0">
                <a:solidFill>
                  <a:srgbClr val="000000"/>
                </a:solidFill>
                <a:effectLst/>
                <a:latin typeface="Cambria" panose="02040503050406030204" pitchFamily="18" charset="0"/>
                <a:ea typeface="Cambria" panose="02040503050406030204" pitchFamily="18" charset="0"/>
              </a:rPr>
              <a:t> </a:t>
            </a:r>
            <a:r>
              <a:rPr lang="en-US" sz="2200" b="1" dirty="0" err="1">
                <a:solidFill>
                  <a:srgbClr val="000000"/>
                </a:solidFill>
                <a:effectLst/>
                <a:latin typeface="Cambria" panose="02040503050406030204" pitchFamily="18" charset="0"/>
                <a:ea typeface="Cambria" panose="02040503050406030204" pitchFamily="18" charset="0"/>
              </a:rPr>
              <a:t>sau</a:t>
            </a:r>
            <a:r>
              <a:rPr lang="en-US" sz="2200" b="1" dirty="0">
                <a:solidFill>
                  <a:srgbClr val="000000"/>
                </a:solidFill>
                <a:latin typeface="Cambria" panose="02040503050406030204" pitchFamily="18" charset="0"/>
                <a:ea typeface="Cambria" panose="02040503050406030204" pitchFamily="18" charset="0"/>
              </a:rPr>
              <a:t>. </a:t>
            </a:r>
            <a:r>
              <a:rPr lang="pt-BR" sz="2200" b="1" dirty="0">
                <a:solidFill>
                  <a:srgbClr val="000000"/>
                </a:solidFill>
                <a:latin typeface="Cambria" panose="02040503050406030204" pitchFamily="18" charset="0"/>
                <a:ea typeface="Cambria" panose="02040503050406030204" pitchFamily="18" charset="0"/>
              </a:rPr>
              <a:t>Điện trở </a:t>
            </a:r>
            <a:r>
              <a:rPr lang="en-US" sz="2200" b="1" dirty="0">
                <a:solidFill>
                  <a:srgbClr val="000000"/>
                </a:solidFill>
                <a:effectLst/>
                <a:latin typeface="Cambria" panose="02040503050406030204" pitchFamily="18" charset="0"/>
                <a:ea typeface="Cambria" panose="02040503050406030204" pitchFamily="18" charset="0"/>
              </a:rPr>
              <a:t>R</a:t>
            </a:r>
            <a:r>
              <a:rPr lang="en-US" sz="2200" b="1" baseline="-25000" dirty="0">
                <a:solidFill>
                  <a:srgbClr val="000000"/>
                </a:solidFill>
                <a:effectLst/>
                <a:latin typeface="Cambria" panose="02040503050406030204" pitchFamily="18" charset="0"/>
                <a:ea typeface="Cambria" panose="02040503050406030204" pitchFamily="18" charset="0"/>
              </a:rPr>
              <a:t>1</a:t>
            </a:r>
            <a:r>
              <a:rPr lang="en-US" sz="2200" b="1" dirty="0">
                <a:solidFill>
                  <a:srgbClr val="000000"/>
                </a:solidFill>
                <a:effectLst/>
                <a:latin typeface="Cambria" panose="02040503050406030204" pitchFamily="18" charset="0"/>
                <a:ea typeface="Cambria" panose="02040503050406030204" pitchFamily="18" charset="0"/>
              </a:rPr>
              <a:t>; R</a:t>
            </a:r>
            <a:r>
              <a:rPr lang="en-US" sz="2200" b="1" baseline="-25000" dirty="0">
                <a:solidFill>
                  <a:srgbClr val="000000"/>
                </a:solidFill>
                <a:effectLst/>
                <a:latin typeface="Cambria" panose="02040503050406030204" pitchFamily="18" charset="0"/>
                <a:ea typeface="Cambria" panose="02040503050406030204" pitchFamily="18" charset="0"/>
              </a:rPr>
              <a:t>2</a:t>
            </a:r>
            <a:r>
              <a:rPr lang="en-US" sz="2200" b="1" dirty="0">
                <a:solidFill>
                  <a:srgbClr val="000000"/>
                </a:solidFill>
                <a:effectLst/>
                <a:latin typeface="Cambria" panose="02040503050406030204" pitchFamily="18" charset="0"/>
                <a:ea typeface="Cambria" panose="02040503050406030204" pitchFamily="18" charset="0"/>
              </a:rPr>
              <a:t> </a:t>
            </a:r>
            <a:r>
              <a:rPr lang="pt-BR" sz="2200" b="1" dirty="0">
                <a:solidFill>
                  <a:srgbClr val="000000"/>
                </a:solidFill>
                <a:latin typeface="Cambria" panose="02040503050406030204" pitchFamily="18" charset="0"/>
                <a:ea typeface="Cambria" panose="02040503050406030204" pitchFamily="18" charset="0"/>
              </a:rPr>
              <a:t>có giá trị là:</a:t>
            </a:r>
            <a:r>
              <a:rPr lang="en-US" sz="22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kumimoji="0" lang="en-US"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pic>
        <p:nvPicPr>
          <p:cNvPr id="64" name="Picture 2" descr="n185 Fb Thu Huong Pham">
            <a:extLst>
              <a:ext uri="{FF2B5EF4-FFF2-40B4-BE49-F238E27FC236}">
                <a16:creationId xmlns:a16="http://schemas.microsoft.com/office/drawing/2014/main" id="{7BFAF3A2-0014-426D-A441-4E9BE0DE514C}"/>
              </a:ext>
            </a:extLst>
          </p:cNvPr>
          <p:cNvPicPr>
            <a:picLocks noChangeAspect="1" noChangeArrowheads="1"/>
          </p:cNvPicPr>
          <p:nvPr/>
        </p:nvPicPr>
        <p:blipFill>
          <a:blip r:embed="rId1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4948995" y="1313197"/>
            <a:ext cx="1103576" cy="1103576"/>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Rounded Corners 64" descr="n185 Fb Thu Huong Pham">
            <a:extLst>
              <a:ext uri="{FF2B5EF4-FFF2-40B4-BE49-F238E27FC236}">
                <a16:creationId xmlns:a16="http://schemas.microsoft.com/office/drawing/2014/main" id="{423905A5-917B-4938-9C4C-079475BC5B9A}"/>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sym typeface="Arial"/>
              </a:rPr>
              <a:t>THỜI GIAN</a:t>
            </a:r>
          </a:p>
        </p:txBody>
      </p:sp>
      <p:sp>
        <p:nvSpPr>
          <p:cNvPr id="66" name="Rectangle: Rounded Corners 65" descr="n185 Fb Thu Huong Pham">
            <a:extLst>
              <a:ext uri="{FF2B5EF4-FFF2-40B4-BE49-F238E27FC236}">
                <a16:creationId xmlns:a16="http://schemas.microsoft.com/office/drawing/2014/main" id="{8E2A03EC-D88F-472B-8D30-D75B69161458}"/>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050" b="1"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sym typeface="Arial"/>
              </a:rPr>
              <a:t>0 : 30</a:t>
            </a:r>
          </a:p>
        </p:txBody>
      </p:sp>
      <p:sp>
        <p:nvSpPr>
          <p:cNvPr id="67" name="Rectangle: Rounded Corners 66" descr="n185 Fb Thu Huong Pham">
            <a:extLst>
              <a:ext uri="{FF2B5EF4-FFF2-40B4-BE49-F238E27FC236}">
                <a16:creationId xmlns:a16="http://schemas.microsoft.com/office/drawing/2014/main" id="{0B57E4A5-8FA4-4A10-8A49-68CE24CF2D98}"/>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050" b="1"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sym typeface="Arial"/>
              </a:rPr>
              <a:t>0 : 29</a:t>
            </a:r>
          </a:p>
        </p:txBody>
      </p:sp>
      <p:sp>
        <p:nvSpPr>
          <p:cNvPr id="68" name="Rectangle: Rounded Corners 67" descr="n185 Fb Thu Huong Pham">
            <a:extLst>
              <a:ext uri="{FF2B5EF4-FFF2-40B4-BE49-F238E27FC236}">
                <a16:creationId xmlns:a16="http://schemas.microsoft.com/office/drawing/2014/main" id="{EF47E87F-E40B-4A48-A887-5C77403DECA1}"/>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050" b="1"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sym typeface="Arial"/>
              </a:rPr>
              <a:t>0 : 28</a:t>
            </a:r>
          </a:p>
        </p:txBody>
      </p:sp>
      <p:sp>
        <p:nvSpPr>
          <p:cNvPr id="69" name="Rectangle: Rounded Corners 68" descr="n185 Fb Thu Huong Pham">
            <a:extLst>
              <a:ext uri="{FF2B5EF4-FFF2-40B4-BE49-F238E27FC236}">
                <a16:creationId xmlns:a16="http://schemas.microsoft.com/office/drawing/2014/main" id="{2F6DA735-3D5D-4104-B8A7-1B92BE5AC3CB}"/>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050" b="1"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sym typeface="Arial"/>
              </a:rPr>
              <a:t>0 : 27</a:t>
            </a:r>
          </a:p>
        </p:txBody>
      </p:sp>
      <p:sp>
        <p:nvSpPr>
          <p:cNvPr id="70" name="Rectangle: Rounded Corners 69" descr="n185 Fb Thu Huong Pham">
            <a:extLst>
              <a:ext uri="{FF2B5EF4-FFF2-40B4-BE49-F238E27FC236}">
                <a16:creationId xmlns:a16="http://schemas.microsoft.com/office/drawing/2014/main" id="{6D255F86-E1D8-4B24-ABF5-E9A2E361BE55}"/>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050" b="1"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sym typeface="Arial"/>
              </a:rPr>
              <a:t>0 : 26</a:t>
            </a:r>
          </a:p>
        </p:txBody>
      </p:sp>
      <p:sp>
        <p:nvSpPr>
          <p:cNvPr id="71" name="Rectangle: Rounded Corners 70" descr="n185 Fb Thu Huong Pham">
            <a:extLst>
              <a:ext uri="{FF2B5EF4-FFF2-40B4-BE49-F238E27FC236}">
                <a16:creationId xmlns:a16="http://schemas.microsoft.com/office/drawing/2014/main" id="{3E804756-28B0-4D46-85B4-2AB4921D27A6}"/>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050" b="1"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sym typeface="Arial"/>
              </a:rPr>
              <a:t>0 : 25</a:t>
            </a:r>
          </a:p>
        </p:txBody>
      </p:sp>
      <p:sp>
        <p:nvSpPr>
          <p:cNvPr id="72" name="Rectangle: Rounded Corners 71" descr="n185 Fb Thu Huong Pham">
            <a:extLst>
              <a:ext uri="{FF2B5EF4-FFF2-40B4-BE49-F238E27FC236}">
                <a16:creationId xmlns:a16="http://schemas.microsoft.com/office/drawing/2014/main" id="{6EAB9338-8F1C-417F-85FA-56CC6B3F245B}"/>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050" b="1"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sym typeface="Arial"/>
              </a:rPr>
              <a:t>0 : 24</a:t>
            </a:r>
          </a:p>
        </p:txBody>
      </p:sp>
      <p:sp>
        <p:nvSpPr>
          <p:cNvPr id="73" name="Rectangle: Rounded Corners 72" descr="n185 Fb Thu Huong Pham">
            <a:extLst>
              <a:ext uri="{FF2B5EF4-FFF2-40B4-BE49-F238E27FC236}">
                <a16:creationId xmlns:a16="http://schemas.microsoft.com/office/drawing/2014/main" id="{6AA80669-5ECC-4CF4-BB1E-D02F05BA4343}"/>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050" b="1"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sym typeface="Arial"/>
              </a:rPr>
              <a:t>0 : 23</a:t>
            </a:r>
          </a:p>
        </p:txBody>
      </p:sp>
      <p:sp>
        <p:nvSpPr>
          <p:cNvPr id="74" name="Rectangle: Rounded Corners 73" descr="n185 Fb Thu Huong Pham">
            <a:extLst>
              <a:ext uri="{FF2B5EF4-FFF2-40B4-BE49-F238E27FC236}">
                <a16:creationId xmlns:a16="http://schemas.microsoft.com/office/drawing/2014/main" id="{F198C3FD-44CE-4CC6-9936-862FC618D1CB}"/>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050" b="1"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sym typeface="Arial"/>
              </a:rPr>
              <a:t>0 : 22</a:t>
            </a:r>
          </a:p>
        </p:txBody>
      </p:sp>
      <p:sp>
        <p:nvSpPr>
          <p:cNvPr id="75" name="Rectangle: Rounded Corners 74" descr="n185 Fb Thu Huong Pham">
            <a:extLst>
              <a:ext uri="{FF2B5EF4-FFF2-40B4-BE49-F238E27FC236}">
                <a16:creationId xmlns:a16="http://schemas.microsoft.com/office/drawing/2014/main" id="{DDA7E92F-325A-45D5-839D-5B72C624BABD}"/>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050" b="1"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sym typeface="Arial"/>
              </a:rPr>
              <a:t>0 : 21</a:t>
            </a:r>
          </a:p>
        </p:txBody>
      </p:sp>
      <p:sp>
        <p:nvSpPr>
          <p:cNvPr id="76" name="Rectangle: Rounded Corners 75" descr="n185 Fb Thu Huong Pham">
            <a:extLst>
              <a:ext uri="{FF2B5EF4-FFF2-40B4-BE49-F238E27FC236}">
                <a16:creationId xmlns:a16="http://schemas.microsoft.com/office/drawing/2014/main" id="{A564C4C8-B5EC-4890-9F3B-E3B58680A63A}"/>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050" b="1"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sym typeface="Arial"/>
              </a:rPr>
              <a:t>0 : 20</a:t>
            </a:r>
          </a:p>
        </p:txBody>
      </p:sp>
      <p:sp>
        <p:nvSpPr>
          <p:cNvPr id="77" name="Rectangle: Rounded Corners 76" descr="n185 Fb Thu Huong Pham">
            <a:extLst>
              <a:ext uri="{FF2B5EF4-FFF2-40B4-BE49-F238E27FC236}">
                <a16:creationId xmlns:a16="http://schemas.microsoft.com/office/drawing/2014/main" id="{2995BC2A-A4DA-4094-A6E5-ECFAF025C11A}"/>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050" b="1"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sym typeface="Arial"/>
              </a:rPr>
              <a:t>0 : 19</a:t>
            </a:r>
          </a:p>
        </p:txBody>
      </p:sp>
      <p:sp>
        <p:nvSpPr>
          <p:cNvPr id="78" name="Rectangle: Rounded Corners 77" descr="n185 Fb Thu Huong Pham">
            <a:extLst>
              <a:ext uri="{FF2B5EF4-FFF2-40B4-BE49-F238E27FC236}">
                <a16:creationId xmlns:a16="http://schemas.microsoft.com/office/drawing/2014/main" id="{A93AA2B8-C845-42C1-9B24-8664C33D87A4}"/>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050" b="1"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sym typeface="Arial"/>
              </a:rPr>
              <a:t>0 : 18</a:t>
            </a:r>
          </a:p>
        </p:txBody>
      </p:sp>
      <p:sp>
        <p:nvSpPr>
          <p:cNvPr id="79" name="Rectangle: Rounded Corners 78" descr="n185 Fb Thu Huong Pham">
            <a:extLst>
              <a:ext uri="{FF2B5EF4-FFF2-40B4-BE49-F238E27FC236}">
                <a16:creationId xmlns:a16="http://schemas.microsoft.com/office/drawing/2014/main" id="{81EF470A-EB21-4DBB-A482-DEEE3F0E03BA}"/>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050" b="1"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sym typeface="Arial"/>
              </a:rPr>
              <a:t>0 : 17</a:t>
            </a:r>
          </a:p>
        </p:txBody>
      </p:sp>
      <p:sp>
        <p:nvSpPr>
          <p:cNvPr id="80" name="Rectangle: Rounded Corners 79" descr="n185 Fb Thu Huong Pham">
            <a:extLst>
              <a:ext uri="{FF2B5EF4-FFF2-40B4-BE49-F238E27FC236}">
                <a16:creationId xmlns:a16="http://schemas.microsoft.com/office/drawing/2014/main" id="{CC4E4626-8E8F-4687-9687-64A71121479C}"/>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050" b="1"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sym typeface="Arial"/>
              </a:rPr>
              <a:t>0 : 16</a:t>
            </a:r>
          </a:p>
        </p:txBody>
      </p:sp>
      <p:sp>
        <p:nvSpPr>
          <p:cNvPr id="81" name="Rectangle: Rounded Corners 80" descr="n185 Fb Thu Huong Pham">
            <a:extLst>
              <a:ext uri="{FF2B5EF4-FFF2-40B4-BE49-F238E27FC236}">
                <a16:creationId xmlns:a16="http://schemas.microsoft.com/office/drawing/2014/main" id="{F28B0DA2-D1EB-42AB-BBE0-2F37C73A80FF}"/>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050" b="1"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sym typeface="Arial"/>
              </a:rPr>
              <a:t>0 : 15</a:t>
            </a:r>
          </a:p>
        </p:txBody>
      </p:sp>
      <p:sp>
        <p:nvSpPr>
          <p:cNvPr id="82" name="Rectangle: Rounded Corners 81" descr="n185 Fb Thu Huong Pham">
            <a:extLst>
              <a:ext uri="{FF2B5EF4-FFF2-40B4-BE49-F238E27FC236}">
                <a16:creationId xmlns:a16="http://schemas.microsoft.com/office/drawing/2014/main" id="{08DC98CD-BCAD-47E7-8576-B55E0CDA7716}"/>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050" b="1"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sym typeface="Arial"/>
              </a:rPr>
              <a:t>0 : 14</a:t>
            </a:r>
          </a:p>
        </p:txBody>
      </p:sp>
      <p:sp>
        <p:nvSpPr>
          <p:cNvPr id="83" name="Rectangle: Rounded Corners 82" descr="n185 Fb Thu Huong Pham">
            <a:extLst>
              <a:ext uri="{FF2B5EF4-FFF2-40B4-BE49-F238E27FC236}">
                <a16:creationId xmlns:a16="http://schemas.microsoft.com/office/drawing/2014/main" id="{EF90B547-EDC6-4DEB-B4FE-CAA99964B146}"/>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050" b="1"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sym typeface="Arial"/>
              </a:rPr>
              <a:t>0 : 13</a:t>
            </a:r>
          </a:p>
        </p:txBody>
      </p:sp>
      <p:sp>
        <p:nvSpPr>
          <p:cNvPr id="84" name="Rectangle: Rounded Corners 83" descr="n185 Fb Thu Huong Pham">
            <a:extLst>
              <a:ext uri="{FF2B5EF4-FFF2-40B4-BE49-F238E27FC236}">
                <a16:creationId xmlns:a16="http://schemas.microsoft.com/office/drawing/2014/main" id="{88DDEB34-4980-47F5-A67E-940A9AAC5901}"/>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050" b="1"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sym typeface="Arial"/>
              </a:rPr>
              <a:t>0 : 12</a:t>
            </a:r>
          </a:p>
        </p:txBody>
      </p:sp>
      <p:sp>
        <p:nvSpPr>
          <p:cNvPr id="85" name="Rectangle: Rounded Corners 84" descr="n185 Fb Thu Huong Pham">
            <a:extLst>
              <a:ext uri="{FF2B5EF4-FFF2-40B4-BE49-F238E27FC236}">
                <a16:creationId xmlns:a16="http://schemas.microsoft.com/office/drawing/2014/main" id="{1847D590-6E57-496A-BED0-2B78A4D531DF}"/>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050" b="1"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sym typeface="Arial"/>
              </a:rPr>
              <a:t>0 : 11</a:t>
            </a:r>
          </a:p>
        </p:txBody>
      </p:sp>
      <p:sp>
        <p:nvSpPr>
          <p:cNvPr id="86" name="Rectangle: Rounded Corners 85" descr="n185 Fb Thu Huong Pham">
            <a:extLst>
              <a:ext uri="{FF2B5EF4-FFF2-40B4-BE49-F238E27FC236}">
                <a16:creationId xmlns:a16="http://schemas.microsoft.com/office/drawing/2014/main" id="{5C8DD15E-DC9C-48A7-BEF6-CDCF421C7164}"/>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050" b="1"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sym typeface="Arial"/>
              </a:rPr>
              <a:t>0 : 10</a:t>
            </a:r>
          </a:p>
        </p:txBody>
      </p:sp>
      <p:sp>
        <p:nvSpPr>
          <p:cNvPr id="87" name="Rectangle: Rounded Corners 86" descr="n185 Fb Thu Huong Pham">
            <a:extLst>
              <a:ext uri="{FF2B5EF4-FFF2-40B4-BE49-F238E27FC236}">
                <a16:creationId xmlns:a16="http://schemas.microsoft.com/office/drawing/2014/main" id="{22623F5E-863A-4858-8F08-12E926F890AF}"/>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050" b="1"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sym typeface="Arial"/>
              </a:rPr>
              <a:t>0 : 09</a:t>
            </a:r>
          </a:p>
        </p:txBody>
      </p:sp>
      <p:sp>
        <p:nvSpPr>
          <p:cNvPr id="88" name="Rectangle: Rounded Corners 87" descr="n185 Fb Thu Huong Pham">
            <a:extLst>
              <a:ext uri="{FF2B5EF4-FFF2-40B4-BE49-F238E27FC236}">
                <a16:creationId xmlns:a16="http://schemas.microsoft.com/office/drawing/2014/main" id="{5392F104-DA26-4BF5-A8B9-1F2E079E4054}"/>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050" b="1"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sym typeface="Arial"/>
              </a:rPr>
              <a:t>0 : 08</a:t>
            </a:r>
          </a:p>
        </p:txBody>
      </p:sp>
      <p:sp>
        <p:nvSpPr>
          <p:cNvPr id="89" name="Rectangle: Rounded Corners 88" descr="n185 Fb Thu Huong Pham">
            <a:extLst>
              <a:ext uri="{FF2B5EF4-FFF2-40B4-BE49-F238E27FC236}">
                <a16:creationId xmlns:a16="http://schemas.microsoft.com/office/drawing/2014/main" id="{A974F4E9-A3F4-4007-84CA-B10F017E4834}"/>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050" b="1"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sym typeface="Arial"/>
              </a:rPr>
              <a:t>0 : 07</a:t>
            </a:r>
          </a:p>
        </p:txBody>
      </p:sp>
      <p:sp>
        <p:nvSpPr>
          <p:cNvPr id="90" name="Rectangle: Rounded Corners 89" descr="n185 Fb Thu Huong Pham">
            <a:extLst>
              <a:ext uri="{FF2B5EF4-FFF2-40B4-BE49-F238E27FC236}">
                <a16:creationId xmlns:a16="http://schemas.microsoft.com/office/drawing/2014/main" id="{2683C604-9655-479E-A75D-E7787A8D1596}"/>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050" b="1"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sym typeface="Arial"/>
              </a:rPr>
              <a:t>0 : 06</a:t>
            </a:r>
          </a:p>
        </p:txBody>
      </p:sp>
      <p:sp>
        <p:nvSpPr>
          <p:cNvPr id="91" name="Rectangle: Rounded Corners 90" descr="n185 Fb Thu Huong Pham">
            <a:extLst>
              <a:ext uri="{FF2B5EF4-FFF2-40B4-BE49-F238E27FC236}">
                <a16:creationId xmlns:a16="http://schemas.microsoft.com/office/drawing/2014/main" id="{C8C4D1A7-9FD6-4CBB-B923-B02D2CBA95FB}"/>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050" b="1"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sym typeface="Arial"/>
              </a:rPr>
              <a:t>0 : 05</a:t>
            </a:r>
          </a:p>
        </p:txBody>
      </p:sp>
      <p:sp>
        <p:nvSpPr>
          <p:cNvPr id="92" name="Rectangle: Rounded Corners 91" descr="n185 Fb Thu Huong Pham">
            <a:extLst>
              <a:ext uri="{FF2B5EF4-FFF2-40B4-BE49-F238E27FC236}">
                <a16:creationId xmlns:a16="http://schemas.microsoft.com/office/drawing/2014/main" id="{C8DF86B6-1481-4595-868B-95D670A0491D}"/>
              </a:ext>
            </a:extLst>
          </p:cNvPr>
          <p:cNvSpPr/>
          <p:nvPr/>
        </p:nvSpPr>
        <p:spPr>
          <a:xfrm>
            <a:off x="7338121" y="3124876"/>
            <a:ext cx="1719470" cy="82743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050" b="1"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sym typeface="Arial"/>
              </a:rPr>
              <a:t>0 : 04</a:t>
            </a:r>
          </a:p>
        </p:txBody>
      </p:sp>
      <p:sp>
        <p:nvSpPr>
          <p:cNvPr id="93" name="Rectangle: Rounded Corners 92" descr="n185 Fb Thu Huong Pham">
            <a:extLst>
              <a:ext uri="{FF2B5EF4-FFF2-40B4-BE49-F238E27FC236}">
                <a16:creationId xmlns:a16="http://schemas.microsoft.com/office/drawing/2014/main" id="{C5F0C7D8-F5EF-4D62-A594-D00AC473CC8F}"/>
              </a:ext>
            </a:extLst>
          </p:cNvPr>
          <p:cNvSpPr/>
          <p:nvPr/>
        </p:nvSpPr>
        <p:spPr>
          <a:xfrm>
            <a:off x="7338121" y="3124876"/>
            <a:ext cx="1719470" cy="82743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050" b="1" i="0" u="none" strike="noStrike" kern="1200" cap="none" spc="0" normalizeH="0" baseline="0" noProof="0">
                <a:ln>
                  <a:noFill/>
                </a:ln>
                <a:solidFill>
                  <a:srgbClr val="FFFF00"/>
                </a:solidFill>
                <a:effectLst/>
                <a:uLnTx/>
                <a:uFillTx/>
                <a:latin typeface="Calibri" panose="020F0502020204030204"/>
                <a:ea typeface="+mn-ea"/>
                <a:cs typeface="Times New Roman" panose="02020603050405020304" pitchFamily="18" charset="0"/>
                <a:sym typeface="Arial"/>
              </a:rPr>
              <a:t>0 : 03</a:t>
            </a:r>
          </a:p>
        </p:txBody>
      </p:sp>
      <p:sp>
        <p:nvSpPr>
          <p:cNvPr id="94" name="Rectangle: Rounded Corners 93" descr="n185 Fb Thu Huong Pham">
            <a:extLst>
              <a:ext uri="{FF2B5EF4-FFF2-40B4-BE49-F238E27FC236}">
                <a16:creationId xmlns:a16="http://schemas.microsoft.com/office/drawing/2014/main" id="{9A9A439E-F484-4988-A6B6-D8E1B1788CDC}"/>
              </a:ext>
            </a:extLst>
          </p:cNvPr>
          <p:cNvSpPr/>
          <p:nvPr/>
        </p:nvSpPr>
        <p:spPr>
          <a:xfrm>
            <a:off x="7338121" y="3124876"/>
            <a:ext cx="1719470" cy="82743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050" b="1" i="0" u="none" strike="noStrike" kern="1200" cap="none" spc="0" normalizeH="0" baseline="0" noProof="0">
                <a:ln>
                  <a:noFill/>
                </a:ln>
                <a:solidFill>
                  <a:srgbClr val="FFFF00"/>
                </a:solidFill>
                <a:effectLst/>
                <a:uLnTx/>
                <a:uFillTx/>
                <a:latin typeface="Calibri" panose="020F0502020204030204"/>
                <a:ea typeface="+mn-ea"/>
                <a:cs typeface="Times New Roman" panose="02020603050405020304" pitchFamily="18" charset="0"/>
                <a:sym typeface="Arial"/>
              </a:rPr>
              <a:t>0 : 02</a:t>
            </a:r>
          </a:p>
        </p:txBody>
      </p:sp>
      <p:sp>
        <p:nvSpPr>
          <p:cNvPr id="95" name="Rectangle: Rounded Corners 94" descr="n185 Fb Thu Huong Pham">
            <a:extLst>
              <a:ext uri="{FF2B5EF4-FFF2-40B4-BE49-F238E27FC236}">
                <a16:creationId xmlns:a16="http://schemas.microsoft.com/office/drawing/2014/main" id="{6F44FE74-B1C5-4BC1-9735-60F79D22F036}"/>
              </a:ext>
            </a:extLst>
          </p:cNvPr>
          <p:cNvSpPr/>
          <p:nvPr/>
        </p:nvSpPr>
        <p:spPr>
          <a:xfrm>
            <a:off x="7338121" y="3124876"/>
            <a:ext cx="1719470" cy="82743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050" b="1" i="0" u="none" strike="noStrike" kern="1200" cap="none" spc="0" normalizeH="0" baseline="0" noProof="0">
                <a:ln>
                  <a:noFill/>
                </a:ln>
                <a:solidFill>
                  <a:srgbClr val="FFFF00"/>
                </a:solidFill>
                <a:effectLst/>
                <a:uLnTx/>
                <a:uFillTx/>
                <a:latin typeface="Calibri" panose="020F0502020204030204"/>
                <a:ea typeface="+mn-ea"/>
                <a:cs typeface="Times New Roman" panose="02020603050405020304" pitchFamily="18" charset="0"/>
                <a:sym typeface="Arial"/>
              </a:rPr>
              <a:t>0 : 01</a:t>
            </a:r>
          </a:p>
        </p:txBody>
      </p:sp>
      <p:sp>
        <p:nvSpPr>
          <p:cNvPr id="96" name="Rectangle: Rounded Corners 95" descr="n185 Fb Thu Huong Pham">
            <a:extLst>
              <a:ext uri="{FF2B5EF4-FFF2-40B4-BE49-F238E27FC236}">
                <a16:creationId xmlns:a16="http://schemas.microsoft.com/office/drawing/2014/main" id="{655B2C57-8712-4C20-973F-CB61664A29CF}"/>
              </a:ext>
            </a:extLst>
          </p:cNvPr>
          <p:cNvSpPr/>
          <p:nvPr/>
        </p:nvSpPr>
        <p:spPr>
          <a:xfrm>
            <a:off x="7338121" y="3124876"/>
            <a:ext cx="1719470" cy="82743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050" b="1" i="0" u="none" strike="noStrike" kern="1200" cap="none" spc="0" normalizeH="0" baseline="0" noProof="0">
                <a:ln>
                  <a:noFill/>
                </a:ln>
                <a:solidFill>
                  <a:srgbClr val="FFFF00"/>
                </a:solidFill>
                <a:effectLst/>
                <a:uLnTx/>
                <a:uFillTx/>
                <a:latin typeface="Calibri" panose="020F0502020204030204"/>
                <a:ea typeface="+mn-ea"/>
                <a:cs typeface="Times New Roman" panose="02020603050405020304" pitchFamily="18" charset="0"/>
                <a:sym typeface="Arial"/>
              </a:rPr>
              <a:t>0 : 00</a:t>
            </a:r>
          </a:p>
        </p:txBody>
      </p:sp>
      <p:sp>
        <p:nvSpPr>
          <p:cNvPr id="97" name="Rectangle: Rounded Corners 96" descr="n185 Fb Thu Huong Pham">
            <a:extLst>
              <a:ext uri="{FF2B5EF4-FFF2-40B4-BE49-F238E27FC236}">
                <a16:creationId xmlns:a16="http://schemas.microsoft.com/office/drawing/2014/main" id="{C6F199C2-D79D-4A0A-A595-58B31DC85002}"/>
              </a:ext>
            </a:extLst>
          </p:cNvPr>
          <p:cNvSpPr/>
          <p:nvPr/>
        </p:nvSpPr>
        <p:spPr>
          <a:xfrm>
            <a:off x="7338121" y="3124876"/>
            <a:ext cx="1719470" cy="82743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srgbClr val="FFFF00"/>
                </a:solidFill>
                <a:effectLst/>
                <a:uLnTx/>
                <a:uFillTx/>
                <a:latin typeface="Calibri" panose="020F0502020204030204"/>
                <a:ea typeface="+mn-ea"/>
                <a:cs typeface="Times New Roman" panose="02020603050405020304" pitchFamily="18" charset="0"/>
                <a:sym typeface="Arial"/>
              </a:rPr>
              <a:t>HẾT GIỜ</a:t>
            </a:r>
          </a:p>
        </p:txBody>
      </p:sp>
      <p:pic>
        <p:nvPicPr>
          <p:cNvPr id="2" name="Picture 1" descr="n185 Fb Thu Huong Pham">
            <a:extLst>
              <a:ext uri="{FF2B5EF4-FFF2-40B4-BE49-F238E27FC236}">
                <a16:creationId xmlns:a16="http://schemas.microsoft.com/office/drawing/2014/main" id="{DB31819A-0DAD-42B8-A40E-60ADE6840C03}"/>
              </a:ext>
            </a:extLst>
          </p:cNvPr>
          <p:cNvPicPr>
            <a:picLocks noChangeAspect="1"/>
          </p:cNvPicPr>
          <p:nvPr/>
        </p:nvPicPr>
        <p:blipFill>
          <a:blip r:embed="rId14"/>
          <a:stretch>
            <a:fillRect/>
          </a:stretch>
        </p:blipFill>
        <p:spPr>
          <a:xfrm>
            <a:off x="6554955" y="1107330"/>
            <a:ext cx="2000252" cy="2618886"/>
          </a:xfrm>
          <a:prstGeom prst="rect">
            <a:avLst/>
          </a:prstGeom>
        </p:spPr>
      </p:pic>
    </p:spTree>
    <p:extLst>
      <p:ext uri="{BB962C8B-B14F-4D97-AF65-F5344CB8AC3E}">
        <p14:creationId xmlns:p14="http://schemas.microsoft.com/office/powerpoint/2010/main" val="48956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5"/>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65"/>
                                        </p:tgtEl>
                                      </p:cBhvr>
                                    </p:animEffect>
                                    <p:animScale>
                                      <p:cBhvr>
                                        <p:cTn id="12" dur="250" autoRev="1" fill="hold"/>
                                        <p:tgtEl>
                                          <p:spTgt spid="65"/>
                                        </p:tgtEl>
                                      </p:cBhvr>
                                      <p:by x="105000" y="105000"/>
                                    </p:animScale>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999"/>
                                          </p:stCondLst>
                                        </p:cTn>
                                        <p:tgtEl>
                                          <p:spTgt spid="66"/>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999"/>
                                          </p:stCondLst>
                                        </p:cTn>
                                        <p:tgtEl>
                                          <p:spTgt spid="67"/>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999"/>
                                          </p:stCondLst>
                                        </p:cTn>
                                        <p:tgtEl>
                                          <p:spTgt spid="68"/>
                                        </p:tgtEl>
                                        <p:attrNameLst>
                                          <p:attrName>style.visibility</p:attrName>
                                        </p:attrNameLst>
                                      </p:cBhvr>
                                      <p:to>
                                        <p:strVal val="visible"/>
                                      </p:to>
                                    </p:set>
                                  </p:childTnLst>
                                </p:cTn>
                              </p:par>
                            </p:childTnLst>
                          </p:cTn>
                        </p:par>
                        <p:par>
                          <p:cTn id="22" fill="hold">
                            <p:stCondLst>
                              <p:cond delay="3500"/>
                            </p:stCondLst>
                            <p:childTnLst>
                              <p:par>
                                <p:cTn id="23" presetID="1" presetClass="entr" presetSubtype="0" fill="hold" grpId="0" nodeType="afterEffect">
                                  <p:stCondLst>
                                    <p:cond delay="0"/>
                                  </p:stCondLst>
                                  <p:childTnLst>
                                    <p:set>
                                      <p:cBhvr>
                                        <p:cTn id="24" dur="1" fill="hold">
                                          <p:stCondLst>
                                            <p:cond delay="999"/>
                                          </p:stCondLst>
                                        </p:cTn>
                                        <p:tgtEl>
                                          <p:spTgt spid="69"/>
                                        </p:tgtEl>
                                        <p:attrNameLst>
                                          <p:attrName>style.visibility</p:attrName>
                                        </p:attrNameLst>
                                      </p:cBhvr>
                                      <p:to>
                                        <p:strVal val="visible"/>
                                      </p:to>
                                    </p:set>
                                  </p:childTnLst>
                                </p:cTn>
                              </p:par>
                            </p:childTnLst>
                          </p:cTn>
                        </p:par>
                        <p:par>
                          <p:cTn id="25" fill="hold">
                            <p:stCondLst>
                              <p:cond delay="4500"/>
                            </p:stCondLst>
                            <p:childTnLst>
                              <p:par>
                                <p:cTn id="26" presetID="1" presetClass="entr" presetSubtype="0" fill="hold" grpId="0" nodeType="afterEffect">
                                  <p:stCondLst>
                                    <p:cond delay="0"/>
                                  </p:stCondLst>
                                  <p:childTnLst>
                                    <p:set>
                                      <p:cBhvr>
                                        <p:cTn id="27" dur="1" fill="hold">
                                          <p:stCondLst>
                                            <p:cond delay="999"/>
                                          </p:stCondLst>
                                        </p:cTn>
                                        <p:tgtEl>
                                          <p:spTgt spid="70"/>
                                        </p:tgtEl>
                                        <p:attrNameLst>
                                          <p:attrName>style.visibility</p:attrName>
                                        </p:attrNameLst>
                                      </p:cBhvr>
                                      <p:to>
                                        <p:strVal val="visible"/>
                                      </p:to>
                                    </p:set>
                                  </p:childTnLst>
                                </p:cTn>
                              </p:par>
                            </p:childTnLst>
                          </p:cTn>
                        </p:par>
                        <p:par>
                          <p:cTn id="28" fill="hold">
                            <p:stCondLst>
                              <p:cond delay="5500"/>
                            </p:stCondLst>
                            <p:childTnLst>
                              <p:par>
                                <p:cTn id="29" presetID="1" presetClass="entr" presetSubtype="0" fill="hold" grpId="0" nodeType="afterEffect">
                                  <p:stCondLst>
                                    <p:cond delay="0"/>
                                  </p:stCondLst>
                                  <p:childTnLst>
                                    <p:set>
                                      <p:cBhvr>
                                        <p:cTn id="30" dur="1" fill="hold">
                                          <p:stCondLst>
                                            <p:cond delay="999"/>
                                          </p:stCondLst>
                                        </p:cTn>
                                        <p:tgtEl>
                                          <p:spTgt spid="71"/>
                                        </p:tgtEl>
                                        <p:attrNameLst>
                                          <p:attrName>style.visibility</p:attrName>
                                        </p:attrNameLst>
                                      </p:cBhvr>
                                      <p:to>
                                        <p:strVal val="visible"/>
                                      </p:to>
                                    </p:set>
                                  </p:childTnLst>
                                </p:cTn>
                              </p:par>
                            </p:childTnLst>
                          </p:cTn>
                        </p:par>
                        <p:par>
                          <p:cTn id="31" fill="hold">
                            <p:stCondLst>
                              <p:cond delay="6500"/>
                            </p:stCondLst>
                            <p:childTnLst>
                              <p:par>
                                <p:cTn id="32" presetID="1" presetClass="entr" presetSubtype="0" fill="hold" grpId="0" nodeType="afterEffect">
                                  <p:stCondLst>
                                    <p:cond delay="0"/>
                                  </p:stCondLst>
                                  <p:childTnLst>
                                    <p:set>
                                      <p:cBhvr>
                                        <p:cTn id="33" dur="1" fill="hold">
                                          <p:stCondLst>
                                            <p:cond delay="999"/>
                                          </p:stCondLst>
                                        </p:cTn>
                                        <p:tgtEl>
                                          <p:spTgt spid="72"/>
                                        </p:tgtEl>
                                        <p:attrNameLst>
                                          <p:attrName>style.visibility</p:attrName>
                                        </p:attrNameLst>
                                      </p:cBhvr>
                                      <p:to>
                                        <p:strVal val="visible"/>
                                      </p:to>
                                    </p:set>
                                  </p:childTnLst>
                                </p:cTn>
                              </p:par>
                            </p:childTnLst>
                          </p:cTn>
                        </p:par>
                        <p:par>
                          <p:cTn id="34" fill="hold">
                            <p:stCondLst>
                              <p:cond delay="7500"/>
                            </p:stCondLst>
                            <p:childTnLst>
                              <p:par>
                                <p:cTn id="35" presetID="1" presetClass="entr" presetSubtype="0" fill="hold" grpId="0" nodeType="afterEffect">
                                  <p:stCondLst>
                                    <p:cond delay="0"/>
                                  </p:stCondLst>
                                  <p:childTnLst>
                                    <p:set>
                                      <p:cBhvr>
                                        <p:cTn id="36" dur="1" fill="hold">
                                          <p:stCondLst>
                                            <p:cond delay="999"/>
                                          </p:stCondLst>
                                        </p:cTn>
                                        <p:tgtEl>
                                          <p:spTgt spid="73"/>
                                        </p:tgtEl>
                                        <p:attrNameLst>
                                          <p:attrName>style.visibility</p:attrName>
                                        </p:attrNameLst>
                                      </p:cBhvr>
                                      <p:to>
                                        <p:strVal val="visible"/>
                                      </p:to>
                                    </p:set>
                                  </p:childTnLst>
                                </p:cTn>
                              </p:par>
                            </p:childTnLst>
                          </p:cTn>
                        </p:par>
                        <p:par>
                          <p:cTn id="37" fill="hold">
                            <p:stCondLst>
                              <p:cond delay="8500"/>
                            </p:stCondLst>
                            <p:childTnLst>
                              <p:par>
                                <p:cTn id="38" presetID="1" presetClass="entr" presetSubtype="0" fill="hold" grpId="0" nodeType="afterEffect">
                                  <p:stCondLst>
                                    <p:cond delay="0"/>
                                  </p:stCondLst>
                                  <p:childTnLst>
                                    <p:set>
                                      <p:cBhvr>
                                        <p:cTn id="39" dur="1" fill="hold">
                                          <p:stCondLst>
                                            <p:cond delay="999"/>
                                          </p:stCondLst>
                                        </p:cTn>
                                        <p:tgtEl>
                                          <p:spTgt spid="74"/>
                                        </p:tgtEl>
                                        <p:attrNameLst>
                                          <p:attrName>style.visibility</p:attrName>
                                        </p:attrNameLst>
                                      </p:cBhvr>
                                      <p:to>
                                        <p:strVal val="visible"/>
                                      </p:to>
                                    </p:set>
                                  </p:childTnLst>
                                </p:cTn>
                              </p:par>
                            </p:childTnLst>
                          </p:cTn>
                        </p:par>
                        <p:par>
                          <p:cTn id="40" fill="hold">
                            <p:stCondLst>
                              <p:cond delay="9500"/>
                            </p:stCondLst>
                            <p:childTnLst>
                              <p:par>
                                <p:cTn id="41" presetID="1" presetClass="entr" presetSubtype="0" fill="hold" grpId="0" nodeType="afterEffect">
                                  <p:stCondLst>
                                    <p:cond delay="0"/>
                                  </p:stCondLst>
                                  <p:childTnLst>
                                    <p:set>
                                      <p:cBhvr>
                                        <p:cTn id="42" dur="1" fill="hold">
                                          <p:stCondLst>
                                            <p:cond delay="999"/>
                                          </p:stCondLst>
                                        </p:cTn>
                                        <p:tgtEl>
                                          <p:spTgt spid="75"/>
                                        </p:tgtEl>
                                        <p:attrNameLst>
                                          <p:attrName>style.visibility</p:attrName>
                                        </p:attrNameLst>
                                      </p:cBhvr>
                                      <p:to>
                                        <p:strVal val="visible"/>
                                      </p:to>
                                    </p:set>
                                  </p:childTnLst>
                                </p:cTn>
                              </p:par>
                            </p:childTnLst>
                          </p:cTn>
                        </p:par>
                        <p:par>
                          <p:cTn id="43" fill="hold">
                            <p:stCondLst>
                              <p:cond delay="10500"/>
                            </p:stCondLst>
                            <p:childTnLst>
                              <p:par>
                                <p:cTn id="44" presetID="1" presetClass="entr" presetSubtype="0" fill="hold" grpId="0" nodeType="afterEffect">
                                  <p:stCondLst>
                                    <p:cond delay="0"/>
                                  </p:stCondLst>
                                  <p:childTnLst>
                                    <p:set>
                                      <p:cBhvr>
                                        <p:cTn id="45" dur="1" fill="hold">
                                          <p:stCondLst>
                                            <p:cond delay="999"/>
                                          </p:stCondLst>
                                        </p:cTn>
                                        <p:tgtEl>
                                          <p:spTgt spid="76"/>
                                        </p:tgtEl>
                                        <p:attrNameLst>
                                          <p:attrName>style.visibility</p:attrName>
                                        </p:attrNameLst>
                                      </p:cBhvr>
                                      <p:to>
                                        <p:strVal val="visible"/>
                                      </p:to>
                                    </p:set>
                                  </p:childTnLst>
                                </p:cTn>
                              </p:par>
                            </p:childTnLst>
                          </p:cTn>
                        </p:par>
                        <p:par>
                          <p:cTn id="46" fill="hold">
                            <p:stCondLst>
                              <p:cond delay="11500"/>
                            </p:stCondLst>
                            <p:childTnLst>
                              <p:par>
                                <p:cTn id="47" presetID="1" presetClass="entr" presetSubtype="0" fill="hold" grpId="0" nodeType="afterEffect">
                                  <p:stCondLst>
                                    <p:cond delay="0"/>
                                  </p:stCondLst>
                                  <p:childTnLst>
                                    <p:set>
                                      <p:cBhvr>
                                        <p:cTn id="48" dur="1" fill="hold">
                                          <p:stCondLst>
                                            <p:cond delay="999"/>
                                          </p:stCondLst>
                                        </p:cTn>
                                        <p:tgtEl>
                                          <p:spTgt spid="77"/>
                                        </p:tgtEl>
                                        <p:attrNameLst>
                                          <p:attrName>style.visibility</p:attrName>
                                        </p:attrNameLst>
                                      </p:cBhvr>
                                      <p:to>
                                        <p:strVal val="visible"/>
                                      </p:to>
                                    </p:set>
                                  </p:childTnLst>
                                </p:cTn>
                              </p:par>
                            </p:childTnLst>
                          </p:cTn>
                        </p:par>
                        <p:par>
                          <p:cTn id="49" fill="hold">
                            <p:stCondLst>
                              <p:cond delay="12500"/>
                            </p:stCondLst>
                            <p:childTnLst>
                              <p:par>
                                <p:cTn id="50" presetID="1" presetClass="entr" presetSubtype="0" fill="hold" grpId="0" nodeType="afterEffect">
                                  <p:stCondLst>
                                    <p:cond delay="0"/>
                                  </p:stCondLst>
                                  <p:childTnLst>
                                    <p:set>
                                      <p:cBhvr>
                                        <p:cTn id="51" dur="1" fill="hold">
                                          <p:stCondLst>
                                            <p:cond delay="999"/>
                                          </p:stCondLst>
                                        </p:cTn>
                                        <p:tgtEl>
                                          <p:spTgt spid="78"/>
                                        </p:tgtEl>
                                        <p:attrNameLst>
                                          <p:attrName>style.visibility</p:attrName>
                                        </p:attrNameLst>
                                      </p:cBhvr>
                                      <p:to>
                                        <p:strVal val="visible"/>
                                      </p:to>
                                    </p:set>
                                  </p:childTnLst>
                                </p:cTn>
                              </p:par>
                            </p:childTnLst>
                          </p:cTn>
                        </p:par>
                        <p:par>
                          <p:cTn id="52" fill="hold">
                            <p:stCondLst>
                              <p:cond delay="13500"/>
                            </p:stCondLst>
                            <p:childTnLst>
                              <p:par>
                                <p:cTn id="53" presetID="1" presetClass="entr" presetSubtype="0" fill="hold" grpId="0" nodeType="afterEffect">
                                  <p:stCondLst>
                                    <p:cond delay="0"/>
                                  </p:stCondLst>
                                  <p:childTnLst>
                                    <p:set>
                                      <p:cBhvr>
                                        <p:cTn id="54" dur="1" fill="hold">
                                          <p:stCondLst>
                                            <p:cond delay="999"/>
                                          </p:stCondLst>
                                        </p:cTn>
                                        <p:tgtEl>
                                          <p:spTgt spid="79"/>
                                        </p:tgtEl>
                                        <p:attrNameLst>
                                          <p:attrName>style.visibility</p:attrName>
                                        </p:attrNameLst>
                                      </p:cBhvr>
                                      <p:to>
                                        <p:strVal val="visible"/>
                                      </p:to>
                                    </p:set>
                                  </p:childTnLst>
                                </p:cTn>
                              </p:par>
                            </p:childTnLst>
                          </p:cTn>
                        </p:par>
                        <p:par>
                          <p:cTn id="55" fill="hold">
                            <p:stCondLst>
                              <p:cond delay="14500"/>
                            </p:stCondLst>
                            <p:childTnLst>
                              <p:par>
                                <p:cTn id="56" presetID="1" presetClass="entr" presetSubtype="0" fill="hold" grpId="0" nodeType="afterEffect">
                                  <p:stCondLst>
                                    <p:cond delay="0"/>
                                  </p:stCondLst>
                                  <p:childTnLst>
                                    <p:set>
                                      <p:cBhvr>
                                        <p:cTn id="57" dur="1" fill="hold">
                                          <p:stCondLst>
                                            <p:cond delay="999"/>
                                          </p:stCondLst>
                                        </p:cTn>
                                        <p:tgtEl>
                                          <p:spTgt spid="80"/>
                                        </p:tgtEl>
                                        <p:attrNameLst>
                                          <p:attrName>style.visibility</p:attrName>
                                        </p:attrNameLst>
                                      </p:cBhvr>
                                      <p:to>
                                        <p:strVal val="visible"/>
                                      </p:to>
                                    </p:set>
                                  </p:childTnLst>
                                </p:cTn>
                              </p:par>
                            </p:childTnLst>
                          </p:cTn>
                        </p:par>
                        <p:par>
                          <p:cTn id="58" fill="hold">
                            <p:stCondLst>
                              <p:cond delay="15500"/>
                            </p:stCondLst>
                            <p:childTnLst>
                              <p:par>
                                <p:cTn id="59" presetID="1" presetClass="entr" presetSubtype="0" fill="hold" grpId="0" nodeType="afterEffect">
                                  <p:stCondLst>
                                    <p:cond delay="0"/>
                                  </p:stCondLst>
                                  <p:childTnLst>
                                    <p:set>
                                      <p:cBhvr>
                                        <p:cTn id="60" dur="1" fill="hold">
                                          <p:stCondLst>
                                            <p:cond delay="999"/>
                                          </p:stCondLst>
                                        </p:cTn>
                                        <p:tgtEl>
                                          <p:spTgt spid="81"/>
                                        </p:tgtEl>
                                        <p:attrNameLst>
                                          <p:attrName>style.visibility</p:attrName>
                                        </p:attrNameLst>
                                      </p:cBhvr>
                                      <p:to>
                                        <p:strVal val="visible"/>
                                      </p:to>
                                    </p:set>
                                  </p:childTnLst>
                                </p:cTn>
                              </p:par>
                            </p:childTnLst>
                          </p:cTn>
                        </p:par>
                        <p:par>
                          <p:cTn id="61" fill="hold">
                            <p:stCondLst>
                              <p:cond delay="16500"/>
                            </p:stCondLst>
                            <p:childTnLst>
                              <p:par>
                                <p:cTn id="62" presetID="1" presetClass="entr" presetSubtype="0" fill="hold" grpId="0" nodeType="afterEffect">
                                  <p:stCondLst>
                                    <p:cond delay="0"/>
                                  </p:stCondLst>
                                  <p:childTnLst>
                                    <p:set>
                                      <p:cBhvr>
                                        <p:cTn id="63" dur="1" fill="hold">
                                          <p:stCondLst>
                                            <p:cond delay="999"/>
                                          </p:stCondLst>
                                        </p:cTn>
                                        <p:tgtEl>
                                          <p:spTgt spid="82"/>
                                        </p:tgtEl>
                                        <p:attrNameLst>
                                          <p:attrName>style.visibility</p:attrName>
                                        </p:attrNameLst>
                                      </p:cBhvr>
                                      <p:to>
                                        <p:strVal val="visible"/>
                                      </p:to>
                                    </p:set>
                                  </p:childTnLst>
                                </p:cTn>
                              </p:par>
                            </p:childTnLst>
                          </p:cTn>
                        </p:par>
                        <p:par>
                          <p:cTn id="64" fill="hold">
                            <p:stCondLst>
                              <p:cond delay="17500"/>
                            </p:stCondLst>
                            <p:childTnLst>
                              <p:par>
                                <p:cTn id="65" presetID="1" presetClass="entr" presetSubtype="0" fill="hold" grpId="0" nodeType="afterEffect">
                                  <p:stCondLst>
                                    <p:cond delay="0"/>
                                  </p:stCondLst>
                                  <p:childTnLst>
                                    <p:set>
                                      <p:cBhvr>
                                        <p:cTn id="66" dur="1" fill="hold">
                                          <p:stCondLst>
                                            <p:cond delay="999"/>
                                          </p:stCondLst>
                                        </p:cTn>
                                        <p:tgtEl>
                                          <p:spTgt spid="83"/>
                                        </p:tgtEl>
                                        <p:attrNameLst>
                                          <p:attrName>style.visibility</p:attrName>
                                        </p:attrNameLst>
                                      </p:cBhvr>
                                      <p:to>
                                        <p:strVal val="visible"/>
                                      </p:to>
                                    </p:set>
                                  </p:childTnLst>
                                </p:cTn>
                              </p:par>
                            </p:childTnLst>
                          </p:cTn>
                        </p:par>
                        <p:par>
                          <p:cTn id="67" fill="hold">
                            <p:stCondLst>
                              <p:cond delay="18500"/>
                            </p:stCondLst>
                            <p:childTnLst>
                              <p:par>
                                <p:cTn id="68" presetID="1" presetClass="entr" presetSubtype="0" fill="hold" grpId="0" nodeType="afterEffect">
                                  <p:stCondLst>
                                    <p:cond delay="0"/>
                                  </p:stCondLst>
                                  <p:childTnLst>
                                    <p:set>
                                      <p:cBhvr>
                                        <p:cTn id="69" dur="1" fill="hold">
                                          <p:stCondLst>
                                            <p:cond delay="999"/>
                                          </p:stCondLst>
                                        </p:cTn>
                                        <p:tgtEl>
                                          <p:spTgt spid="84"/>
                                        </p:tgtEl>
                                        <p:attrNameLst>
                                          <p:attrName>style.visibility</p:attrName>
                                        </p:attrNameLst>
                                      </p:cBhvr>
                                      <p:to>
                                        <p:strVal val="visible"/>
                                      </p:to>
                                    </p:set>
                                  </p:childTnLst>
                                </p:cTn>
                              </p:par>
                            </p:childTnLst>
                          </p:cTn>
                        </p:par>
                        <p:par>
                          <p:cTn id="70" fill="hold">
                            <p:stCondLst>
                              <p:cond delay="19500"/>
                            </p:stCondLst>
                            <p:childTnLst>
                              <p:par>
                                <p:cTn id="71" presetID="1" presetClass="entr" presetSubtype="0" fill="hold" grpId="0" nodeType="afterEffect">
                                  <p:stCondLst>
                                    <p:cond delay="0"/>
                                  </p:stCondLst>
                                  <p:childTnLst>
                                    <p:set>
                                      <p:cBhvr>
                                        <p:cTn id="72" dur="1" fill="hold">
                                          <p:stCondLst>
                                            <p:cond delay="999"/>
                                          </p:stCondLst>
                                        </p:cTn>
                                        <p:tgtEl>
                                          <p:spTgt spid="85"/>
                                        </p:tgtEl>
                                        <p:attrNameLst>
                                          <p:attrName>style.visibility</p:attrName>
                                        </p:attrNameLst>
                                      </p:cBhvr>
                                      <p:to>
                                        <p:strVal val="visible"/>
                                      </p:to>
                                    </p:set>
                                  </p:childTnLst>
                                </p:cTn>
                              </p:par>
                            </p:childTnLst>
                          </p:cTn>
                        </p:par>
                        <p:par>
                          <p:cTn id="73" fill="hold">
                            <p:stCondLst>
                              <p:cond delay="20500"/>
                            </p:stCondLst>
                            <p:childTnLst>
                              <p:par>
                                <p:cTn id="74" presetID="1" presetClass="entr" presetSubtype="0" fill="hold" grpId="0" nodeType="afterEffect">
                                  <p:stCondLst>
                                    <p:cond delay="0"/>
                                  </p:stCondLst>
                                  <p:childTnLst>
                                    <p:set>
                                      <p:cBhvr>
                                        <p:cTn id="75" dur="1" fill="hold">
                                          <p:stCondLst>
                                            <p:cond delay="999"/>
                                          </p:stCondLst>
                                        </p:cTn>
                                        <p:tgtEl>
                                          <p:spTgt spid="86"/>
                                        </p:tgtEl>
                                        <p:attrNameLst>
                                          <p:attrName>style.visibility</p:attrName>
                                        </p:attrNameLst>
                                      </p:cBhvr>
                                      <p:to>
                                        <p:strVal val="visible"/>
                                      </p:to>
                                    </p:set>
                                  </p:childTnLst>
                                </p:cTn>
                              </p:par>
                            </p:childTnLst>
                          </p:cTn>
                        </p:par>
                        <p:par>
                          <p:cTn id="76" fill="hold">
                            <p:stCondLst>
                              <p:cond delay="21500"/>
                            </p:stCondLst>
                            <p:childTnLst>
                              <p:par>
                                <p:cTn id="77" presetID="1" presetClass="entr" presetSubtype="0" fill="hold" grpId="0" nodeType="afterEffect">
                                  <p:stCondLst>
                                    <p:cond delay="0"/>
                                  </p:stCondLst>
                                  <p:childTnLst>
                                    <p:set>
                                      <p:cBhvr>
                                        <p:cTn id="78" dur="1" fill="hold">
                                          <p:stCondLst>
                                            <p:cond delay="999"/>
                                          </p:stCondLst>
                                        </p:cTn>
                                        <p:tgtEl>
                                          <p:spTgt spid="87"/>
                                        </p:tgtEl>
                                        <p:attrNameLst>
                                          <p:attrName>style.visibility</p:attrName>
                                        </p:attrNameLst>
                                      </p:cBhvr>
                                      <p:to>
                                        <p:strVal val="visible"/>
                                      </p:to>
                                    </p:set>
                                  </p:childTnLst>
                                </p:cTn>
                              </p:par>
                            </p:childTnLst>
                          </p:cTn>
                        </p:par>
                        <p:par>
                          <p:cTn id="79" fill="hold">
                            <p:stCondLst>
                              <p:cond delay="22500"/>
                            </p:stCondLst>
                            <p:childTnLst>
                              <p:par>
                                <p:cTn id="80" presetID="1" presetClass="entr" presetSubtype="0" fill="hold" grpId="0" nodeType="afterEffect">
                                  <p:stCondLst>
                                    <p:cond delay="0"/>
                                  </p:stCondLst>
                                  <p:childTnLst>
                                    <p:set>
                                      <p:cBhvr>
                                        <p:cTn id="81" dur="1" fill="hold">
                                          <p:stCondLst>
                                            <p:cond delay="999"/>
                                          </p:stCondLst>
                                        </p:cTn>
                                        <p:tgtEl>
                                          <p:spTgt spid="88"/>
                                        </p:tgtEl>
                                        <p:attrNameLst>
                                          <p:attrName>style.visibility</p:attrName>
                                        </p:attrNameLst>
                                      </p:cBhvr>
                                      <p:to>
                                        <p:strVal val="visible"/>
                                      </p:to>
                                    </p:set>
                                  </p:childTnLst>
                                </p:cTn>
                              </p:par>
                            </p:childTnLst>
                          </p:cTn>
                        </p:par>
                        <p:par>
                          <p:cTn id="82" fill="hold">
                            <p:stCondLst>
                              <p:cond delay="23500"/>
                            </p:stCondLst>
                            <p:childTnLst>
                              <p:par>
                                <p:cTn id="83" presetID="1" presetClass="entr" presetSubtype="0" fill="hold" grpId="0" nodeType="afterEffect">
                                  <p:stCondLst>
                                    <p:cond delay="0"/>
                                  </p:stCondLst>
                                  <p:childTnLst>
                                    <p:set>
                                      <p:cBhvr>
                                        <p:cTn id="84" dur="1" fill="hold">
                                          <p:stCondLst>
                                            <p:cond delay="999"/>
                                          </p:stCondLst>
                                        </p:cTn>
                                        <p:tgtEl>
                                          <p:spTgt spid="89"/>
                                        </p:tgtEl>
                                        <p:attrNameLst>
                                          <p:attrName>style.visibility</p:attrName>
                                        </p:attrNameLst>
                                      </p:cBhvr>
                                      <p:to>
                                        <p:strVal val="visible"/>
                                      </p:to>
                                    </p:set>
                                  </p:childTnLst>
                                </p:cTn>
                              </p:par>
                            </p:childTnLst>
                          </p:cTn>
                        </p:par>
                        <p:par>
                          <p:cTn id="85" fill="hold">
                            <p:stCondLst>
                              <p:cond delay="24500"/>
                            </p:stCondLst>
                            <p:childTnLst>
                              <p:par>
                                <p:cTn id="86" presetID="1" presetClass="entr" presetSubtype="0" fill="hold" grpId="0" nodeType="afterEffect">
                                  <p:stCondLst>
                                    <p:cond delay="0"/>
                                  </p:stCondLst>
                                  <p:childTnLst>
                                    <p:set>
                                      <p:cBhvr>
                                        <p:cTn id="87" dur="1" fill="hold">
                                          <p:stCondLst>
                                            <p:cond delay="999"/>
                                          </p:stCondLst>
                                        </p:cTn>
                                        <p:tgtEl>
                                          <p:spTgt spid="90"/>
                                        </p:tgtEl>
                                        <p:attrNameLst>
                                          <p:attrName>style.visibility</p:attrName>
                                        </p:attrNameLst>
                                      </p:cBhvr>
                                      <p:to>
                                        <p:strVal val="visible"/>
                                      </p:to>
                                    </p:set>
                                  </p:childTnLst>
                                </p:cTn>
                              </p:par>
                            </p:childTnLst>
                          </p:cTn>
                        </p:par>
                        <p:par>
                          <p:cTn id="88" fill="hold">
                            <p:stCondLst>
                              <p:cond delay="25500"/>
                            </p:stCondLst>
                            <p:childTnLst>
                              <p:par>
                                <p:cTn id="89" presetID="1" presetClass="entr" presetSubtype="0" fill="hold" grpId="0" nodeType="afterEffect">
                                  <p:stCondLst>
                                    <p:cond delay="0"/>
                                  </p:stCondLst>
                                  <p:childTnLst>
                                    <p:set>
                                      <p:cBhvr>
                                        <p:cTn id="90" dur="1" fill="hold">
                                          <p:stCondLst>
                                            <p:cond delay="999"/>
                                          </p:stCondLst>
                                        </p:cTn>
                                        <p:tgtEl>
                                          <p:spTgt spid="91"/>
                                        </p:tgtEl>
                                        <p:attrNameLst>
                                          <p:attrName>style.visibility</p:attrName>
                                        </p:attrNameLst>
                                      </p:cBhvr>
                                      <p:to>
                                        <p:strVal val="visible"/>
                                      </p:to>
                                    </p:set>
                                  </p:childTnLst>
                                </p:cTn>
                              </p:par>
                            </p:childTnLst>
                          </p:cTn>
                        </p:par>
                        <p:par>
                          <p:cTn id="91" fill="hold">
                            <p:stCondLst>
                              <p:cond delay="26500"/>
                            </p:stCondLst>
                            <p:childTnLst>
                              <p:par>
                                <p:cTn id="92" presetID="1" presetClass="entr" presetSubtype="0" fill="hold" grpId="0" nodeType="afterEffect">
                                  <p:stCondLst>
                                    <p:cond delay="0"/>
                                  </p:stCondLst>
                                  <p:childTnLst>
                                    <p:set>
                                      <p:cBhvr>
                                        <p:cTn id="93" dur="1" fill="hold">
                                          <p:stCondLst>
                                            <p:cond delay="999"/>
                                          </p:stCondLst>
                                        </p:cTn>
                                        <p:tgtEl>
                                          <p:spTgt spid="92"/>
                                        </p:tgtEl>
                                        <p:attrNameLst>
                                          <p:attrName>style.visibility</p:attrName>
                                        </p:attrNameLst>
                                      </p:cBhvr>
                                      <p:to>
                                        <p:strVal val="visible"/>
                                      </p:to>
                                    </p:set>
                                  </p:childTnLst>
                                </p:cTn>
                              </p:par>
                            </p:childTnLst>
                          </p:cTn>
                        </p:par>
                        <p:par>
                          <p:cTn id="94" fill="hold">
                            <p:stCondLst>
                              <p:cond delay="27500"/>
                            </p:stCondLst>
                            <p:childTnLst>
                              <p:par>
                                <p:cTn id="95" presetID="1" presetClass="entr" presetSubtype="0" fill="hold" grpId="0" nodeType="afterEffect">
                                  <p:stCondLst>
                                    <p:cond delay="0"/>
                                  </p:stCondLst>
                                  <p:childTnLst>
                                    <p:set>
                                      <p:cBhvr>
                                        <p:cTn id="96" dur="1" fill="hold">
                                          <p:stCondLst>
                                            <p:cond delay="999"/>
                                          </p:stCondLst>
                                        </p:cTn>
                                        <p:tgtEl>
                                          <p:spTgt spid="93"/>
                                        </p:tgtEl>
                                        <p:attrNameLst>
                                          <p:attrName>style.visibility</p:attrName>
                                        </p:attrNameLst>
                                      </p:cBhvr>
                                      <p:to>
                                        <p:strVal val="visible"/>
                                      </p:to>
                                    </p:set>
                                  </p:childTnLst>
                                </p:cTn>
                              </p:par>
                            </p:childTnLst>
                          </p:cTn>
                        </p:par>
                        <p:par>
                          <p:cTn id="97" fill="hold">
                            <p:stCondLst>
                              <p:cond delay="28500"/>
                            </p:stCondLst>
                            <p:childTnLst>
                              <p:par>
                                <p:cTn id="98" presetID="1" presetClass="entr" presetSubtype="0" fill="hold" grpId="0" nodeType="afterEffect">
                                  <p:stCondLst>
                                    <p:cond delay="0"/>
                                  </p:stCondLst>
                                  <p:childTnLst>
                                    <p:set>
                                      <p:cBhvr>
                                        <p:cTn id="99" dur="1" fill="hold">
                                          <p:stCondLst>
                                            <p:cond delay="999"/>
                                          </p:stCondLst>
                                        </p:cTn>
                                        <p:tgtEl>
                                          <p:spTgt spid="94"/>
                                        </p:tgtEl>
                                        <p:attrNameLst>
                                          <p:attrName>style.visibility</p:attrName>
                                        </p:attrNameLst>
                                      </p:cBhvr>
                                      <p:to>
                                        <p:strVal val="visible"/>
                                      </p:to>
                                    </p:set>
                                  </p:childTnLst>
                                </p:cTn>
                              </p:par>
                            </p:childTnLst>
                          </p:cTn>
                        </p:par>
                        <p:par>
                          <p:cTn id="100" fill="hold">
                            <p:stCondLst>
                              <p:cond delay="29500"/>
                            </p:stCondLst>
                            <p:childTnLst>
                              <p:par>
                                <p:cTn id="101" presetID="1" presetClass="entr" presetSubtype="0" fill="hold" grpId="0" nodeType="afterEffect">
                                  <p:stCondLst>
                                    <p:cond delay="0"/>
                                  </p:stCondLst>
                                  <p:childTnLst>
                                    <p:set>
                                      <p:cBhvr>
                                        <p:cTn id="102" dur="1" fill="hold">
                                          <p:stCondLst>
                                            <p:cond delay="999"/>
                                          </p:stCondLst>
                                        </p:cTn>
                                        <p:tgtEl>
                                          <p:spTgt spid="95"/>
                                        </p:tgtEl>
                                        <p:attrNameLst>
                                          <p:attrName>style.visibility</p:attrName>
                                        </p:attrNameLst>
                                      </p:cBhvr>
                                      <p:to>
                                        <p:strVal val="visible"/>
                                      </p:to>
                                    </p:set>
                                  </p:childTnLst>
                                </p:cTn>
                              </p:par>
                            </p:childTnLst>
                          </p:cTn>
                        </p:par>
                        <p:par>
                          <p:cTn id="103" fill="hold">
                            <p:stCondLst>
                              <p:cond delay="30500"/>
                            </p:stCondLst>
                            <p:childTnLst>
                              <p:par>
                                <p:cTn id="104" presetID="1" presetClass="entr" presetSubtype="0" fill="hold" grpId="0" nodeType="afterEffect">
                                  <p:stCondLst>
                                    <p:cond delay="0"/>
                                  </p:stCondLst>
                                  <p:childTnLst>
                                    <p:set>
                                      <p:cBhvr>
                                        <p:cTn id="105" dur="1" fill="hold">
                                          <p:stCondLst>
                                            <p:cond delay="999"/>
                                          </p:stCondLst>
                                        </p:cTn>
                                        <p:tgtEl>
                                          <p:spTgt spid="96"/>
                                        </p:tgtEl>
                                        <p:attrNameLst>
                                          <p:attrName>style.visibility</p:attrName>
                                        </p:attrNameLst>
                                      </p:cBhvr>
                                      <p:to>
                                        <p:strVal val="visible"/>
                                      </p:to>
                                    </p:set>
                                  </p:childTnLst>
                                </p:cTn>
                              </p:par>
                            </p:childTnLst>
                          </p:cTn>
                        </p:par>
                        <p:par>
                          <p:cTn id="106" fill="hold">
                            <p:stCondLst>
                              <p:cond delay="31500"/>
                            </p:stCondLst>
                            <p:childTnLst>
                              <p:par>
                                <p:cTn id="107" presetID="1" presetClass="entr" presetSubtype="0" fill="hold" grpId="0" nodeType="afterEffect">
                                  <p:stCondLst>
                                    <p:cond delay="0"/>
                                  </p:stCondLst>
                                  <p:childTnLst>
                                    <p:set>
                                      <p:cBhvr>
                                        <p:cTn id="108" dur="1" fill="hold">
                                          <p:stCondLst>
                                            <p:cond delay="999"/>
                                          </p:stCondLst>
                                        </p:cTn>
                                        <p:tgtEl>
                                          <p:spTgt spid="97"/>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2" name="alarm clock.wav"/>
                                        </p:tgtEl>
                                      </p:cMediaNode>
                                    </p:audio>
                                  </p:subTnLst>
                                </p:cTn>
                              </p:par>
                            </p:childTnLst>
                          </p:cTn>
                        </p:par>
                      </p:childTnLst>
                    </p:cTn>
                  </p:par>
                </p:childTnLst>
              </p:cTn>
              <p:nextCondLst>
                <p:cond evt="onClick" delay="0">
                  <p:tgtEl>
                    <p:spTgt spid="65"/>
                  </p:tgtEl>
                </p:cond>
              </p:nextCondLst>
            </p:seq>
          </p:childTnLst>
        </p:cTn>
      </p:par>
    </p:tnLst>
    <p:bldLst>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descr="n185 Fb Thu Huong Pham">
            <a:extLst>
              <a:ext uri="{FF2B5EF4-FFF2-40B4-BE49-F238E27FC236}">
                <a16:creationId xmlns:a16="http://schemas.microsoft.com/office/drawing/2014/main" id="{6C7B95D9-FF5E-93AF-4F95-C290040295EF}"/>
              </a:ext>
            </a:extLst>
          </p:cNvPr>
          <p:cNvGrpSpPr/>
          <p:nvPr/>
        </p:nvGrpSpPr>
        <p:grpSpPr>
          <a:xfrm>
            <a:off x="-834309" y="3930150"/>
            <a:ext cx="11495810" cy="1261872"/>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0691" y="5175504"/>
              <a:ext cx="7315200" cy="1682496"/>
            </a:xfrm>
            <a:prstGeom prst="rect">
              <a:avLst/>
            </a:prstGeom>
          </p:spPr>
        </p:pic>
      </p:grpSp>
      <p:pic>
        <p:nvPicPr>
          <p:cNvPr id="33" name="Picture 32" descr="n185 Fb Thu Huong Pham">
            <a:hlinkClick r:id="rId6"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7"/>
          <a:stretch>
            <a:fillRect/>
          </a:stretch>
        </p:blipFill>
        <p:spPr>
          <a:xfrm>
            <a:off x="7913510" y="4072380"/>
            <a:ext cx="1230491" cy="1119848"/>
          </a:xfrm>
          <a:prstGeom prst="rect">
            <a:avLst/>
          </a:prstGeom>
        </p:spPr>
      </p:pic>
      <p:pic>
        <p:nvPicPr>
          <p:cNvPr id="39" name="Picture 24" descr="n185 Fb Thu Huong Pham">
            <a:extLst>
              <a:ext uri="{FF2B5EF4-FFF2-40B4-BE49-F238E27FC236}">
                <a16:creationId xmlns:a16="http://schemas.microsoft.com/office/drawing/2014/main" id="{E3C6F1B5-9095-F1ED-7550-AE86B47ED6CC}"/>
              </a:ext>
            </a:extLst>
          </p:cNvPr>
          <p:cNvPicPr>
            <a:picLocks noChangeAspect="1"/>
          </p:cNvPicPr>
          <p:nvPr/>
        </p:nvPicPr>
        <p:blipFill>
          <a:blip r:embed="rId8"/>
          <a:srcRect/>
          <a:stretch>
            <a:fillRect/>
          </a:stretch>
        </p:blipFill>
        <p:spPr>
          <a:xfrm>
            <a:off x="-4725" y="3726216"/>
            <a:ext cx="1151591" cy="1471681"/>
          </a:xfrm>
          <a:prstGeom prst="rect">
            <a:avLst/>
          </a:prstGeom>
        </p:spPr>
      </p:pic>
      <p:grpSp>
        <p:nvGrpSpPr>
          <p:cNvPr id="2" name="Group 1" descr="n185 Fb Thu Huong Pham">
            <a:extLst>
              <a:ext uri="{FF2B5EF4-FFF2-40B4-BE49-F238E27FC236}">
                <a16:creationId xmlns:a16="http://schemas.microsoft.com/office/drawing/2014/main" id="{BF9F61B7-F853-4360-942E-97C339673E32}"/>
              </a:ext>
            </a:extLst>
          </p:cNvPr>
          <p:cNvGrpSpPr/>
          <p:nvPr/>
        </p:nvGrpSpPr>
        <p:grpSpPr>
          <a:xfrm>
            <a:off x="76122" y="1288184"/>
            <a:ext cx="7609568" cy="3769901"/>
            <a:chOff x="1201204" y="1861912"/>
            <a:chExt cx="8307586" cy="5026535"/>
          </a:xfrm>
        </p:grpSpPr>
        <p:sp>
          <p:nvSpPr>
            <p:cNvPr id="3" name="Freeform: Shape 2">
              <a:extLst>
                <a:ext uri="{FF2B5EF4-FFF2-40B4-BE49-F238E27FC236}">
                  <a16:creationId xmlns:a16="http://schemas.microsoft.com/office/drawing/2014/main" id="{B9DE7103-3F22-4A7F-A100-0FDA80FCDFA1}"/>
                </a:ext>
              </a:extLst>
            </p:cNvPr>
            <p:cNvSpPr/>
            <p:nvPr/>
          </p:nvSpPr>
          <p:spPr>
            <a:xfrm>
              <a:off x="1767283" y="1872613"/>
              <a:ext cx="7741507" cy="988449"/>
            </a:xfrm>
            <a:custGeom>
              <a:avLst/>
              <a:gdLst>
                <a:gd name="connsiteX0" fmla="*/ 0 w 7741507"/>
                <a:gd name="connsiteY0" fmla="*/ 0 h 988447"/>
                <a:gd name="connsiteX1" fmla="*/ 7247284 w 7741507"/>
                <a:gd name="connsiteY1" fmla="*/ 0 h 988447"/>
                <a:gd name="connsiteX2" fmla="*/ 7741507 w 7741507"/>
                <a:gd name="connsiteY2" fmla="*/ 494224 h 988447"/>
                <a:gd name="connsiteX3" fmla="*/ 7247284 w 7741507"/>
                <a:gd name="connsiteY3" fmla="*/ 988447 h 988447"/>
                <a:gd name="connsiteX4" fmla="*/ 0 w 7741507"/>
                <a:gd name="connsiteY4" fmla="*/ 988447 h 988447"/>
                <a:gd name="connsiteX5" fmla="*/ 0 w 7741507"/>
                <a:gd name="connsiteY5" fmla="*/ 0 h 988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41507" h="988447">
                  <a:moveTo>
                    <a:pt x="7741507" y="988446"/>
                  </a:moveTo>
                  <a:lnTo>
                    <a:pt x="494223" y="988446"/>
                  </a:lnTo>
                  <a:lnTo>
                    <a:pt x="0" y="494223"/>
                  </a:lnTo>
                  <a:lnTo>
                    <a:pt x="494223" y="1"/>
                  </a:lnTo>
                  <a:lnTo>
                    <a:pt x="7741507" y="1"/>
                  </a:lnTo>
                  <a:lnTo>
                    <a:pt x="7741507" y="988446"/>
                  </a:lnTo>
                  <a:close/>
                </a:path>
              </a:pathLst>
            </a:custGeom>
            <a:solidFill>
              <a:schemeClr val="accent2">
                <a:lumMod val="20000"/>
                <a:lumOff val="8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512243" tIns="80011" rIns="149352" bIns="80011"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 typeface="Arial"/>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Sự va chạm của các electron tự do với các ion ở nút mạng tinh thể.</a:t>
              </a:r>
              <a:endParaRPr kumimoji="0" lang="en-US" sz="2800" b="0"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4" name="Oval 3">
              <a:extLst>
                <a:ext uri="{FF2B5EF4-FFF2-40B4-BE49-F238E27FC236}">
                  <a16:creationId xmlns:a16="http://schemas.microsoft.com/office/drawing/2014/main" id="{3A29D8DA-22C9-497D-90D1-CD89A210A6B9}"/>
                </a:ext>
              </a:extLst>
            </p:cNvPr>
            <p:cNvSpPr/>
            <p:nvPr/>
          </p:nvSpPr>
          <p:spPr>
            <a:xfrm>
              <a:off x="1201204" y="1861912"/>
              <a:ext cx="988447" cy="988447"/>
            </a:xfrm>
            <a:prstGeom prst="ellipse">
              <a:avLst/>
            </a:prstGeom>
            <a:blipFill>
              <a:blip r:embed="rId9">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5000" r="-45000"/>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5" name="Freeform: Shape 4">
              <a:extLst>
                <a:ext uri="{FF2B5EF4-FFF2-40B4-BE49-F238E27FC236}">
                  <a16:creationId xmlns:a16="http://schemas.microsoft.com/office/drawing/2014/main" id="{A7E0B862-01A4-4C0E-98C3-D9D21645BD30}"/>
                </a:ext>
              </a:extLst>
            </p:cNvPr>
            <p:cNvSpPr/>
            <p:nvPr/>
          </p:nvSpPr>
          <p:spPr>
            <a:xfrm>
              <a:off x="1535867" y="3145417"/>
              <a:ext cx="7972923" cy="1135977"/>
            </a:xfrm>
            <a:custGeom>
              <a:avLst/>
              <a:gdLst>
                <a:gd name="connsiteX0" fmla="*/ 0 w 7972923"/>
                <a:gd name="connsiteY0" fmla="*/ 0 h 988447"/>
                <a:gd name="connsiteX1" fmla="*/ 7478700 w 7972923"/>
                <a:gd name="connsiteY1" fmla="*/ 0 h 988447"/>
                <a:gd name="connsiteX2" fmla="*/ 7972923 w 7972923"/>
                <a:gd name="connsiteY2" fmla="*/ 494224 h 988447"/>
                <a:gd name="connsiteX3" fmla="*/ 7478700 w 7972923"/>
                <a:gd name="connsiteY3" fmla="*/ 988447 h 988447"/>
                <a:gd name="connsiteX4" fmla="*/ 0 w 7972923"/>
                <a:gd name="connsiteY4" fmla="*/ 988447 h 988447"/>
                <a:gd name="connsiteX5" fmla="*/ 0 w 7972923"/>
                <a:gd name="connsiteY5" fmla="*/ 0 h 988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72923" h="988447">
                  <a:moveTo>
                    <a:pt x="7972923" y="988446"/>
                  </a:moveTo>
                  <a:lnTo>
                    <a:pt x="494223" y="988446"/>
                  </a:lnTo>
                  <a:lnTo>
                    <a:pt x="0" y="494223"/>
                  </a:lnTo>
                  <a:lnTo>
                    <a:pt x="494223" y="1"/>
                  </a:lnTo>
                  <a:lnTo>
                    <a:pt x="7972923" y="1"/>
                  </a:lnTo>
                  <a:lnTo>
                    <a:pt x="7972923" y="988446"/>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512243" tIns="80011" rIns="149352" bIns="80011"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 typeface="Arial"/>
                <a:buNone/>
                <a:tabLst/>
                <a:defRPr/>
              </a:pPr>
              <a:r>
                <a:rPr kumimoji="0" lang="en-US" sz="2800" b="0" i="0" u="none" strike="noStrike" kern="1200" cap="none" spc="0" normalizeH="0" baseline="0" noProof="0" dirty="0" err="1">
                  <a:ln>
                    <a:noFill/>
                  </a:ln>
                  <a:solidFill>
                    <a:schemeClr val="tx1">
                      <a:lumMod val="10000"/>
                    </a:schemeClr>
                  </a:solidFill>
                  <a:effectLst/>
                  <a:uLnTx/>
                  <a:uFillTx/>
                  <a:latin typeface="Cambria" panose="02040503050406030204" pitchFamily="18" charset="0"/>
                  <a:ea typeface="Cambria" panose="02040503050406030204" pitchFamily="18" charset="0"/>
                  <a:cs typeface="Arial" panose="020B0604020202020204" pitchFamily="34" charset="0"/>
                  <a:sym typeface="Arial"/>
                </a:rPr>
                <a:t>Cấu</a:t>
              </a:r>
              <a:r>
                <a:rPr kumimoji="0" lang="en-US" sz="2800" b="0" i="0" u="none" strike="noStrike" kern="1200" cap="none" spc="0" normalizeH="0" baseline="0" noProof="0" dirty="0">
                  <a:ln>
                    <a:noFill/>
                  </a:ln>
                  <a:solidFill>
                    <a:schemeClr val="tx1">
                      <a:lumMod val="10000"/>
                    </a:schemeClr>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0" i="0" u="none" strike="noStrike" kern="1200" cap="none" spc="0" normalizeH="0" baseline="0" noProof="0" dirty="0" err="1">
                  <a:ln>
                    <a:noFill/>
                  </a:ln>
                  <a:solidFill>
                    <a:schemeClr val="tx1">
                      <a:lumMod val="10000"/>
                    </a:schemeClr>
                  </a:solidFill>
                  <a:effectLst/>
                  <a:uLnTx/>
                  <a:uFillTx/>
                  <a:latin typeface="Cambria" panose="02040503050406030204" pitchFamily="18" charset="0"/>
                  <a:ea typeface="Cambria" panose="02040503050406030204" pitchFamily="18" charset="0"/>
                  <a:cs typeface="Arial" panose="020B0604020202020204" pitchFamily="34" charset="0"/>
                  <a:sym typeface="Arial"/>
                </a:rPr>
                <a:t>trúc</a:t>
              </a:r>
              <a:r>
                <a:rPr kumimoji="0" lang="en-US" sz="2800" b="0" i="0" u="none" strike="noStrike" kern="1200" cap="none" spc="0" normalizeH="0" baseline="0" noProof="0" dirty="0">
                  <a:ln>
                    <a:noFill/>
                  </a:ln>
                  <a:solidFill>
                    <a:schemeClr val="tx1">
                      <a:lumMod val="10000"/>
                    </a:schemeClr>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0" i="0" u="none" strike="noStrike" kern="1200" cap="none" spc="0" normalizeH="0" baseline="0" noProof="0" dirty="0" err="1">
                  <a:ln>
                    <a:noFill/>
                  </a:ln>
                  <a:solidFill>
                    <a:schemeClr val="tx1">
                      <a:lumMod val="10000"/>
                    </a:schemeClr>
                  </a:solidFill>
                  <a:effectLst/>
                  <a:uLnTx/>
                  <a:uFillTx/>
                  <a:latin typeface="Cambria" panose="02040503050406030204" pitchFamily="18" charset="0"/>
                  <a:ea typeface="Cambria" panose="02040503050406030204" pitchFamily="18" charset="0"/>
                  <a:cs typeface="Arial" panose="020B0604020202020204" pitchFamily="34" charset="0"/>
                  <a:sym typeface="Arial"/>
                </a:rPr>
                <a:t>mạng</a:t>
              </a:r>
              <a:r>
                <a:rPr kumimoji="0" lang="en-US" sz="2800" b="0" i="0" u="none" strike="noStrike" kern="1200" cap="none" spc="0" normalizeH="0" baseline="0" noProof="0" dirty="0">
                  <a:ln>
                    <a:noFill/>
                  </a:ln>
                  <a:solidFill>
                    <a:schemeClr val="tx1">
                      <a:lumMod val="10000"/>
                    </a:schemeClr>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0" i="0" u="none" strike="noStrike" kern="1200" cap="none" spc="0" normalizeH="0" baseline="0" noProof="0" dirty="0" err="1">
                  <a:ln>
                    <a:noFill/>
                  </a:ln>
                  <a:solidFill>
                    <a:schemeClr val="tx1">
                      <a:lumMod val="10000"/>
                    </a:schemeClr>
                  </a:solidFill>
                  <a:effectLst/>
                  <a:uLnTx/>
                  <a:uFillTx/>
                  <a:latin typeface="Cambria" panose="02040503050406030204" pitchFamily="18" charset="0"/>
                  <a:ea typeface="Cambria" panose="02040503050406030204" pitchFamily="18" charset="0"/>
                  <a:cs typeface="Arial" panose="020B0604020202020204" pitchFamily="34" charset="0"/>
                  <a:sym typeface="Arial"/>
                </a:rPr>
                <a:t>tinh</a:t>
              </a:r>
              <a:r>
                <a:rPr kumimoji="0" lang="en-US" sz="2800" b="0" i="0" u="none" strike="noStrike" kern="1200" cap="none" spc="0" normalizeH="0" baseline="0" noProof="0" dirty="0">
                  <a:ln>
                    <a:noFill/>
                  </a:ln>
                  <a:solidFill>
                    <a:schemeClr val="tx1">
                      <a:lumMod val="10000"/>
                    </a:schemeClr>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0" i="0" u="none" strike="noStrike" kern="1200" cap="none" spc="0" normalizeH="0" baseline="0" noProof="0" dirty="0" err="1">
                  <a:ln>
                    <a:noFill/>
                  </a:ln>
                  <a:solidFill>
                    <a:schemeClr val="tx1">
                      <a:lumMod val="10000"/>
                    </a:schemeClr>
                  </a:solidFill>
                  <a:effectLst/>
                  <a:uLnTx/>
                  <a:uFillTx/>
                  <a:latin typeface="Cambria" panose="02040503050406030204" pitchFamily="18" charset="0"/>
                  <a:ea typeface="Cambria" panose="02040503050406030204" pitchFamily="18" charset="0"/>
                  <a:cs typeface="Arial" panose="020B0604020202020204" pitchFamily="34" charset="0"/>
                  <a:sym typeface="Arial"/>
                </a:rPr>
                <a:t>thể</a:t>
              </a:r>
              <a:r>
                <a:rPr kumimoji="0" lang="en-US" sz="2800" b="0" i="0" u="none" strike="noStrike" kern="1200" cap="none" spc="0" normalizeH="0" baseline="0" noProof="0" dirty="0">
                  <a:ln>
                    <a:noFill/>
                  </a:ln>
                  <a:solidFill>
                    <a:schemeClr val="tx1">
                      <a:lumMod val="10000"/>
                    </a:schemeClr>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0" i="0" u="none" strike="noStrike" kern="1200" cap="none" spc="0" normalizeH="0" baseline="0" noProof="0" dirty="0" err="1">
                  <a:ln>
                    <a:noFill/>
                  </a:ln>
                  <a:solidFill>
                    <a:schemeClr val="tx1">
                      <a:lumMod val="10000"/>
                    </a:schemeClr>
                  </a:solidFill>
                  <a:effectLst/>
                  <a:uLnTx/>
                  <a:uFillTx/>
                  <a:latin typeface="Cambria" panose="02040503050406030204" pitchFamily="18" charset="0"/>
                  <a:ea typeface="Cambria" panose="02040503050406030204" pitchFamily="18" charset="0"/>
                  <a:cs typeface="Arial" panose="020B0604020202020204" pitchFamily="34" charset="0"/>
                  <a:sym typeface="Arial"/>
                </a:rPr>
                <a:t>của</a:t>
              </a:r>
              <a:r>
                <a:rPr kumimoji="0" lang="en-US" sz="2800" b="0" i="0" u="none" strike="noStrike" kern="1200" cap="none" spc="0" normalizeH="0" baseline="0" noProof="0" dirty="0">
                  <a:ln>
                    <a:noFill/>
                  </a:ln>
                  <a:solidFill>
                    <a:schemeClr val="tx1">
                      <a:lumMod val="10000"/>
                    </a:schemeClr>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0" i="0" u="none" strike="noStrike" kern="1200" cap="none" spc="0" normalizeH="0" baseline="0" noProof="0" dirty="0" err="1">
                  <a:ln>
                    <a:noFill/>
                  </a:ln>
                  <a:solidFill>
                    <a:schemeClr val="tx1">
                      <a:lumMod val="10000"/>
                    </a:schemeClr>
                  </a:solidFill>
                  <a:effectLst/>
                  <a:uLnTx/>
                  <a:uFillTx/>
                  <a:latin typeface="Cambria" panose="02040503050406030204" pitchFamily="18" charset="0"/>
                  <a:ea typeface="Cambria" panose="02040503050406030204" pitchFamily="18" charset="0"/>
                  <a:cs typeface="Arial" panose="020B0604020202020204" pitchFamily="34" charset="0"/>
                  <a:sym typeface="Arial"/>
                </a:rPr>
                <a:t>kim</a:t>
              </a:r>
              <a:r>
                <a:rPr kumimoji="0" lang="en-US" sz="2800" b="0" i="0" u="none" strike="noStrike" kern="1200" cap="none" spc="0" normalizeH="0" baseline="0" noProof="0" dirty="0">
                  <a:ln>
                    <a:noFill/>
                  </a:ln>
                  <a:solidFill>
                    <a:schemeClr val="tx1">
                      <a:lumMod val="10000"/>
                    </a:schemeClr>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0" i="0" u="none" strike="noStrike" kern="1200" cap="none" spc="0" normalizeH="0" baseline="0" noProof="0" dirty="0" err="1">
                  <a:ln>
                    <a:noFill/>
                  </a:ln>
                  <a:solidFill>
                    <a:schemeClr val="tx1">
                      <a:lumMod val="10000"/>
                    </a:schemeClr>
                  </a:solidFill>
                  <a:effectLst/>
                  <a:uLnTx/>
                  <a:uFillTx/>
                  <a:latin typeface="Cambria" panose="02040503050406030204" pitchFamily="18" charset="0"/>
                  <a:ea typeface="Cambria" panose="02040503050406030204" pitchFamily="18" charset="0"/>
                  <a:cs typeface="Arial" panose="020B0604020202020204" pitchFamily="34" charset="0"/>
                  <a:sym typeface="Arial"/>
                </a:rPr>
                <a:t>loại</a:t>
              </a:r>
              <a:r>
                <a:rPr kumimoji="0" lang="en-US" sz="2800" b="0" i="0" u="none" strike="noStrike" kern="1200" cap="none" spc="0" normalizeH="0" baseline="0" noProof="0" dirty="0">
                  <a:ln>
                    <a:noFill/>
                  </a:ln>
                  <a:solidFill>
                    <a:schemeClr val="tx1">
                      <a:lumMod val="10000"/>
                    </a:schemeClr>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sp>
          <p:nvSpPr>
            <p:cNvPr id="6" name="Oval 5">
              <a:extLst>
                <a:ext uri="{FF2B5EF4-FFF2-40B4-BE49-F238E27FC236}">
                  <a16:creationId xmlns:a16="http://schemas.microsoft.com/office/drawing/2014/main" id="{C13A3C14-0DE6-4681-8726-33A9E8A56FE1}"/>
                </a:ext>
              </a:extLst>
            </p:cNvPr>
            <p:cNvSpPr/>
            <p:nvPr/>
          </p:nvSpPr>
          <p:spPr>
            <a:xfrm>
              <a:off x="1201204" y="3145419"/>
              <a:ext cx="988447" cy="988447"/>
            </a:xfrm>
            <a:prstGeom prst="ellipse">
              <a:avLst/>
            </a:prstGeom>
            <a:blipFill>
              <a:blip r:embed="rId10" cstate="print">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7" name="Freeform: Shape 6">
              <a:extLst>
                <a:ext uri="{FF2B5EF4-FFF2-40B4-BE49-F238E27FC236}">
                  <a16:creationId xmlns:a16="http://schemas.microsoft.com/office/drawing/2014/main" id="{855DDF8F-2C96-4DDE-9ED1-9B0DA87C6998}"/>
                </a:ext>
              </a:extLst>
            </p:cNvPr>
            <p:cNvSpPr/>
            <p:nvPr/>
          </p:nvSpPr>
          <p:spPr>
            <a:xfrm>
              <a:off x="1764721" y="4428926"/>
              <a:ext cx="7690755" cy="1145248"/>
            </a:xfrm>
            <a:custGeom>
              <a:avLst/>
              <a:gdLst>
                <a:gd name="connsiteX0" fmla="*/ 0 w 7690755"/>
                <a:gd name="connsiteY0" fmla="*/ 0 h 988447"/>
                <a:gd name="connsiteX1" fmla="*/ 7196532 w 7690755"/>
                <a:gd name="connsiteY1" fmla="*/ 0 h 988447"/>
                <a:gd name="connsiteX2" fmla="*/ 7690755 w 7690755"/>
                <a:gd name="connsiteY2" fmla="*/ 494224 h 988447"/>
                <a:gd name="connsiteX3" fmla="*/ 7196532 w 7690755"/>
                <a:gd name="connsiteY3" fmla="*/ 988447 h 988447"/>
                <a:gd name="connsiteX4" fmla="*/ 0 w 7690755"/>
                <a:gd name="connsiteY4" fmla="*/ 988447 h 988447"/>
                <a:gd name="connsiteX5" fmla="*/ 0 w 7690755"/>
                <a:gd name="connsiteY5" fmla="*/ 0 h 988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0755" h="988447">
                  <a:moveTo>
                    <a:pt x="7690755" y="988446"/>
                  </a:moveTo>
                  <a:lnTo>
                    <a:pt x="494223" y="988446"/>
                  </a:lnTo>
                  <a:lnTo>
                    <a:pt x="0" y="494223"/>
                  </a:lnTo>
                  <a:lnTo>
                    <a:pt x="494223" y="1"/>
                  </a:lnTo>
                  <a:lnTo>
                    <a:pt x="7690755" y="1"/>
                  </a:lnTo>
                  <a:lnTo>
                    <a:pt x="7690755" y="988446"/>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512243" tIns="80011" rIns="149352" bIns="80010"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 typeface="Arial"/>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Nhiệt độ của kim loại thay đổi.</a:t>
              </a:r>
              <a:endParaRPr kumimoji="0" lang="en-US" sz="2800" b="0"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8" name="Oval 7">
              <a:extLst>
                <a:ext uri="{FF2B5EF4-FFF2-40B4-BE49-F238E27FC236}">
                  <a16:creationId xmlns:a16="http://schemas.microsoft.com/office/drawing/2014/main" id="{58FFB885-BE90-43D2-AB93-E4E7C82A7225}"/>
                </a:ext>
              </a:extLst>
            </p:cNvPr>
            <p:cNvSpPr/>
            <p:nvPr/>
          </p:nvSpPr>
          <p:spPr>
            <a:xfrm>
              <a:off x="1208402" y="4428926"/>
              <a:ext cx="988447" cy="988447"/>
            </a:xfrm>
            <a:prstGeom prst="ellipse">
              <a:avLst/>
            </a:prstGeom>
            <a:blipFill>
              <a:blip r:embed="rId11"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4">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3DFC4CC7-78C3-4374-8B65-4860A90A51E0}"/>
                </a:ext>
              </a:extLst>
            </p:cNvPr>
            <p:cNvSpPr/>
            <p:nvPr/>
          </p:nvSpPr>
          <p:spPr>
            <a:xfrm>
              <a:off x="1764721" y="5712430"/>
              <a:ext cx="7690755" cy="1176017"/>
            </a:xfrm>
            <a:custGeom>
              <a:avLst/>
              <a:gdLst>
                <a:gd name="connsiteX0" fmla="*/ 0 w 7690755"/>
                <a:gd name="connsiteY0" fmla="*/ 0 h 988447"/>
                <a:gd name="connsiteX1" fmla="*/ 7196532 w 7690755"/>
                <a:gd name="connsiteY1" fmla="*/ 0 h 988447"/>
                <a:gd name="connsiteX2" fmla="*/ 7690755 w 7690755"/>
                <a:gd name="connsiteY2" fmla="*/ 494224 h 988447"/>
                <a:gd name="connsiteX3" fmla="*/ 7196532 w 7690755"/>
                <a:gd name="connsiteY3" fmla="*/ 988447 h 988447"/>
                <a:gd name="connsiteX4" fmla="*/ 0 w 7690755"/>
                <a:gd name="connsiteY4" fmla="*/ 988447 h 988447"/>
                <a:gd name="connsiteX5" fmla="*/ 0 w 7690755"/>
                <a:gd name="connsiteY5" fmla="*/ 0 h 988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0755" h="988447">
                  <a:moveTo>
                    <a:pt x="7690755" y="988446"/>
                  </a:moveTo>
                  <a:lnTo>
                    <a:pt x="494223" y="988446"/>
                  </a:lnTo>
                  <a:lnTo>
                    <a:pt x="0" y="494223"/>
                  </a:lnTo>
                  <a:lnTo>
                    <a:pt x="494223" y="1"/>
                  </a:lnTo>
                  <a:lnTo>
                    <a:pt x="7690755" y="1"/>
                  </a:lnTo>
                  <a:lnTo>
                    <a:pt x="7690755" y="988446"/>
                  </a:lnTo>
                  <a:close/>
                </a:path>
              </a:pathLst>
            </a:custGeom>
            <a:solidFill>
              <a:srgbClr val="00B0F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512243" tIns="80011" rIns="149352" bIns="80009"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 typeface="Arial"/>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Chuyển động nhiệt của các electron tự do trong kim loại.</a:t>
              </a:r>
              <a:endParaRPr kumimoji="0" lang="en-US" sz="2800" b="0"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1" name="Oval 10">
              <a:extLst>
                <a:ext uri="{FF2B5EF4-FFF2-40B4-BE49-F238E27FC236}">
                  <a16:creationId xmlns:a16="http://schemas.microsoft.com/office/drawing/2014/main" id="{1C9A8D55-F30C-4A0B-BC8A-7EFB695EBEB6}"/>
                </a:ext>
              </a:extLst>
            </p:cNvPr>
            <p:cNvSpPr/>
            <p:nvPr/>
          </p:nvSpPr>
          <p:spPr>
            <a:xfrm>
              <a:off x="1208402" y="5712432"/>
              <a:ext cx="988447" cy="988447"/>
            </a:xfrm>
            <a:prstGeom prst="ellipse">
              <a:avLst/>
            </a:prstGeom>
            <a:blipFill>
              <a:blip r:embed="rId12">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5">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sp>
        <p:nvSpPr>
          <p:cNvPr id="17" name="Rounded Rectangle 3" descr="n185 Fb Thu Huong Pham">
            <a:extLst>
              <a:ext uri="{FF2B5EF4-FFF2-40B4-BE49-F238E27FC236}">
                <a16:creationId xmlns:a16="http://schemas.microsoft.com/office/drawing/2014/main" id="{B3173E30-D133-49A9-BFCE-929A995FD477}"/>
              </a:ext>
            </a:extLst>
          </p:cNvPr>
          <p:cNvSpPr/>
          <p:nvPr/>
        </p:nvSpPr>
        <p:spPr>
          <a:xfrm>
            <a:off x="293204" y="225277"/>
            <a:ext cx="8557592" cy="965916"/>
          </a:xfrm>
          <a:prstGeom prst="round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Câu </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8</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 Nguyên nhân cơ bản gây ra điện trở của kim loại là do:</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pic>
        <p:nvPicPr>
          <p:cNvPr id="18" name="Picture 2" descr="n185 Fb Thu Huong Pham">
            <a:extLst>
              <a:ext uri="{FF2B5EF4-FFF2-40B4-BE49-F238E27FC236}">
                <a16:creationId xmlns:a16="http://schemas.microsoft.com/office/drawing/2014/main" id="{9F0250C4-A045-48DF-841D-E38239C255AB}"/>
              </a:ext>
            </a:extLst>
          </p:cNvPr>
          <p:cNvPicPr>
            <a:picLocks noChangeAspect="1" noChangeArrowheads="1"/>
          </p:cNvPicPr>
          <p:nvPr/>
        </p:nvPicPr>
        <p:blipFill>
          <a:blip r:embed="rId1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7538582" y="1169215"/>
            <a:ext cx="1103576" cy="1103576"/>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Rounded Corners 44" descr="n185 Fb Thu Huong Pham">
            <a:extLst>
              <a:ext uri="{FF2B5EF4-FFF2-40B4-BE49-F238E27FC236}">
                <a16:creationId xmlns:a16="http://schemas.microsoft.com/office/drawing/2014/main" id="{1C340426-CDA2-4C71-9312-E9343A65793D}"/>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THỜI GIAN</a:t>
            </a:r>
          </a:p>
        </p:txBody>
      </p:sp>
      <p:sp>
        <p:nvSpPr>
          <p:cNvPr id="46" name="Rectangle: Rounded Corners 45" descr="n185 Fb Thu Huong Pham">
            <a:extLst>
              <a:ext uri="{FF2B5EF4-FFF2-40B4-BE49-F238E27FC236}">
                <a16:creationId xmlns:a16="http://schemas.microsoft.com/office/drawing/2014/main" id="{C98CC468-D89C-4618-AF11-4D5D4F19A014}"/>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30</a:t>
            </a:r>
          </a:p>
        </p:txBody>
      </p:sp>
      <p:sp>
        <p:nvSpPr>
          <p:cNvPr id="47" name="Rectangle: Rounded Corners 46" descr="n185 Fb Thu Huong Pham">
            <a:extLst>
              <a:ext uri="{FF2B5EF4-FFF2-40B4-BE49-F238E27FC236}">
                <a16:creationId xmlns:a16="http://schemas.microsoft.com/office/drawing/2014/main" id="{AA567E6D-43CA-43AC-8667-030867367D72}"/>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29</a:t>
            </a:r>
          </a:p>
        </p:txBody>
      </p:sp>
      <p:sp>
        <p:nvSpPr>
          <p:cNvPr id="48" name="Rectangle: Rounded Corners 47" descr="n185 Fb Thu Huong Pham">
            <a:extLst>
              <a:ext uri="{FF2B5EF4-FFF2-40B4-BE49-F238E27FC236}">
                <a16:creationId xmlns:a16="http://schemas.microsoft.com/office/drawing/2014/main" id="{39E06DBA-0D83-483E-A469-1553F9C15BFE}"/>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28</a:t>
            </a:r>
          </a:p>
        </p:txBody>
      </p:sp>
      <p:sp>
        <p:nvSpPr>
          <p:cNvPr id="49" name="Rectangle: Rounded Corners 48" descr="n185 Fb Thu Huong Pham">
            <a:extLst>
              <a:ext uri="{FF2B5EF4-FFF2-40B4-BE49-F238E27FC236}">
                <a16:creationId xmlns:a16="http://schemas.microsoft.com/office/drawing/2014/main" id="{A235025F-0457-4827-BAD5-3BED0291E6D2}"/>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27</a:t>
            </a:r>
          </a:p>
        </p:txBody>
      </p:sp>
      <p:sp>
        <p:nvSpPr>
          <p:cNvPr id="50" name="Rectangle: Rounded Corners 49" descr="n185 Fb Thu Huong Pham">
            <a:extLst>
              <a:ext uri="{FF2B5EF4-FFF2-40B4-BE49-F238E27FC236}">
                <a16:creationId xmlns:a16="http://schemas.microsoft.com/office/drawing/2014/main" id="{B2BBEF5F-CA08-446B-8CA1-63240992CF46}"/>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26</a:t>
            </a:r>
          </a:p>
        </p:txBody>
      </p:sp>
      <p:sp>
        <p:nvSpPr>
          <p:cNvPr id="51" name="Rectangle: Rounded Corners 50" descr="n185 Fb Thu Huong Pham">
            <a:extLst>
              <a:ext uri="{FF2B5EF4-FFF2-40B4-BE49-F238E27FC236}">
                <a16:creationId xmlns:a16="http://schemas.microsoft.com/office/drawing/2014/main" id="{94C001B3-10D3-4000-AC9C-4C626FE3A430}"/>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25</a:t>
            </a:r>
          </a:p>
        </p:txBody>
      </p:sp>
      <p:sp>
        <p:nvSpPr>
          <p:cNvPr id="52" name="Rectangle: Rounded Corners 51" descr="n185 Fb Thu Huong Pham">
            <a:extLst>
              <a:ext uri="{FF2B5EF4-FFF2-40B4-BE49-F238E27FC236}">
                <a16:creationId xmlns:a16="http://schemas.microsoft.com/office/drawing/2014/main" id="{DDB177FD-A5EE-4172-B879-9999A7CDBDF6}"/>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24</a:t>
            </a:r>
          </a:p>
        </p:txBody>
      </p:sp>
      <p:sp>
        <p:nvSpPr>
          <p:cNvPr id="53" name="Rectangle: Rounded Corners 52" descr="n185 Fb Thu Huong Pham">
            <a:extLst>
              <a:ext uri="{FF2B5EF4-FFF2-40B4-BE49-F238E27FC236}">
                <a16:creationId xmlns:a16="http://schemas.microsoft.com/office/drawing/2014/main" id="{C9447206-6340-42CB-BDD7-3BD08D15247F}"/>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23</a:t>
            </a:r>
          </a:p>
        </p:txBody>
      </p:sp>
      <p:sp>
        <p:nvSpPr>
          <p:cNvPr id="54" name="Rectangle: Rounded Corners 53" descr="n185 Fb Thu Huong Pham">
            <a:extLst>
              <a:ext uri="{FF2B5EF4-FFF2-40B4-BE49-F238E27FC236}">
                <a16:creationId xmlns:a16="http://schemas.microsoft.com/office/drawing/2014/main" id="{A2334663-6AF5-4E45-9A87-8FE2836A3EC9}"/>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22</a:t>
            </a:r>
          </a:p>
        </p:txBody>
      </p:sp>
      <p:sp>
        <p:nvSpPr>
          <p:cNvPr id="55" name="Rectangle: Rounded Corners 54" descr="n185 Fb Thu Huong Pham">
            <a:extLst>
              <a:ext uri="{FF2B5EF4-FFF2-40B4-BE49-F238E27FC236}">
                <a16:creationId xmlns:a16="http://schemas.microsoft.com/office/drawing/2014/main" id="{4294FE54-D2D5-42CE-9F9C-C470A9C693BF}"/>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21</a:t>
            </a:r>
          </a:p>
        </p:txBody>
      </p:sp>
      <p:sp>
        <p:nvSpPr>
          <p:cNvPr id="56" name="Rectangle: Rounded Corners 55" descr="n185 Fb Thu Huong Pham">
            <a:extLst>
              <a:ext uri="{FF2B5EF4-FFF2-40B4-BE49-F238E27FC236}">
                <a16:creationId xmlns:a16="http://schemas.microsoft.com/office/drawing/2014/main" id="{254E5D4A-C477-4B7A-9C33-076C8C5BE4FA}"/>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20</a:t>
            </a:r>
          </a:p>
        </p:txBody>
      </p:sp>
      <p:sp>
        <p:nvSpPr>
          <p:cNvPr id="57" name="Rectangle: Rounded Corners 56" descr="n185 Fb Thu Huong Pham">
            <a:extLst>
              <a:ext uri="{FF2B5EF4-FFF2-40B4-BE49-F238E27FC236}">
                <a16:creationId xmlns:a16="http://schemas.microsoft.com/office/drawing/2014/main" id="{F189AC4A-6A64-4BF4-9F47-5FB0DFE67B81}"/>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19</a:t>
            </a:r>
          </a:p>
        </p:txBody>
      </p:sp>
      <p:sp>
        <p:nvSpPr>
          <p:cNvPr id="58" name="Rectangle: Rounded Corners 57" descr="n185 Fb Thu Huong Pham">
            <a:extLst>
              <a:ext uri="{FF2B5EF4-FFF2-40B4-BE49-F238E27FC236}">
                <a16:creationId xmlns:a16="http://schemas.microsoft.com/office/drawing/2014/main" id="{BDFBDDF8-9173-445D-A9C6-CF6C49C9962B}"/>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18</a:t>
            </a:r>
          </a:p>
        </p:txBody>
      </p:sp>
      <p:sp>
        <p:nvSpPr>
          <p:cNvPr id="59" name="Rectangle: Rounded Corners 58" descr="n185 Fb Thu Huong Pham">
            <a:extLst>
              <a:ext uri="{FF2B5EF4-FFF2-40B4-BE49-F238E27FC236}">
                <a16:creationId xmlns:a16="http://schemas.microsoft.com/office/drawing/2014/main" id="{EA32B70D-90BA-4780-B620-2368A54E945D}"/>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17</a:t>
            </a:r>
          </a:p>
        </p:txBody>
      </p:sp>
      <p:sp>
        <p:nvSpPr>
          <p:cNvPr id="60" name="Rectangle: Rounded Corners 59" descr="n185 Fb Thu Huong Pham">
            <a:extLst>
              <a:ext uri="{FF2B5EF4-FFF2-40B4-BE49-F238E27FC236}">
                <a16:creationId xmlns:a16="http://schemas.microsoft.com/office/drawing/2014/main" id="{6EDB2AC7-76C9-408F-93F6-0CF84D5D5C18}"/>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16</a:t>
            </a:r>
          </a:p>
        </p:txBody>
      </p:sp>
      <p:sp>
        <p:nvSpPr>
          <p:cNvPr id="61" name="Rectangle: Rounded Corners 60" descr="n185 Fb Thu Huong Pham">
            <a:extLst>
              <a:ext uri="{FF2B5EF4-FFF2-40B4-BE49-F238E27FC236}">
                <a16:creationId xmlns:a16="http://schemas.microsoft.com/office/drawing/2014/main" id="{D9405670-679E-42DE-88D0-B3D6E5CB1E2F}"/>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15</a:t>
            </a:r>
          </a:p>
        </p:txBody>
      </p:sp>
      <p:sp>
        <p:nvSpPr>
          <p:cNvPr id="62" name="Rectangle: Rounded Corners 61" descr="n185 Fb Thu Huong Pham">
            <a:extLst>
              <a:ext uri="{FF2B5EF4-FFF2-40B4-BE49-F238E27FC236}">
                <a16:creationId xmlns:a16="http://schemas.microsoft.com/office/drawing/2014/main" id="{1714F939-79BD-44F8-8C42-B82384213CEE}"/>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14</a:t>
            </a:r>
          </a:p>
        </p:txBody>
      </p:sp>
      <p:sp>
        <p:nvSpPr>
          <p:cNvPr id="63" name="Rectangle: Rounded Corners 62" descr="n185 Fb Thu Huong Pham">
            <a:extLst>
              <a:ext uri="{FF2B5EF4-FFF2-40B4-BE49-F238E27FC236}">
                <a16:creationId xmlns:a16="http://schemas.microsoft.com/office/drawing/2014/main" id="{880165C5-5D11-49B8-BAFA-8EB9BD9A8564}"/>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13</a:t>
            </a:r>
          </a:p>
        </p:txBody>
      </p:sp>
      <p:sp>
        <p:nvSpPr>
          <p:cNvPr id="64" name="Rectangle: Rounded Corners 63" descr="n185 Fb Thu Huong Pham">
            <a:extLst>
              <a:ext uri="{FF2B5EF4-FFF2-40B4-BE49-F238E27FC236}">
                <a16:creationId xmlns:a16="http://schemas.microsoft.com/office/drawing/2014/main" id="{9657A1BC-6CA1-471C-8F05-1315085EC79A}"/>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12</a:t>
            </a:r>
          </a:p>
        </p:txBody>
      </p:sp>
      <p:sp>
        <p:nvSpPr>
          <p:cNvPr id="65" name="Rectangle: Rounded Corners 64" descr="n185 Fb Thu Huong Pham">
            <a:extLst>
              <a:ext uri="{FF2B5EF4-FFF2-40B4-BE49-F238E27FC236}">
                <a16:creationId xmlns:a16="http://schemas.microsoft.com/office/drawing/2014/main" id="{B92DCC72-DF39-4769-9BBF-259E2F72C6D6}"/>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11</a:t>
            </a:r>
          </a:p>
        </p:txBody>
      </p:sp>
      <p:sp>
        <p:nvSpPr>
          <p:cNvPr id="66" name="Rectangle: Rounded Corners 65" descr="n185 Fb Thu Huong Pham">
            <a:extLst>
              <a:ext uri="{FF2B5EF4-FFF2-40B4-BE49-F238E27FC236}">
                <a16:creationId xmlns:a16="http://schemas.microsoft.com/office/drawing/2014/main" id="{99DE4F67-28EC-4A0A-9A5D-1773A9CA6116}"/>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10</a:t>
            </a:r>
          </a:p>
        </p:txBody>
      </p:sp>
      <p:sp>
        <p:nvSpPr>
          <p:cNvPr id="67" name="Rectangle: Rounded Corners 66" descr="n185 Fb Thu Huong Pham">
            <a:extLst>
              <a:ext uri="{FF2B5EF4-FFF2-40B4-BE49-F238E27FC236}">
                <a16:creationId xmlns:a16="http://schemas.microsoft.com/office/drawing/2014/main" id="{35DDFF90-7ACB-4E00-9E76-5850C59D0BEA}"/>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09</a:t>
            </a:r>
          </a:p>
        </p:txBody>
      </p:sp>
      <p:sp>
        <p:nvSpPr>
          <p:cNvPr id="68" name="Rectangle: Rounded Corners 67" descr="n185 Fb Thu Huong Pham">
            <a:extLst>
              <a:ext uri="{FF2B5EF4-FFF2-40B4-BE49-F238E27FC236}">
                <a16:creationId xmlns:a16="http://schemas.microsoft.com/office/drawing/2014/main" id="{1B9E0C43-F37A-4281-AC96-A83D9F8F1A7F}"/>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08</a:t>
            </a:r>
          </a:p>
        </p:txBody>
      </p:sp>
      <p:sp>
        <p:nvSpPr>
          <p:cNvPr id="69" name="Rectangle: Rounded Corners 68" descr="n185 Fb Thu Huong Pham">
            <a:extLst>
              <a:ext uri="{FF2B5EF4-FFF2-40B4-BE49-F238E27FC236}">
                <a16:creationId xmlns:a16="http://schemas.microsoft.com/office/drawing/2014/main" id="{5DD68E2D-8B19-4615-BD07-5EA2F3C9E6DF}"/>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07</a:t>
            </a:r>
          </a:p>
        </p:txBody>
      </p:sp>
      <p:sp>
        <p:nvSpPr>
          <p:cNvPr id="70" name="Rectangle: Rounded Corners 69" descr="n185 Fb Thu Huong Pham">
            <a:extLst>
              <a:ext uri="{FF2B5EF4-FFF2-40B4-BE49-F238E27FC236}">
                <a16:creationId xmlns:a16="http://schemas.microsoft.com/office/drawing/2014/main" id="{2F578590-3009-4B73-AF0C-91E9C3BFB7E5}"/>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06</a:t>
            </a:r>
          </a:p>
        </p:txBody>
      </p:sp>
      <p:sp>
        <p:nvSpPr>
          <p:cNvPr id="71" name="Rectangle: Rounded Corners 70" descr="n185 Fb Thu Huong Pham">
            <a:extLst>
              <a:ext uri="{FF2B5EF4-FFF2-40B4-BE49-F238E27FC236}">
                <a16:creationId xmlns:a16="http://schemas.microsoft.com/office/drawing/2014/main" id="{0A827F60-2235-4726-9AE7-DF76C9551764}"/>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05</a:t>
            </a:r>
          </a:p>
        </p:txBody>
      </p:sp>
      <p:sp>
        <p:nvSpPr>
          <p:cNvPr id="72" name="Rectangle: Rounded Corners 71" descr="n185 Fb Thu Huong Pham">
            <a:extLst>
              <a:ext uri="{FF2B5EF4-FFF2-40B4-BE49-F238E27FC236}">
                <a16:creationId xmlns:a16="http://schemas.microsoft.com/office/drawing/2014/main" id="{4D5F2CC3-6AC5-426B-8CB4-008146C1D858}"/>
              </a:ext>
            </a:extLst>
          </p:cNvPr>
          <p:cNvSpPr/>
          <p:nvPr/>
        </p:nvSpPr>
        <p:spPr>
          <a:xfrm>
            <a:off x="7699917" y="3206089"/>
            <a:ext cx="1420735" cy="74621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rPr>
              <a:t>0 : 04</a:t>
            </a:r>
          </a:p>
        </p:txBody>
      </p:sp>
      <p:sp>
        <p:nvSpPr>
          <p:cNvPr id="73" name="Rectangle: Rounded Corners 72" descr="n185 Fb Thu Huong Pham">
            <a:extLst>
              <a:ext uri="{FF2B5EF4-FFF2-40B4-BE49-F238E27FC236}">
                <a16:creationId xmlns:a16="http://schemas.microsoft.com/office/drawing/2014/main" id="{4A521B65-1593-4F8F-9BB7-51870B37E701}"/>
              </a:ext>
            </a:extLst>
          </p:cNvPr>
          <p:cNvSpPr/>
          <p:nvPr/>
        </p:nvSpPr>
        <p:spPr>
          <a:xfrm>
            <a:off x="7699917" y="3206089"/>
            <a:ext cx="1420735" cy="746219"/>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sym typeface="Arial"/>
              </a:rPr>
              <a:t>0 : 03</a:t>
            </a:r>
          </a:p>
        </p:txBody>
      </p:sp>
      <p:sp>
        <p:nvSpPr>
          <p:cNvPr id="74" name="Rectangle: Rounded Corners 73" descr="n185 Fb Thu Huong Pham">
            <a:extLst>
              <a:ext uri="{FF2B5EF4-FFF2-40B4-BE49-F238E27FC236}">
                <a16:creationId xmlns:a16="http://schemas.microsoft.com/office/drawing/2014/main" id="{7BD89672-9C96-4968-BC77-B86341920724}"/>
              </a:ext>
            </a:extLst>
          </p:cNvPr>
          <p:cNvSpPr/>
          <p:nvPr/>
        </p:nvSpPr>
        <p:spPr>
          <a:xfrm>
            <a:off x="7699917" y="3206089"/>
            <a:ext cx="1420735" cy="746219"/>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sym typeface="Arial"/>
              </a:rPr>
              <a:t>0 : 02</a:t>
            </a:r>
          </a:p>
        </p:txBody>
      </p:sp>
      <p:sp>
        <p:nvSpPr>
          <p:cNvPr id="75" name="Rectangle: Rounded Corners 74" descr="n185 Fb Thu Huong Pham">
            <a:extLst>
              <a:ext uri="{FF2B5EF4-FFF2-40B4-BE49-F238E27FC236}">
                <a16:creationId xmlns:a16="http://schemas.microsoft.com/office/drawing/2014/main" id="{A52988A7-4C19-4901-B765-D7ADF02B01DA}"/>
              </a:ext>
            </a:extLst>
          </p:cNvPr>
          <p:cNvSpPr/>
          <p:nvPr/>
        </p:nvSpPr>
        <p:spPr>
          <a:xfrm>
            <a:off x="7699917" y="3206089"/>
            <a:ext cx="1420735" cy="746219"/>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sym typeface="Arial"/>
              </a:rPr>
              <a:t>0 : 01</a:t>
            </a:r>
          </a:p>
        </p:txBody>
      </p:sp>
      <p:sp>
        <p:nvSpPr>
          <p:cNvPr id="76" name="Rectangle: Rounded Corners 75" descr="n185 Fb Thu Huong Pham">
            <a:extLst>
              <a:ext uri="{FF2B5EF4-FFF2-40B4-BE49-F238E27FC236}">
                <a16:creationId xmlns:a16="http://schemas.microsoft.com/office/drawing/2014/main" id="{929A06F0-38D3-4376-AE0E-4700D700F147}"/>
              </a:ext>
            </a:extLst>
          </p:cNvPr>
          <p:cNvSpPr/>
          <p:nvPr/>
        </p:nvSpPr>
        <p:spPr>
          <a:xfrm>
            <a:off x="7699917" y="3206089"/>
            <a:ext cx="1420735" cy="746219"/>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sym typeface="Arial"/>
              </a:rPr>
              <a:t>0 : 00</a:t>
            </a:r>
          </a:p>
        </p:txBody>
      </p:sp>
      <p:sp>
        <p:nvSpPr>
          <p:cNvPr id="77" name="Rectangle: Rounded Corners 76" descr="n185 Fb Thu Huong Pham">
            <a:extLst>
              <a:ext uri="{FF2B5EF4-FFF2-40B4-BE49-F238E27FC236}">
                <a16:creationId xmlns:a16="http://schemas.microsoft.com/office/drawing/2014/main" id="{4579DD95-D2A1-449C-9E60-F9D694443B76}"/>
              </a:ext>
            </a:extLst>
          </p:cNvPr>
          <p:cNvSpPr/>
          <p:nvPr/>
        </p:nvSpPr>
        <p:spPr>
          <a:xfrm>
            <a:off x="7709561" y="3206088"/>
            <a:ext cx="1420735" cy="746219"/>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sym typeface="Arial"/>
              </a:rPr>
              <a:t>HẾT GIỜ</a:t>
            </a:r>
          </a:p>
        </p:txBody>
      </p:sp>
    </p:spTree>
    <p:extLst>
      <p:ext uri="{BB962C8B-B14F-4D97-AF65-F5344CB8AC3E}">
        <p14:creationId xmlns:p14="http://schemas.microsoft.com/office/powerpoint/2010/main" val="350071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5"/>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45"/>
                                        </p:tgtEl>
                                      </p:cBhvr>
                                    </p:animEffect>
                                    <p:animScale>
                                      <p:cBhvr>
                                        <p:cTn id="12" dur="250" autoRev="1" fill="hold"/>
                                        <p:tgtEl>
                                          <p:spTgt spid="45"/>
                                        </p:tgtEl>
                                      </p:cBhvr>
                                      <p:by x="105000" y="105000"/>
                                    </p:animScale>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999"/>
                                          </p:stCondLst>
                                        </p:cTn>
                                        <p:tgtEl>
                                          <p:spTgt spid="46"/>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999"/>
                                          </p:stCondLst>
                                        </p:cTn>
                                        <p:tgtEl>
                                          <p:spTgt spid="47"/>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999"/>
                                          </p:stCondLst>
                                        </p:cTn>
                                        <p:tgtEl>
                                          <p:spTgt spid="48"/>
                                        </p:tgtEl>
                                        <p:attrNameLst>
                                          <p:attrName>style.visibility</p:attrName>
                                        </p:attrNameLst>
                                      </p:cBhvr>
                                      <p:to>
                                        <p:strVal val="visible"/>
                                      </p:to>
                                    </p:set>
                                  </p:childTnLst>
                                </p:cTn>
                              </p:par>
                            </p:childTnLst>
                          </p:cTn>
                        </p:par>
                        <p:par>
                          <p:cTn id="22" fill="hold">
                            <p:stCondLst>
                              <p:cond delay="3500"/>
                            </p:stCondLst>
                            <p:childTnLst>
                              <p:par>
                                <p:cTn id="23" presetID="1" presetClass="entr" presetSubtype="0" fill="hold" grpId="0" nodeType="afterEffect">
                                  <p:stCondLst>
                                    <p:cond delay="0"/>
                                  </p:stCondLst>
                                  <p:childTnLst>
                                    <p:set>
                                      <p:cBhvr>
                                        <p:cTn id="24" dur="1" fill="hold">
                                          <p:stCondLst>
                                            <p:cond delay="999"/>
                                          </p:stCondLst>
                                        </p:cTn>
                                        <p:tgtEl>
                                          <p:spTgt spid="49"/>
                                        </p:tgtEl>
                                        <p:attrNameLst>
                                          <p:attrName>style.visibility</p:attrName>
                                        </p:attrNameLst>
                                      </p:cBhvr>
                                      <p:to>
                                        <p:strVal val="visible"/>
                                      </p:to>
                                    </p:set>
                                  </p:childTnLst>
                                </p:cTn>
                              </p:par>
                            </p:childTnLst>
                          </p:cTn>
                        </p:par>
                        <p:par>
                          <p:cTn id="25" fill="hold">
                            <p:stCondLst>
                              <p:cond delay="4500"/>
                            </p:stCondLst>
                            <p:childTnLst>
                              <p:par>
                                <p:cTn id="26" presetID="1" presetClass="entr" presetSubtype="0" fill="hold" grpId="0" nodeType="afterEffect">
                                  <p:stCondLst>
                                    <p:cond delay="0"/>
                                  </p:stCondLst>
                                  <p:childTnLst>
                                    <p:set>
                                      <p:cBhvr>
                                        <p:cTn id="27" dur="1" fill="hold">
                                          <p:stCondLst>
                                            <p:cond delay="999"/>
                                          </p:stCondLst>
                                        </p:cTn>
                                        <p:tgtEl>
                                          <p:spTgt spid="50"/>
                                        </p:tgtEl>
                                        <p:attrNameLst>
                                          <p:attrName>style.visibility</p:attrName>
                                        </p:attrNameLst>
                                      </p:cBhvr>
                                      <p:to>
                                        <p:strVal val="visible"/>
                                      </p:to>
                                    </p:set>
                                  </p:childTnLst>
                                </p:cTn>
                              </p:par>
                            </p:childTnLst>
                          </p:cTn>
                        </p:par>
                        <p:par>
                          <p:cTn id="28" fill="hold">
                            <p:stCondLst>
                              <p:cond delay="5500"/>
                            </p:stCondLst>
                            <p:childTnLst>
                              <p:par>
                                <p:cTn id="29" presetID="1" presetClass="entr" presetSubtype="0" fill="hold" grpId="0" nodeType="afterEffect">
                                  <p:stCondLst>
                                    <p:cond delay="0"/>
                                  </p:stCondLst>
                                  <p:childTnLst>
                                    <p:set>
                                      <p:cBhvr>
                                        <p:cTn id="30" dur="1" fill="hold">
                                          <p:stCondLst>
                                            <p:cond delay="999"/>
                                          </p:stCondLst>
                                        </p:cTn>
                                        <p:tgtEl>
                                          <p:spTgt spid="51"/>
                                        </p:tgtEl>
                                        <p:attrNameLst>
                                          <p:attrName>style.visibility</p:attrName>
                                        </p:attrNameLst>
                                      </p:cBhvr>
                                      <p:to>
                                        <p:strVal val="visible"/>
                                      </p:to>
                                    </p:set>
                                  </p:childTnLst>
                                </p:cTn>
                              </p:par>
                            </p:childTnLst>
                          </p:cTn>
                        </p:par>
                        <p:par>
                          <p:cTn id="31" fill="hold">
                            <p:stCondLst>
                              <p:cond delay="6500"/>
                            </p:stCondLst>
                            <p:childTnLst>
                              <p:par>
                                <p:cTn id="32" presetID="1" presetClass="entr" presetSubtype="0" fill="hold" grpId="0" nodeType="afterEffect">
                                  <p:stCondLst>
                                    <p:cond delay="0"/>
                                  </p:stCondLst>
                                  <p:childTnLst>
                                    <p:set>
                                      <p:cBhvr>
                                        <p:cTn id="33" dur="1" fill="hold">
                                          <p:stCondLst>
                                            <p:cond delay="999"/>
                                          </p:stCondLst>
                                        </p:cTn>
                                        <p:tgtEl>
                                          <p:spTgt spid="52"/>
                                        </p:tgtEl>
                                        <p:attrNameLst>
                                          <p:attrName>style.visibility</p:attrName>
                                        </p:attrNameLst>
                                      </p:cBhvr>
                                      <p:to>
                                        <p:strVal val="visible"/>
                                      </p:to>
                                    </p:set>
                                  </p:childTnLst>
                                </p:cTn>
                              </p:par>
                            </p:childTnLst>
                          </p:cTn>
                        </p:par>
                        <p:par>
                          <p:cTn id="34" fill="hold">
                            <p:stCondLst>
                              <p:cond delay="7500"/>
                            </p:stCondLst>
                            <p:childTnLst>
                              <p:par>
                                <p:cTn id="35" presetID="1" presetClass="entr" presetSubtype="0" fill="hold" grpId="0" nodeType="afterEffect">
                                  <p:stCondLst>
                                    <p:cond delay="0"/>
                                  </p:stCondLst>
                                  <p:childTnLst>
                                    <p:set>
                                      <p:cBhvr>
                                        <p:cTn id="36" dur="1" fill="hold">
                                          <p:stCondLst>
                                            <p:cond delay="999"/>
                                          </p:stCondLst>
                                        </p:cTn>
                                        <p:tgtEl>
                                          <p:spTgt spid="53"/>
                                        </p:tgtEl>
                                        <p:attrNameLst>
                                          <p:attrName>style.visibility</p:attrName>
                                        </p:attrNameLst>
                                      </p:cBhvr>
                                      <p:to>
                                        <p:strVal val="visible"/>
                                      </p:to>
                                    </p:set>
                                  </p:childTnLst>
                                </p:cTn>
                              </p:par>
                            </p:childTnLst>
                          </p:cTn>
                        </p:par>
                        <p:par>
                          <p:cTn id="37" fill="hold">
                            <p:stCondLst>
                              <p:cond delay="8500"/>
                            </p:stCondLst>
                            <p:childTnLst>
                              <p:par>
                                <p:cTn id="38" presetID="1" presetClass="entr" presetSubtype="0" fill="hold" grpId="0" nodeType="afterEffect">
                                  <p:stCondLst>
                                    <p:cond delay="0"/>
                                  </p:stCondLst>
                                  <p:childTnLst>
                                    <p:set>
                                      <p:cBhvr>
                                        <p:cTn id="39" dur="1" fill="hold">
                                          <p:stCondLst>
                                            <p:cond delay="999"/>
                                          </p:stCondLst>
                                        </p:cTn>
                                        <p:tgtEl>
                                          <p:spTgt spid="54"/>
                                        </p:tgtEl>
                                        <p:attrNameLst>
                                          <p:attrName>style.visibility</p:attrName>
                                        </p:attrNameLst>
                                      </p:cBhvr>
                                      <p:to>
                                        <p:strVal val="visible"/>
                                      </p:to>
                                    </p:set>
                                  </p:childTnLst>
                                </p:cTn>
                              </p:par>
                            </p:childTnLst>
                          </p:cTn>
                        </p:par>
                        <p:par>
                          <p:cTn id="40" fill="hold">
                            <p:stCondLst>
                              <p:cond delay="9500"/>
                            </p:stCondLst>
                            <p:childTnLst>
                              <p:par>
                                <p:cTn id="41" presetID="1" presetClass="entr" presetSubtype="0" fill="hold" grpId="0" nodeType="afterEffect">
                                  <p:stCondLst>
                                    <p:cond delay="0"/>
                                  </p:stCondLst>
                                  <p:childTnLst>
                                    <p:set>
                                      <p:cBhvr>
                                        <p:cTn id="42" dur="1" fill="hold">
                                          <p:stCondLst>
                                            <p:cond delay="999"/>
                                          </p:stCondLst>
                                        </p:cTn>
                                        <p:tgtEl>
                                          <p:spTgt spid="55"/>
                                        </p:tgtEl>
                                        <p:attrNameLst>
                                          <p:attrName>style.visibility</p:attrName>
                                        </p:attrNameLst>
                                      </p:cBhvr>
                                      <p:to>
                                        <p:strVal val="visible"/>
                                      </p:to>
                                    </p:set>
                                  </p:childTnLst>
                                </p:cTn>
                              </p:par>
                            </p:childTnLst>
                          </p:cTn>
                        </p:par>
                        <p:par>
                          <p:cTn id="43" fill="hold">
                            <p:stCondLst>
                              <p:cond delay="10500"/>
                            </p:stCondLst>
                            <p:childTnLst>
                              <p:par>
                                <p:cTn id="44" presetID="1" presetClass="entr" presetSubtype="0" fill="hold" grpId="0" nodeType="afterEffect">
                                  <p:stCondLst>
                                    <p:cond delay="0"/>
                                  </p:stCondLst>
                                  <p:childTnLst>
                                    <p:set>
                                      <p:cBhvr>
                                        <p:cTn id="45" dur="1" fill="hold">
                                          <p:stCondLst>
                                            <p:cond delay="999"/>
                                          </p:stCondLst>
                                        </p:cTn>
                                        <p:tgtEl>
                                          <p:spTgt spid="56"/>
                                        </p:tgtEl>
                                        <p:attrNameLst>
                                          <p:attrName>style.visibility</p:attrName>
                                        </p:attrNameLst>
                                      </p:cBhvr>
                                      <p:to>
                                        <p:strVal val="visible"/>
                                      </p:to>
                                    </p:set>
                                  </p:childTnLst>
                                </p:cTn>
                              </p:par>
                            </p:childTnLst>
                          </p:cTn>
                        </p:par>
                        <p:par>
                          <p:cTn id="46" fill="hold">
                            <p:stCondLst>
                              <p:cond delay="11500"/>
                            </p:stCondLst>
                            <p:childTnLst>
                              <p:par>
                                <p:cTn id="47" presetID="1" presetClass="entr" presetSubtype="0" fill="hold" grpId="0" nodeType="afterEffect">
                                  <p:stCondLst>
                                    <p:cond delay="0"/>
                                  </p:stCondLst>
                                  <p:childTnLst>
                                    <p:set>
                                      <p:cBhvr>
                                        <p:cTn id="48" dur="1" fill="hold">
                                          <p:stCondLst>
                                            <p:cond delay="999"/>
                                          </p:stCondLst>
                                        </p:cTn>
                                        <p:tgtEl>
                                          <p:spTgt spid="57"/>
                                        </p:tgtEl>
                                        <p:attrNameLst>
                                          <p:attrName>style.visibility</p:attrName>
                                        </p:attrNameLst>
                                      </p:cBhvr>
                                      <p:to>
                                        <p:strVal val="visible"/>
                                      </p:to>
                                    </p:set>
                                  </p:childTnLst>
                                </p:cTn>
                              </p:par>
                            </p:childTnLst>
                          </p:cTn>
                        </p:par>
                        <p:par>
                          <p:cTn id="49" fill="hold">
                            <p:stCondLst>
                              <p:cond delay="12500"/>
                            </p:stCondLst>
                            <p:childTnLst>
                              <p:par>
                                <p:cTn id="50" presetID="1" presetClass="entr" presetSubtype="0" fill="hold" grpId="0" nodeType="afterEffect">
                                  <p:stCondLst>
                                    <p:cond delay="0"/>
                                  </p:stCondLst>
                                  <p:childTnLst>
                                    <p:set>
                                      <p:cBhvr>
                                        <p:cTn id="51" dur="1" fill="hold">
                                          <p:stCondLst>
                                            <p:cond delay="999"/>
                                          </p:stCondLst>
                                        </p:cTn>
                                        <p:tgtEl>
                                          <p:spTgt spid="58"/>
                                        </p:tgtEl>
                                        <p:attrNameLst>
                                          <p:attrName>style.visibility</p:attrName>
                                        </p:attrNameLst>
                                      </p:cBhvr>
                                      <p:to>
                                        <p:strVal val="visible"/>
                                      </p:to>
                                    </p:set>
                                  </p:childTnLst>
                                </p:cTn>
                              </p:par>
                            </p:childTnLst>
                          </p:cTn>
                        </p:par>
                        <p:par>
                          <p:cTn id="52" fill="hold">
                            <p:stCondLst>
                              <p:cond delay="13500"/>
                            </p:stCondLst>
                            <p:childTnLst>
                              <p:par>
                                <p:cTn id="53" presetID="1" presetClass="entr" presetSubtype="0" fill="hold" grpId="0" nodeType="afterEffect">
                                  <p:stCondLst>
                                    <p:cond delay="0"/>
                                  </p:stCondLst>
                                  <p:childTnLst>
                                    <p:set>
                                      <p:cBhvr>
                                        <p:cTn id="54" dur="1" fill="hold">
                                          <p:stCondLst>
                                            <p:cond delay="999"/>
                                          </p:stCondLst>
                                        </p:cTn>
                                        <p:tgtEl>
                                          <p:spTgt spid="59"/>
                                        </p:tgtEl>
                                        <p:attrNameLst>
                                          <p:attrName>style.visibility</p:attrName>
                                        </p:attrNameLst>
                                      </p:cBhvr>
                                      <p:to>
                                        <p:strVal val="visible"/>
                                      </p:to>
                                    </p:set>
                                  </p:childTnLst>
                                </p:cTn>
                              </p:par>
                            </p:childTnLst>
                          </p:cTn>
                        </p:par>
                        <p:par>
                          <p:cTn id="55" fill="hold">
                            <p:stCondLst>
                              <p:cond delay="14500"/>
                            </p:stCondLst>
                            <p:childTnLst>
                              <p:par>
                                <p:cTn id="56" presetID="1" presetClass="entr" presetSubtype="0" fill="hold" grpId="0" nodeType="afterEffect">
                                  <p:stCondLst>
                                    <p:cond delay="0"/>
                                  </p:stCondLst>
                                  <p:childTnLst>
                                    <p:set>
                                      <p:cBhvr>
                                        <p:cTn id="57" dur="1" fill="hold">
                                          <p:stCondLst>
                                            <p:cond delay="999"/>
                                          </p:stCondLst>
                                        </p:cTn>
                                        <p:tgtEl>
                                          <p:spTgt spid="60"/>
                                        </p:tgtEl>
                                        <p:attrNameLst>
                                          <p:attrName>style.visibility</p:attrName>
                                        </p:attrNameLst>
                                      </p:cBhvr>
                                      <p:to>
                                        <p:strVal val="visible"/>
                                      </p:to>
                                    </p:set>
                                  </p:childTnLst>
                                </p:cTn>
                              </p:par>
                            </p:childTnLst>
                          </p:cTn>
                        </p:par>
                        <p:par>
                          <p:cTn id="58" fill="hold">
                            <p:stCondLst>
                              <p:cond delay="15500"/>
                            </p:stCondLst>
                            <p:childTnLst>
                              <p:par>
                                <p:cTn id="59" presetID="1" presetClass="entr" presetSubtype="0" fill="hold" grpId="0" nodeType="afterEffect">
                                  <p:stCondLst>
                                    <p:cond delay="0"/>
                                  </p:stCondLst>
                                  <p:childTnLst>
                                    <p:set>
                                      <p:cBhvr>
                                        <p:cTn id="60" dur="1" fill="hold">
                                          <p:stCondLst>
                                            <p:cond delay="999"/>
                                          </p:stCondLst>
                                        </p:cTn>
                                        <p:tgtEl>
                                          <p:spTgt spid="61"/>
                                        </p:tgtEl>
                                        <p:attrNameLst>
                                          <p:attrName>style.visibility</p:attrName>
                                        </p:attrNameLst>
                                      </p:cBhvr>
                                      <p:to>
                                        <p:strVal val="visible"/>
                                      </p:to>
                                    </p:set>
                                  </p:childTnLst>
                                </p:cTn>
                              </p:par>
                            </p:childTnLst>
                          </p:cTn>
                        </p:par>
                        <p:par>
                          <p:cTn id="61" fill="hold">
                            <p:stCondLst>
                              <p:cond delay="16500"/>
                            </p:stCondLst>
                            <p:childTnLst>
                              <p:par>
                                <p:cTn id="62" presetID="1" presetClass="entr" presetSubtype="0" fill="hold" grpId="0" nodeType="afterEffect">
                                  <p:stCondLst>
                                    <p:cond delay="0"/>
                                  </p:stCondLst>
                                  <p:childTnLst>
                                    <p:set>
                                      <p:cBhvr>
                                        <p:cTn id="63" dur="1" fill="hold">
                                          <p:stCondLst>
                                            <p:cond delay="999"/>
                                          </p:stCondLst>
                                        </p:cTn>
                                        <p:tgtEl>
                                          <p:spTgt spid="62"/>
                                        </p:tgtEl>
                                        <p:attrNameLst>
                                          <p:attrName>style.visibility</p:attrName>
                                        </p:attrNameLst>
                                      </p:cBhvr>
                                      <p:to>
                                        <p:strVal val="visible"/>
                                      </p:to>
                                    </p:set>
                                  </p:childTnLst>
                                </p:cTn>
                              </p:par>
                            </p:childTnLst>
                          </p:cTn>
                        </p:par>
                        <p:par>
                          <p:cTn id="64" fill="hold">
                            <p:stCondLst>
                              <p:cond delay="17500"/>
                            </p:stCondLst>
                            <p:childTnLst>
                              <p:par>
                                <p:cTn id="65" presetID="1" presetClass="entr" presetSubtype="0" fill="hold" grpId="0" nodeType="afterEffect">
                                  <p:stCondLst>
                                    <p:cond delay="0"/>
                                  </p:stCondLst>
                                  <p:childTnLst>
                                    <p:set>
                                      <p:cBhvr>
                                        <p:cTn id="66" dur="1" fill="hold">
                                          <p:stCondLst>
                                            <p:cond delay="999"/>
                                          </p:stCondLst>
                                        </p:cTn>
                                        <p:tgtEl>
                                          <p:spTgt spid="63"/>
                                        </p:tgtEl>
                                        <p:attrNameLst>
                                          <p:attrName>style.visibility</p:attrName>
                                        </p:attrNameLst>
                                      </p:cBhvr>
                                      <p:to>
                                        <p:strVal val="visible"/>
                                      </p:to>
                                    </p:set>
                                  </p:childTnLst>
                                </p:cTn>
                              </p:par>
                            </p:childTnLst>
                          </p:cTn>
                        </p:par>
                        <p:par>
                          <p:cTn id="67" fill="hold">
                            <p:stCondLst>
                              <p:cond delay="18500"/>
                            </p:stCondLst>
                            <p:childTnLst>
                              <p:par>
                                <p:cTn id="68" presetID="1" presetClass="entr" presetSubtype="0" fill="hold" grpId="0" nodeType="afterEffect">
                                  <p:stCondLst>
                                    <p:cond delay="0"/>
                                  </p:stCondLst>
                                  <p:childTnLst>
                                    <p:set>
                                      <p:cBhvr>
                                        <p:cTn id="69" dur="1" fill="hold">
                                          <p:stCondLst>
                                            <p:cond delay="999"/>
                                          </p:stCondLst>
                                        </p:cTn>
                                        <p:tgtEl>
                                          <p:spTgt spid="64"/>
                                        </p:tgtEl>
                                        <p:attrNameLst>
                                          <p:attrName>style.visibility</p:attrName>
                                        </p:attrNameLst>
                                      </p:cBhvr>
                                      <p:to>
                                        <p:strVal val="visible"/>
                                      </p:to>
                                    </p:set>
                                  </p:childTnLst>
                                </p:cTn>
                              </p:par>
                            </p:childTnLst>
                          </p:cTn>
                        </p:par>
                        <p:par>
                          <p:cTn id="70" fill="hold">
                            <p:stCondLst>
                              <p:cond delay="19500"/>
                            </p:stCondLst>
                            <p:childTnLst>
                              <p:par>
                                <p:cTn id="71" presetID="1" presetClass="entr" presetSubtype="0" fill="hold" grpId="0" nodeType="afterEffect">
                                  <p:stCondLst>
                                    <p:cond delay="0"/>
                                  </p:stCondLst>
                                  <p:childTnLst>
                                    <p:set>
                                      <p:cBhvr>
                                        <p:cTn id="72" dur="1" fill="hold">
                                          <p:stCondLst>
                                            <p:cond delay="999"/>
                                          </p:stCondLst>
                                        </p:cTn>
                                        <p:tgtEl>
                                          <p:spTgt spid="65"/>
                                        </p:tgtEl>
                                        <p:attrNameLst>
                                          <p:attrName>style.visibility</p:attrName>
                                        </p:attrNameLst>
                                      </p:cBhvr>
                                      <p:to>
                                        <p:strVal val="visible"/>
                                      </p:to>
                                    </p:set>
                                  </p:childTnLst>
                                </p:cTn>
                              </p:par>
                            </p:childTnLst>
                          </p:cTn>
                        </p:par>
                        <p:par>
                          <p:cTn id="73" fill="hold">
                            <p:stCondLst>
                              <p:cond delay="20500"/>
                            </p:stCondLst>
                            <p:childTnLst>
                              <p:par>
                                <p:cTn id="74" presetID="1" presetClass="entr" presetSubtype="0" fill="hold" grpId="0" nodeType="afterEffect">
                                  <p:stCondLst>
                                    <p:cond delay="0"/>
                                  </p:stCondLst>
                                  <p:childTnLst>
                                    <p:set>
                                      <p:cBhvr>
                                        <p:cTn id="75" dur="1" fill="hold">
                                          <p:stCondLst>
                                            <p:cond delay="999"/>
                                          </p:stCondLst>
                                        </p:cTn>
                                        <p:tgtEl>
                                          <p:spTgt spid="66"/>
                                        </p:tgtEl>
                                        <p:attrNameLst>
                                          <p:attrName>style.visibility</p:attrName>
                                        </p:attrNameLst>
                                      </p:cBhvr>
                                      <p:to>
                                        <p:strVal val="visible"/>
                                      </p:to>
                                    </p:set>
                                  </p:childTnLst>
                                </p:cTn>
                              </p:par>
                            </p:childTnLst>
                          </p:cTn>
                        </p:par>
                        <p:par>
                          <p:cTn id="76" fill="hold">
                            <p:stCondLst>
                              <p:cond delay="21500"/>
                            </p:stCondLst>
                            <p:childTnLst>
                              <p:par>
                                <p:cTn id="77" presetID="1" presetClass="entr" presetSubtype="0" fill="hold" grpId="0" nodeType="afterEffect">
                                  <p:stCondLst>
                                    <p:cond delay="0"/>
                                  </p:stCondLst>
                                  <p:childTnLst>
                                    <p:set>
                                      <p:cBhvr>
                                        <p:cTn id="78" dur="1" fill="hold">
                                          <p:stCondLst>
                                            <p:cond delay="999"/>
                                          </p:stCondLst>
                                        </p:cTn>
                                        <p:tgtEl>
                                          <p:spTgt spid="67"/>
                                        </p:tgtEl>
                                        <p:attrNameLst>
                                          <p:attrName>style.visibility</p:attrName>
                                        </p:attrNameLst>
                                      </p:cBhvr>
                                      <p:to>
                                        <p:strVal val="visible"/>
                                      </p:to>
                                    </p:set>
                                  </p:childTnLst>
                                </p:cTn>
                              </p:par>
                            </p:childTnLst>
                          </p:cTn>
                        </p:par>
                        <p:par>
                          <p:cTn id="79" fill="hold">
                            <p:stCondLst>
                              <p:cond delay="22500"/>
                            </p:stCondLst>
                            <p:childTnLst>
                              <p:par>
                                <p:cTn id="80" presetID="1" presetClass="entr" presetSubtype="0" fill="hold" grpId="0" nodeType="afterEffect">
                                  <p:stCondLst>
                                    <p:cond delay="0"/>
                                  </p:stCondLst>
                                  <p:childTnLst>
                                    <p:set>
                                      <p:cBhvr>
                                        <p:cTn id="81" dur="1" fill="hold">
                                          <p:stCondLst>
                                            <p:cond delay="999"/>
                                          </p:stCondLst>
                                        </p:cTn>
                                        <p:tgtEl>
                                          <p:spTgt spid="68"/>
                                        </p:tgtEl>
                                        <p:attrNameLst>
                                          <p:attrName>style.visibility</p:attrName>
                                        </p:attrNameLst>
                                      </p:cBhvr>
                                      <p:to>
                                        <p:strVal val="visible"/>
                                      </p:to>
                                    </p:set>
                                  </p:childTnLst>
                                </p:cTn>
                              </p:par>
                            </p:childTnLst>
                          </p:cTn>
                        </p:par>
                        <p:par>
                          <p:cTn id="82" fill="hold">
                            <p:stCondLst>
                              <p:cond delay="23500"/>
                            </p:stCondLst>
                            <p:childTnLst>
                              <p:par>
                                <p:cTn id="83" presetID="1" presetClass="entr" presetSubtype="0" fill="hold" grpId="0" nodeType="afterEffect">
                                  <p:stCondLst>
                                    <p:cond delay="0"/>
                                  </p:stCondLst>
                                  <p:childTnLst>
                                    <p:set>
                                      <p:cBhvr>
                                        <p:cTn id="84" dur="1" fill="hold">
                                          <p:stCondLst>
                                            <p:cond delay="999"/>
                                          </p:stCondLst>
                                        </p:cTn>
                                        <p:tgtEl>
                                          <p:spTgt spid="69"/>
                                        </p:tgtEl>
                                        <p:attrNameLst>
                                          <p:attrName>style.visibility</p:attrName>
                                        </p:attrNameLst>
                                      </p:cBhvr>
                                      <p:to>
                                        <p:strVal val="visible"/>
                                      </p:to>
                                    </p:set>
                                  </p:childTnLst>
                                </p:cTn>
                              </p:par>
                            </p:childTnLst>
                          </p:cTn>
                        </p:par>
                        <p:par>
                          <p:cTn id="85" fill="hold">
                            <p:stCondLst>
                              <p:cond delay="24500"/>
                            </p:stCondLst>
                            <p:childTnLst>
                              <p:par>
                                <p:cTn id="86" presetID="1" presetClass="entr" presetSubtype="0" fill="hold" grpId="0" nodeType="afterEffect">
                                  <p:stCondLst>
                                    <p:cond delay="0"/>
                                  </p:stCondLst>
                                  <p:childTnLst>
                                    <p:set>
                                      <p:cBhvr>
                                        <p:cTn id="87" dur="1" fill="hold">
                                          <p:stCondLst>
                                            <p:cond delay="999"/>
                                          </p:stCondLst>
                                        </p:cTn>
                                        <p:tgtEl>
                                          <p:spTgt spid="70"/>
                                        </p:tgtEl>
                                        <p:attrNameLst>
                                          <p:attrName>style.visibility</p:attrName>
                                        </p:attrNameLst>
                                      </p:cBhvr>
                                      <p:to>
                                        <p:strVal val="visible"/>
                                      </p:to>
                                    </p:set>
                                  </p:childTnLst>
                                </p:cTn>
                              </p:par>
                            </p:childTnLst>
                          </p:cTn>
                        </p:par>
                        <p:par>
                          <p:cTn id="88" fill="hold">
                            <p:stCondLst>
                              <p:cond delay="25500"/>
                            </p:stCondLst>
                            <p:childTnLst>
                              <p:par>
                                <p:cTn id="89" presetID="1" presetClass="entr" presetSubtype="0" fill="hold" grpId="0" nodeType="afterEffect">
                                  <p:stCondLst>
                                    <p:cond delay="0"/>
                                  </p:stCondLst>
                                  <p:childTnLst>
                                    <p:set>
                                      <p:cBhvr>
                                        <p:cTn id="90" dur="1" fill="hold">
                                          <p:stCondLst>
                                            <p:cond delay="999"/>
                                          </p:stCondLst>
                                        </p:cTn>
                                        <p:tgtEl>
                                          <p:spTgt spid="71"/>
                                        </p:tgtEl>
                                        <p:attrNameLst>
                                          <p:attrName>style.visibility</p:attrName>
                                        </p:attrNameLst>
                                      </p:cBhvr>
                                      <p:to>
                                        <p:strVal val="visible"/>
                                      </p:to>
                                    </p:set>
                                  </p:childTnLst>
                                </p:cTn>
                              </p:par>
                            </p:childTnLst>
                          </p:cTn>
                        </p:par>
                        <p:par>
                          <p:cTn id="91" fill="hold">
                            <p:stCondLst>
                              <p:cond delay="26500"/>
                            </p:stCondLst>
                            <p:childTnLst>
                              <p:par>
                                <p:cTn id="92" presetID="1" presetClass="entr" presetSubtype="0" fill="hold" grpId="0" nodeType="afterEffect">
                                  <p:stCondLst>
                                    <p:cond delay="0"/>
                                  </p:stCondLst>
                                  <p:childTnLst>
                                    <p:set>
                                      <p:cBhvr>
                                        <p:cTn id="93" dur="1" fill="hold">
                                          <p:stCondLst>
                                            <p:cond delay="999"/>
                                          </p:stCondLst>
                                        </p:cTn>
                                        <p:tgtEl>
                                          <p:spTgt spid="72"/>
                                        </p:tgtEl>
                                        <p:attrNameLst>
                                          <p:attrName>style.visibility</p:attrName>
                                        </p:attrNameLst>
                                      </p:cBhvr>
                                      <p:to>
                                        <p:strVal val="visible"/>
                                      </p:to>
                                    </p:set>
                                  </p:childTnLst>
                                </p:cTn>
                              </p:par>
                            </p:childTnLst>
                          </p:cTn>
                        </p:par>
                        <p:par>
                          <p:cTn id="94" fill="hold">
                            <p:stCondLst>
                              <p:cond delay="27500"/>
                            </p:stCondLst>
                            <p:childTnLst>
                              <p:par>
                                <p:cTn id="95" presetID="1" presetClass="entr" presetSubtype="0" fill="hold" grpId="0" nodeType="afterEffect">
                                  <p:stCondLst>
                                    <p:cond delay="0"/>
                                  </p:stCondLst>
                                  <p:childTnLst>
                                    <p:set>
                                      <p:cBhvr>
                                        <p:cTn id="96" dur="1" fill="hold">
                                          <p:stCondLst>
                                            <p:cond delay="999"/>
                                          </p:stCondLst>
                                        </p:cTn>
                                        <p:tgtEl>
                                          <p:spTgt spid="73"/>
                                        </p:tgtEl>
                                        <p:attrNameLst>
                                          <p:attrName>style.visibility</p:attrName>
                                        </p:attrNameLst>
                                      </p:cBhvr>
                                      <p:to>
                                        <p:strVal val="visible"/>
                                      </p:to>
                                    </p:set>
                                  </p:childTnLst>
                                </p:cTn>
                              </p:par>
                            </p:childTnLst>
                          </p:cTn>
                        </p:par>
                        <p:par>
                          <p:cTn id="97" fill="hold">
                            <p:stCondLst>
                              <p:cond delay="28500"/>
                            </p:stCondLst>
                            <p:childTnLst>
                              <p:par>
                                <p:cTn id="98" presetID="1" presetClass="entr" presetSubtype="0" fill="hold" grpId="0" nodeType="afterEffect">
                                  <p:stCondLst>
                                    <p:cond delay="0"/>
                                  </p:stCondLst>
                                  <p:childTnLst>
                                    <p:set>
                                      <p:cBhvr>
                                        <p:cTn id="99" dur="1" fill="hold">
                                          <p:stCondLst>
                                            <p:cond delay="999"/>
                                          </p:stCondLst>
                                        </p:cTn>
                                        <p:tgtEl>
                                          <p:spTgt spid="74"/>
                                        </p:tgtEl>
                                        <p:attrNameLst>
                                          <p:attrName>style.visibility</p:attrName>
                                        </p:attrNameLst>
                                      </p:cBhvr>
                                      <p:to>
                                        <p:strVal val="visible"/>
                                      </p:to>
                                    </p:set>
                                  </p:childTnLst>
                                </p:cTn>
                              </p:par>
                            </p:childTnLst>
                          </p:cTn>
                        </p:par>
                        <p:par>
                          <p:cTn id="100" fill="hold">
                            <p:stCondLst>
                              <p:cond delay="29500"/>
                            </p:stCondLst>
                            <p:childTnLst>
                              <p:par>
                                <p:cTn id="101" presetID="1" presetClass="entr" presetSubtype="0" fill="hold" grpId="0" nodeType="afterEffect">
                                  <p:stCondLst>
                                    <p:cond delay="0"/>
                                  </p:stCondLst>
                                  <p:childTnLst>
                                    <p:set>
                                      <p:cBhvr>
                                        <p:cTn id="102" dur="1" fill="hold">
                                          <p:stCondLst>
                                            <p:cond delay="999"/>
                                          </p:stCondLst>
                                        </p:cTn>
                                        <p:tgtEl>
                                          <p:spTgt spid="75"/>
                                        </p:tgtEl>
                                        <p:attrNameLst>
                                          <p:attrName>style.visibility</p:attrName>
                                        </p:attrNameLst>
                                      </p:cBhvr>
                                      <p:to>
                                        <p:strVal val="visible"/>
                                      </p:to>
                                    </p:set>
                                  </p:childTnLst>
                                </p:cTn>
                              </p:par>
                            </p:childTnLst>
                          </p:cTn>
                        </p:par>
                        <p:par>
                          <p:cTn id="103" fill="hold">
                            <p:stCondLst>
                              <p:cond delay="30500"/>
                            </p:stCondLst>
                            <p:childTnLst>
                              <p:par>
                                <p:cTn id="104" presetID="1" presetClass="entr" presetSubtype="0" fill="hold" grpId="0" nodeType="afterEffect">
                                  <p:stCondLst>
                                    <p:cond delay="0"/>
                                  </p:stCondLst>
                                  <p:childTnLst>
                                    <p:set>
                                      <p:cBhvr>
                                        <p:cTn id="105" dur="1" fill="hold">
                                          <p:stCondLst>
                                            <p:cond delay="999"/>
                                          </p:stCondLst>
                                        </p:cTn>
                                        <p:tgtEl>
                                          <p:spTgt spid="76"/>
                                        </p:tgtEl>
                                        <p:attrNameLst>
                                          <p:attrName>style.visibility</p:attrName>
                                        </p:attrNameLst>
                                      </p:cBhvr>
                                      <p:to>
                                        <p:strVal val="visible"/>
                                      </p:to>
                                    </p:set>
                                  </p:childTnLst>
                                </p:cTn>
                              </p:par>
                            </p:childTnLst>
                          </p:cTn>
                        </p:par>
                        <p:par>
                          <p:cTn id="106" fill="hold">
                            <p:stCondLst>
                              <p:cond delay="31500"/>
                            </p:stCondLst>
                            <p:childTnLst>
                              <p:par>
                                <p:cTn id="107" presetID="1" presetClass="entr" presetSubtype="0" fill="hold" grpId="0" nodeType="afterEffect">
                                  <p:stCondLst>
                                    <p:cond delay="0"/>
                                  </p:stCondLst>
                                  <p:childTnLst>
                                    <p:set>
                                      <p:cBhvr>
                                        <p:cTn id="108" dur="1" fill="hold">
                                          <p:stCondLst>
                                            <p:cond delay="999"/>
                                          </p:stCondLst>
                                        </p:cTn>
                                        <p:tgtEl>
                                          <p:spTgt spid="77"/>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3" name="alarm clock.wav"/>
                                        </p:tgtEl>
                                      </p:cMediaNode>
                                    </p:audio>
                                  </p:subTnLst>
                                </p:cTn>
                              </p:par>
                            </p:childTnLst>
                          </p:cTn>
                        </p:par>
                      </p:childTnLst>
                    </p:cTn>
                  </p:par>
                </p:childTnLst>
              </p:cTn>
              <p:nextCondLst>
                <p:cond evt="onClick" delay="0">
                  <p:tgtEl>
                    <p:spTgt spid="45"/>
                  </p:tgtEl>
                </p:cond>
              </p:nextCondLst>
            </p:seq>
          </p:childTnLst>
        </p:cTn>
      </p:par>
    </p:tnLst>
    <p:bldLst>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185 Fb Thu Huong Pham"/>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3" y="2826849"/>
            <a:ext cx="814875" cy="887195"/>
          </a:xfrm>
          <a:prstGeom prst="rect">
            <a:avLst/>
          </a:prstGeom>
        </p:spPr>
      </p:pic>
      <p:pic>
        <p:nvPicPr>
          <p:cNvPr id="9" name="Picture 8" descr="n185 Fb Thu Huong Pham"/>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descr="n185 Fb Thu Huong Pham"/>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4" cy="424932"/>
          </a:xfrm>
          <a:prstGeom prst="rect">
            <a:avLst/>
          </a:prstGeom>
        </p:spPr>
      </p:pic>
      <p:sp>
        <p:nvSpPr>
          <p:cNvPr id="4" name="Snip Diagonal Corner Rectangle 3" descr="n185 Fb Thu Huong Pham"/>
          <p:cNvSpPr/>
          <p:nvPr/>
        </p:nvSpPr>
        <p:spPr>
          <a:xfrm>
            <a:off x="573485" y="17092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vi-VN" sz="2400" kern="1200" dirty="0">
              <a:solidFill>
                <a:prstClr val="black"/>
              </a:solidFill>
              <a:latin typeface="Cambria" panose="02040503050406030204" pitchFamily="18" charset="0"/>
            </a:endParaRPr>
          </a:p>
        </p:txBody>
      </p:sp>
      <p:sp>
        <p:nvSpPr>
          <p:cNvPr id="26" name="Rectangle 25" descr="n185 Fb Thu Huong Pham"/>
          <p:cNvSpPr/>
          <p:nvPr/>
        </p:nvSpPr>
        <p:spPr>
          <a:xfrm>
            <a:off x="564101" y="1480257"/>
            <a:ext cx="3956907"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Tx/>
              <a:defRPr/>
            </a:pPr>
            <a:endParaRPr lang="vi-VN" sz="2400" kern="1200" dirty="0">
              <a:solidFill>
                <a:prstClr val="black"/>
              </a:solidFill>
              <a:latin typeface="Cambria" panose="02040503050406030204" pitchFamily="18" charset="0"/>
            </a:endParaRPr>
          </a:p>
        </p:txBody>
      </p:sp>
      <p:sp>
        <p:nvSpPr>
          <p:cNvPr id="40" name="Cloud 39" descr="n185 Fb Thu Huong Pham"/>
          <p:cNvSpPr/>
          <p:nvPr/>
        </p:nvSpPr>
        <p:spPr>
          <a:xfrm>
            <a:off x="-512510"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vi-VN" sz="1350" kern="1200">
              <a:solidFill>
                <a:prstClr val="white"/>
              </a:solidFill>
              <a:latin typeface="Cambria" panose="02040503050406030204" pitchFamily="18" charset="0"/>
            </a:endParaRPr>
          </a:p>
        </p:txBody>
      </p:sp>
      <p:sp>
        <p:nvSpPr>
          <p:cNvPr id="41" name="Cloud 40" descr="n185 Fb Thu Huong Pham"/>
          <p:cNvSpPr/>
          <p:nvPr/>
        </p:nvSpPr>
        <p:spPr>
          <a:xfrm>
            <a:off x="10224451" y="3526875"/>
            <a:ext cx="668565" cy="4116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vi-VN" sz="1350" kern="1200">
              <a:solidFill>
                <a:prstClr val="white"/>
              </a:solidFill>
              <a:latin typeface="Cambria" panose="02040503050406030204" pitchFamily="18" charset="0"/>
            </a:endParaRPr>
          </a:p>
        </p:txBody>
      </p:sp>
      <p:sp>
        <p:nvSpPr>
          <p:cNvPr id="42" name="Rectangle 41" descr="n185 Fb Thu Huong Pham"/>
          <p:cNvSpPr/>
          <p:nvPr/>
        </p:nvSpPr>
        <p:spPr>
          <a:xfrm>
            <a:off x="4597962" y="1465152"/>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Tx/>
              <a:defRPr/>
            </a:pPr>
            <a:endParaRPr lang="vi-VN" sz="2400" kern="1200" dirty="0">
              <a:solidFill>
                <a:prstClr val="black"/>
              </a:solidFill>
              <a:latin typeface="Cambria" panose="02040503050406030204" pitchFamily="18" charset="0"/>
            </a:endParaRPr>
          </a:p>
        </p:txBody>
      </p:sp>
      <p:sp>
        <p:nvSpPr>
          <p:cNvPr id="43" name="Rectangle 42" descr="n185 Fb Thu Huong Pham"/>
          <p:cNvSpPr/>
          <p:nvPr/>
        </p:nvSpPr>
        <p:spPr>
          <a:xfrm>
            <a:off x="564100" y="2128889"/>
            <a:ext cx="3948664"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Tx/>
              <a:defRPr/>
            </a:pPr>
            <a:endParaRPr lang="vi-VN" sz="2400" kern="1200" dirty="0">
              <a:solidFill>
                <a:prstClr val="black"/>
              </a:solidFill>
              <a:latin typeface="Cambria" panose="02040503050406030204" pitchFamily="18" charset="0"/>
            </a:endParaRPr>
          </a:p>
        </p:txBody>
      </p:sp>
      <p:sp>
        <p:nvSpPr>
          <p:cNvPr id="44" name="Rectangle 43" descr="n185 Fb Thu Huong Pham"/>
          <p:cNvSpPr/>
          <p:nvPr/>
        </p:nvSpPr>
        <p:spPr>
          <a:xfrm>
            <a:off x="4597962" y="213203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Tx/>
              <a:defRPr/>
            </a:pPr>
            <a:endParaRPr lang="vi-VN" sz="2400" kern="1200" dirty="0">
              <a:solidFill>
                <a:prstClr val="black"/>
              </a:solidFill>
              <a:latin typeface="Cambria" panose="02040503050406030204" pitchFamily="18" charset="0"/>
            </a:endParaRPr>
          </a:p>
        </p:txBody>
      </p:sp>
      <p:pic>
        <p:nvPicPr>
          <p:cNvPr id="47" name="Picture 46" descr="n185 Fb Thu Huong Pham"/>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10443" y="1480257"/>
            <a:ext cx="663853" cy="531045"/>
          </a:xfrm>
          <a:prstGeom prst="rect">
            <a:avLst/>
          </a:prstGeom>
        </p:spPr>
      </p:pic>
      <p:pic>
        <p:nvPicPr>
          <p:cNvPr id="51" name="Picture 50" descr="n185 Fb Thu Huong Pham"/>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49" name="Picture 48" descr="n185 Fb Thu Huong Pham"/>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4" y="2162610"/>
            <a:ext cx="603557" cy="530398"/>
          </a:xfrm>
          <a:prstGeom prst="rect">
            <a:avLst/>
          </a:prstGeom>
        </p:spPr>
      </p:pic>
      <p:pic>
        <p:nvPicPr>
          <p:cNvPr id="53" name="Picture 52" descr="n185 Fb Thu Huong Pham"/>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76408" y="1483201"/>
            <a:ext cx="603557" cy="530398"/>
          </a:xfrm>
          <a:prstGeom prst="rect">
            <a:avLst/>
          </a:prstGeom>
        </p:spPr>
      </p:pic>
      <p:sp>
        <p:nvSpPr>
          <p:cNvPr id="57" name="Cloud 56" descr="n185 Fb Thu Huong Pham">
            <a:hlinkClick r:id="rId14" action="ppaction://hlinksldjump"/>
          </p:cNvPr>
          <p:cNvSpPr/>
          <p:nvPr/>
        </p:nvSpPr>
        <p:spPr>
          <a:xfrm>
            <a:off x="3500621" y="3526875"/>
            <a:ext cx="1769409"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r>
              <a:rPr lang="en-US" sz="1800" b="1" kern="1200" dirty="0">
                <a:solidFill>
                  <a:prstClr val="white">
                    <a:lumMod val="50000"/>
                  </a:prstClr>
                </a:solidFill>
                <a:latin typeface="Cambria" panose="02040503050406030204" pitchFamily="18" charset="0"/>
              </a:rPr>
              <a:t>QUAY VỀ</a:t>
            </a:r>
            <a:endParaRPr lang="vi-VN" sz="1800" b="1" kern="1200" dirty="0">
              <a:solidFill>
                <a:prstClr val="white">
                  <a:lumMod val="50000"/>
                </a:prstClr>
              </a:solidFill>
              <a:latin typeface="Cambria" panose="02040503050406030204" pitchFamily="18" charset="0"/>
            </a:endParaRPr>
          </a:p>
        </p:txBody>
      </p:sp>
      <p:sp>
        <p:nvSpPr>
          <p:cNvPr id="3" name="Rectangle 2" descr="n185 Fb Thu Huong Pham"/>
          <p:cNvSpPr/>
          <p:nvPr/>
        </p:nvSpPr>
        <p:spPr>
          <a:xfrm>
            <a:off x="1711622" y="231979"/>
            <a:ext cx="5901447" cy="1041119"/>
          </a:xfrm>
          <a:prstGeom prst="rect">
            <a:avLst/>
          </a:prstGeom>
        </p:spPr>
        <p:txBody>
          <a:bodyPr wrap="square">
            <a:spAutoFit/>
          </a:bodyPr>
          <a:lstStyle/>
          <a:p>
            <a:pPr marL="22860" marR="22860" algn="ctr" defTabSz="457200">
              <a:lnSpc>
                <a:spcPct val="115000"/>
              </a:lnSpc>
              <a:buClrTx/>
            </a:pPr>
            <a:r>
              <a:rPr lang="vi-VN" sz="2800" kern="1200" dirty="0">
                <a:latin typeface="Cambria" panose="02040503050406030204" pitchFamily="18" charset="0"/>
                <a:ea typeface="Cambria" panose="02040503050406030204" pitchFamily="18" charset="0"/>
                <a:cs typeface="Times New Roman" panose="02020603050405020304" pitchFamily="18" charset="0"/>
              </a:rPr>
              <a:t>Công thức xác định cường độ dòng điện không đổi là:</a:t>
            </a:r>
            <a:endParaRPr lang="en-US" sz="2800" kern="1200" dirty="0">
              <a:solidFill>
                <a:srgbClr val="003300"/>
              </a:solidFill>
              <a:latin typeface="Cambria" panose="02040503050406030204" pitchFamily="18" charset="0"/>
              <a:ea typeface="Cambria" panose="02040503050406030204" pitchFamily="18" charset="0"/>
              <a:cs typeface="+mn-cs"/>
            </a:endParaRPr>
          </a:p>
        </p:txBody>
      </p:sp>
      <p:sp>
        <p:nvSpPr>
          <p:cNvPr id="6" name="Rectangle 5" descr="n185 Fb Thu Huong Pham"/>
          <p:cNvSpPr/>
          <p:nvPr/>
        </p:nvSpPr>
        <p:spPr>
          <a:xfrm>
            <a:off x="4662346" y="1507217"/>
            <a:ext cx="2830100" cy="480837"/>
          </a:xfrm>
          <a:prstGeom prst="rect">
            <a:avLst/>
          </a:prstGeom>
        </p:spPr>
        <p:txBody>
          <a:bodyPr wrap="square">
            <a:spAutoFit/>
          </a:bodyPr>
          <a:lstStyle/>
          <a:p>
            <a:pPr marL="22860" marR="22860" algn="just" defTabSz="457200">
              <a:lnSpc>
                <a:spcPct val="115000"/>
              </a:lnSpc>
              <a:buClrTx/>
            </a:pPr>
            <a:r>
              <a:rPr lang="en-US" sz="2400" b="1" kern="1200" dirty="0">
                <a:latin typeface="Cambria" panose="02040503050406030204" pitchFamily="18" charset="0"/>
                <a:ea typeface="Cambria" panose="02040503050406030204" pitchFamily="18" charset="0"/>
                <a:cs typeface="Times New Roman" panose="02020603050405020304" pitchFamily="18" charset="0"/>
              </a:rPr>
              <a:t>B. </a:t>
            </a:r>
            <a:r>
              <a:rPr lang="en-US" sz="2400" kern="1200" dirty="0">
                <a:latin typeface="Cambria" panose="02040503050406030204" pitchFamily="18" charset="0"/>
                <a:ea typeface="Cambria" panose="02040503050406030204" pitchFamily="18" charset="0"/>
                <a:cs typeface="Times New Roman" panose="02020603050405020304" pitchFamily="18" charset="0"/>
              </a:rPr>
              <a:t>I = q/t </a:t>
            </a:r>
            <a:endParaRPr lang="en-US" sz="2400" kern="1200" dirty="0">
              <a:solidFill>
                <a:srgbClr val="003300"/>
              </a:solidFill>
              <a:latin typeface="Cambria" panose="02040503050406030204" pitchFamily="18" charset="0"/>
              <a:ea typeface="Cambria" panose="02040503050406030204" pitchFamily="18" charset="0"/>
              <a:cs typeface="+mn-cs"/>
            </a:endParaRPr>
          </a:p>
        </p:txBody>
      </p:sp>
      <p:sp>
        <p:nvSpPr>
          <p:cNvPr id="10" name="Rectangle 9" descr="n185 Fb Thu Huong Pham"/>
          <p:cNvSpPr/>
          <p:nvPr/>
        </p:nvSpPr>
        <p:spPr>
          <a:xfrm>
            <a:off x="564100" y="2116175"/>
            <a:ext cx="1373774" cy="480837"/>
          </a:xfrm>
          <a:prstGeom prst="rect">
            <a:avLst/>
          </a:prstGeom>
        </p:spPr>
        <p:txBody>
          <a:bodyPr wrap="none">
            <a:spAutoFit/>
          </a:bodyPr>
          <a:lstStyle/>
          <a:p>
            <a:pPr marL="22860" marR="22860" algn="just" defTabSz="457200">
              <a:lnSpc>
                <a:spcPct val="115000"/>
              </a:lnSpc>
              <a:buClrTx/>
            </a:pPr>
            <a:r>
              <a:rPr lang="en-US" sz="2400" b="1" kern="1200" dirty="0">
                <a:latin typeface="Cambria" panose="02040503050406030204" pitchFamily="18" charset="0"/>
                <a:ea typeface="Cambria" panose="02040503050406030204" pitchFamily="18" charset="0"/>
                <a:cs typeface="Times New Roman" panose="02020603050405020304" pitchFamily="18" charset="0"/>
              </a:rPr>
              <a:t>C. </a:t>
            </a:r>
            <a:r>
              <a:rPr lang="en-US" sz="2400" kern="1200" dirty="0">
                <a:latin typeface="Cambria" panose="02040503050406030204" pitchFamily="18" charset="0"/>
                <a:ea typeface="Cambria" panose="02040503050406030204" pitchFamily="18" charset="0"/>
                <a:cs typeface="Times New Roman" panose="02020603050405020304" pitchFamily="18" charset="0"/>
              </a:rPr>
              <a:t>I = t/q</a:t>
            </a:r>
            <a:endParaRPr lang="en-US" sz="2400" kern="1200" dirty="0">
              <a:solidFill>
                <a:srgbClr val="003300"/>
              </a:solidFill>
              <a:latin typeface="Cambria" panose="02040503050406030204" pitchFamily="18" charset="0"/>
              <a:ea typeface="Cambria" panose="02040503050406030204" pitchFamily="18" charset="0"/>
              <a:cs typeface="+mn-cs"/>
            </a:endParaRPr>
          </a:p>
        </p:txBody>
      </p:sp>
      <p:sp>
        <p:nvSpPr>
          <p:cNvPr id="13" name="Rectangle 12" descr="n185 Fb Thu Huong Pham"/>
          <p:cNvSpPr/>
          <p:nvPr/>
        </p:nvSpPr>
        <p:spPr>
          <a:xfrm>
            <a:off x="549165" y="1544449"/>
            <a:ext cx="1309654" cy="480837"/>
          </a:xfrm>
          <a:prstGeom prst="rect">
            <a:avLst/>
          </a:prstGeom>
        </p:spPr>
        <p:txBody>
          <a:bodyPr wrap="none">
            <a:spAutoFit/>
          </a:bodyPr>
          <a:lstStyle/>
          <a:p>
            <a:pPr marL="22860" marR="22860" algn="just" defTabSz="457200">
              <a:lnSpc>
                <a:spcPct val="115000"/>
              </a:lnSpc>
              <a:buClrTx/>
            </a:pPr>
            <a:r>
              <a:rPr lang="en-US" sz="2400" b="1" kern="1200" dirty="0">
                <a:latin typeface="Cambria" panose="02040503050406030204" pitchFamily="18" charset="0"/>
                <a:ea typeface="Cambria" panose="02040503050406030204" pitchFamily="18" charset="0"/>
                <a:cs typeface="Times New Roman" panose="02020603050405020304" pitchFamily="18" charset="0"/>
              </a:rPr>
              <a:t>A. </a:t>
            </a:r>
            <a:r>
              <a:rPr lang="en-US" sz="2400" kern="1200" dirty="0">
                <a:latin typeface="Cambria" panose="02040503050406030204" pitchFamily="18" charset="0"/>
                <a:ea typeface="Cambria" panose="02040503050406030204" pitchFamily="18" charset="0"/>
                <a:cs typeface="Times New Roman" panose="02020603050405020304" pitchFamily="18" charset="0"/>
              </a:rPr>
              <a:t>I = q.t</a:t>
            </a:r>
            <a:endParaRPr lang="en-US" sz="2400" kern="1200" dirty="0">
              <a:solidFill>
                <a:srgbClr val="003300"/>
              </a:solidFill>
              <a:latin typeface="Cambria" panose="02040503050406030204" pitchFamily="18" charset="0"/>
              <a:ea typeface="Cambria" panose="02040503050406030204" pitchFamily="18" charset="0"/>
              <a:cs typeface="+mn-cs"/>
            </a:endParaRPr>
          </a:p>
        </p:txBody>
      </p:sp>
      <p:sp>
        <p:nvSpPr>
          <p:cNvPr id="15" name="Rectangle 14" descr="n185 Fb Thu Huong Pham"/>
          <p:cNvSpPr/>
          <p:nvPr/>
        </p:nvSpPr>
        <p:spPr>
          <a:xfrm>
            <a:off x="4712243" y="2145055"/>
            <a:ext cx="1473673" cy="480837"/>
          </a:xfrm>
          <a:prstGeom prst="rect">
            <a:avLst/>
          </a:prstGeom>
        </p:spPr>
        <p:txBody>
          <a:bodyPr wrap="none">
            <a:spAutoFit/>
          </a:bodyPr>
          <a:lstStyle/>
          <a:p>
            <a:pPr marL="22860" marR="22860" algn="just" defTabSz="457200">
              <a:lnSpc>
                <a:spcPct val="115000"/>
              </a:lnSpc>
              <a:buClrTx/>
            </a:pPr>
            <a:r>
              <a:rPr lang="en-US" sz="2400" b="1" kern="1200" dirty="0">
                <a:latin typeface="Cambria" panose="02040503050406030204" pitchFamily="18" charset="0"/>
                <a:ea typeface="Cambria" panose="02040503050406030204" pitchFamily="18" charset="0"/>
                <a:cs typeface="Times New Roman" panose="02020603050405020304" pitchFamily="18" charset="0"/>
              </a:rPr>
              <a:t>D. </a:t>
            </a:r>
            <a:r>
              <a:rPr lang="en-US" sz="2400" kern="1200" dirty="0">
                <a:latin typeface="Cambria" panose="02040503050406030204" pitchFamily="18" charset="0"/>
                <a:ea typeface="Cambria" panose="02040503050406030204" pitchFamily="18" charset="0"/>
                <a:cs typeface="Times New Roman" panose="02020603050405020304" pitchFamily="18" charset="0"/>
              </a:rPr>
              <a:t>I = t/q </a:t>
            </a:r>
            <a:endParaRPr lang="en-US" sz="2400" kern="1200" dirty="0">
              <a:solidFill>
                <a:srgbClr val="003300"/>
              </a:solidFill>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76575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185 Fb Thu Huong Pham">
            <a:extLst>
              <a:ext uri="{FF2B5EF4-FFF2-40B4-BE49-F238E27FC236}">
                <a16:creationId xmlns:a16="http://schemas.microsoft.com/office/drawing/2014/main" id="{DFC5C72E-F1C6-42A6-9BAA-3E68AEED577C}"/>
              </a:ext>
            </a:extLst>
          </p:cNvPr>
          <p:cNvSpPr>
            <a:spLocks noGrp="1"/>
          </p:cNvSpPr>
          <p:nvPr>
            <p:ph type="title" idx="4294967295"/>
          </p:nvPr>
        </p:nvSpPr>
        <p:spPr>
          <a:xfrm>
            <a:off x="607594" y="157908"/>
            <a:ext cx="8229600" cy="614363"/>
          </a:xfrm>
        </p:spPr>
        <p:txBody>
          <a:bodyPr/>
          <a:lstStyle/>
          <a:p>
            <a:pPr algn="ctr"/>
            <a:r>
              <a:rPr lang="en-US" b="1" dirty="0">
                <a:solidFill>
                  <a:srgbClr val="FF0000"/>
                </a:solidFill>
                <a:latin typeface="Times New Rom'an"/>
              </a:rPr>
              <a:t>NHIỆM VỤ VỀ NHÀ</a:t>
            </a:r>
          </a:p>
        </p:txBody>
      </p:sp>
      <p:sp>
        <p:nvSpPr>
          <p:cNvPr id="4" name="TextBox 3" descr="n185 Fb Thu Huong Pham">
            <a:extLst>
              <a:ext uri="{FF2B5EF4-FFF2-40B4-BE49-F238E27FC236}">
                <a16:creationId xmlns:a16="http://schemas.microsoft.com/office/drawing/2014/main" id="{C34A40AF-A498-4584-83A3-1A057B5A132D}"/>
              </a:ext>
            </a:extLst>
          </p:cNvPr>
          <p:cNvSpPr txBox="1"/>
          <p:nvPr/>
        </p:nvSpPr>
        <p:spPr>
          <a:xfrm>
            <a:off x="457199" y="792919"/>
            <a:ext cx="8530391" cy="1131079"/>
          </a:xfrm>
          <a:prstGeom prst="rect">
            <a:avLst/>
          </a:prstGeom>
          <a:noFill/>
        </p:spPr>
        <p:txBody>
          <a:bodyPr wrap="square">
            <a:spAutoFit/>
          </a:bodyPr>
          <a:lstStyle/>
          <a:p>
            <a:pPr algn="just" defTabSz="685800">
              <a:buClrTx/>
            </a:pPr>
            <a:r>
              <a:rPr lang="en-US" sz="2250" b="1" kern="1200" dirty="0">
                <a:latin typeface="Times New Roman" panose="02020603050405020304" pitchFamily="18" charset="0"/>
                <a:ea typeface="Times New Roman" panose="02020603050405020304" pitchFamily="18" charset="0"/>
                <a:cs typeface="+mn-cs"/>
              </a:rPr>
              <a:t>1. </a:t>
            </a:r>
            <a:r>
              <a:rPr lang="en-US" sz="2250" kern="1200" dirty="0">
                <a:latin typeface="Times New Roman" panose="02020603050405020304" pitchFamily="18" charset="0"/>
                <a:ea typeface="Times New Roman" panose="02020603050405020304" pitchFamily="18" charset="0"/>
                <a:cs typeface="+mn-cs"/>
              </a:rPr>
              <a:t>Khi </a:t>
            </a:r>
            <a:r>
              <a:rPr lang="en-US" sz="2250" kern="1200" dirty="0" err="1">
                <a:latin typeface="Times New Roman" panose="02020603050405020304" pitchFamily="18" charset="0"/>
                <a:ea typeface="Times New Roman" panose="02020603050405020304" pitchFamily="18" charset="0"/>
                <a:cs typeface="+mn-cs"/>
              </a:rPr>
              <a:t>có</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dòng</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điện</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đi</a:t>
            </a:r>
            <a:r>
              <a:rPr lang="en-US" sz="2250" kern="1200" dirty="0">
                <a:latin typeface="Times New Roman" panose="02020603050405020304" pitchFamily="18" charset="0"/>
                <a:ea typeface="Times New Roman" panose="02020603050405020304" pitchFamily="18" charset="0"/>
                <a:cs typeface="+mn-cs"/>
              </a:rPr>
              <a:t> qua </a:t>
            </a:r>
            <a:r>
              <a:rPr lang="en-US" sz="2250" kern="1200" dirty="0" err="1">
                <a:latin typeface="Times New Roman" panose="02020603050405020304" pitchFamily="18" charset="0"/>
                <a:ea typeface="Times New Roman" panose="02020603050405020304" pitchFamily="18" charset="0"/>
                <a:cs typeface="+mn-cs"/>
              </a:rPr>
              <a:t>cơ</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thể</a:t>
            </a:r>
            <a:r>
              <a:rPr lang="en-US" sz="2250" kern="1200" dirty="0">
                <a:latin typeface="Times New Roman" panose="02020603050405020304" pitchFamily="18" charset="0"/>
                <a:ea typeface="Times New Roman" panose="02020603050405020304" pitchFamily="18" charset="0"/>
                <a:cs typeface="+mn-cs"/>
              </a:rPr>
              <a:t> con </a:t>
            </a:r>
            <a:r>
              <a:rPr lang="en-US" sz="2250" kern="1200" dirty="0" err="1">
                <a:latin typeface="Times New Roman" panose="02020603050405020304" pitchFamily="18" charset="0"/>
                <a:ea typeface="Times New Roman" panose="02020603050405020304" pitchFamily="18" charset="0"/>
                <a:cs typeface="+mn-cs"/>
              </a:rPr>
              <a:t>người</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có</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thể</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gây</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nguy</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hiểm</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đến</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tính</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mạng</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em</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hãy</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đề</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xuất</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các</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biện</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pháp</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phòng</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ngừa</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và</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xử</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lí</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khi</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gặp</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trường</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hợp</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bị</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điện</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giật</a:t>
            </a:r>
            <a:r>
              <a:rPr lang="en-US" sz="2250" kern="1200" dirty="0">
                <a:latin typeface="Times New Roman" panose="02020603050405020304" pitchFamily="18" charset="0"/>
                <a:ea typeface="Times New Roman" panose="02020603050405020304" pitchFamily="18" charset="0"/>
                <a:cs typeface="+mn-cs"/>
              </a:rPr>
              <a:t>?</a:t>
            </a:r>
            <a:endParaRPr lang="en-US" sz="2250" kern="1200" dirty="0">
              <a:solidFill>
                <a:prstClr val="black"/>
              </a:solidFill>
              <a:latin typeface="Calibri"/>
              <a:ea typeface="+mn-ea"/>
              <a:cs typeface="+mn-cs"/>
            </a:endParaRPr>
          </a:p>
        </p:txBody>
      </p:sp>
      <p:sp>
        <p:nvSpPr>
          <p:cNvPr id="7" name="TextBox 6" descr="n185 Fb Thu Huong Pham">
            <a:extLst>
              <a:ext uri="{FF2B5EF4-FFF2-40B4-BE49-F238E27FC236}">
                <a16:creationId xmlns:a16="http://schemas.microsoft.com/office/drawing/2014/main" id="{62D79E42-84F8-4877-9368-A0A4284CE689}"/>
              </a:ext>
            </a:extLst>
          </p:cNvPr>
          <p:cNvSpPr txBox="1"/>
          <p:nvPr/>
        </p:nvSpPr>
        <p:spPr>
          <a:xfrm>
            <a:off x="457199" y="4371230"/>
            <a:ext cx="8530391" cy="863506"/>
          </a:xfrm>
          <a:prstGeom prst="rect">
            <a:avLst/>
          </a:prstGeom>
          <a:noFill/>
        </p:spPr>
        <p:txBody>
          <a:bodyPr wrap="square">
            <a:spAutoFit/>
          </a:bodyPr>
          <a:lstStyle/>
          <a:p>
            <a:pPr algn="just" defTabSz="685800">
              <a:lnSpc>
                <a:spcPct val="115000"/>
              </a:lnSpc>
              <a:buClrTx/>
            </a:pPr>
            <a:r>
              <a:rPr lang="en-US" sz="2250" b="1" kern="1200" dirty="0">
                <a:latin typeface="Times New Roman" panose="02020603050405020304" pitchFamily="18" charset="0"/>
                <a:ea typeface="Times New Roman" panose="02020603050405020304" pitchFamily="18" charset="0"/>
                <a:cs typeface="Times New Roman" panose="02020603050405020304" pitchFamily="18" charset="0"/>
              </a:rPr>
              <a:t>2. </a:t>
            </a:r>
            <a:r>
              <a:rPr lang="pt-BR" sz="2250" kern="1200" dirty="0">
                <a:latin typeface="Times New Roman" panose="02020603050405020304" pitchFamily="18" charset="0"/>
                <a:ea typeface="Times New Roman" panose="02020603050405020304" pitchFamily="18" charset="0"/>
                <a:cs typeface="Times New Roman" panose="02020603050405020304" pitchFamily="18" charset="0"/>
              </a:rPr>
              <a:t>Ôn lại kiến thức về </a:t>
            </a:r>
            <a:r>
              <a:rPr lang="vi-VN" sz="2250" kern="1200" dirty="0">
                <a:latin typeface="Times New Roman" panose="02020603050405020304" pitchFamily="18" charset="0"/>
                <a:ea typeface="Times New Roman" panose="02020603050405020304" pitchFamily="18" charset="0"/>
                <a:cs typeface="Times New Roman" panose="02020603050405020304" pitchFamily="18" charset="0"/>
              </a:rPr>
              <a:t>điện trở, định luật </a:t>
            </a:r>
            <a:r>
              <a:rPr lang="en-US" sz="2250" kern="1200" dirty="0">
                <a:latin typeface="Times New Roman" panose="02020603050405020304" pitchFamily="18" charset="0"/>
                <a:ea typeface="Times New Roman" panose="02020603050405020304" pitchFamily="18" charset="0"/>
                <a:cs typeface="Times New Roman" panose="02020603050405020304" pitchFamily="18" charset="0"/>
              </a:rPr>
              <a:t>Ohm</a:t>
            </a:r>
            <a:r>
              <a:rPr lang="vi-VN" sz="2250" kern="12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25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50" kern="1200" dirty="0" err="1">
                <a:latin typeface="Times New Roman" panose="02020603050405020304" pitchFamily="18" charset="0"/>
                <a:ea typeface="Times New Roman" panose="02020603050405020304" pitchFamily="18" charset="0"/>
                <a:cs typeface="Times New Roman" panose="02020603050405020304" pitchFamily="18" charset="0"/>
              </a:rPr>
              <a:t>C</a:t>
            </a:r>
            <a:r>
              <a:rPr lang="en-US" sz="2250" kern="1200" dirty="0" err="1">
                <a:latin typeface="Times New Roman" panose="02020603050405020304" pitchFamily="18" charset="0"/>
                <a:ea typeface="Times New Roman" panose="02020603050405020304" pitchFamily="18" charset="0"/>
                <a:cs typeface="+mn-cs"/>
              </a:rPr>
              <a:t>huẩn</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bị</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cho</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tiết</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tiếp</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theo</a:t>
            </a:r>
            <a:endParaRPr lang="en-US" sz="2250" kern="1200" dirty="0">
              <a:solidFill>
                <a:prstClr val="black"/>
              </a:solidFill>
              <a:latin typeface="Calibri"/>
              <a:ea typeface="+mn-ea"/>
              <a:cs typeface="+mn-cs"/>
            </a:endParaRPr>
          </a:p>
        </p:txBody>
      </p:sp>
    </p:spTree>
    <p:extLst>
      <p:ext uri="{BB962C8B-B14F-4D97-AF65-F5344CB8AC3E}">
        <p14:creationId xmlns:p14="http://schemas.microsoft.com/office/powerpoint/2010/main" val="20503493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n185 Fb Thu Huong Ph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 y="90807"/>
            <a:ext cx="9006840" cy="5050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3" descr="n185 Fb Thu Huong Pham"/>
          <p:cNvSpPr txBox="1">
            <a:spLocks noChangeArrowheads="1"/>
          </p:cNvSpPr>
          <p:nvPr/>
        </p:nvSpPr>
        <p:spPr bwMode="auto">
          <a:xfrm rot="219488">
            <a:off x="2258855" y="1792980"/>
            <a:ext cx="5153025" cy="1892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a:spcBef>
                <a:spcPct val="50000"/>
              </a:spcBef>
              <a:buClrTx/>
              <a:buNone/>
              <a:defRPr/>
            </a:pPr>
            <a:r>
              <a:rPr lang="en-US" altLang="vi-VN" sz="4050" b="1" kern="1200">
                <a:solidFill>
                  <a:srgbClr val="C91603"/>
                </a:solidFill>
                <a:latin typeface="Times New Roman" panose="02020603050405020304" pitchFamily="18" charset="0"/>
                <a:ea typeface="+mn-ea"/>
                <a:cs typeface="+mn-cs"/>
              </a:rPr>
              <a:t>Cảm </a:t>
            </a:r>
            <a:r>
              <a:rPr lang="vi-VN" altLang="vi-VN" sz="4050" b="1" kern="1200">
                <a:solidFill>
                  <a:srgbClr val="C91603"/>
                </a:solidFill>
                <a:latin typeface="Times New Roman" panose="02020603050405020304" pitchFamily="18" charset="0"/>
                <a:ea typeface="+mn-ea"/>
                <a:cs typeface="+mn-cs"/>
              </a:rPr>
              <a:t>ơ</a:t>
            </a:r>
            <a:r>
              <a:rPr lang="en-US" altLang="vi-VN" sz="4050" b="1" kern="1200">
                <a:solidFill>
                  <a:srgbClr val="C91603"/>
                </a:solidFill>
                <a:latin typeface="Times New Roman" panose="02020603050405020304" pitchFamily="18" charset="0"/>
                <a:ea typeface="+mn-ea"/>
                <a:cs typeface="+mn-cs"/>
              </a:rPr>
              <a:t>n quý thầy cô và các em! </a:t>
            </a:r>
          </a:p>
          <a:p>
            <a:pPr algn="ctr" defTabSz="685800">
              <a:spcBef>
                <a:spcPct val="50000"/>
              </a:spcBef>
              <a:buClrTx/>
              <a:buNone/>
              <a:defRPr/>
            </a:pPr>
            <a:endParaRPr lang="en-US" altLang="vi-VN" sz="2400" b="1" kern="1200">
              <a:solidFill>
                <a:srgbClr val="C91603"/>
              </a:solidFill>
              <a:latin typeface="Times New Roman" panose="02020603050405020304" pitchFamily="18" charset="0"/>
              <a:ea typeface="+mn-ea"/>
              <a:cs typeface="+mn-cs"/>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185 Fb Thu Huong Pham"/>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3" y="2826849"/>
            <a:ext cx="814875" cy="887195"/>
          </a:xfrm>
          <a:prstGeom prst="rect">
            <a:avLst/>
          </a:prstGeom>
        </p:spPr>
      </p:pic>
      <p:pic>
        <p:nvPicPr>
          <p:cNvPr id="9" name="Picture 8" descr="n185 Fb Thu Huong Pham"/>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descr="n185 Fb Thu Huong Pham"/>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4" cy="424932"/>
          </a:xfrm>
          <a:prstGeom prst="rect">
            <a:avLst/>
          </a:prstGeom>
        </p:spPr>
      </p:pic>
      <p:sp>
        <p:nvSpPr>
          <p:cNvPr id="4" name="Snip Diagonal Corner Rectangle 3" descr="n185 Fb Thu Huong Pham"/>
          <p:cNvSpPr/>
          <p:nvPr/>
        </p:nvSpPr>
        <p:spPr>
          <a:xfrm>
            <a:off x="1906260" y="246865"/>
            <a:ext cx="5331480" cy="103211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r>
              <a:rPr lang="vi-VN" sz="2400" kern="1200" dirty="0">
                <a:solidFill>
                  <a:prstClr val="black"/>
                </a:solidFill>
                <a:latin typeface="Cambria" panose="02040503050406030204" pitchFamily="18" charset="0"/>
              </a:rPr>
              <a:t>Ngoài đơn vị ampe (A), đơn vị cường độ dòng điện có thể là</a:t>
            </a:r>
          </a:p>
        </p:txBody>
      </p:sp>
      <p:sp>
        <p:nvSpPr>
          <p:cNvPr id="26" name="Rectangle 25" descr="n185 Fb Thu Huong Pham"/>
          <p:cNvSpPr/>
          <p:nvPr/>
        </p:nvSpPr>
        <p:spPr>
          <a:xfrm>
            <a:off x="832665" y="1465152"/>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Tx/>
              <a:defRPr/>
            </a:pPr>
            <a:r>
              <a:rPr lang="vi-VN" sz="2400" b="1" kern="1200" dirty="0">
                <a:solidFill>
                  <a:prstClr val="black"/>
                </a:solidFill>
                <a:latin typeface="Cambria" panose="02040503050406030204" pitchFamily="18" charset="0"/>
              </a:rPr>
              <a:t>A. </a:t>
            </a:r>
            <a:r>
              <a:rPr lang="vi-VN" sz="2400" kern="1200" dirty="0">
                <a:solidFill>
                  <a:prstClr val="black"/>
                </a:solidFill>
                <a:latin typeface="Cambria" panose="02040503050406030204" pitchFamily="18" charset="0"/>
              </a:rPr>
              <a:t>culông (C) </a:t>
            </a:r>
          </a:p>
        </p:txBody>
      </p:sp>
      <p:sp>
        <p:nvSpPr>
          <p:cNvPr id="40" name="Cloud 39" descr="n185 Fb Thu Huong Pham"/>
          <p:cNvSpPr/>
          <p:nvPr/>
        </p:nvSpPr>
        <p:spPr>
          <a:xfrm>
            <a:off x="-512510"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vi-VN" sz="1350" kern="1200">
              <a:solidFill>
                <a:prstClr val="white"/>
              </a:solidFill>
              <a:latin typeface="Cambria" panose="02040503050406030204" pitchFamily="18" charset="0"/>
            </a:endParaRPr>
          </a:p>
        </p:txBody>
      </p:sp>
      <p:sp>
        <p:nvSpPr>
          <p:cNvPr id="41" name="Cloud 40" descr="n185 Fb Thu Huong Pham"/>
          <p:cNvSpPr/>
          <p:nvPr/>
        </p:nvSpPr>
        <p:spPr>
          <a:xfrm>
            <a:off x="10224451" y="3526875"/>
            <a:ext cx="668565" cy="4116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vi-VN" sz="1350" kern="1200">
              <a:solidFill>
                <a:prstClr val="white"/>
              </a:solidFill>
              <a:latin typeface="Cambria" panose="02040503050406030204" pitchFamily="18" charset="0"/>
            </a:endParaRPr>
          </a:p>
        </p:txBody>
      </p:sp>
      <p:sp>
        <p:nvSpPr>
          <p:cNvPr id="42" name="Rectangle 41" descr="n185 Fb Thu Huong Pham"/>
          <p:cNvSpPr/>
          <p:nvPr/>
        </p:nvSpPr>
        <p:spPr>
          <a:xfrm>
            <a:off x="4597962" y="1465152"/>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Tx/>
              <a:defRPr/>
            </a:pPr>
            <a:r>
              <a:rPr lang="vi-VN" sz="2400" b="1" kern="1200" dirty="0">
                <a:solidFill>
                  <a:prstClr val="black"/>
                </a:solidFill>
                <a:latin typeface="Cambria" panose="02040503050406030204" pitchFamily="18" charset="0"/>
              </a:rPr>
              <a:t>B. </a:t>
            </a:r>
            <a:r>
              <a:rPr lang="vi-VN" sz="2400" kern="1200" dirty="0">
                <a:solidFill>
                  <a:prstClr val="black"/>
                </a:solidFill>
                <a:latin typeface="Cambria" panose="02040503050406030204" pitchFamily="18" charset="0"/>
              </a:rPr>
              <a:t>vôn (V) </a:t>
            </a:r>
          </a:p>
        </p:txBody>
      </p:sp>
      <p:sp>
        <p:nvSpPr>
          <p:cNvPr id="43" name="Rectangle 42" descr="n185 Fb Thu Huong Pham"/>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Tx/>
              <a:defRPr/>
            </a:pPr>
            <a:r>
              <a:rPr lang="fi-FI" sz="2400" b="1" kern="1200" dirty="0">
                <a:solidFill>
                  <a:prstClr val="black"/>
                </a:solidFill>
                <a:latin typeface="Cambria" panose="02040503050406030204" pitchFamily="18" charset="0"/>
              </a:rPr>
              <a:t>C. </a:t>
            </a:r>
            <a:r>
              <a:rPr lang="fi-FI" sz="2400" kern="1200" dirty="0">
                <a:solidFill>
                  <a:prstClr val="black"/>
                </a:solidFill>
                <a:latin typeface="Cambria" panose="02040503050406030204" pitchFamily="18" charset="0"/>
              </a:rPr>
              <a:t>culong trên giây (C/s) </a:t>
            </a:r>
            <a:endParaRPr lang="vi-VN" sz="2400" kern="1200" dirty="0">
              <a:solidFill>
                <a:prstClr val="black"/>
              </a:solidFill>
              <a:latin typeface="Cambria" panose="02040503050406030204" pitchFamily="18" charset="0"/>
            </a:endParaRPr>
          </a:p>
        </p:txBody>
      </p:sp>
      <p:sp>
        <p:nvSpPr>
          <p:cNvPr id="44" name="Rectangle 43" descr="n185 Fb Thu Huong Pham"/>
          <p:cNvSpPr/>
          <p:nvPr/>
        </p:nvSpPr>
        <p:spPr>
          <a:xfrm>
            <a:off x="4597962" y="213203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Tx/>
              <a:defRPr/>
            </a:pPr>
            <a:r>
              <a:rPr lang="vi-VN" sz="2400" b="1" kern="1200" dirty="0">
                <a:solidFill>
                  <a:prstClr val="black"/>
                </a:solidFill>
                <a:latin typeface="Cambria" panose="02040503050406030204" pitchFamily="18" charset="0"/>
              </a:rPr>
              <a:t>D. </a:t>
            </a:r>
            <a:r>
              <a:rPr lang="vi-VN" sz="2400" kern="1200" dirty="0">
                <a:solidFill>
                  <a:prstClr val="black"/>
                </a:solidFill>
                <a:latin typeface="Cambria" panose="02040503050406030204" pitchFamily="18" charset="0"/>
              </a:rPr>
              <a:t>jun (J)</a:t>
            </a:r>
          </a:p>
        </p:txBody>
      </p:sp>
      <p:pic>
        <p:nvPicPr>
          <p:cNvPr id="47" name="Picture 46" descr="n185 Fb Thu Huong Pham"/>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2" y="1481116"/>
            <a:ext cx="604292" cy="531045"/>
          </a:xfrm>
          <a:prstGeom prst="rect">
            <a:avLst/>
          </a:prstGeom>
        </p:spPr>
      </p:pic>
      <p:pic>
        <p:nvPicPr>
          <p:cNvPr id="51" name="Picture 50" descr="n185 Fb Thu Huong Pham"/>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664930" y="1497259"/>
            <a:ext cx="603402" cy="528066"/>
          </a:xfrm>
          <a:prstGeom prst="rect">
            <a:avLst/>
          </a:prstGeom>
        </p:spPr>
      </p:pic>
      <p:pic>
        <p:nvPicPr>
          <p:cNvPr id="49" name="Picture 48" descr="n185 Fb Thu Huong Pham"/>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4" y="2162610"/>
            <a:ext cx="603557" cy="530398"/>
          </a:xfrm>
          <a:prstGeom prst="rect">
            <a:avLst/>
          </a:prstGeom>
        </p:spPr>
      </p:pic>
      <p:pic>
        <p:nvPicPr>
          <p:cNvPr id="53" name="Picture 52" descr="n185 Fb Thu Huong Pham"/>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51806" y="2176522"/>
            <a:ext cx="603557" cy="482845"/>
          </a:xfrm>
          <a:prstGeom prst="rect">
            <a:avLst/>
          </a:prstGeom>
        </p:spPr>
      </p:pic>
      <p:sp>
        <p:nvSpPr>
          <p:cNvPr id="18" name="Cloud 17" descr="n185 Fb Thu Huong Pham">
            <a:hlinkClick r:id="rId14" action="ppaction://hlinksldjump"/>
          </p:cNvPr>
          <p:cNvSpPr/>
          <p:nvPr/>
        </p:nvSpPr>
        <p:spPr>
          <a:xfrm>
            <a:off x="3500621" y="3526875"/>
            <a:ext cx="1769409"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r>
              <a:rPr lang="en-US" sz="1800" b="1" kern="1200" dirty="0">
                <a:solidFill>
                  <a:prstClr val="white">
                    <a:lumMod val="50000"/>
                  </a:prstClr>
                </a:solidFill>
                <a:latin typeface="Cambria" panose="02040503050406030204" pitchFamily="18" charset="0"/>
              </a:rPr>
              <a:t>QUAY VỀ</a:t>
            </a:r>
            <a:endParaRPr lang="vi-VN" sz="1800" b="1" kern="1200" dirty="0">
              <a:solidFill>
                <a:prstClr val="white">
                  <a:lumMod val="50000"/>
                </a:prstClr>
              </a:solidFill>
              <a:latin typeface="Cambria" panose="02040503050406030204" pitchFamily="18" charset="0"/>
            </a:endParaRPr>
          </a:p>
        </p:txBody>
      </p:sp>
    </p:spTree>
    <p:extLst>
      <p:ext uri="{BB962C8B-B14F-4D97-AF65-F5344CB8AC3E}">
        <p14:creationId xmlns:p14="http://schemas.microsoft.com/office/powerpoint/2010/main" val="145270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185 Fb Thu Huong Pham"/>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3" y="2826849"/>
            <a:ext cx="814875" cy="887195"/>
          </a:xfrm>
          <a:prstGeom prst="rect">
            <a:avLst/>
          </a:prstGeom>
        </p:spPr>
      </p:pic>
      <p:pic>
        <p:nvPicPr>
          <p:cNvPr id="9" name="Picture 8" descr="n185 Fb Thu Huong Pham"/>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descr="n185 Fb Thu Huong Pham"/>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4" cy="424932"/>
          </a:xfrm>
          <a:prstGeom prst="rect">
            <a:avLst/>
          </a:prstGeom>
        </p:spPr>
      </p:pic>
      <mc:AlternateContent xmlns:mc="http://schemas.openxmlformats.org/markup-compatibility/2006" xmlns:a14="http://schemas.microsoft.com/office/drawing/2010/main">
        <mc:Choice Requires="a14">
          <p:sp>
            <p:nvSpPr>
              <p:cNvPr id="4" name="Snip Diagonal Corner Rectangle 3" descr="n185 Fb Thu Huong Pham"/>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r>
                  <a:rPr lang="vi-VN" sz="2400" kern="1200" dirty="0">
                    <a:solidFill>
                      <a:prstClr val="black"/>
                    </a:solidFill>
                    <a:latin typeface="Cambria" panose="02040503050406030204" pitchFamily="18" charset="0"/>
                  </a:rPr>
                  <a:t>Một điện lượng 5.</a:t>
                </a:r>
                <a14:m>
                  <m:oMath xmlns:m="http://schemas.openxmlformats.org/officeDocument/2006/math">
                    <m:sSup>
                      <m:sSupPr>
                        <m:ctrlPr>
                          <a:rPr lang="vi-VN" sz="2400" i="1" kern="1200" dirty="0" smtClean="0">
                            <a:solidFill>
                              <a:prstClr val="black"/>
                            </a:solidFill>
                            <a:latin typeface="Cambria Math" panose="02040503050406030204" pitchFamily="18" charset="0"/>
                          </a:rPr>
                        </m:ctrlPr>
                      </m:sSupPr>
                      <m:e>
                        <m:r>
                          <a:rPr lang="en-US" sz="2400" b="0" i="1" kern="1200" dirty="0" smtClean="0">
                            <a:solidFill>
                              <a:prstClr val="black"/>
                            </a:solidFill>
                            <a:latin typeface="Cambria Math" panose="02040503050406030204" pitchFamily="18" charset="0"/>
                          </a:rPr>
                          <m:t>10</m:t>
                        </m:r>
                      </m:e>
                      <m:sup>
                        <m:r>
                          <a:rPr lang="en-US" sz="2400" b="0" i="1" kern="1200" dirty="0" smtClean="0">
                            <a:solidFill>
                              <a:prstClr val="black"/>
                            </a:solidFill>
                            <a:latin typeface="Cambria Math" panose="02040503050406030204" pitchFamily="18" charset="0"/>
                          </a:rPr>
                          <m:t>−3</m:t>
                        </m:r>
                      </m:sup>
                    </m:sSup>
                  </m:oMath>
                </a14:m>
                <a:r>
                  <a:rPr lang="vi-VN" sz="2400" kern="1200" dirty="0">
                    <a:solidFill>
                      <a:prstClr val="black"/>
                    </a:solidFill>
                    <a:latin typeface="Cambria" panose="02040503050406030204" pitchFamily="18" charset="0"/>
                  </a:rPr>
                  <a:t>C dịch chuyển qua tiết diện thẳng của dây dẫn trong khoảng thời gian 2s. Cường độ dòng điện chạy qua dây dẫn này là:</a:t>
                </a:r>
              </a:p>
            </p:txBody>
          </p:sp>
        </mc:Choice>
        <mc:Fallback xmlns="">
          <p:sp>
            <p:nvSpPr>
              <p:cNvPr id="4" name="Snip Diagonal Corner Rectangle 3" descr="n185 Fb Thu Huong Pham"/>
              <p:cNvSpPr>
                <a:spLocks noRot="1" noChangeAspect="1" noMove="1" noResize="1" noEditPoints="1" noAdjustHandles="1" noChangeArrowheads="1" noChangeShapeType="1" noTextEdit="1"/>
              </p:cNvSpPr>
              <p:nvPr/>
            </p:nvSpPr>
            <p:spPr>
              <a:xfrm>
                <a:off x="624477" y="149902"/>
                <a:ext cx="7895046" cy="1203448"/>
              </a:xfrm>
              <a:prstGeom prst="snip2DiagRect">
                <a:avLst/>
              </a:prstGeom>
              <a:blipFill>
                <a:blip r:embed="rId11"/>
                <a:stretch>
                  <a:fillRect t="-3553" b="-11168"/>
                </a:stretch>
              </a:blipFill>
              <a:ln w="38100">
                <a:noFill/>
              </a:ln>
            </p:spPr>
            <p:txBody>
              <a:bodyPr/>
              <a:lstStyle/>
              <a:p>
                <a:r>
                  <a:rPr lang="en-US">
                    <a:noFill/>
                  </a:rPr>
                  <a:t> </a:t>
                </a:r>
              </a:p>
            </p:txBody>
          </p:sp>
        </mc:Fallback>
      </mc:AlternateContent>
      <p:sp>
        <p:nvSpPr>
          <p:cNvPr id="26" name="Rectangle 25" descr="n185 Fb Thu Huong Pham"/>
          <p:cNvSpPr/>
          <p:nvPr/>
        </p:nvSpPr>
        <p:spPr>
          <a:xfrm>
            <a:off x="832665" y="1446406"/>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Tx/>
              <a:defRPr/>
            </a:pPr>
            <a:r>
              <a:rPr lang="en-US" sz="2400" b="1" kern="1200" dirty="0">
                <a:solidFill>
                  <a:prstClr val="black"/>
                </a:solidFill>
                <a:latin typeface="Cambria" panose="02040503050406030204" pitchFamily="18" charset="0"/>
              </a:rPr>
              <a:t>A</a:t>
            </a:r>
            <a:r>
              <a:rPr lang="vi-VN" sz="2400" b="1" kern="1200" dirty="0">
                <a:solidFill>
                  <a:prstClr val="black"/>
                </a:solidFill>
                <a:latin typeface="Cambria" panose="02040503050406030204" pitchFamily="18" charset="0"/>
              </a:rPr>
              <a:t>. </a:t>
            </a:r>
            <a:r>
              <a:rPr lang="vi-VN" sz="2400" kern="1200" dirty="0">
                <a:solidFill>
                  <a:prstClr val="black"/>
                </a:solidFill>
                <a:latin typeface="Cambria" panose="02040503050406030204" pitchFamily="18" charset="0"/>
              </a:rPr>
              <a:t>10 mA </a:t>
            </a:r>
          </a:p>
        </p:txBody>
      </p:sp>
      <p:sp>
        <p:nvSpPr>
          <p:cNvPr id="40" name="Cloud 39" descr="n185 Fb Thu Huong Pham"/>
          <p:cNvSpPr/>
          <p:nvPr/>
        </p:nvSpPr>
        <p:spPr>
          <a:xfrm>
            <a:off x="-512510"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vi-VN" sz="1350" kern="1200">
              <a:solidFill>
                <a:prstClr val="white"/>
              </a:solidFill>
              <a:latin typeface="Cambria" panose="02040503050406030204" pitchFamily="18" charset="0"/>
            </a:endParaRPr>
          </a:p>
        </p:txBody>
      </p:sp>
      <p:sp>
        <p:nvSpPr>
          <p:cNvPr id="41" name="Cloud 40" descr="n185 Fb Thu Huong Pham"/>
          <p:cNvSpPr/>
          <p:nvPr/>
        </p:nvSpPr>
        <p:spPr>
          <a:xfrm>
            <a:off x="10224451" y="3526875"/>
            <a:ext cx="668565" cy="4116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vi-VN" sz="1350" kern="1200">
              <a:solidFill>
                <a:prstClr val="white"/>
              </a:solidFill>
              <a:latin typeface="Cambria" panose="02040503050406030204" pitchFamily="18" charset="0"/>
            </a:endParaRPr>
          </a:p>
        </p:txBody>
      </p:sp>
      <p:sp>
        <p:nvSpPr>
          <p:cNvPr id="42" name="Rectangle 41" descr="n185 Fb Thu Huong Pham"/>
          <p:cNvSpPr/>
          <p:nvPr/>
        </p:nvSpPr>
        <p:spPr>
          <a:xfrm>
            <a:off x="4597962" y="1465152"/>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Tx/>
              <a:defRPr/>
            </a:pPr>
            <a:r>
              <a:rPr lang="en-US" sz="2400" b="1" kern="1200" dirty="0">
                <a:solidFill>
                  <a:prstClr val="black"/>
                </a:solidFill>
                <a:latin typeface="Cambria" panose="02040503050406030204" pitchFamily="18" charset="0"/>
              </a:rPr>
              <a:t>B</a:t>
            </a:r>
            <a:r>
              <a:rPr lang="vi-VN" sz="2400" b="1" kern="1200" dirty="0">
                <a:solidFill>
                  <a:prstClr val="black"/>
                </a:solidFill>
                <a:latin typeface="Cambria" panose="02040503050406030204" pitchFamily="18" charset="0"/>
              </a:rPr>
              <a:t>. </a:t>
            </a:r>
            <a:r>
              <a:rPr lang="vi-VN" sz="2400" kern="1200" dirty="0">
                <a:solidFill>
                  <a:prstClr val="black"/>
                </a:solidFill>
                <a:latin typeface="Cambria" panose="02040503050406030204" pitchFamily="18" charset="0"/>
              </a:rPr>
              <a:t>2,5mA </a:t>
            </a:r>
          </a:p>
        </p:txBody>
      </p:sp>
      <p:sp>
        <p:nvSpPr>
          <p:cNvPr id="43" name="Rectangle 42" descr="n185 Fb Thu Huong Pham"/>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Tx/>
              <a:defRPr/>
            </a:pPr>
            <a:r>
              <a:rPr lang="vi-VN" sz="2400" b="1" kern="1200" dirty="0">
                <a:solidFill>
                  <a:prstClr val="black"/>
                </a:solidFill>
                <a:latin typeface="Cambria" panose="02040503050406030204" pitchFamily="18" charset="0"/>
              </a:rPr>
              <a:t>C. </a:t>
            </a:r>
            <a:r>
              <a:rPr lang="vi-VN" sz="2400" kern="1200" dirty="0">
                <a:solidFill>
                  <a:prstClr val="black"/>
                </a:solidFill>
                <a:latin typeface="Cambria" panose="02040503050406030204" pitchFamily="18" charset="0"/>
              </a:rPr>
              <a:t>0,2mA </a:t>
            </a:r>
          </a:p>
        </p:txBody>
      </p:sp>
      <p:sp>
        <p:nvSpPr>
          <p:cNvPr id="44" name="Rectangle 43" descr="n185 Fb Thu Huong Pham"/>
          <p:cNvSpPr/>
          <p:nvPr/>
        </p:nvSpPr>
        <p:spPr>
          <a:xfrm>
            <a:off x="4597962" y="213203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buClrTx/>
              <a:defRPr/>
            </a:pPr>
            <a:r>
              <a:rPr lang="vi-VN" sz="2400" b="1" kern="1200" dirty="0">
                <a:solidFill>
                  <a:prstClr val="black"/>
                </a:solidFill>
                <a:latin typeface="Cambria" panose="02040503050406030204" pitchFamily="18" charset="0"/>
              </a:rPr>
              <a:t>D. </a:t>
            </a:r>
            <a:r>
              <a:rPr lang="vi-VN" sz="2400" kern="1200" dirty="0">
                <a:solidFill>
                  <a:prstClr val="black"/>
                </a:solidFill>
                <a:latin typeface="Cambria" panose="02040503050406030204" pitchFamily="18" charset="0"/>
              </a:rPr>
              <a:t>0,5mA</a:t>
            </a:r>
          </a:p>
        </p:txBody>
      </p:sp>
      <p:pic>
        <p:nvPicPr>
          <p:cNvPr id="47" name="Picture 46" descr="n185 Fb Thu Huong Pham"/>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44355" y="1529684"/>
            <a:ext cx="663853" cy="531045"/>
          </a:xfrm>
          <a:prstGeom prst="rect">
            <a:avLst/>
          </a:prstGeom>
        </p:spPr>
      </p:pic>
      <p:pic>
        <p:nvPicPr>
          <p:cNvPr id="51" name="Picture 50" descr="n185 Fb Thu Huong Pham"/>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49" name="Picture 48" descr="n185 Fb Thu Huong Pham"/>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74504" y="2162610"/>
            <a:ext cx="603557" cy="530398"/>
          </a:xfrm>
          <a:prstGeom prst="rect">
            <a:avLst/>
          </a:prstGeom>
        </p:spPr>
      </p:pic>
      <p:pic>
        <p:nvPicPr>
          <p:cNvPr id="53" name="Picture 52" descr="n185 Fb Thu Huong Pham"/>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76897" y="1428434"/>
            <a:ext cx="603557" cy="530398"/>
          </a:xfrm>
          <a:prstGeom prst="rect">
            <a:avLst/>
          </a:prstGeom>
        </p:spPr>
      </p:pic>
      <p:sp>
        <p:nvSpPr>
          <p:cNvPr id="17" name="Cloud 16" descr="n185 Fb Thu Huong Pham">
            <a:hlinkClick r:id="rId15" action="ppaction://hlinksldjump"/>
          </p:cNvPr>
          <p:cNvSpPr/>
          <p:nvPr/>
        </p:nvSpPr>
        <p:spPr>
          <a:xfrm>
            <a:off x="3500621" y="3526875"/>
            <a:ext cx="1769409"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r>
              <a:rPr lang="en-US" sz="1800" b="1" kern="1200" dirty="0">
                <a:solidFill>
                  <a:prstClr val="white">
                    <a:lumMod val="50000"/>
                  </a:prstClr>
                </a:solidFill>
                <a:latin typeface="Cambria" panose="02040503050406030204" pitchFamily="18" charset="0"/>
              </a:rPr>
              <a:t>QUAY VỀ</a:t>
            </a:r>
            <a:endParaRPr lang="vi-VN" sz="1800" b="1" kern="1200" dirty="0">
              <a:solidFill>
                <a:prstClr val="white">
                  <a:lumMod val="50000"/>
                </a:prstClr>
              </a:solidFill>
              <a:latin typeface="Cambria" panose="02040503050406030204" pitchFamily="18" charset="0"/>
            </a:endParaRPr>
          </a:p>
        </p:txBody>
      </p:sp>
    </p:spTree>
    <p:extLst>
      <p:ext uri="{BB962C8B-B14F-4D97-AF65-F5344CB8AC3E}">
        <p14:creationId xmlns:p14="http://schemas.microsoft.com/office/powerpoint/2010/main" val="370760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13"/>
        <p:cNvGrpSpPr/>
        <p:nvPr/>
      </p:nvGrpSpPr>
      <p:grpSpPr>
        <a:xfrm>
          <a:off x="0" y="0"/>
          <a:ext cx="0" cy="0"/>
          <a:chOff x="0" y="0"/>
          <a:chExt cx="0" cy="0"/>
        </a:xfrm>
      </p:grpSpPr>
      <p:pic>
        <p:nvPicPr>
          <p:cNvPr id="4" name="Clip người đàn ông bị ĐIỆN GIẬT CO CỨNG khiến người xem sợ hãi - Sen Vàng Tivi" descr="n185 Fb Thu Huong Pham">
            <a:hlinkClick r:id="" action="ppaction://media"/>
            <a:extLst>
              <a:ext uri="{FF2B5EF4-FFF2-40B4-BE49-F238E27FC236}">
                <a16:creationId xmlns:a16="http://schemas.microsoft.com/office/drawing/2014/main" id="{E135164B-0A05-4762-B21E-94FB2DA2D3F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0427" y="360663"/>
            <a:ext cx="8283146" cy="4422174"/>
          </a:xfrm>
          <a:prstGeom prst="rect">
            <a:avLst/>
          </a:prstGeom>
        </p:spPr>
      </p:pic>
      <p:sp>
        <p:nvSpPr>
          <p:cNvPr id="5" name="Cloud 4" descr="n185 Fb Thu Huong Pham">
            <a:extLst>
              <a:ext uri="{FF2B5EF4-FFF2-40B4-BE49-F238E27FC236}">
                <a16:creationId xmlns:a16="http://schemas.microsoft.com/office/drawing/2014/main" id="{1014FB77-B7ED-4A54-8D80-5DCFB780AA17}"/>
              </a:ext>
            </a:extLst>
          </p:cNvPr>
          <p:cNvSpPr/>
          <p:nvPr/>
        </p:nvSpPr>
        <p:spPr>
          <a:xfrm>
            <a:off x="1643448" y="667265"/>
            <a:ext cx="6598509" cy="390627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solidFill>
                  <a:srgbClr val="FF0000"/>
                </a:solidFill>
                <a:latin typeface="Cambria" panose="02040503050406030204" pitchFamily="18" charset="0"/>
                <a:ea typeface="Cambria" panose="02040503050406030204" pitchFamily="18" charset="0"/>
              </a:rPr>
              <a:t>Khi </a:t>
            </a:r>
            <a:r>
              <a:rPr lang="vi-VN" sz="2600" dirty="0">
                <a:solidFill>
                  <a:srgbClr val="FF0000"/>
                </a:solidFill>
                <a:latin typeface="Cambria" panose="02040503050406030204" pitchFamily="18" charset="0"/>
                <a:ea typeface="Cambria" panose="02040503050406030204" pitchFamily="18" charset="0"/>
              </a:rPr>
              <a:t>vô tình chạm vào đoạn dây có điện, một người bị giật, gắn chặt vào dây điện, có thể nguy hiểm tính mạng. Còn một người thì không có hiện tượng gì xảy ra. Điều gì tạo nên sự khác biệt này? </a:t>
            </a:r>
            <a:endParaRPr lang="en-US" sz="2600" dirty="0">
              <a:solidFill>
                <a:srgbClr val="FF0000"/>
              </a:solidFill>
              <a:latin typeface="Cambria" panose="02040503050406030204" pitchFamily="18" charset="0"/>
              <a:ea typeface="Cambria" panose="020405030504060302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57"/>
        <p:cNvGrpSpPr/>
        <p:nvPr/>
      </p:nvGrpSpPr>
      <p:grpSpPr>
        <a:xfrm>
          <a:off x="0" y="0"/>
          <a:ext cx="0" cy="0"/>
          <a:chOff x="0" y="0"/>
          <a:chExt cx="0" cy="0"/>
        </a:xfrm>
      </p:grpSpPr>
      <p:sp>
        <p:nvSpPr>
          <p:cNvPr id="2557" name="Google Shape;2557;p28" descr="n185 Fb Thu Huong Pham"/>
          <p:cNvSpPr txBox="1">
            <a:spLocks noGrp="1"/>
          </p:cNvSpPr>
          <p:nvPr>
            <p:ph type="ctrTitle"/>
          </p:nvPr>
        </p:nvSpPr>
        <p:spPr>
          <a:xfrm>
            <a:off x="436710" y="654491"/>
            <a:ext cx="6537194" cy="3051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300" dirty="0">
                <a:solidFill>
                  <a:srgbClr val="FF0000"/>
                </a:solidFill>
                <a:latin typeface="Cambria" panose="02040503050406030204" pitchFamily="18" charset="0"/>
                <a:ea typeface="Cambria" panose="02040503050406030204" pitchFamily="18" charset="0"/>
              </a:rPr>
              <a:t>BÀI 23:</a:t>
            </a:r>
            <a:br>
              <a:rPr lang="en" sz="6300" dirty="0">
                <a:solidFill>
                  <a:srgbClr val="FF0000"/>
                </a:solidFill>
                <a:latin typeface="Cambria" panose="02040503050406030204" pitchFamily="18" charset="0"/>
                <a:ea typeface="Cambria" panose="02040503050406030204" pitchFamily="18" charset="0"/>
              </a:rPr>
            </a:br>
            <a:r>
              <a:rPr lang="en" sz="6300" dirty="0">
                <a:solidFill>
                  <a:srgbClr val="FF0000"/>
                </a:solidFill>
                <a:latin typeface="Cambria" panose="02040503050406030204" pitchFamily="18" charset="0"/>
                <a:ea typeface="Cambria" panose="02040503050406030204" pitchFamily="18" charset="0"/>
              </a:rPr>
              <a:t>ĐIỆN TRỞ. </a:t>
            </a:r>
            <a:br>
              <a:rPr lang="en" sz="6300" dirty="0">
                <a:solidFill>
                  <a:srgbClr val="FF0000"/>
                </a:solidFill>
                <a:latin typeface="Cambria" panose="02040503050406030204" pitchFamily="18" charset="0"/>
                <a:ea typeface="Cambria" panose="02040503050406030204" pitchFamily="18" charset="0"/>
              </a:rPr>
            </a:br>
            <a:r>
              <a:rPr lang="en" sz="6300" dirty="0">
                <a:solidFill>
                  <a:srgbClr val="FF0000"/>
                </a:solidFill>
                <a:latin typeface="Cambria" panose="02040503050406030204" pitchFamily="18" charset="0"/>
                <a:ea typeface="Cambria" panose="02040503050406030204" pitchFamily="18" charset="0"/>
              </a:rPr>
              <a:t>ĐỊNH LUẬT OHM</a:t>
            </a:r>
            <a:endParaRPr dirty="0">
              <a:solidFill>
                <a:srgbClr val="FF0000"/>
              </a:solidFill>
              <a:latin typeface="Cambria" panose="02040503050406030204" pitchFamily="18" charset="0"/>
              <a:ea typeface="Cambria" panose="02040503050406030204" pitchFamily="18" charset="0"/>
            </a:endParaRPr>
          </a:p>
        </p:txBody>
      </p:sp>
      <p:sp>
        <p:nvSpPr>
          <p:cNvPr id="2558" name="Google Shape;2558;p28" descr="n185 Fb Thu Huong Pham"/>
          <p:cNvSpPr txBox="1">
            <a:spLocks noGrp="1"/>
          </p:cNvSpPr>
          <p:nvPr>
            <p:ph type="subTitle" idx="1"/>
          </p:nvPr>
        </p:nvSpPr>
        <p:spPr>
          <a:xfrm>
            <a:off x="2160690" y="4038838"/>
            <a:ext cx="4317600" cy="47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22"/>
        <p:cNvGrpSpPr/>
        <p:nvPr/>
      </p:nvGrpSpPr>
      <p:grpSpPr>
        <a:xfrm>
          <a:off x="0" y="0"/>
          <a:ext cx="0" cy="0"/>
          <a:chOff x="0" y="0"/>
          <a:chExt cx="0" cy="0"/>
        </a:xfrm>
      </p:grpSpPr>
      <p:sp>
        <p:nvSpPr>
          <p:cNvPr id="2623" name="Google Shape;2623;p30" descr="n185 Fb Thu Huong Pham"/>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FF0000"/>
                </a:solidFill>
              </a:rPr>
              <a:t>NỘI DUNG BÀI HỌC</a:t>
            </a:r>
            <a:endParaRPr dirty="0">
              <a:solidFill>
                <a:srgbClr val="FF0000"/>
              </a:solidFill>
            </a:endParaRPr>
          </a:p>
        </p:txBody>
      </p:sp>
      <p:sp>
        <p:nvSpPr>
          <p:cNvPr id="2624" name="Google Shape;2624;p30" descr="n185 Fb Thu Huong Pham"/>
          <p:cNvSpPr txBox="1">
            <a:spLocks noGrp="1"/>
          </p:cNvSpPr>
          <p:nvPr>
            <p:ph type="title" idx="2"/>
          </p:nvPr>
        </p:nvSpPr>
        <p:spPr>
          <a:xfrm>
            <a:off x="1235357" y="1277658"/>
            <a:ext cx="734700" cy="44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01</a:t>
            </a:r>
            <a:endParaRPr dirty="0"/>
          </a:p>
        </p:txBody>
      </p:sp>
      <p:sp>
        <p:nvSpPr>
          <p:cNvPr id="2625" name="Google Shape;2625;p30" descr="n185 Fb Thu Huong Pham"/>
          <p:cNvSpPr txBox="1">
            <a:spLocks noGrp="1"/>
          </p:cNvSpPr>
          <p:nvPr>
            <p:ph type="title" idx="3"/>
          </p:nvPr>
        </p:nvSpPr>
        <p:spPr>
          <a:xfrm>
            <a:off x="4054016" y="2905483"/>
            <a:ext cx="734700" cy="44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04</a:t>
            </a:r>
            <a:endParaRPr dirty="0"/>
          </a:p>
        </p:txBody>
      </p:sp>
      <p:sp>
        <p:nvSpPr>
          <p:cNvPr id="2626" name="Google Shape;2626;p30" descr="n185 Fb Thu Huong Pham"/>
          <p:cNvSpPr txBox="1">
            <a:spLocks noGrp="1"/>
          </p:cNvSpPr>
          <p:nvPr>
            <p:ph type="title" idx="4"/>
          </p:nvPr>
        </p:nvSpPr>
        <p:spPr>
          <a:xfrm>
            <a:off x="3902125" y="1327776"/>
            <a:ext cx="734700" cy="44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02</a:t>
            </a:r>
            <a:endParaRPr dirty="0"/>
          </a:p>
        </p:txBody>
      </p:sp>
      <p:sp>
        <p:nvSpPr>
          <p:cNvPr id="2628" name="Google Shape;2628;p30" descr="n185 Fb Thu Huong Pham"/>
          <p:cNvSpPr txBox="1">
            <a:spLocks noGrp="1"/>
          </p:cNvSpPr>
          <p:nvPr>
            <p:ph type="title" idx="6"/>
          </p:nvPr>
        </p:nvSpPr>
        <p:spPr>
          <a:xfrm>
            <a:off x="1260474" y="2871930"/>
            <a:ext cx="734700" cy="44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03</a:t>
            </a:r>
            <a:endParaRPr dirty="0"/>
          </a:p>
        </p:txBody>
      </p:sp>
      <p:sp>
        <p:nvSpPr>
          <p:cNvPr id="2630" name="Google Shape;2630;p30" descr="n185 Fb Thu Huong Pham"/>
          <p:cNvSpPr txBox="1">
            <a:spLocks noGrp="1"/>
          </p:cNvSpPr>
          <p:nvPr>
            <p:ph type="subTitle" idx="1"/>
          </p:nvPr>
        </p:nvSpPr>
        <p:spPr>
          <a:xfrm>
            <a:off x="118375" y="1726187"/>
            <a:ext cx="2873005" cy="44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Điện trở. Đường đặc trưng vôn - ampe</a:t>
            </a:r>
            <a:endParaRPr dirty="0"/>
          </a:p>
        </p:txBody>
      </p:sp>
      <p:sp>
        <p:nvSpPr>
          <p:cNvPr id="2631" name="Google Shape;2631;p30" descr="n185 Fb Thu Huong Pham"/>
          <p:cNvSpPr txBox="1">
            <a:spLocks noGrp="1"/>
          </p:cNvSpPr>
          <p:nvPr>
            <p:ph type="subTitle" idx="8"/>
          </p:nvPr>
        </p:nvSpPr>
        <p:spPr>
          <a:xfrm>
            <a:off x="3419275" y="1711350"/>
            <a:ext cx="2435100" cy="44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Định luật Ohm</a:t>
            </a:r>
            <a:endParaRPr dirty="0"/>
          </a:p>
        </p:txBody>
      </p:sp>
      <p:sp>
        <p:nvSpPr>
          <p:cNvPr id="2632" name="Google Shape;2632;p30" descr="n185 Fb Thu Huong Pham"/>
          <p:cNvSpPr txBox="1">
            <a:spLocks noGrp="1"/>
          </p:cNvSpPr>
          <p:nvPr>
            <p:ph type="subTitle" idx="9"/>
          </p:nvPr>
        </p:nvSpPr>
        <p:spPr>
          <a:xfrm>
            <a:off x="271637" y="3240021"/>
            <a:ext cx="2873005" cy="161990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Nguyên nhân gây ra điện trở và ảnh hưởng của nhiệt độ lên điện trở</a:t>
            </a:r>
            <a:endParaRPr dirty="0"/>
          </a:p>
        </p:txBody>
      </p:sp>
      <p:sp>
        <p:nvSpPr>
          <p:cNvPr id="2633" name="Google Shape;2633;p30" descr="n185 Fb Thu Huong Pham"/>
          <p:cNvSpPr txBox="1">
            <a:spLocks noGrp="1"/>
          </p:cNvSpPr>
          <p:nvPr>
            <p:ph type="subTitle" idx="13"/>
          </p:nvPr>
        </p:nvSpPr>
        <p:spPr>
          <a:xfrm>
            <a:off x="3790783" y="3319530"/>
            <a:ext cx="2435100" cy="44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Luyện tập</a:t>
            </a:r>
            <a:endParaRPr dirty="0"/>
          </a:p>
        </p:txBody>
      </p:sp>
      <p:grpSp>
        <p:nvGrpSpPr>
          <p:cNvPr id="2636" name="Google Shape;2636;p30" descr="n185 Fb Thu Huong Pham"/>
          <p:cNvGrpSpPr/>
          <p:nvPr/>
        </p:nvGrpSpPr>
        <p:grpSpPr>
          <a:xfrm>
            <a:off x="6221300" y="285007"/>
            <a:ext cx="4919876" cy="4558157"/>
            <a:chOff x="6658775" y="285007"/>
            <a:chExt cx="4919876" cy="4558157"/>
          </a:xfrm>
        </p:grpSpPr>
        <p:grpSp>
          <p:nvGrpSpPr>
            <p:cNvPr id="2637" name="Google Shape;2637;p30"/>
            <p:cNvGrpSpPr/>
            <p:nvPr/>
          </p:nvGrpSpPr>
          <p:grpSpPr>
            <a:xfrm>
              <a:off x="6658775" y="1361325"/>
              <a:ext cx="1611835" cy="3481839"/>
              <a:chOff x="6658775" y="1312400"/>
              <a:chExt cx="1611835" cy="3481839"/>
            </a:xfrm>
          </p:grpSpPr>
          <p:sp>
            <p:nvSpPr>
              <p:cNvPr id="2638" name="Google Shape;2638;p30"/>
              <p:cNvSpPr/>
              <p:nvPr/>
            </p:nvSpPr>
            <p:spPr>
              <a:xfrm>
                <a:off x="6819304" y="4394313"/>
                <a:ext cx="321226" cy="281342"/>
              </a:xfrm>
              <a:custGeom>
                <a:avLst/>
                <a:gdLst/>
                <a:ahLst/>
                <a:cxnLst/>
                <a:rect l="l" t="t" r="r" b="b"/>
                <a:pathLst>
                  <a:path w="3882" h="3400" extrusionOk="0">
                    <a:moveTo>
                      <a:pt x="647" y="1"/>
                    </a:moveTo>
                    <a:cubicBezTo>
                      <a:pt x="419" y="191"/>
                      <a:pt x="191" y="723"/>
                      <a:pt x="1" y="1180"/>
                    </a:cubicBezTo>
                    <a:cubicBezTo>
                      <a:pt x="229" y="1560"/>
                      <a:pt x="571" y="2055"/>
                      <a:pt x="876" y="2473"/>
                    </a:cubicBezTo>
                    <a:cubicBezTo>
                      <a:pt x="1498" y="3294"/>
                      <a:pt x="2836" y="3399"/>
                      <a:pt x="3496" y="3399"/>
                    </a:cubicBezTo>
                    <a:cubicBezTo>
                      <a:pt x="3724" y="3399"/>
                      <a:pt x="3871" y="3387"/>
                      <a:pt x="3881" y="3387"/>
                    </a:cubicBezTo>
                    <a:cubicBezTo>
                      <a:pt x="3843" y="3272"/>
                      <a:pt x="3767" y="3120"/>
                      <a:pt x="3539" y="2930"/>
                    </a:cubicBezTo>
                    <a:cubicBezTo>
                      <a:pt x="3272" y="2702"/>
                      <a:pt x="2550" y="2169"/>
                      <a:pt x="2397" y="1941"/>
                    </a:cubicBezTo>
                    <a:cubicBezTo>
                      <a:pt x="2093" y="1598"/>
                      <a:pt x="2245" y="267"/>
                      <a:pt x="2245" y="267"/>
                    </a:cubicBezTo>
                    <a:lnTo>
                      <a:pt x="6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30"/>
              <p:cNvSpPr/>
              <p:nvPr/>
            </p:nvSpPr>
            <p:spPr>
              <a:xfrm>
                <a:off x="6787860" y="4491871"/>
                <a:ext cx="352670" cy="199835"/>
              </a:xfrm>
              <a:custGeom>
                <a:avLst/>
                <a:gdLst/>
                <a:ahLst/>
                <a:cxnLst/>
                <a:rect l="l" t="t" r="r" b="b"/>
                <a:pathLst>
                  <a:path w="4262" h="2415" extrusionOk="0">
                    <a:moveTo>
                      <a:pt x="381" y="1"/>
                    </a:moveTo>
                    <a:cubicBezTo>
                      <a:pt x="305" y="153"/>
                      <a:pt x="266" y="305"/>
                      <a:pt x="190" y="419"/>
                    </a:cubicBezTo>
                    <a:cubicBezTo>
                      <a:pt x="0" y="876"/>
                      <a:pt x="1598" y="2398"/>
                      <a:pt x="2055" y="2398"/>
                    </a:cubicBezTo>
                    <a:cubicBezTo>
                      <a:pt x="2219" y="2410"/>
                      <a:pt x="2465" y="2415"/>
                      <a:pt x="2728" y="2415"/>
                    </a:cubicBezTo>
                    <a:cubicBezTo>
                      <a:pt x="3255" y="2415"/>
                      <a:pt x="3855" y="2398"/>
                      <a:pt x="4033" y="2398"/>
                    </a:cubicBezTo>
                    <a:cubicBezTo>
                      <a:pt x="4059" y="2404"/>
                      <a:pt x="4083" y="2407"/>
                      <a:pt x="4104" y="2407"/>
                    </a:cubicBezTo>
                    <a:cubicBezTo>
                      <a:pt x="4209" y="2407"/>
                      <a:pt x="4261" y="2334"/>
                      <a:pt x="4261" y="2208"/>
                    </a:cubicBezTo>
                    <a:cubicBezTo>
                      <a:pt x="4251" y="2208"/>
                      <a:pt x="4104" y="2220"/>
                      <a:pt x="3876" y="2220"/>
                    </a:cubicBezTo>
                    <a:cubicBezTo>
                      <a:pt x="3216" y="2220"/>
                      <a:pt x="1878" y="2115"/>
                      <a:pt x="1256" y="1294"/>
                    </a:cubicBezTo>
                    <a:cubicBezTo>
                      <a:pt x="951" y="876"/>
                      <a:pt x="609" y="38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30"/>
              <p:cNvSpPr/>
              <p:nvPr/>
            </p:nvSpPr>
            <p:spPr>
              <a:xfrm>
                <a:off x="6787860" y="3031221"/>
                <a:ext cx="513200" cy="1417216"/>
              </a:xfrm>
              <a:custGeom>
                <a:avLst/>
                <a:gdLst/>
                <a:ahLst/>
                <a:cxnLst/>
                <a:rect l="l" t="t" r="r" b="b"/>
                <a:pathLst>
                  <a:path w="6202" h="17127" extrusionOk="0">
                    <a:moveTo>
                      <a:pt x="6201" y="1"/>
                    </a:moveTo>
                    <a:lnTo>
                      <a:pt x="1256" y="39"/>
                    </a:lnTo>
                    <a:cubicBezTo>
                      <a:pt x="1256" y="39"/>
                      <a:pt x="799" y="2093"/>
                      <a:pt x="799" y="3881"/>
                    </a:cubicBezTo>
                    <a:cubicBezTo>
                      <a:pt x="837" y="5669"/>
                      <a:pt x="951" y="8066"/>
                      <a:pt x="951" y="8789"/>
                    </a:cubicBezTo>
                    <a:cubicBezTo>
                      <a:pt x="913" y="9512"/>
                      <a:pt x="609" y="12403"/>
                      <a:pt x="419" y="13354"/>
                    </a:cubicBezTo>
                    <a:cubicBezTo>
                      <a:pt x="190" y="14343"/>
                      <a:pt x="0" y="16474"/>
                      <a:pt x="0" y="16474"/>
                    </a:cubicBezTo>
                    <a:cubicBezTo>
                      <a:pt x="0" y="16474"/>
                      <a:pt x="1484" y="17082"/>
                      <a:pt x="2283" y="17120"/>
                    </a:cubicBezTo>
                    <a:cubicBezTo>
                      <a:pt x="2367" y="17125"/>
                      <a:pt x="2452" y="17126"/>
                      <a:pt x="2537" y="17126"/>
                    </a:cubicBezTo>
                    <a:cubicBezTo>
                      <a:pt x="3211" y="17126"/>
                      <a:pt x="3843" y="17006"/>
                      <a:pt x="3843" y="17006"/>
                    </a:cubicBezTo>
                    <a:cubicBezTo>
                      <a:pt x="3843" y="17006"/>
                      <a:pt x="4451" y="9854"/>
                      <a:pt x="4756" y="8979"/>
                    </a:cubicBezTo>
                    <a:cubicBezTo>
                      <a:pt x="5022" y="8142"/>
                      <a:pt x="6201" y="1"/>
                      <a:pt x="62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30"/>
              <p:cNvSpPr/>
              <p:nvPr/>
            </p:nvSpPr>
            <p:spPr>
              <a:xfrm>
                <a:off x="7489886" y="1433128"/>
                <a:ext cx="267605" cy="282334"/>
              </a:xfrm>
              <a:custGeom>
                <a:avLst/>
                <a:gdLst/>
                <a:ahLst/>
                <a:cxnLst/>
                <a:rect l="l" t="t" r="r" b="b"/>
                <a:pathLst>
                  <a:path w="3234" h="3412" extrusionOk="0">
                    <a:moveTo>
                      <a:pt x="1680" y="0"/>
                    </a:moveTo>
                    <a:cubicBezTo>
                      <a:pt x="1627" y="0"/>
                      <a:pt x="1569" y="62"/>
                      <a:pt x="1522" y="215"/>
                    </a:cubicBezTo>
                    <a:cubicBezTo>
                      <a:pt x="1408" y="672"/>
                      <a:pt x="1370" y="672"/>
                      <a:pt x="1103" y="1281"/>
                    </a:cubicBezTo>
                    <a:cubicBezTo>
                      <a:pt x="799" y="1927"/>
                      <a:pt x="0" y="2612"/>
                      <a:pt x="0" y="2612"/>
                    </a:cubicBezTo>
                    <a:lnTo>
                      <a:pt x="685" y="3411"/>
                    </a:lnTo>
                    <a:lnTo>
                      <a:pt x="3234" y="3107"/>
                    </a:lnTo>
                    <a:lnTo>
                      <a:pt x="3044" y="1205"/>
                    </a:lnTo>
                    <a:cubicBezTo>
                      <a:pt x="3044" y="1205"/>
                      <a:pt x="1940" y="1395"/>
                      <a:pt x="1826" y="1433"/>
                    </a:cubicBezTo>
                    <a:cubicBezTo>
                      <a:pt x="1823" y="1434"/>
                      <a:pt x="1821" y="1435"/>
                      <a:pt x="1818" y="1435"/>
                    </a:cubicBezTo>
                    <a:cubicBezTo>
                      <a:pt x="1745" y="1435"/>
                      <a:pt x="1678" y="962"/>
                      <a:pt x="1788" y="596"/>
                    </a:cubicBezTo>
                    <a:cubicBezTo>
                      <a:pt x="1893" y="307"/>
                      <a:pt x="1799" y="0"/>
                      <a:pt x="16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30"/>
              <p:cNvSpPr/>
              <p:nvPr/>
            </p:nvSpPr>
            <p:spPr>
              <a:xfrm>
                <a:off x="6935812" y="3043799"/>
                <a:ext cx="317999" cy="415641"/>
              </a:xfrm>
              <a:custGeom>
                <a:avLst/>
                <a:gdLst/>
                <a:ahLst/>
                <a:cxnLst/>
                <a:rect l="l" t="t" r="r" b="b"/>
                <a:pathLst>
                  <a:path w="3843" h="5023" extrusionOk="0">
                    <a:moveTo>
                      <a:pt x="0" y="1"/>
                    </a:moveTo>
                    <a:lnTo>
                      <a:pt x="0" y="5023"/>
                    </a:lnTo>
                    <a:lnTo>
                      <a:pt x="3843" y="5023"/>
                    </a:lnTo>
                    <a:lnTo>
                      <a:pt x="38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30"/>
              <p:cNvSpPr/>
              <p:nvPr/>
            </p:nvSpPr>
            <p:spPr>
              <a:xfrm>
                <a:off x="7250581" y="1649263"/>
                <a:ext cx="302277" cy="295988"/>
              </a:xfrm>
              <a:custGeom>
                <a:avLst/>
                <a:gdLst/>
                <a:ahLst/>
                <a:cxnLst/>
                <a:rect l="l" t="t" r="r" b="b"/>
                <a:pathLst>
                  <a:path w="3653" h="3577" extrusionOk="0">
                    <a:moveTo>
                      <a:pt x="2892" y="0"/>
                    </a:moveTo>
                    <a:cubicBezTo>
                      <a:pt x="2892" y="0"/>
                      <a:pt x="1560" y="1027"/>
                      <a:pt x="914" y="1788"/>
                    </a:cubicBezTo>
                    <a:cubicBezTo>
                      <a:pt x="267" y="2549"/>
                      <a:pt x="1" y="3044"/>
                      <a:pt x="1" y="3044"/>
                    </a:cubicBezTo>
                    <a:lnTo>
                      <a:pt x="647" y="3576"/>
                    </a:lnTo>
                    <a:lnTo>
                      <a:pt x="3653" y="647"/>
                    </a:lnTo>
                    <a:lnTo>
                      <a:pt x="2892" y="0"/>
                    </a:lnTo>
                    <a:close/>
                  </a:path>
                </a:pathLst>
              </a:custGeom>
              <a:solidFill>
                <a:srgbClr val="C37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30"/>
              <p:cNvSpPr/>
              <p:nvPr/>
            </p:nvSpPr>
            <p:spPr>
              <a:xfrm>
                <a:off x="7027082" y="1901062"/>
                <a:ext cx="333803" cy="330576"/>
              </a:xfrm>
              <a:custGeom>
                <a:avLst/>
                <a:gdLst/>
                <a:ahLst/>
                <a:cxnLst/>
                <a:rect l="l" t="t" r="r" b="b"/>
                <a:pathLst>
                  <a:path w="4034" h="3995" extrusionOk="0">
                    <a:moveTo>
                      <a:pt x="2702" y="1"/>
                    </a:moveTo>
                    <a:lnTo>
                      <a:pt x="153" y="2512"/>
                    </a:lnTo>
                    <a:cubicBezTo>
                      <a:pt x="153" y="2512"/>
                      <a:pt x="1" y="3501"/>
                      <a:pt x="1142" y="3957"/>
                    </a:cubicBezTo>
                    <a:cubicBezTo>
                      <a:pt x="1209" y="3983"/>
                      <a:pt x="1278" y="3995"/>
                      <a:pt x="1350" y="3995"/>
                    </a:cubicBezTo>
                    <a:cubicBezTo>
                      <a:pt x="2456" y="3995"/>
                      <a:pt x="4033" y="1142"/>
                      <a:pt x="4033" y="1142"/>
                    </a:cubicBezTo>
                    <a:lnTo>
                      <a:pt x="27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30"/>
              <p:cNvSpPr/>
              <p:nvPr/>
            </p:nvSpPr>
            <p:spPr>
              <a:xfrm>
                <a:off x="7212849" y="1822370"/>
                <a:ext cx="233017" cy="248822"/>
              </a:xfrm>
              <a:custGeom>
                <a:avLst/>
                <a:gdLst/>
                <a:ahLst/>
                <a:cxnLst/>
                <a:rect l="l" t="t" r="r" b="b"/>
                <a:pathLst>
                  <a:path w="2816" h="3007" extrusionOk="0">
                    <a:moveTo>
                      <a:pt x="989" y="1"/>
                    </a:moveTo>
                    <a:cubicBezTo>
                      <a:pt x="989" y="1"/>
                      <a:pt x="152" y="571"/>
                      <a:pt x="0" y="990"/>
                    </a:cubicBezTo>
                    <a:cubicBezTo>
                      <a:pt x="0" y="990"/>
                      <a:pt x="381" y="1636"/>
                      <a:pt x="723" y="2017"/>
                    </a:cubicBezTo>
                    <a:cubicBezTo>
                      <a:pt x="1065" y="2435"/>
                      <a:pt x="2055" y="3006"/>
                      <a:pt x="2055" y="3006"/>
                    </a:cubicBezTo>
                    <a:cubicBezTo>
                      <a:pt x="2055" y="3006"/>
                      <a:pt x="2207" y="2550"/>
                      <a:pt x="2435" y="2359"/>
                    </a:cubicBezTo>
                    <a:cubicBezTo>
                      <a:pt x="2701" y="2169"/>
                      <a:pt x="2815" y="1979"/>
                      <a:pt x="2815" y="1979"/>
                    </a:cubicBezTo>
                    <a:cubicBezTo>
                      <a:pt x="2815" y="1979"/>
                      <a:pt x="1826" y="914"/>
                      <a:pt x="1522" y="647"/>
                    </a:cubicBezTo>
                    <a:cubicBezTo>
                      <a:pt x="1256" y="381"/>
                      <a:pt x="989"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30"/>
              <p:cNvSpPr/>
              <p:nvPr/>
            </p:nvSpPr>
            <p:spPr>
              <a:xfrm>
                <a:off x="7719674" y="1312400"/>
                <a:ext cx="44104" cy="280266"/>
              </a:xfrm>
              <a:custGeom>
                <a:avLst/>
                <a:gdLst/>
                <a:ahLst/>
                <a:cxnLst/>
                <a:rect l="l" t="t" r="r" b="b"/>
                <a:pathLst>
                  <a:path w="533" h="3387" extrusionOk="0">
                    <a:moveTo>
                      <a:pt x="0" y="0"/>
                    </a:moveTo>
                    <a:lnTo>
                      <a:pt x="0" y="3386"/>
                    </a:lnTo>
                    <a:lnTo>
                      <a:pt x="533" y="3386"/>
                    </a:lnTo>
                    <a:lnTo>
                      <a:pt x="5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30"/>
              <p:cNvSpPr/>
              <p:nvPr/>
            </p:nvSpPr>
            <p:spPr>
              <a:xfrm>
                <a:off x="7212849" y="1617737"/>
                <a:ext cx="1057761" cy="491189"/>
              </a:xfrm>
              <a:custGeom>
                <a:avLst/>
                <a:gdLst/>
                <a:ahLst/>
                <a:cxnLst/>
                <a:rect l="l" t="t" r="r" b="b"/>
                <a:pathLst>
                  <a:path w="12783" h="5936" extrusionOk="0">
                    <a:moveTo>
                      <a:pt x="6392" y="1"/>
                    </a:moveTo>
                    <a:cubicBezTo>
                      <a:pt x="3006" y="1"/>
                      <a:pt x="228" y="2626"/>
                      <a:pt x="0" y="5936"/>
                    </a:cubicBezTo>
                    <a:lnTo>
                      <a:pt x="12783" y="5936"/>
                    </a:lnTo>
                    <a:cubicBezTo>
                      <a:pt x="12517" y="2626"/>
                      <a:pt x="9739" y="1"/>
                      <a:pt x="63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30"/>
              <p:cNvSpPr/>
              <p:nvPr/>
            </p:nvSpPr>
            <p:spPr>
              <a:xfrm>
                <a:off x="7622032" y="1573715"/>
                <a:ext cx="236244" cy="59826"/>
              </a:xfrm>
              <a:custGeom>
                <a:avLst/>
                <a:gdLst/>
                <a:ahLst/>
                <a:cxnLst/>
                <a:rect l="l" t="t" r="r" b="b"/>
                <a:pathLst>
                  <a:path w="2855" h="723" extrusionOk="0">
                    <a:moveTo>
                      <a:pt x="1" y="0"/>
                    </a:moveTo>
                    <a:lnTo>
                      <a:pt x="1" y="723"/>
                    </a:lnTo>
                    <a:lnTo>
                      <a:pt x="2854" y="723"/>
                    </a:lnTo>
                    <a:lnTo>
                      <a:pt x="285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30"/>
              <p:cNvSpPr/>
              <p:nvPr/>
            </p:nvSpPr>
            <p:spPr>
              <a:xfrm>
                <a:off x="6778427" y="1775121"/>
                <a:ext cx="371536" cy="421681"/>
              </a:xfrm>
              <a:custGeom>
                <a:avLst/>
                <a:gdLst/>
                <a:ahLst/>
                <a:cxnLst/>
                <a:rect l="l" t="t" r="r" b="b"/>
                <a:pathLst>
                  <a:path w="4490" h="5096" extrusionOk="0">
                    <a:moveTo>
                      <a:pt x="2130" y="1"/>
                    </a:moveTo>
                    <a:cubicBezTo>
                      <a:pt x="1712" y="1"/>
                      <a:pt x="457" y="572"/>
                      <a:pt x="228" y="1409"/>
                    </a:cubicBezTo>
                    <a:cubicBezTo>
                      <a:pt x="0" y="2246"/>
                      <a:pt x="799" y="2930"/>
                      <a:pt x="1065" y="3159"/>
                    </a:cubicBezTo>
                    <a:cubicBezTo>
                      <a:pt x="1408" y="3425"/>
                      <a:pt x="1864" y="3691"/>
                      <a:pt x="2245" y="4110"/>
                    </a:cubicBezTo>
                    <a:cubicBezTo>
                      <a:pt x="2397" y="4300"/>
                      <a:pt x="2549" y="4909"/>
                      <a:pt x="2549" y="5061"/>
                    </a:cubicBezTo>
                    <a:cubicBezTo>
                      <a:pt x="2637" y="5085"/>
                      <a:pt x="2726" y="5095"/>
                      <a:pt x="2816" y="5095"/>
                    </a:cubicBezTo>
                    <a:cubicBezTo>
                      <a:pt x="3154" y="5095"/>
                      <a:pt x="3496" y="4945"/>
                      <a:pt x="3766" y="4794"/>
                    </a:cubicBezTo>
                    <a:cubicBezTo>
                      <a:pt x="3957" y="4680"/>
                      <a:pt x="4109" y="4566"/>
                      <a:pt x="4261" y="4414"/>
                    </a:cubicBezTo>
                    <a:cubicBezTo>
                      <a:pt x="4223" y="4414"/>
                      <a:pt x="4185" y="4414"/>
                      <a:pt x="4147" y="4376"/>
                    </a:cubicBezTo>
                    <a:cubicBezTo>
                      <a:pt x="3995" y="4300"/>
                      <a:pt x="3690" y="3767"/>
                      <a:pt x="3728" y="3615"/>
                    </a:cubicBezTo>
                    <a:cubicBezTo>
                      <a:pt x="3766" y="3349"/>
                      <a:pt x="3919" y="3235"/>
                      <a:pt x="4185" y="3121"/>
                    </a:cubicBezTo>
                    <a:cubicBezTo>
                      <a:pt x="4489" y="3006"/>
                      <a:pt x="4185" y="2664"/>
                      <a:pt x="4299" y="2512"/>
                    </a:cubicBezTo>
                    <a:cubicBezTo>
                      <a:pt x="4413" y="2398"/>
                      <a:pt x="4299" y="2360"/>
                      <a:pt x="4223" y="2322"/>
                    </a:cubicBezTo>
                    <a:cubicBezTo>
                      <a:pt x="4223" y="2284"/>
                      <a:pt x="4261" y="2207"/>
                      <a:pt x="4261" y="2169"/>
                    </a:cubicBezTo>
                    <a:cubicBezTo>
                      <a:pt x="4261" y="2055"/>
                      <a:pt x="4147" y="2093"/>
                      <a:pt x="4109" y="2017"/>
                    </a:cubicBezTo>
                    <a:cubicBezTo>
                      <a:pt x="4071" y="1903"/>
                      <a:pt x="4375" y="1675"/>
                      <a:pt x="4299" y="1561"/>
                    </a:cubicBezTo>
                    <a:cubicBezTo>
                      <a:pt x="4071" y="1409"/>
                      <a:pt x="3462" y="1256"/>
                      <a:pt x="3424" y="1066"/>
                    </a:cubicBezTo>
                    <a:cubicBezTo>
                      <a:pt x="3310" y="724"/>
                      <a:pt x="3196" y="534"/>
                      <a:pt x="2967" y="305"/>
                    </a:cubicBezTo>
                    <a:cubicBezTo>
                      <a:pt x="2701" y="115"/>
                      <a:pt x="2549" y="39"/>
                      <a:pt x="2130" y="1"/>
                    </a:cubicBezTo>
                    <a:close/>
                  </a:path>
                </a:pathLst>
              </a:custGeom>
              <a:solidFill>
                <a:srgbClr val="C37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30"/>
              <p:cNvSpPr/>
              <p:nvPr/>
            </p:nvSpPr>
            <p:spPr>
              <a:xfrm>
                <a:off x="6753189" y="1746822"/>
                <a:ext cx="261399" cy="358959"/>
              </a:xfrm>
              <a:custGeom>
                <a:avLst/>
                <a:gdLst/>
                <a:ahLst/>
                <a:cxnLst/>
                <a:rect l="l" t="t" r="r" b="b"/>
                <a:pathLst>
                  <a:path w="3159" h="4338" extrusionOk="0">
                    <a:moveTo>
                      <a:pt x="2778" y="1"/>
                    </a:moveTo>
                    <a:cubicBezTo>
                      <a:pt x="2778" y="1"/>
                      <a:pt x="2245" y="39"/>
                      <a:pt x="1599" y="419"/>
                    </a:cubicBezTo>
                    <a:cubicBezTo>
                      <a:pt x="457" y="1104"/>
                      <a:pt x="191" y="1903"/>
                      <a:pt x="191" y="1903"/>
                    </a:cubicBezTo>
                    <a:cubicBezTo>
                      <a:pt x="191" y="1903"/>
                      <a:pt x="1" y="2207"/>
                      <a:pt x="724" y="3196"/>
                    </a:cubicBezTo>
                    <a:cubicBezTo>
                      <a:pt x="1522" y="4223"/>
                      <a:pt x="2397" y="4338"/>
                      <a:pt x="2397" y="4338"/>
                    </a:cubicBezTo>
                    <a:lnTo>
                      <a:pt x="2093" y="3196"/>
                    </a:lnTo>
                    <a:cubicBezTo>
                      <a:pt x="2093" y="3196"/>
                      <a:pt x="1865" y="2968"/>
                      <a:pt x="2131" y="2626"/>
                    </a:cubicBezTo>
                    <a:cubicBezTo>
                      <a:pt x="2512" y="2207"/>
                      <a:pt x="2321" y="1903"/>
                      <a:pt x="2474" y="1446"/>
                    </a:cubicBezTo>
                    <a:cubicBezTo>
                      <a:pt x="2702" y="723"/>
                      <a:pt x="3158" y="609"/>
                      <a:pt x="3158" y="609"/>
                    </a:cubicBezTo>
                    <a:cubicBezTo>
                      <a:pt x="2892" y="343"/>
                      <a:pt x="2778" y="1"/>
                      <a:pt x="27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30"/>
              <p:cNvSpPr/>
              <p:nvPr/>
            </p:nvSpPr>
            <p:spPr>
              <a:xfrm>
                <a:off x="6872841" y="1947566"/>
                <a:ext cx="107985" cy="70170"/>
              </a:xfrm>
              <a:custGeom>
                <a:avLst/>
                <a:gdLst/>
                <a:ahLst/>
                <a:cxnLst/>
                <a:rect l="l" t="t" r="r" b="b"/>
                <a:pathLst>
                  <a:path w="1305" h="848" extrusionOk="0">
                    <a:moveTo>
                      <a:pt x="496" y="1"/>
                    </a:moveTo>
                    <a:cubicBezTo>
                      <a:pt x="427" y="1"/>
                      <a:pt x="350" y="23"/>
                      <a:pt x="267" y="85"/>
                    </a:cubicBezTo>
                    <a:cubicBezTo>
                      <a:pt x="0" y="352"/>
                      <a:pt x="267" y="846"/>
                      <a:pt x="799" y="846"/>
                    </a:cubicBezTo>
                    <a:cubicBezTo>
                      <a:pt x="813" y="847"/>
                      <a:pt x="826" y="848"/>
                      <a:pt x="838" y="848"/>
                    </a:cubicBezTo>
                    <a:cubicBezTo>
                      <a:pt x="1305" y="848"/>
                      <a:pt x="799" y="162"/>
                      <a:pt x="799" y="162"/>
                    </a:cubicBezTo>
                    <a:cubicBezTo>
                      <a:pt x="799" y="162"/>
                      <a:pt x="679" y="1"/>
                      <a:pt x="496" y="1"/>
                    </a:cubicBezTo>
                    <a:close/>
                  </a:path>
                </a:pathLst>
              </a:custGeom>
              <a:solidFill>
                <a:srgbClr val="C37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30"/>
              <p:cNvSpPr/>
              <p:nvPr/>
            </p:nvSpPr>
            <p:spPr>
              <a:xfrm>
                <a:off x="6957823" y="2114136"/>
                <a:ext cx="207862" cy="92346"/>
              </a:xfrm>
              <a:custGeom>
                <a:avLst/>
                <a:gdLst/>
                <a:ahLst/>
                <a:cxnLst/>
                <a:rect l="l" t="t" r="r" b="b"/>
                <a:pathLst>
                  <a:path w="2512" h="1116" extrusionOk="0">
                    <a:moveTo>
                      <a:pt x="1869" y="0"/>
                    </a:moveTo>
                    <a:cubicBezTo>
                      <a:pt x="1700" y="0"/>
                      <a:pt x="1522" y="13"/>
                      <a:pt x="1370" y="51"/>
                    </a:cubicBezTo>
                    <a:cubicBezTo>
                      <a:pt x="914" y="127"/>
                      <a:pt x="1" y="355"/>
                      <a:pt x="1" y="355"/>
                    </a:cubicBezTo>
                    <a:lnTo>
                      <a:pt x="1" y="1116"/>
                    </a:lnTo>
                    <a:cubicBezTo>
                      <a:pt x="1" y="1116"/>
                      <a:pt x="1332" y="926"/>
                      <a:pt x="1827" y="545"/>
                    </a:cubicBezTo>
                    <a:cubicBezTo>
                      <a:pt x="2321" y="165"/>
                      <a:pt x="2511" y="51"/>
                      <a:pt x="2511" y="51"/>
                    </a:cubicBezTo>
                    <a:cubicBezTo>
                      <a:pt x="2511" y="51"/>
                      <a:pt x="2207" y="0"/>
                      <a:pt x="1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30"/>
              <p:cNvSpPr/>
              <p:nvPr/>
            </p:nvSpPr>
            <p:spPr>
              <a:xfrm>
                <a:off x="6658775" y="1708676"/>
                <a:ext cx="447085" cy="308979"/>
              </a:xfrm>
              <a:custGeom>
                <a:avLst/>
                <a:gdLst/>
                <a:ahLst/>
                <a:cxnLst/>
                <a:rect l="l" t="t" r="r" b="b"/>
                <a:pathLst>
                  <a:path w="5403" h="3734" extrusionOk="0">
                    <a:moveTo>
                      <a:pt x="2873" y="1"/>
                    </a:moveTo>
                    <a:cubicBezTo>
                      <a:pt x="2422" y="1"/>
                      <a:pt x="1915" y="183"/>
                      <a:pt x="1408" y="728"/>
                    </a:cubicBezTo>
                    <a:cubicBezTo>
                      <a:pt x="0" y="2212"/>
                      <a:pt x="1674" y="3733"/>
                      <a:pt x="1674" y="3733"/>
                    </a:cubicBezTo>
                    <a:lnTo>
                      <a:pt x="1979" y="3467"/>
                    </a:lnTo>
                    <a:cubicBezTo>
                      <a:pt x="1674" y="3049"/>
                      <a:pt x="951" y="1945"/>
                      <a:pt x="1636" y="1184"/>
                    </a:cubicBezTo>
                    <a:cubicBezTo>
                      <a:pt x="2123" y="631"/>
                      <a:pt x="2635" y="516"/>
                      <a:pt x="2979" y="516"/>
                    </a:cubicBezTo>
                    <a:cubicBezTo>
                      <a:pt x="3226" y="516"/>
                      <a:pt x="3386" y="576"/>
                      <a:pt x="3386" y="576"/>
                    </a:cubicBezTo>
                    <a:cubicBezTo>
                      <a:pt x="3386" y="576"/>
                      <a:pt x="2740" y="652"/>
                      <a:pt x="2207" y="1337"/>
                    </a:cubicBezTo>
                    <a:cubicBezTo>
                      <a:pt x="1750" y="1945"/>
                      <a:pt x="2245" y="2706"/>
                      <a:pt x="2511" y="3049"/>
                    </a:cubicBezTo>
                    <a:lnTo>
                      <a:pt x="5403" y="842"/>
                    </a:lnTo>
                    <a:lnTo>
                      <a:pt x="5250" y="576"/>
                    </a:lnTo>
                    <a:lnTo>
                      <a:pt x="4452" y="728"/>
                    </a:lnTo>
                    <a:cubicBezTo>
                      <a:pt x="4452" y="728"/>
                      <a:pt x="3775" y="1"/>
                      <a:pt x="2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30"/>
              <p:cNvSpPr/>
              <p:nvPr/>
            </p:nvSpPr>
            <p:spPr>
              <a:xfrm>
                <a:off x="6737467" y="1751290"/>
                <a:ext cx="201573" cy="244353"/>
              </a:xfrm>
              <a:custGeom>
                <a:avLst/>
                <a:gdLst/>
                <a:ahLst/>
                <a:cxnLst/>
                <a:rect l="l" t="t" r="r" b="b"/>
                <a:pathLst>
                  <a:path w="2436" h="2953" extrusionOk="0">
                    <a:moveTo>
                      <a:pt x="2028" y="1"/>
                    </a:moveTo>
                    <a:cubicBezTo>
                      <a:pt x="1684" y="1"/>
                      <a:pt x="1172" y="116"/>
                      <a:pt x="685" y="669"/>
                    </a:cubicBezTo>
                    <a:cubicBezTo>
                      <a:pt x="0" y="1430"/>
                      <a:pt x="723" y="2534"/>
                      <a:pt x="1028" y="2952"/>
                    </a:cubicBezTo>
                    <a:lnTo>
                      <a:pt x="1560" y="2534"/>
                    </a:lnTo>
                    <a:cubicBezTo>
                      <a:pt x="1294" y="2191"/>
                      <a:pt x="799" y="1430"/>
                      <a:pt x="1256" y="822"/>
                    </a:cubicBezTo>
                    <a:cubicBezTo>
                      <a:pt x="1789" y="137"/>
                      <a:pt x="2435" y="61"/>
                      <a:pt x="2435" y="61"/>
                    </a:cubicBezTo>
                    <a:cubicBezTo>
                      <a:pt x="2435" y="61"/>
                      <a:pt x="2275" y="1"/>
                      <a:pt x="20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30"/>
              <p:cNvSpPr/>
              <p:nvPr/>
            </p:nvSpPr>
            <p:spPr>
              <a:xfrm>
                <a:off x="6879130" y="1850669"/>
                <a:ext cx="651719" cy="1216554"/>
              </a:xfrm>
              <a:custGeom>
                <a:avLst/>
                <a:gdLst/>
                <a:ahLst/>
                <a:cxnLst/>
                <a:rect l="l" t="t" r="r" b="b"/>
                <a:pathLst>
                  <a:path w="7876" h="14702" extrusionOk="0">
                    <a:moveTo>
                      <a:pt x="6772" y="1"/>
                    </a:moveTo>
                    <a:cubicBezTo>
                      <a:pt x="6772" y="1"/>
                      <a:pt x="3348" y="2322"/>
                      <a:pt x="2321" y="3235"/>
                    </a:cubicBezTo>
                    <a:cubicBezTo>
                      <a:pt x="1903" y="3577"/>
                      <a:pt x="952" y="4300"/>
                      <a:pt x="952" y="4300"/>
                    </a:cubicBezTo>
                    <a:cubicBezTo>
                      <a:pt x="952" y="4300"/>
                      <a:pt x="191" y="5213"/>
                      <a:pt x="77" y="7191"/>
                    </a:cubicBezTo>
                    <a:cubicBezTo>
                      <a:pt x="0" y="9132"/>
                      <a:pt x="343" y="11262"/>
                      <a:pt x="457" y="11947"/>
                    </a:cubicBezTo>
                    <a:cubicBezTo>
                      <a:pt x="533" y="12594"/>
                      <a:pt x="153" y="14306"/>
                      <a:pt x="153" y="14306"/>
                    </a:cubicBezTo>
                    <a:cubicBezTo>
                      <a:pt x="153" y="14306"/>
                      <a:pt x="1896" y="14702"/>
                      <a:pt x="2940" y="14702"/>
                    </a:cubicBezTo>
                    <a:cubicBezTo>
                      <a:pt x="3149" y="14702"/>
                      <a:pt x="3329" y="14686"/>
                      <a:pt x="3462" y="14648"/>
                    </a:cubicBezTo>
                    <a:lnTo>
                      <a:pt x="3577" y="14648"/>
                    </a:lnTo>
                    <a:cubicBezTo>
                      <a:pt x="3691" y="12670"/>
                      <a:pt x="3995" y="8751"/>
                      <a:pt x="3919" y="8142"/>
                    </a:cubicBezTo>
                    <a:cubicBezTo>
                      <a:pt x="3805" y="7267"/>
                      <a:pt x="3310" y="6430"/>
                      <a:pt x="2968" y="6164"/>
                    </a:cubicBezTo>
                    <a:cubicBezTo>
                      <a:pt x="2587" y="5898"/>
                      <a:pt x="2549" y="5479"/>
                      <a:pt x="3120" y="5365"/>
                    </a:cubicBezTo>
                    <a:cubicBezTo>
                      <a:pt x="3691" y="5213"/>
                      <a:pt x="4984" y="4528"/>
                      <a:pt x="5555" y="3920"/>
                    </a:cubicBezTo>
                    <a:cubicBezTo>
                      <a:pt x="5935" y="3501"/>
                      <a:pt x="7115" y="2208"/>
                      <a:pt x="7876" y="1371"/>
                    </a:cubicBezTo>
                    <a:lnTo>
                      <a:pt x="67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30"/>
              <p:cNvSpPr/>
              <p:nvPr/>
            </p:nvSpPr>
            <p:spPr>
              <a:xfrm>
                <a:off x="7090052" y="1964033"/>
                <a:ext cx="462807" cy="1098721"/>
              </a:xfrm>
              <a:custGeom>
                <a:avLst/>
                <a:gdLst/>
                <a:ahLst/>
                <a:cxnLst/>
                <a:rect l="l" t="t" r="r" b="b"/>
                <a:pathLst>
                  <a:path w="5593" h="13278" extrusionOk="0">
                    <a:moveTo>
                      <a:pt x="5327" y="1"/>
                    </a:moveTo>
                    <a:cubicBezTo>
                      <a:pt x="4566" y="838"/>
                      <a:pt x="3386" y="2131"/>
                      <a:pt x="3006" y="2550"/>
                    </a:cubicBezTo>
                    <a:cubicBezTo>
                      <a:pt x="2435" y="3158"/>
                      <a:pt x="1142" y="3843"/>
                      <a:pt x="571" y="3995"/>
                    </a:cubicBezTo>
                    <a:cubicBezTo>
                      <a:pt x="0" y="4109"/>
                      <a:pt x="38" y="4528"/>
                      <a:pt x="419" y="4794"/>
                    </a:cubicBezTo>
                    <a:cubicBezTo>
                      <a:pt x="761" y="5060"/>
                      <a:pt x="1256" y="5897"/>
                      <a:pt x="1370" y="6772"/>
                    </a:cubicBezTo>
                    <a:cubicBezTo>
                      <a:pt x="1446" y="7381"/>
                      <a:pt x="1142" y="11300"/>
                      <a:pt x="1028" y="13278"/>
                    </a:cubicBezTo>
                    <a:cubicBezTo>
                      <a:pt x="1788" y="13050"/>
                      <a:pt x="2549" y="12898"/>
                      <a:pt x="2549" y="12898"/>
                    </a:cubicBezTo>
                    <a:cubicBezTo>
                      <a:pt x="2549" y="12898"/>
                      <a:pt x="2778" y="7229"/>
                      <a:pt x="2207" y="5441"/>
                    </a:cubicBezTo>
                    <a:cubicBezTo>
                      <a:pt x="2131" y="5137"/>
                      <a:pt x="2017" y="4794"/>
                      <a:pt x="1903" y="4452"/>
                    </a:cubicBezTo>
                    <a:cubicBezTo>
                      <a:pt x="2435" y="3919"/>
                      <a:pt x="2968" y="3387"/>
                      <a:pt x="3196" y="3196"/>
                    </a:cubicBezTo>
                    <a:cubicBezTo>
                      <a:pt x="4071" y="2359"/>
                      <a:pt x="5593" y="343"/>
                      <a:pt x="5593" y="343"/>
                    </a:cubicBezTo>
                    <a:lnTo>
                      <a:pt x="53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30"/>
              <p:cNvSpPr/>
              <p:nvPr/>
            </p:nvSpPr>
            <p:spPr>
              <a:xfrm>
                <a:off x="7439493" y="1702718"/>
                <a:ext cx="255028" cy="289699"/>
              </a:xfrm>
              <a:custGeom>
                <a:avLst/>
                <a:gdLst/>
                <a:ahLst/>
                <a:cxnLst/>
                <a:rect l="l" t="t" r="r" b="b"/>
                <a:pathLst>
                  <a:path w="3082" h="3501" extrusionOk="0">
                    <a:moveTo>
                      <a:pt x="1941" y="1"/>
                    </a:moveTo>
                    <a:cubicBezTo>
                      <a:pt x="1027" y="876"/>
                      <a:pt x="0" y="1789"/>
                      <a:pt x="0" y="1789"/>
                    </a:cubicBezTo>
                    <a:lnTo>
                      <a:pt x="1370" y="3501"/>
                    </a:lnTo>
                    <a:cubicBezTo>
                      <a:pt x="1370" y="3501"/>
                      <a:pt x="2397" y="2017"/>
                      <a:pt x="3082" y="990"/>
                    </a:cubicBezTo>
                    <a:cubicBezTo>
                      <a:pt x="2663" y="724"/>
                      <a:pt x="2245" y="305"/>
                      <a:pt x="1941" y="1"/>
                    </a:cubicBezTo>
                    <a:close/>
                  </a:path>
                </a:pathLst>
              </a:custGeom>
              <a:solidFill>
                <a:srgbClr val="C37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30"/>
              <p:cNvSpPr/>
              <p:nvPr/>
            </p:nvSpPr>
            <p:spPr>
              <a:xfrm>
                <a:off x="7600022" y="1419061"/>
                <a:ext cx="276542" cy="365661"/>
              </a:xfrm>
              <a:custGeom>
                <a:avLst/>
                <a:gdLst/>
                <a:ahLst/>
                <a:cxnLst/>
                <a:rect l="l" t="t" r="r" b="b"/>
                <a:pathLst>
                  <a:path w="3342" h="4419" extrusionOk="0">
                    <a:moveTo>
                      <a:pt x="2398" y="1"/>
                    </a:moveTo>
                    <a:cubicBezTo>
                      <a:pt x="2385" y="1"/>
                      <a:pt x="2372" y="2"/>
                      <a:pt x="2359" y="5"/>
                    </a:cubicBezTo>
                    <a:cubicBezTo>
                      <a:pt x="2017" y="119"/>
                      <a:pt x="1598" y="1641"/>
                      <a:pt x="1294" y="2097"/>
                    </a:cubicBezTo>
                    <a:cubicBezTo>
                      <a:pt x="1180" y="2288"/>
                      <a:pt x="609" y="2820"/>
                      <a:pt x="1" y="3429"/>
                    </a:cubicBezTo>
                    <a:cubicBezTo>
                      <a:pt x="305" y="3733"/>
                      <a:pt x="723" y="4152"/>
                      <a:pt x="1142" y="4418"/>
                    </a:cubicBezTo>
                    <a:cubicBezTo>
                      <a:pt x="1484" y="3962"/>
                      <a:pt x="1751" y="3581"/>
                      <a:pt x="1827" y="3505"/>
                    </a:cubicBezTo>
                    <a:cubicBezTo>
                      <a:pt x="2017" y="3277"/>
                      <a:pt x="3006" y="2554"/>
                      <a:pt x="3158" y="1717"/>
                    </a:cubicBezTo>
                    <a:cubicBezTo>
                      <a:pt x="3342" y="947"/>
                      <a:pt x="2748" y="1"/>
                      <a:pt x="2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30"/>
              <p:cNvSpPr/>
              <p:nvPr/>
            </p:nvSpPr>
            <p:spPr>
              <a:xfrm>
                <a:off x="7351367" y="1819226"/>
                <a:ext cx="236161" cy="251966"/>
              </a:xfrm>
              <a:custGeom>
                <a:avLst/>
                <a:gdLst/>
                <a:ahLst/>
                <a:cxnLst/>
                <a:rect l="l" t="t" r="r" b="b"/>
                <a:pathLst>
                  <a:path w="2854" h="3045" extrusionOk="0">
                    <a:moveTo>
                      <a:pt x="1141" y="1"/>
                    </a:moveTo>
                    <a:cubicBezTo>
                      <a:pt x="1141" y="1"/>
                      <a:pt x="190" y="381"/>
                      <a:pt x="0" y="799"/>
                    </a:cubicBezTo>
                    <a:cubicBezTo>
                      <a:pt x="0" y="799"/>
                      <a:pt x="419" y="1560"/>
                      <a:pt x="761" y="1979"/>
                    </a:cubicBezTo>
                    <a:cubicBezTo>
                      <a:pt x="1065" y="2397"/>
                      <a:pt x="2016" y="3044"/>
                      <a:pt x="2016" y="3044"/>
                    </a:cubicBezTo>
                    <a:cubicBezTo>
                      <a:pt x="2016" y="3044"/>
                      <a:pt x="2169" y="2588"/>
                      <a:pt x="2435" y="2397"/>
                    </a:cubicBezTo>
                    <a:cubicBezTo>
                      <a:pt x="2701" y="2245"/>
                      <a:pt x="2853" y="2093"/>
                      <a:pt x="2853" y="2093"/>
                    </a:cubicBezTo>
                    <a:cubicBezTo>
                      <a:pt x="2853" y="2093"/>
                      <a:pt x="1902" y="952"/>
                      <a:pt x="1636" y="647"/>
                    </a:cubicBezTo>
                    <a:cubicBezTo>
                      <a:pt x="1370" y="381"/>
                      <a:pt x="1141" y="1"/>
                      <a:pt x="11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30"/>
              <p:cNvSpPr/>
              <p:nvPr/>
            </p:nvSpPr>
            <p:spPr>
              <a:xfrm>
                <a:off x="7389100" y="1901062"/>
                <a:ext cx="107158" cy="126024"/>
              </a:xfrm>
              <a:custGeom>
                <a:avLst/>
                <a:gdLst/>
                <a:ahLst/>
                <a:cxnLst/>
                <a:rect l="l" t="t" r="r" b="b"/>
                <a:pathLst>
                  <a:path w="1295" h="1523" extrusionOk="0">
                    <a:moveTo>
                      <a:pt x="1" y="1"/>
                    </a:moveTo>
                    <a:cubicBezTo>
                      <a:pt x="1" y="1"/>
                      <a:pt x="419" y="762"/>
                      <a:pt x="685" y="990"/>
                    </a:cubicBezTo>
                    <a:cubicBezTo>
                      <a:pt x="952" y="1218"/>
                      <a:pt x="1294" y="1522"/>
                      <a:pt x="1294" y="1522"/>
                    </a:cubicBezTo>
                    <a:cubicBezTo>
                      <a:pt x="1294" y="1522"/>
                      <a:pt x="1028" y="1028"/>
                      <a:pt x="800" y="762"/>
                    </a:cubicBezTo>
                    <a:cubicBezTo>
                      <a:pt x="495" y="305"/>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30"/>
              <p:cNvSpPr/>
              <p:nvPr/>
            </p:nvSpPr>
            <p:spPr>
              <a:xfrm>
                <a:off x="7439493" y="1904207"/>
                <a:ext cx="116508" cy="81920"/>
              </a:xfrm>
              <a:custGeom>
                <a:avLst/>
                <a:gdLst/>
                <a:ahLst/>
                <a:cxnLst/>
                <a:rect l="l" t="t" r="r" b="b"/>
                <a:pathLst>
                  <a:path w="1408" h="990" extrusionOk="0">
                    <a:moveTo>
                      <a:pt x="0" y="1"/>
                    </a:moveTo>
                    <a:cubicBezTo>
                      <a:pt x="0" y="1"/>
                      <a:pt x="457" y="648"/>
                      <a:pt x="761" y="800"/>
                    </a:cubicBezTo>
                    <a:cubicBezTo>
                      <a:pt x="1027" y="990"/>
                      <a:pt x="1408" y="990"/>
                      <a:pt x="1408" y="990"/>
                    </a:cubicBezTo>
                    <a:cubicBezTo>
                      <a:pt x="1408" y="990"/>
                      <a:pt x="951" y="724"/>
                      <a:pt x="685" y="495"/>
                    </a:cubicBezTo>
                    <a:cubicBezTo>
                      <a:pt x="457" y="267"/>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30"/>
              <p:cNvSpPr/>
              <p:nvPr/>
            </p:nvSpPr>
            <p:spPr>
              <a:xfrm>
                <a:off x="7068042" y="2999033"/>
                <a:ext cx="69342" cy="199090"/>
              </a:xfrm>
              <a:custGeom>
                <a:avLst/>
                <a:gdLst/>
                <a:ahLst/>
                <a:cxnLst/>
                <a:rect l="l" t="t" r="r" b="b"/>
                <a:pathLst>
                  <a:path w="838" h="2406" extrusionOk="0">
                    <a:moveTo>
                      <a:pt x="224" y="1"/>
                    </a:moveTo>
                    <a:cubicBezTo>
                      <a:pt x="213" y="1"/>
                      <a:pt x="201" y="4"/>
                      <a:pt x="190" y="9"/>
                    </a:cubicBezTo>
                    <a:cubicBezTo>
                      <a:pt x="0" y="85"/>
                      <a:pt x="266" y="656"/>
                      <a:pt x="381" y="1188"/>
                    </a:cubicBezTo>
                    <a:cubicBezTo>
                      <a:pt x="457" y="1645"/>
                      <a:pt x="533" y="2406"/>
                      <a:pt x="533" y="2406"/>
                    </a:cubicBezTo>
                    <a:lnTo>
                      <a:pt x="837" y="2292"/>
                    </a:lnTo>
                    <a:cubicBezTo>
                      <a:pt x="837" y="2292"/>
                      <a:pt x="837" y="1683"/>
                      <a:pt x="723" y="1074"/>
                    </a:cubicBezTo>
                    <a:cubicBezTo>
                      <a:pt x="547" y="439"/>
                      <a:pt x="370" y="1"/>
                      <a:pt x="2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30"/>
              <p:cNvSpPr/>
              <p:nvPr/>
            </p:nvSpPr>
            <p:spPr>
              <a:xfrm>
                <a:off x="6976689" y="3027911"/>
                <a:ext cx="110302" cy="186016"/>
              </a:xfrm>
              <a:custGeom>
                <a:avLst/>
                <a:gdLst/>
                <a:ahLst/>
                <a:cxnLst/>
                <a:rect l="l" t="t" r="r" b="b"/>
                <a:pathLst>
                  <a:path w="1333" h="2248" extrusionOk="0">
                    <a:moveTo>
                      <a:pt x="207" y="1"/>
                    </a:moveTo>
                    <a:cubicBezTo>
                      <a:pt x="202" y="1"/>
                      <a:pt x="196" y="1"/>
                      <a:pt x="191" y="2"/>
                    </a:cubicBezTo>
                    <a:cubicBezTo>
                      <a:pt x="1" y="41"/>
                      <a:pt x="115" y="535"/>
                      <a:pt x="419" y="1182"/>
                    </a:cubicBezTo>
                    <a:cubicBezTo>
                      <a:pt x="648" y="1791"/>
                      <a:pt x="1028" y="2247"/>
                      <a:pt x="1028" y="2247"/>
                    </a:cubicBezTo>
                    <a:lnTo>
                      <a:pt x="1332" y="2171"/>
                    </a:lnTo>
                    <a:cubicBezTo>
                      <a:pt x="1332" y="2171"/>
                      <a:pt x="952" y="1486"/>
                      <a:pt x="762" y="1068"/>
                    </a:cubicBezTo>
                    <a:cubicBezTo>
                      <a:pt x="540" y="624"/>
                      <a:pt x="390" y="1"/>
                      <a:pt x="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30"/>
              <p:cNvSpPr/>
              <p:nvPr/>
            </p:nvSpPr>
            <p:spPr>
              <a:xfrm>
                <a:off x="6976689" y="3169740"/>
                <a:ext cx="233100" cy="255111"/>
              </a:xfrm>
              <a:custGeom>
                <a:avLst/>
                <a:gdLst/>
                <a:ahLst/>
                <a:cxnLst/>
                <a:rect l="l" t="t" r="r" b="b"/>
                <a:pathLst>
                  <a:path w="2817" h="3083" extrusionOk="0">
                    <a:moveTo>
                      <a:pt x="1" y="0"/>
                    </a:moveTo>
                    <a:lnTo>
                      <a:pt x="1" y="3082"/>
                    </a:lnTo>
                    <a:lnTo>
                      <a:pt x="2816" y="3082"/>
                    </a:lnTo>
                    <a:lnTo>
                      <a:pt x="28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30"/>
              <p:cNvSpPr/>
              <p:nvPr/>
            </p:nvSpPr>
            <p:spPr>
              <a:xfrm>
                <a:off x="7140445" y="4510820"/>
                <a:ext cx="560366" cy="63054"/>
              </a:xfrm>
              <a:custGeom>
                <a:avLst/>
                <a:gdLst/>
                <a:ahLst/>
                <a:cxnLst/>
                <a:rect l="l" t="t" r="r" b="b"/>
                <a:pathLst>
                  <a:path w="6772" h="762" extrusionOk="0">
                    <a:moveTo>
                      <a:pt x="0" y="0"/>
                    </a:moveTo>
                    <a:lnTo>
                      <a:pt x="0" y="761"/>
                    </a:lnTo>
                    <a:lnTo>
                      <a:pt x="6772" y="761"/>
                    </a:lnTo>
                    <a:lnTo>
                      <a:pt x="67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30"/>
              <p:cNvSpPr/>
              <p:nvPr/>
            </p:nvSpPr>
            <p:spPr>
              <a:xfrm>
                <a:off x="6762622" y="4690216"/>
                <a:ext cx="343237" cy="63054"/>
              </a:xfrm>
              <a:custGeom>
                <a:avLst/>
                <a:gdLst/>
                <a:ahLst/>
                <a:cxnLst/>
                <a:rect l="l" t="t" r="r" b="b"/>
                <a:pathLst>
                  <a:path w="4148" h="762" extrusionOk="0">
                    <a:moveTo>
                      <a:pt x="1" y="1"/>
                    </a:moveTo>
                    <a:lnTo>
                      <a:pt x="1" y="762"/>
                    </a:lnTo>
                    <a:lnTo>
                      <a:pt x="4148" y="762"/>
                    </a:lnTo>
                    <a:lnTo>
                      <a:pt x="414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30"/>
              <p:cNvSpPr/>
              <p:nvPr/>
            </p:nvSpPr>
            <p:spPr>
              <a:xfrm>
                <a:off x="7411110" y="3811939"/>
                <a:ext cx="384197" cy="982296"/>
              </a:xfrm>
              <a:custGeom>
                <a:avLst/>
                <a:gdLst/>
                <a:ahLst/>
                <a:cxnLst/>
                <a:rect l="l" t="t" r="r" b="b"/>
                <a:pathLst>
                  <a:path w="4643" h="11871" extrusionOk="0">
                    <a:moveTo>
                      <a:pt x="1180" y="0"/>
                    </a:moveTo>
                    <a:lnTo>
                      <a:pt x="1" y="343"/>
                    </a:lnTo>
                    <a:lnTo>
                      <a:pt x="3349" y="11870"/>
                    </a:lnTo>
                    <a:lnTo>
                      <a:pt x="4642" y="11870"/>
                    </a:lnTo>
                    <a:lnTo>
                      <a:pt x="11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30"/>
              <p:cNvSpPr/>
              <p:nvPr/>
            </p:nvSpPr>
            <p:spPr>
              <a:xfrm>
                <a:off x="7017649" y="3087903"/>
                <a:ext cx="777661" cy="1706336"/>
              </a:xfrm>
              <a:custGeom>
                <a:avLst/>
                <a:gdLst/>
                <a:ahLst/>
                <a:cxnLst/>
                <a:rect l="l" t="t" r="r" b="b"/>
                <a:pathLst>
                  <a:path w="9398" h="20621" extrusionOk="0">
                    <a:moveTo>
                      <a:pt x="8370" y="0"/>
                    </a:moveTo>
                    <a:lnTo>
                      <a:pt x="0" y="20620"/>
                    </a:lnTo>
                    <a:lnTo>
                      <a:pt x="1180" y="20620"/>
                    </a:lnTo>
                    <a:lnTo>
                      <a:pt x="9397" y="381"/>
                    </a:lnTo>
                    <a:lnTo>
                      <a:pt x="837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30"/>
              <p:cNvSpPr/>
              <p:nvPr/>
            </p:nvSpPr>
            <p:spPr>
              <a:xfrm>
                <a:off x="7420626" y="3830806"/>
                <a:ext cx="47249" cy="47332"/>
              </a:xfrm>
              <a:custGeom>
                <a:avLst/>
                <a:gdLst/>
                <a:ahLst/>
                <a:cxnLst/>
                <a:rect l="l" t="t" r="r" b="b"/>
                <a:pathLst>
                  <a:path w="571" h="572" extrusionOk="0">
                    <a:moveTo>
                      <a:pt x="304" y="1"/>
                    </a:moveTo>
                    <a:cubicBezTo>
                      <a:pt x="114" y="1"/>
                      <a:pt x="0" y="115"/>
                      <a:pt x="0" y="305"/>
                    </a:cubicBezTo>
                    <a:cubicBezTo>
                      <a:pt x="0" y="457"/>
                      <a:pt x="114" y="571"/>
                      <a:pt x="304" y="571"/>
                    </a:cubicBezTo>
                    <a:cubicBezTo>
                      <a:pt x="457" y="571"/>
                      <a:pt x="571" y="457"/>
                      <a:pt x="571" y="305"/>
                    </a:cubicBezTo>
                    <a:cubicBezTo>
                      <a:pt x="571" y="115"/>
                      <a:pt x="457" y="1"/>
                      <a:pt x="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0"/>
              <p:cNvSpPr/>
              <p:nvPr/>
            </p:nvSpPr>
            <p:spPr>
              <a:xfrm>
                <a:off x="7140445" y="4517109"/>
                <a:ext cx="47249" cy="50393"/>
              </a:xfrm>
              <a:custGeom>
                <a:avLst/>
                <a:gdLst/>
                <a:ahLst/>
                <a:cxnLst/>
                <a:rect l="l" t="t" r="r" b="b"/>
                <a:pathLst>
                  <a:path w="571" h="609" extrusionOk="0">
                    <a:moveTo>
                      <a:pt x="304" y="0"/>
                    </a:moveTo>
                    <a:cubicBezTo>
                      <a:pt x="114" y="0"/>
                      <a:pt x="0" y="152"/>
                      <a:pt x="0" y="305"/>
                    </a:cubicBezTo>
                    <a:cubicBezTo>
                      <a:pt x="0" y="457"/>
                      <a:pt x="114" y="609"/>
                      <a:pt x="304" y="609"/>
                    </a:cubicBezTo>
                    <a:cubicBezTo>
                      <a:pt x="457" y="609"/>
                      <a:pt x="571" y="457"/>
                      <a:pt x="571" y="305"/>
                    </a:cubicBezTo>
                    <a:cubicBezTo>
                      <a:pt x="571" y="152"/>
                      <a:pt x="457" y="0"/>
                      <a:pt x="3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0"/>
              <p:cNvSpPr/>
              <p:nvPr/>
            </p:nvSpPr>
            <p:spPr>
              <a:xfrm>
                <a:off x="7071186" y="4696505"/>
                <a:ext cx="47249" cy="50476"/>
              </a:xfrm>
              <a:custGeom>
                <a:avLst/>
                <a:gdLst/>
                <a:ahLst/>
                <a:cxnLst/>
                <a:rect l="l" t="t" r="r" b="b"/>
                <a:pathLst>
                  <a:path w="571" h="610" extrusionOk="0">
                    <a:moveTo>
                      <a:pt x="266" y="1"/>
                    </a:moveTo>
                    <a:cubicBezTo>
                      <a:pt x="114" y="1"/>
                      <a:pt x="0" y="153"/>
                      <a:pt x="0" y="305"/>
                    </a:cubicBezTo>
                    <a:cubicBezTo>
                      <a:pt x="0" y="457"/>
                      <a:pt x="114" y="610"/>
                      <a:pt x="266" y="610"/>
                    </a:cubicBezTo>
                    <a:cubicBezTo>
                      <a:pt x="457" y="610"/>
                      <a:pt x="571" y="457"/>
                      <a:pt x="571" y="305"/>
                    </a:cubicBezTo>
                    <a:cubicBezTo>
                      <a:pt x="571" y="153"/>
                      <a:pt x="457" y="1"/>
                      <a:pt x="2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2" name="Google Shape;2672;p30"/>
            <p:cNvGrpSpPr/>
            <p:nvPr/>
          </p:nvGrpSpPr>
          <p:grpSpPr>
            <a:xfrm>
              <a:off x="7663371" y="285007"/>
              <a:ext cx="3915280" cy="1096990"/>
              <a:chOff x="5619099" y="397700"/>
              <a:chExt cx="2884609" cy="808215"/>
            </a:xfrm>
          </p:grpSpPr>
          <p:sp>
            <p:nvSpPr>
              <p:cNvPr id="2673" name="Google Shape;2673;p30"/>
              <p:cNvSpPr/>
              <p:nvPr/>
            </p:nvSpPr>
            <p:spPr>
              <a:xfrm>
                <a:off x="5667179" y="397700"/>
                <a:ext cx="2836529" cy="764704"/>
              </a:xfrm>
              <a:custGeom>
                <a:avLst/>
                <a:gdLst/>
                <a:ahLst/>
                <a:cxnLst/>
                <a:rect l="l" t="t" r="r" b="b"/>
                <a:pathLst>
                  <a:path w="47138" h="12708" extrusionOk="0">
                    <a:moveTo>
                      <a:pt x="22447" y="1"/>
                    </a:moveTo>
                    <a:cubicBezTo>
                      <a:pt x="21420" y="1"/>
                      <a:pt x="19822" y="115"/>
                      <a:pt x="17996" y="229"/>
                    </a:cubicBezTo>
                    <a:cubicBezTo>
                      <a:pt x="15443" y="389"/>
                      <a:pt x="12462" y="586"/>
                      <a:pt x="9833" y="586"/>
                    </a:cubicBezTo>
                    <a:cubicBezTo>
                      <a:pt x="8702" y="586"/>
                      <a:pt x="7635" y="549"/>
                      <a:pt x="6697" y="457"/>
                    </a:cubicBezTo>
                    <a:cubicBezTo>
                      <a:pt x="6123" y="410"/>
                      <a:pt x="5589" y="385"/>
                      <a:pt x="5094" y="385"/>
                    </a:cubicBezTo>
                    <a:cubicBezTo>
                      <a:pt x="3229" y="385"/>
                      <a:pt x="1924" y="733"/>
                      <a:pt x="1142" y="1485"/>
                    </a:cubicBezTo>
                    <a:cubicBezTo>
                      <a:pt x="1" y="2512"/>
                      <a:pt x="1" y="4072"/>
                      <a:pt x="1" y="5441"/>
                    </a:cubicBezTo>
                    <a:lnTo>
                      <a:pt x="1" y="12708"/>
                    </a:lnTo>
                    <a:lnTo>
                      <a:pt x="305" y="12708"/>
                    </a:lnTo>
                    <a:lnTo>
                      <a:pt x="305" y="5441"/>
                    </a:lnTo>
                    <a:cubicBezTo>
                      <a:pt x="305" y="4072"/>
                      <a:pt x="305" y="2626"/>
                      <a:pt x="1332" y="1713"/>
                    </a:cubicBezTo>
                    <a:cubicBezTo>
                      <a:pt x="2081" y="1024"/>
                      <a:pt x="3325" y="689"/>
                      <a:pt x="5102" y="689"/>
                    </a:cubicBezTo>
                    <a:cubicBezTo>
                      <a:pt x="5582" y="689"/>
                      <a:pt x="6100" y="713"/>
                      <a:pt x="6659" y="762"/>
                    </a:cubicBezTo>
                    <a:cubicBezTo>
                      <a:pt x="7609" y="853"/>
                      <a:pt x="8683" y="890"/>
                      <a:pt x="9820" y="890"/>
                    </a:cubicBezTo>
                    <a:cubicBezTo>
                      <a:pt x="12462" y="890"/>
                      <a:pt x="15443" y="693"/>
                      <a:pt x="17996" y="534"/>
                    </a:cubicBezTo>
                    <a:cubicBezTo>
                      <a:pt x="19860" y="419"/>
                      <a:pt x="21458" y="305"/>
                      <a:pt x="22447" y="305"/>
                    </a:cubicBezTo>
                    <a:cubicBezTo>
                      <a:pt x="28572" y="305"/>
                      <a:pt x="46947" y="762"/>
                      <a:pt x="47138" y="762"/>
                    </a:cubicBezTo>
                    <a:lnTo>
                      <a:pt x="47138" y="457"/>
                    </a:lnTo>
                    <a:cubicBezTo>
                      <a:pt x="46947" y="457"/>
                      <a:pt x="28572" y="1"/>
                      <a:pt x="2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30"/>
              <p:cNvSpPr/>
              <p:nvPr/>
            </p:nvSpPr>
            <p:spPr>
              <a:xfrm>
                <a:off x="5648885" y="677034"/>
                <a:ext cx="55000" cy="109940"/>
              </a:xfrm>
              <a:custGeom>
                <a:avLst/>
                <a:gdLst/>
                <a:ahLst/>
                <a:cxnLst/>
                <a:rect l="l" t="t" r="r" b="b"/>
                <a:pathLst>
                  <a:path w="914" h="1827" extrusionOk="0">
                    <a:moveTo>
                      <a:pt x="1" y="0"/>
                    </a:moveTo>
                    <a:lnTo>
                      <a:pt x="1" y="1826"/>
                    </a:lnTo>
                    <a:lnTo>
                      <a:pt x="914" y="1826"/>
                    </a:lnTo>
                    <a:lnTo>
                      <a:pt x="9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30"/>
              <p:cNvSpPr/>
              <p:nvPr/>
            </p:nvSpPr>
            <p:spPr>
              <a:xfrm>
                <a:off x="5619099" y="1162348"/>
                <a:ext cx="114573" cy="43567"/>
              </a:xfrm>
              <a:custGeom>
                <a:avLst/>
                <a:gdLst/>
                <a:ahLst/>
                <a:cxnLst/>
                <a:rect l="l" t="t" r="r" b="b"/>
                <a:pathLst>
                  <a:path w="1904" h="724" extrusionOk="0">
                    <a:moveTo>
                      <a:pt x="1" y="1"/>
                    </a:moveTo>
                    <a:lnTo>
                      <a:pt x="1" y="723"/>
                    </a:lnTo>
                    <a:lnTo>
                      <a:pt x="1903" y="723"/>
                    </a:lnTo>
                    <a:lnTo>
                      <a:pt x="1903" y="1"/>
                    </a:ln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24"/>
                                        </p:tgtEl>
                                        <p:attrNameLst>
                                          <p:attrName>style.visibility</p:attrName>
                                        </p:attrNameLst>
                                      </p:cBhvr>
                                      <p:to>
                                        <p:strVal val="visible"/>
                                      </p:to>
                                    </p:set>
                                    <p:animEffect transition="in" filter="fade">
                                      <p:cBhvr>
                                        <p:cTn id="7" dur="1000"/>
                                        <p:tgtEl>
                                          <p:spTgt spid="2624"/>
                                        </p:tgtEl>
                                      </p:cBhvr>
                                    </p:animEffect>
                                    <p:anim calcmode="lin" valueType="num">
                                      <p:cBhvr>
                                        <p:cTn id="8" dur="1000" fill="hold"/>
                                        <p:tgtEl>
                                          <p:spTgt spid="2624"/>
                                        </p:tgtEl>
                                        <p:attrNameLst>
                                          <p:attrName>ppt_x</p:attrName>
                                        </p:attrNameLst>
                                      </p:cBhvr>
                                      <p:tavLst>
                                        <p:tav tm="0">
                                          <p:val>
                                            <p:strVal val="#ppt_x"/>
                                          </p:val>
                                        </p:tav>
                                        <p:tav tm="100000">
                                          <p:val>
                                            <p:strVal val="#ppt_x"/>
                                          </p:val>
                                        </p:tav>
                                      </p:tavLst>
                                    </p:anim>
                                    <p:anim calcmode="lin" valueType="num">
                                      <p:cBhvr>
                                        <p:cTn id="9" dur="1000" fill="hold"/>
                                        <p:tgtEl>
                                          <p:spTgt spid="26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30">
                                            <p:txEl>
                                              <p:pRg st="0" end="0"/>
                                            </p:txEl>
                                          </p:spTgt>
                                        </p:tgtEl>
                                        <p:attrNameLst>
                                          <p:attrName>style.visibility</p:attrName>
                                        </p:attrNameLst>
                                      </p:cBhvr>
                                      <p:to>
                                        <p:strVal val="visible"/>
                                      </p:to>
                                    </p:set>
                                    <p:animEffect transition="in" filter="fade">
                                      <p:cBhvr>
                                        <p:cTn id="12" dur="1000"/>
                                        <p:tgtEl>
                                          <p:spTgt spid="2630">
                                            <p:txEl>
                                              <p:pRg st="0" end="0"/>
                                            </p:txEl>
                                          </p:spTgt>
                                        </p:tgtEl>
                                      </p:cBhvr>
                                    </p:animEffect>
                                    <p:anim calcmode="lin" valueType="num">
                                      <p:cBhvr>
                                        <p:cTn id="13" dur="1000" fill="hold"/>
                                        <p:tgtEl>
                                          <p:spTgt spid="263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6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626"/>
                                        </p:tgtEl>
                                        <p:attrNameLst>
                                          <p:attrName>style.visibility</p:attrName>
                                        </p:attrNameLst>
                                      </p:cBhvr>
                                      <p:to>
                                        <p:strVal val="visible"/>
                                      </p:to>
                                    </p:set>
                                    <p:animEffect transition="in" filter="randombar(horizontal)">
                                      <p:cBhvr>
                                        <p:cTn id="19" dur="500"/>
                                        <p:tgtEl>
                                          <p:spTgt spid="262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631">
                                            <p:txEl>
                                              <p:pRg st="0" end="0"/>
                                            </p:txEl>
                                          </p:spTgt>
                                        </p:tgtEl>
                                        <p:attrNameLst>
                                          <p:attrName>style.visibility</p:attrName>
                                        </p:attrNameLst>
                                      </p:cBhvr>
                                      <p:to>
                                        <p:strVal val="visible"/>
                                      </p:to>
                                    </p:set>
                                    <p:animEffect transition="in" filter="randombar(horizontal)">
                                      <p:cBhvr>
                                        <p:cTn id="22" dur="500"/>
                                        <p:tgtEl>
                                          <p:spTgt spid="263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628"/>
                                        </p:tgtEl>
                                        <p:attrNameLst>
                                          <p:attrName>style.visibility</p:attrName>
                                        </p:attrNameLst>
                                      </p:cBhvr>
                                      <p:to>
                                        <p:strVal val="visible"/>
                                      </p:to>
                                    </p:set>
                                    <p:animEffect transition="in" filter="wheel(1)">
                                      <p:cBhvr>
                                        <p:cTn id="27" dur="2000"/>
                                        <p:tgtEl>
                                          <p:spTgt spid="2628"/>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2632">
                                            <p:txEl>
                                              <p:pRg st="0" end="0"/>
                                            </p:txEl>
                                          </p:spTgt>
                                        </p:tgtEl>
                                        <p:attrNameLst>
                                          <p:attrName>style.visibility</p:attrName>
                                        </p:attrNameLst>
                                      </p:cBhvr>
                                      <p:to>
                                        <p:strVal val="visible"/>
                                      </p:to>
                                    </p:set>
                                    <p:animEffect transition="in" filter="wheel(1)">
                                      <p:cBhvr>
                                        <p:cTn id="30" dur="2000"/>
                                        <p:tgtEl>
                                          <p:spTgt spid="263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625"/>
                                        </p:tgtEl>
                                        <p:attrNameLst>
                                          <p:attrName>style.visibility</p:attrName>
                                        </p:attrNameLst>
                                      </p:cBhvr>
                                      <p:to>
                                        <p:strVal val="visible"/>
                                      </p:to>
                                    </p:set>
                                    <p:animEffect transition="in" filter="barn(inVertical)">
                                      <p:cBhvr>
                                        <p:cTn id="35" dur="500"/>
                                        <p:tgtEl>
                                          <p:spTgt spid="2625"/>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633">
                                            <p:txEl>
                                              <p:pRg st="0" end="0"/>
                                            </p:txEl>
                                          </p:spTgt>
                                        </p:tgtEl>
                                        <p:attrNameLst>
                                          <p:attrName>style.visibility</p:attrName>
                                        </p:attrNameLst>
                                      </p:cBhvr>
                                      <p:to>
                                        <p:strVal val="visible"/>
                                      </p:to>
                                    </p:set>
                                    <p:animEffect transition="in" filter="barn(inVertical)">
                                      <p:cBhvr>
                                        <p:cTn id="38" dur="500"/>
                                        <p:tgtEl>
                                          <p:spTgt spid="26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4" grpId="0"/>
      <p:bldP spid="2625" grpId="0"/>
      <p:bldP spid="2626" grpId="0"/>
      <p:bldP spid="2628" grpId="0"/>
      <p:bldP spid="2630" grpId="0" build="p"/>
      <p:bldP spid="2631" grpId="0" build="p"/>
      <p:bldP spid="2632" grpId="0" build="p"/>
      <p:bldP spid="263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31759" name="图片 31758" descr="n185 Fb Thu Huong Pham"/>
          <p:cNvPicPr>
            <a:picLocks noChangeAspect="1"/>
          </p:cNvPicPr>
          <p:nvPr/>
        </p:nvPicPr>
        <p:blipFill>
          <a:blip r:embed="rId3"/>
          <a:stretch>
            <a:fillRect/>
          </a:stretch>
        </p:blipFill>
        <p:spPr>
          <a:xfrm>
            <a:off x="-86676" y="3832860"/>
            <a:ext cx="1974533" cy="1310640"/>
          </a:xfrm>
          <a:prstGeom prst="rect">
            <a:avLst/>
          </a:prstGeom>
          <a:noFill/>
          <a:ln w="9525">
            <a:noFill/>
          </a:ln>
        </p:spPr>
      </p:pic>
      <p:sp>
        <p:nvSpPr>
          <p:cNvPr id="3" name="Content Placeholder 2" descr="n185 Fb Thu Huong Pham"/>
          <p:cNvSpPr>
            <a:spLocks noGrp="1"/>
          </p:cNvSpPr>
          <p:nvPr>
            <p:ph idx="4294967295"/>
          </p:nvPr>
        </p:nvSpPr>
        <p:spPr>
          <a:xfrm>
            <a:off x="0" y="1084263"/>
            <a:ext cx="9041131" cy="1487487"/>
          </a:xfrm>
        </p:spPr>
        <p:txBody>
          <a:bodyPr>
            <a:noAutofit/>
          </a:bodyPr>
          <a:lstStyle/>
          <a:p>
            <a:pPr algn="just">
              <a:buClr>
                <a:schemeClr val="tx1"/>
              </a:buClr>
              <a:buFont typeface="Wingdings" panose="05000000000000000000" pitchFamily="2" charset="2"/>
              <a:buChar char="Ø"/>
            </a:pPr>
            <a:r>
              <a:rPr lang="en-US" sz="2800" dirty="0" err="1">
                <a:solidFill>
                  <a:schemeClr val="tx1"/>
                </a:solidFill>
                <a:latin typeface="Arial" panose="020B0604020202020204" pitchFamily="34" charset="0"/>
                <a:cs typeface="Arial" panose="020B0604020202020204" pitchFamily="34" charset="0"/>
              </a:rPr>
              <a:t>Nhiệm</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vụ</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Mắc</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sơ</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đồ</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mạch</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điện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như</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hình</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vẽ</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tiến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hành</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thí</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nghiệm</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và</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trả</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lời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câu</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hỏi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trong</a:t>
            </a:r>
            <a:r>
              <a:rPr lang="en-US" sz="2800" dirty="0">
                <a:solidFill>
                  <a:schemeClr val="tx1"/>
                </a:solidFill>
                <a:latin typeface="Arial" panose="020B0604020202020204" pitchFamily="34" charset="0"/>
                <a:cs typeface="Arial" panose="020B0604020202020204" pitchFamily="34" charset="0"/>
              </a:rPr>
              <a:t> PHT </a:t>
            </a:r>
            <a:r>
              <a:rPr lang="en-US" sz="2800" dirty="0" err="1">
                <a:solidFill>
                  <a:schemeClr val="tx1"/>
                </a:solidFill>
                <a:latin typeface="Arial" panose="020B0604020202020204" pitchFamily="34" charset="0"/>
                <a:cs typeface="Arial" panose="020B0604020202020204" pitchFamily="34" charset="0"/>
              </a:rPr>
              <a:t>số</a:t>
            </a:r>
            <a:r>
              <a:rPr lang="en-US" sz="2800" dirty="0">
                <a:solidFill>
                  <a:schemeClr val="tx1"/>
                </a:solidFill>
                <a:latin typeface="Arial" panose="020B0604020202020204" pitchFamily="34" charset="0"/>
                <a:cs typeface="Arial" panose="020B0604020202020204" pitchFamily="34" charset="0"/>
              </a:rPr>
              <a:t> 1</a:t>
            </a:r>
          </a:p>
          <a:p>
            <a:pPr algn="just">
              <a:buClr>
                <a:schemeClr val="tx1"/>
              </a:buClr>
              <a:buFont typeface="Wingdings" panose="05000000000000000000" pitchFamily="2" charset="2"/>
              <a:buChar char="Ø"/>
            </a:pPr>
            <a:r>
              <a:rPr lang="en-US" sz="2800" dirty="0" err="1">
                <a:solidFill>
                  <a:schemeClr val="tx1"/>
                </a:solidFill>
                <a:latin typeface="Arial" panose="020B0604020202020204" pitchFamily="34" charset="0"/>
                <a:cs typeface="Arial" panose="020B0604020202020204" pitchFamily="34" charset="0"/>
              </a:rPr>
              <a:t>Hình</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thức</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Làm</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việc</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theo</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nhóm</a:t>
            </a:r>
            <a:endParaRPr lang="en-US" sz="2800" dirty="0">
              <a:solidFill>
                <a:schemeClr val="tx1"/>
              </a:solidFill>
              <a:latin typeface="Arial" panose="020B0604020202020204" pitchFamily="34" charset="0"/>
              <a:cs typeface="Arial" panose="020B0604020202020204" pitchFamily="34" charset="0"/>
            </a:endParaRPr>
          </a:p>
          <a:p>
            <a:pPr algn="just">
              <a:buClr>
                <a:schemeClr val="tx1"/>
              </a:buClr>
              <a:buFont typeface="Wingdings" panose="05000000000000000000" pitchFamily="2" charset="2"/>
              <a:buChar char="Ø"/>
            </a:pPr>
            <a:r>
              <a:rPr lang="en-US" sz="2800" dirty="0" err="1">
                <a:solidFill>
                  <a:schemeClr val="tx1"/>
                </a:solidFill>
                <a:latin typeface="Arial" panose="020B0604020202020204" pitchFamily="34" charset="0"/>
                <a:cs typeface="Arial" panose="020B0604020202020204" pitchFamily="34" charset="0"/>
              </a:rPr>
              <a:t>Thời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gian</a:t>
            </a:r>
            <a:r>
              <a:rPr lang="en-US" sz="2800" dirty="0">
                <a:solidFill>
                  <a:schemeClr val="tx1"/>
                </a:solidFill>
                <a:latin typeface="Arial" panose="020B0604020202020204" pitchFamily="34" charset="0"/>
                <a:cs typeface="Arial" panose="020B0604020202020204" pitchFamily="34" charset="0"/>
              </a:rPr>
              <a:t>: 5 </a:t>
            </a:r>
            <a:r>
              <a:rPr lang="en-US" sz="2800" dirty="0" err="1">
                <a:solidFill>
                  <a:schemeClr val="tx1"/>
                </a:solidFill>
                <a:latin typeface="Arial" panose="020B0604020202020204" pitchFamily="34" charset="0"/>
                <a:cs typeface="Arial" panose="020B0604020202020204" pitchFamily="34" charset="0"/>
              </a:rPr>
              <a:t>phút</a:t>
            </a:r>
            <a:endParaRPr lang="en-US" sz="2800" dirty="0">
              <a:solidFill>
                <a:schemeClr val="tx1"/>
              </a:solidFill>
              <a:latin typeface="Arial" panose="020B0604020202020204" pitchFamily="34" charset="0"/>
              <a:cs typeface="Arial" panose="020B0604020202020204" pitchFamily="34" charset="0"/>
            </a:endParaRPr>
          </a:p>
        </p:txBody>
      </p:sp>
      <p:sp>
        <p:nvSpPr>
          <p:cNvPr id="6" name="Content Placeholder 2" descr="n185 Fb Thu Huong Pham"/>
          <p:cNvSpPr txBox="1"/>
          <p:nvPr/>
        </p:nvSpPr>
        <p:spPr>
          <a:xfrm>
            <a:off x="252015" y="73734"/>
            <a:ext cx="8750380" cy="923156"/>
          </a:xfrm>
          <a:prstGeom prst="rect">
            <a:avLst/>
          </a:prstGeom>
        </p:spPr>
        <p:txBody>
          <a:bodyPr vert="horz" lIns="0" tIns="34290" rIns="0" bIns="3429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charset="0"/>
              <a:buChar char=" "/>
              <a:defRPr sz="2000" kern="1200">
                <a:solidFill>
                  <a:schemeClr val="tx1">
                    <a:lumMod val="75000"/>
                    <a:lumOff val="25000"/>
                  </a:schemeClr>
                </a:solidFill>
                <a:latin typeface="+mn-lt"/>
                <a:ea typeface="+mn-ea"/>
                <a:cs typeface="+mn-cs"/>
              </a:defRPr>
            </a:lvl1pPr>
            <a:lvl2pPr marL="384175" indent="-182880" algn="l" defTabSz="914400" rtl="0" eaLnBrk="1" latinLnBrk="0" hangingPunct="1">
              <a:lnSpc>
                <a:spcPct val="90000"/>
              </a:lnSpc>
              <a:spcBef>
                <a:spcPts val="200"/>
              </a:spcBef>
              <a:spcAft>
                <a:spcPts val="400"/>
              </a:spcAft>
              <a:buClr>
                <a:schemeClr val="accent1"/>
              </a:buClr>
              <a:buFont typeface="Calibri" panose="020F0502020204030204" charset="0"/>
              <a:buChar char="◦"/>
              <a:defRPr sz="1800" kern="1200">
                <a:solidFill>
                  <a:schemeClr val="tx1">
                    <a:lumMod val="75000"/>
                    <a:lumOff val="25000"/>
                  </a:schemeClr>
                </a:solidFill>
                <a:latin typeface="+mn-lt"/>
                <a:ea typeface="+mn-ea"/>
                <a:cs typeface="+mn-cs"/>
              </a:defRPr>
            </a:lvl2pPr>
            <a:lvl3pPr marL="567055" indent="-182880" algn="l" defTabSz="914400" rtl="0" eaLnBrk="1" latinLnBrk="0" hangingPunct="1">
              <a:lnSpc>
                <a:spcPct val="90000"/>
              </a:lnSpc>
              <a:spcBef>
                <a:spcPts val="200"/>
              </a:spcBef>
              <a:spcAft>
                <a:spcPts val="400"/>
              </a:spcAft>
              <a:buClr>
                <a:schemeClr val="accent1"/>
              </a:buClr>
              <a:buFont typeface="Calibri" panose="020F0502020204030204" charset="0"/>
              <a:buChar char="◦"/>
              <a:defRPr sz="1400" kern="1200">
                <a:solidFill>
                  <a:schemeClr val="tx1">
                    <a:lumMod val="75000"/>
                    <a:lumOff val="25000"/>
                  </a:schemeClr>
                </a:solidFill>
                <a:latin typeface="+mn-lt"/>
                <a:ea typeface="+mn-ea"/>
                <a:cs typeface="+mn-cs"/>
              </a:defRPr>
            </a:lvl3pPr>
            <a:lvl4pPr marL="749935" indent="-182880" algn="l" defTabSz="914400" rtl="0" eaLnBrk="1" latinLnBrk="0" hangingPunct="1">
              <a:lnSpc>
                <a:spcPct val="90000"/>
              </a:lnSpc>
              <a:spcBef>
                <a:spcPts val="200"/>
              </a:spcBef>
              <a:spcAft>
                <a:spcPts val="400"/>
              </a:spcAft>
              <a:buClr>
                <a:schemeClr val="accent1"/>
              </a:buClr>
              <a:buFont typeface="Calibri" panose="020F0502020204030204" charset="0"/>
              <a:buChar char="◦"/>
              <a:defRPr sz="1400" kern="1200">
                <a:solidFill>
                  <a:schemeClr val="tx1">
                    <a:lumMod val="75000"/>
                    <a:lumOff val="25000"/>
                  </a:schemeClr>
                </a:solidFill>
                <a:latin typeface="+mn-lt"/>
                <a:ea typeface="+mn-ea"/>
                <a:cs typeface="+mn-cs"/>
              </a:defRPr>
            </a:lvl4pPr>
            <a:lvl5pPr marL="932815" indent="-182880" algn="l" defTabSz="914400" rtl="0" eaLnBrk="1" latinLnBrk="0" hangingPunct="1">
              <a:lnSpc>
                <a:spcPct val="90000"/>
              </a:lnSpc>
              <a:spcBef>
                <a:spcPts val="200"/>
              </a:spcBef>
              <a:spcAft>
                <a:spcPts val="400"/>
              </a:spcAft>
              <a:buClr>
                <a:schemeClr val="accent1"/>
              </a:buClr>
              <a:buFont typeface="Calibri" panose="020F0502020204030204" charset="0"/>
              <a:buChar char="◦"/>
              <a:defRPr sz="1400" kern="1200">
                <a:solidFill>
                  <a:schemeClr val="tx1">
                    <a:lumMod val="75000"/>
                    <a:lumOff val="25000"/>
                  </a:schemeClr>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anose="020F050202020403020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anose="020F050202020403020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anose="020F050202020403020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anose="020F0502020204030204" charset="0"/>
              <a:buChar char="◦"/>
              <a:defRPr sz="1400" kern="1200">
                <a:solidFill>
                  <a:schemeClr val="tx1">
                    <a:lumMod val="75000"/>
                    <a:lumOff val="25000"/>
                  </a:schemeClr>
                </a:solidFill>
                <a:latin typeface="+mn-lt"/>
                <a:ea typeface="+mn-ea"/>
                <a:cs typeface="+mn-cs"/>
              </a:defRPr>
            </a:lvl9pPr>
          </a:lstStyle>
          <a:p>
            <a:pPr marL="68580" marR="0" lvl="0" indent="-68580" algn="ctr" defTabSz="685800" rtl="0" eaLnBrk="1" fontAlgn="auto" latinLnBrk="0" hangingPunct="1">
              <a:lnSpc>
                <a:spcPct val="90000"/>
              </a:lnSpc>
              <a:spcBef>
                <a:spcPts val="900"/>
              </a:spcBef>
              <a:spcAft>
                <a:spcPts val="150"/>
              </a:spcAft>
              <a:buClr>
                <a:srgbClr val="FCFAEE"/>
              </a:buClr>
              <a:buSzPct val="100000"/>
              <a:buFont typeface="Calibri" panose="020F0502020204030204" charset="0"/>
              <a:buChar char=" "/>
              <a:tabLst/>
              <a:defRPr/>
            </a:pPr>
            <a:r>
              <a:rPr kumimoji="0" lang="en-US" sz="2801"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HOẠT ĐỘNG</a:t>
            </a:r>
          </a:p>
          <a:p>
            <a:pPr marL="68580" marR="0" lvl="0" indent="-68580" algn="ctr" defTabSz="685800" rtl="0" eaLnBrk="1" fontAlgn="auto" latinLnBrk="0" hangingPunct="1">
              <a:lnSpc>
                <a:spcPct val="90000"/>
              </a:lnSpc>
              <a:spcBef>
                <a:spcPts val="900"/>
              </a:spcBef>
              <a:spcAft>
                <a:spcPts val="150"/>
              </a:spcAft>
              <a:buClr>
                <a:srgbClr val="FCFAEE"/>
              </a:buClr>
              <a:buSzPct val="100000"/>
              <a:buFont typeface="Calibri" panose="020F0502020204030204" charset="0"/>
              <a:buChar char=" "/>
              <a:tabLst/>
              <a:defRPr/>
            </a:pPr>
            <a:r>
              <a:rPr kumimoji="0" lang="en-US" sz="2801" b="1" i="0" u="none" strike="noStrike" kern="1200" cap="none" spc="0" normalizeH="0" baseline="0" noProof="0" dirty="0">
                <a:ln>
                  <a:noFill/>
                </a:ln>
                <a:solidFill>
                  <a:srgbClr val="302F2F">
                    <a:lumMod val="75000"/>
                  </a:srgbClr>
                </a:solidFill>
                <a:effectLst/>
                <a:uLnTx/>
                <a:uFillTx/>
                <a:latin typeface="Arial" panose="020B0604020202020204" pitchFamily="34" charset="0"/>
                <a:ea typeface="+mn-ea"/>
                <a:cs typeface="Arial" panose="020B0604020202020204" pitchFamily="34" charset="0"/>
                <a:sym typeface="Arial"/>
              </a:rPr>
              <a:t>TÌM HIỂU VỀ </a:t>
            </a:r>
            <a:r>
              <a:rPr lang="en-US" sz="2801" b="1" dirty="0">
                <a:solidFill>
                  <a:srgbClr val="302F2F">
                    <a:lumMod val="75000"/>
                  </a:srgbClr>
                </a:solidFill>
                <a:latin typeface="Arial" panose="020B0604020202020204" pitchFamily="34" charset="0"/>
                <a:cs typeface="Arial" panose="020B0604020202020204" pitchFamily="34" charset="0"/>
              </a:rPr>
              <a:t>ĐIỆN TRỞ</a:t>
            </a:r>
            <a:endParaRPr kumimoji="0" lang="en-US" sz="2801" b="1" i="0" u="none" strike="noStrike" kern="1200" cap="none" spc="0" normalizeH="0" baseline="0" noProof="0" dirty="0">
              <a:ln>
                <a:noFill/>
              </a:ln>
              <a:solidFill>
                <a:srgbClr val="302F2F">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7" name="Picture 6" descr="n185 Fb Thu Huong Pham">
            <a:extLst>
              <a:ext uri="{FF2B5EF4-FFF2-40B4-BE49-F238E27FC236}">
                <a16:creationId xmlns:a16="http://schemas.microsoft.com/office/drawing/2014/main" id="{0E54FE0B-680B-463E-9D72-A2D8A8443252}"/>
              </a:ext>
            </a:extLst>
          </p:cNvPr>
          <p:cNvPicPr/>
          <p:nvPr/>
        </p:nvPicPr>
        <p:blipFill rotWithShape="1">
          <a:blip r:embed="rId4">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val="0"/>
              </a:ext>
            </a:extLst>
          </a:blip>
          <a:srcRect b="18978"/>
          <a:stretch/>
        </p:blipFill>
        <p:spPr bwMode="auto">
          <a:xfrm>
            <a:off x="2051980" y="2961385"/>
            <a:ext cx="3844728" cy="2108381"/>
          </a:xfrm>
          <a:prstGeom prst="rect">
            <a:avLst/>
          </a:prstGeom>
          <a:noFill/>
          <a:ln>
            <a:no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31759"/>
                                        </p:tgtEl>
                                        <p:attrNameLst>
                                          <p:attrName>style.visibility</p:attrName>
                                        </p:attrNameLst>
                                      </p:cBhvr>
                                      <p:to>
                                        <p:strVal val="visible"/>
                                      </p:to>
                                    </p:set>
                                    <p:animEffect transition="in" filter="fade">
                                      <p:cBhvr>
                                        <p:cTn id="7" dur="1000"/>
                                        <p:tgtEl>
                                          <p:spTgt spid="31759"/>
                                        </p:tgtEl>
                                      </p:cBhvr>
                                    </p:animEffect>
                                    <p:anim calcmode="lin" valueType="num">
                                      <p:cBhvr>
                                        <p:cTn id="8" dur="1000" fill="hold"/>
                                        <p:tgtEl>
                                          <p:spTgt spid="31759"/>
                                        </p:tgtEl>
                                        <p:attrNameLst>
                                          <p:attrName>ppt_x</p:attrName>
                                        </p:attrNameLst>
                                      </p:cBhvr>
                                      <p:tavLst>
                                        <p:tav tm="0">
                                          <p:val>
                                            <p:strVal val="#ppt_x"/>
                                          </p:val>
                                        </p:tav>
                                        <p:tav tm="100000">
                                          <p:val>
                                            <p:strVal val="#ppt_x"/>
                                          </p:val>
                                        </p:tav>
                                      </p:tavLst>
                                    </p:anim>
                                    <p:anim calcmode="lin" valueType="num">
                                      <p:cBhvr>
                                        <p:cTn id="9" dur="1000" fill="hold"/>
                                        <p:tgtEl>
                                          <p:spTgt spid="3175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000" fill="hold">
                                          <p:stCondLst>
                                            <p:cond delay="0"/>
                                          </p:stCondLst>
                                        </p:cTn>
                                        <p:tgtEl>
                                          <p:spTgt spid="6"/>
                                        </p:tgtEl>
                                        <p:attrNameLst>
                                          <p:attrName>style.visibility</p:attrName>
                                        </p:attrNameLst>
                                      </p:cBhvr>
                                      <p:to>
                                        <p:strVal val="visible"/>
                                      </p:to>
                                    </p:set>
                                    <p:animEffect transition="in" filter="circle(in)">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3" presetClass="entr" presetSubtype="16" fill="hold" nodeType="clickEffect">
                                  <p:stCondLst>
                                    <p:cond delay="0"/>
                                  </p:stCondLst>
                                  <p:childTnLst>
                                    <p:set>
                                      <p:cBhvr>
                                        <p:cTn id="18" dur="1000" fill="hold">
                                          <p:stCondLst>
                                            <p:cond delay="0"/>
                                          </p:stCondLst>
                                        </p:cTn>
                                        <p:tgtEl>
                                          <p:spTgt spid="3">
                                            <p:txEl>
                                              <p:pRg st="0" end="0"/>
                                            </p:txEl>
                                          </p:spTgt>
                                        </p:tgtEl>
                                        <p:attrNameLst>
                                          <p:attrName>style.visibility</p:attrName>
                                        </p:attrNameLst>
                                      </p:cBhvr>
                                      <p:to>
                                        <p:strVal val="visible"/>
                                      </p:to>
                                    </p:set>
                                    <p:animEffect transition="in" filter="plus(in)">
                                      <p:cBhvr>
                                        <p:cTn id="19" dur="10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3" presetClass="entr" presetSubtype="16" fill="hold" nodeType="clickEffect">
                                  <p:stCondLst>
                                    <p:cond delay="0"/>
                                  </p:stCondLst>
                                  <p:childTnLst>
                                    <p:set>
                                      <p:cBhvr>
                                        <p:cTn id="23" dur="1000" fill="hold">
                                          <p:stCondLst>
                                            <p:cond delay="0"/>
                                          </p:stCondLst>
                                        </p:cTn>
                                        <p:tgtEl>
                                          <p:spTgt spid="3">
                                            <p:txEl>
                                              <p:pRg st="1" end="1"/>
                                            </p:txEl>
                                          </p:spTgt>
                                        </p:tgtEl>
                                        <p:attrNameLst>
                                          <p:attrName>style.visibility</p:attrName>
                                        </p:attrNameLst>
                                      </p:cBhvr>
                                      <p:to>
                                        <p:strVal val="visible"/>
                                      </p:to>
                                    </p:set>
                                    <p:animEffect transition="in" filter="plus(in)">
                                      <p:cBhvr>
                                        <p:cTn id="24" dur="1000"/>
                                        <p:tgtEl>
                                          <p:spTgt spid="3">
                                            <p:txEl>
                                              <p:pRg st="1" end="1"/>
                                            </p:txEl>
                                          </p:spTgt>
                                        </p:tgtEl>
                                      </p:cBhvr>
                                    </p:animEffect>
                                  </p:childTnLst>
                                </p:cTn>
                              </p:par>
                              <p:par>
                                <p:cTn id="25" presetID="13" presetClass="entr" presetSubtype="16" fill="hold" nodeType="withEffect">
                                  <p:stCondLst>
                                    <p:cond delay="0"/>
                                  </p:stCondLst>
                                  <p:childTnLst>
                                    <p:set>
                                      <p:cBhvr>
                                        <p:cTn id="26" dur="1000" fill="hold">
                                          <p:stCondLst>
                                            <p:cond delay="0"/>
                                          </p:stCondLst>
                                        </p:cTn>
                                        <p:tgtEl>
                                          <p:spTgt spid="3">
                                            <p:txEl>
                                              <p:pRg st="2" end="2"/>
                                            </p:txEl>
                                          </p:spTgt>
                                        </p:tgtEl>
                                        <p:attrNameLst>
                                          <p:attrName>style.visibility</p:attrName>
                                        </p:attrNameLst>
                                      </p:cBhvr>
                                      <p:to>
                                        <p:strVal val="visible"/>
                                      </p:to>
                                    </p:set>
                                    <p:animEffect transition="in" filter="plus(in)">
                                      <p:cBhvr>
                                        <p:cTn id="27"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Electrical Engineer Portfolio by Slidesgo">
  <a:themeElements>
    <a:clrScheme name="Simple Light">
      <a:dk1>
        <a:srgbClr val="191919"/>
      </a:dk1>
      <a:lt1>
        <a:srgbClr val="FFF1AB"/>
      </a:lt1>
      <a:dk2>
        <a:srgbClr val="703672"/>
      </a:dk2>
      <a:lt2>
        <a:srgbClr val="602863"/>
      </a:lt2>
      <a:accent1>
        <a:srgbClr val="FFDC7A"/>
      </a:accent1>
      <a:accent2>
        <a:srgbClr val="FF364A"/>
      </a:accent2>
      <a:accent3>
        <a:srgbClr val="E21A37"/>
      </a:accent3>
      <a:accent4>
        <a:srgbClr val="ADADAD"/>
      </a:accent4>
      <a:accent5>
        <a:srgbClr val="5B5B5B"/>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operative Teaching Sources for Elementary by Slidesgo">
  <a:themeElements>
    <a:clrScheme name="Simple Light">
      <a:dk1>
        <a:srgbClr val="2D0508"/>
      </a:dk1>
      <a:lt1>
        <a:srgbClr val="FFE5C0"/>
      </a:lt1>
      <a:dk2>
        <a:srgbClr val="ED2A64"/>
      </a:dk2>
      <a:lt2>
        <a:srgbClr val="FF7182"/>
      </a:lt2>
      <a:accent1>
        <a:srgbClr val="FE8603"/>
      </a:accent1>
      <a:accent2>
        <a:srgbClr val="FEC461"/>
      </a:accent2>
      <a:accent3>
        <a:srgbClr val="2E797F"/>
      </a:accent3>
      <a:accent4>
        <a:srgbClr val="59B5A3"/>
      </a:accent4>
      <a:accent5>
        <a:srgbClr val="029A74"/>
      </a:accent5>
      <a:accent6>
        <a:srgbClr val="59CA9E"/>
      </a:accent6>
      <a:hlink>
        <a:srgbClr val="2D050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Contents Slide Master">
  <a:themeElements>
    <a:clrScheme name="ALLPPT-COLOR-A38">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2C2F45"/>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642</TotalTime>
  <Words>2196</Words>
  <Application>Microsoft Office PowerPoint</Application>
  <PresentationFormat>On-screen Show (16:9)</PresentationFormat>
  <Paragraphs>420</Paragraphs>
  <Slides>31</Slides>
  <Notes>13</Notes>
  <HiddenSlides>0</HiddenSlides>
  <MMClips>4</MMClips>
  <ScaleCrop>false</ScaleCrop>
  <HeadingPairs>
    <vt:vector size="6" baseType="variant">
      <vt:variant>
        <vt:lpstr>Fonts Used</vt:lpstr>
      </vt:variant>
      <vt:variant>
        <vt:i4>22</vt:i4>
      </vt:variant>
      <vt:variant>
        <vt:lpstr>Theme</vt:lpstr>
      </vt:variant>
      <vt:variant>
        <vt:i4>7</vt:i4>
      </vt:variant>
      <vt:variant>
        <vt:lpstr>Slide Titles</vt:lpstr>
      </vt:variant>
      <vt:variant>
        <vt:i4>31</vt:i4>
      </vt:variant>
    </vt:vector>
  </HeadingPairs>
  <TitlesOfParts>
    <vt:vector size="60" baseType="lpstr">
      <vt:lpstr>Times New Roman</vt:lpstr>
      <vt:lpstr>Arial</vt:lpstr>
      <vt:lpstr>Assistant</vt:lpstr>
      <vt:lpstr>Grandstander Medium</vt:lpstr>
      <vt:lpstr>Nunito Light</vt:lpstr>
      <vt:lpstr>#9Slide05 Outfitter Script</vt:lpstr>
      <vt:lpstr>Courier New</vt:lpstr>
      <vt:lpstr>Calibri</vt:lpstr>
      <vt:lpstr>Neucha</vt:lpstr>
      <vt:lpstr>Times New Rom'an</vt:lpstr>
      <vt:lpstr>Bebas Neue</vt:lpstr>
      <vt:lpstr>Wingdings</vt:lpstr>
      <vt:lpstr>UVF Bebas Neue</vt:lpstr>
      <vt:lpstr>Anaheim</vt:lpstr>
      <vt:lpstr>Be Vietnam Pro</vt:lpstr>
      <vt:lpstr>Aharoni</vt:lpstr>
      <vt:lpstr>American Captain</vt:lpstr>
      <vt:lpstr>Cambria</vt:lpstr>
      <vt:lpstr>#9Slide03 IcielPanton Black</vt:lpstr>
      <vt:lpstr>Cambria Math</vt:lpstr>
      <vt:lpstr>Calibri Light</vt:lpstr>
      <vt:lpstr>Quicksand Medium</vt:lpstr>
      <vt:lpstr>Electrical Engineer Portfolio by Slidesgo</vt:lpstr>
      <vt:lpstr>2_Office Theme</vt:lpstr>
      <vt:lpstr>3_Office Theme</vt:lpstr>
      <vt:lpstr>Office Theme</vt:lpstr>
      <vt:lpstr>Cooperative Teaching Sources for Elementary by Slidesgo</vt:lpstr>
      <vt:lpstr>3_Contents Slide Master</vt:lpstr>
      <vt:lpstr>5_Office Theme</vt:lpstr>
      <vt:lpstr>PowerPoint Presentation</vt:lpstr>
      <vt:lpstr>PowerPoint Presentation</vt:lpstr>
      <vt:lpstr>PowerPoint Presentation</vt:lpstr>
      <vt:lpstr>PowerPoint Presentation</vt:lpstr>
      <vt:lpstr>PowerPoint Presentation</vt:lpstr>
      <vt:lpstr>PowerPoint Presentation</vt:lpstr>
      <vt:lpstr>BÀI 23: ĐIỆN TRỞ.  ĐỊNH LUẬT OHM</vt:lpstr>
      <vt:lpstr>NỘI DUNG BÀI HỌC</vt:lpstr>
      <vt:lpstr>PowerPoint Presentation</vt:lpstr>
      <vt:lpstr>PowerPoint Presentation</vt:lpstr>
      <vt:lpstr>PowerPoint Presentation</vt:lpstr>
      <vt:lpstr>PowerPoint Presentation</vt:lpstr>
      <vt:lpstr>PowerPoint Presentation</vt:lpstr>
      <vt:lpstr>Định luật Ohm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NHIỆM VỤ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Administrator</cp:lastModifiedBy>
  <cp:revision>129</cp:revision>
  <dcterms:modified xsi:type="dcterms:W3CDTF">2026-02-24T14:44:31Z</dcterms:modified>
</cp:coreProperties>
</file>