
<file path=[Content_Types].xml><?xml version="1.0" encoding="utf-8"?>
<Types xmlns="http://schemas.openxmlformats.org/package/2006/content-types">
  <Default Extension="fntdata" ContentType="application/x-fontdata"/>
  <Default Extension="gif" ContentType="image/gi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68" r:id="rId2"/>
    <p:sldId id="301" r:id="rId3"/>
    <p:sldId id="302" r:id="rId4"/>
    <p:sldId id="303" r:id="rId5"/>
    <p:sldId id="304" r:id="rId6"/>
    <p:sldId id="305" r:id="rId7"/>
    <p:sldId id="344" r:id="rId8"/>
    <p:sldId id="321" r:id="rId9"/>
    <p:sldId id="337" r:id="rId10"/>
    <p:sldId id="338" r:id="rId11"/>
    <p:sldId id="342" r:id="rId12"/>
    <p:sldId id="349" r:id="rId13"/>
    <p:sldId id="341" r:id="rId14"/>
    <p:sldId id="339" r:id="rId15"/>
    <p:sldId id="329" r:id="rId16"/>
    <p:sldId id="343" r:id="rId17"/>
    <p:sldId id="256" r:id="rId18"/>
    <p:sldId id="257" r:id="rId19"/>
    <p:sldId id="258" r:id="rId20"/>
    <p:sldId id="259" r:id="rId21"/>
  </p:sldIdLst>
  <p:sldSz cx="12192000" cy="6858000"/>
  <p:notesSz cx="6858000" cy="9144000"/>
  <p:embeddedFontLst>
    <p:embeddedFont>
      <p:font typeface="Cambria" panose="02040503050406030204" pitchFamily="18" charset="0"/>
      <p:regular r:id="rId23"/>
      <p:bold r:id="rId24"/>
      <p:italic r:id="rId25"/>
      <p:boldItalic r:id="rId26"/>
    </p:embeddedFont>
    <p:embeddedFont>
      <p:font typeface="Cambria Math" panose="02040503050406030204" pitchFamily="18" charset="0"/>
      <p:regular r:id="rId27"/>
    </p:embeddedFont>
    <p:embeddedFont>
      <p:font typeface="Denk One" panose="020B0604020202020204" charset="0"/>
      <p:regular r:id="rId28"/>
    </p:embeddedFont>
    <p:embeddedFont>
      <p:font typeface="Stencil" panose="040409050D0802020404" pitchFamily="82" charset="0"/>
      <p:regular r:id="rId29"/>
    </p:embeddedFont>
    <p:embeddedFont>
      <p:font typeface="Tahoma" panose="020B0604030504040204" pitchFamily="34" charset="0"/>
      <p:regular r:id="rId30"/>
      <p:bold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514" userDrawn="1">
          <p15:clr>
            <a:srgbClr val="A4A3A4"/>
          </p15:clr>
        </p15:guide>
        <p15:guide id="4" pos="6912" userDrawn="1">
          <p15:clr>
            <a:srgbClr val="A4A3A4"/>
          </p15:clr>
        </p15:guide>
        <p15:guide id="5" orient="horz" pos="119" userDrawn="1">
          <p15:clr>
            <a:srgbClr val="A4A3A4"/>
          </p15:clr>
        </p15:guide>
        <p15:guide id="6" orient="horz" pos="4201" userDrawn="1">
          <p15:clr>
            <a:srgbClr val="A4A3A4"/>
          </p15:clr>
        </p15:guide>
        <p15:guide id="7" pos="1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078"/>
    <a:srgbClr val="7661AD"/>
    <a:srgbClr val="0E00DC"/>
    <a:srgbClr val="F4E9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780" y="66"/>
      </p:cViewPr>
      <p:guideLst>
        <p:guide orient="horz" pos="2160"/>
        <p:guide pos="3840"/>
        <p:guide pos="7514"/>
        <p:guide pos="6912"/>
        <p:guide orient="horz" pos="119"/>
        <p:guide orient="horz" pos="4201"/>
        <p:guide pos="1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B41D1B-99FD-44BD-A793-5003B9DF1ABA}" type="datetimeFigureOut">
              <a:rPr lang="vi-VN" smtClean="0"/>
              <a:t>01/04/2026</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84F9B-73EE-4571-B28A-5CD60D4AEE3E}" type="slidenum">
              <a:rPr lang="vi-VN" smtClean="0"/>
              <a:t>‹#›</a:t>
            </a:fld>
            <a:endParaRPr lang="vi-VN"/>
          </a:p>
        </p:txBody>
      </p:sp>
    </p:spTree>
    <p:extLst>
      <p:ext uri="{BB962C8B-B14F-4D97-AF65-F5344CB8AC3E}">
        <p14:creationId xmlns:p14="http://schemas.microsoft.com/office/powerpoint/2010/main" val="2191511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mbria" panose="02040503050406030204" pitchFamily="18" charset="0"/>
        <a:ea typeface="+mn-ea"/>
        <a:cs typeface="+mn-cs"/>
      </a:defRPr>
    </a:lvl1pPr>
    <a:lvl2pPr marL="457200" algn="l" defTabSz="914400" rtl="0" eaLnBrk="1" latinLnBrk="0" hangingPunct="1">
      <a:defRPr sz="1200" kern="1200">
        <a:solidFill>
          <a:schemeClr val="tx1"/>
        </a:solidFill>
        <a:latin typeface="Cambria" panose="02040503050406030204" pitchFamily="18" charset="0"/>
        <a:ea typeface="+mn-ea"/>
        <a:cs typeface="+mn-cs"/>
      </a:defRPr>
    </a:lvl2pPr>
    <a:lvl3pPr marL="914400" algn="l" defTabSz="914400" rtl="0" eaLnBrk="1" latinLnBrk="0" hangingPunct="1">
      <a:defRPr sz="1200" kern="1200">
        <a:solidFill>
          <a:schemeClr val="tx1"/>
        </a:solidFill>
        <a:latin typeface="Cambria" panose="02040503050406030204" pitchFamily="18" charset="0"/>
        <a:ea typeface="+mn-ea"/>
        <a:cs typeface="+mn-cs"/>
      </a:defRPr>
    </a:lvl3pPr>
    <a:lvl4pPr marL="1371600" algn="l" defTabSz="914400" rtl="0" eaLnBrk="1" latinLnBrk="0" hangingPunct="1">
      <a:defRPr sz="1200" kern="1200">
        <a:solidFill>
          <a:schemeClr val="tx1"/>
        </a:solidFill>
        <a:latin typeface="Cambria" panose="02040503050406030204" pitchFamily="18" charset="0"/>
        <a:ea typeface="+mn-ea"/>
        <a:cs typeface="+mn-cs"/>
      </a:defRPr>
    </a:lvl4pPr>
    <a:lvl5pPr marL="1828800" algn="l" defTabSz="914400" rtl="0" eaLnBrk="1" latinLnBrk="0" hangingPunct="1">
      <a:defRPr sz="1200" kern="1200">
        <a:solidFill>
          <a:schemeClr val="tx1"/>
        </a:solidFill>
        <a:latin typeface="Cambria" panose="020405030504060302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5531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7644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58d3b44f08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58d3b44f08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5129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58d3b44f08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58d3b44f08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0305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58d3b44f08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58d3b44f08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3690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9093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6813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579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5843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4/1/2026</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119874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4/1/2026</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029777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4/1/2026</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621913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TEXT + DESIGN 5">
  <p:cSld name="TITLE + TEXT + DESIGN 5">
    <p:bg>
      <p:bgPr>
        <a:solidFill>
          <a:srgbClr val="A5DDDA">
            <a:alpha val="71900"/>
          </a:srgbClr>
        </a:solidFill>
        <a:effectLst/>
      </p:bgPr>
    </p:bg>
    <p:spTree>
      <p:nvGrpSpPr>
        <p:cNvPr id="1" name="Shape 133"/>
        <p:cNvGrpSpPr/>
        <p:nvPr/>
      </p:nvGrpSpPr>
      <p:grpSpPr>
        <a:xfrm>
          <a:off x="0" y="0"/>
          <a:ext cx="0" cy="0"/>
          <a:chOff x="0" y="0"/>
          <a:chExt cx="0" cy="0"/>
        </a:xfrm>
      </p:grpSpPr>
      <p:sp>
        <p:nvSpPr>
          <p:cNvPr id="134" name="Google Shape;134;p14"/>
          <p:cNvSpPr/>
          <p:nvPr/>
        </p:nvSpPr>
        <p:spPr>
          <a:xfrm>
            <a:off x="510200" y="1859733"/>
            <a:ext cx="11171600" cy="44656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grpSp>
        <p:nvGrpSpPr>
          <p:cNvPr id="135" name="Google Shape;135;p14"/>
          <p:cNvGrpSpPr/>
          <p:nvPr/>
        </p:nvGrpSpPr>
        <p:grpSpPr>
          <a:xfrm>
            <a:off x="1849038" y="907496"/>
            <a:ext cx="296676" cy="309973"/>
            <a:chOff x="6537453" y="1282372"/>
            <a:chExt cx="222507" cy="232480"/>
          </a:xfrm>
        </p:grpSpPr>
        <p:sp>
          <p:nvSpPr>
            <p:cNvPr id="136" name="Google Shape;136;p14"/>
            <p:cNvSpPr/>
            <p:nvPr/>
          </p:nvSpPr>
          <p:spPr>
            <a:xfrm>
              <a:off x="6544489" y="1289187"/>
              <a:ext cx="215470" cy="225665"/>
            </a:xfrm>
            <a:custGeom>
              <a:avLst/>
              <a:gdLst/>
              <a:ahLst/>
              <a:cxnLst/>
              <a:rect l="l" t="t" r="r" b="b"/>
              <a:pathLst>
                <a:path w="3889" h="4073" extrusionOk="0">
                  <a:moveTo>
                    <a:pt x="2516" y="0"/>
                  </a:moveTo>
                  <a:cubicBezTo>
                    <a:pt x="2204" y="0"/>
                    <a:pt x="1914" y="452"/>
                    <a:pt x="1782" y="527"/>
                  </a:cubicBezTo>
                  <a:cubicBezTo>
                    <a:pt x="1765" y="537"/>
                    <a:pt x="1746" y="541"/>
                    <a:pt x="1724" y="541"/>
                  </a:cubicBezTo>
                  <a:cubicBezTo>
                    <a:pt x="1594" y="541"/>
                    <a:pt x="1381" y="396"/>
                    <a:pt x="1164" y="396"/>
                  </a:cubicBezTo>
                  <a:cubicBezTo>
                    <a:pt x="1093" y="396"/>
                    <a:pt x="1022" y="411"/>
                    <a:pt x="953" y="452"/>
                  </a:cubicBezTo>
                  <a:cubicBezTo>
                    <a:pt x="632" y="643"/>
                    <a:pt x="758" y="1104"/>
                    <a:pt x="666" y="1162"/>
                  </a:cubicBezTo>
                  <a:cubicBezTo>
                    <a:pt x="577" y="1224"/>
                    <a:pt x="120" y="1121"/>
                    <a:pt x="58" y="1797"/>
                  </a:cubicBezTo>
                  <a:cubicBezTo>
                    <a:pt x="0" y="2435"/>
                    <a:pt x="260" y="3456"/>
                    <a:pt x="1021" y="3671"/>
                  </a:cubicBezTo>
                  <a:cubicBezTo>
                    <a:pt x="1103" y="3695"/>
                    <a:pt x="1178" y="3736"/>
                    <a:pt x="1240" y="3794"/>
                  </a:cubicBezTo>
                  <a:cubicBezTo>
                    <a:pt x="1361" y="3903"/>
                    <a:pt x="1602" y="4072"/>
                    <a:pt x="1945" y="4072"/>
                  </a:cubicBezTo>
                  <a:cubicBezTo>
                    <a:pt x="2191" y="4072"/>
                    <a:pt x="2490" y="3985"/>
                    <a:pt x="2834" y="3726"/>
                  </a:cubicBezTo>
                  <a:cubicBezTo>
                    <a:pt x="3888" y="2933"/>
                    <a:pt x="3352" y="2339"/>
                    <a:pt x="3359" y="2265"/>
                  </a:cubicBezTo>
                  <a:cubicBezTo>
                    <a:pt x="3366" y="2190"/>
                    <a:pt x="3817" y="1917"/>
                    <a:pt x="3704" y="1531"/>
                  </a:cubicBezTo>
                  <a:cubicBezTo>
                    <a:pt x="3592" y="1142"/>
                    <a:pt x="3086" y="1179"/>
                    <a:pt x="3076" y="1097"/>
                  </a:cubicBezTo>
                  <a:cubicBezTo>
                    <a:pt x="3066" y="1019"/>
                    <a:pt x="3349" y="346"/>
                    <a:pt x="2645" y="28"/>
                  </a:cubicBezTo>
                  <a:cubicBezTo>
                    <a:pt x="2602" y="9"/>
                    <a:pt x="2559" y="0"/>
                    <a:pt x="2516"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37" name="Google Shape;137;p14"/>
            <p:cNvSpPr/>
            <p:nvPr/>
          </p:nvSpPr>
          <p:spPr>
            <a:xfrm>
              <a:off x="6612750" y="1304756"/>
              <a:ext cx="70974" cy="172143"/>
            </a:xfrm>
            <a:custGeom>
              <a:avLst/>
              <a:gdLst/>
              <a:ahLst/>
              <a:cxnLst/>
              <a:rect l="l" t="t" r="r" b="b"/>
              <a:pathLst>
                <a:path w="1281" h="3107" extrusionOk="0">
                  <a:moveTo>
                    <a:pt x="1281" y="0"/>
                  </a:moveTo>
                  <a:cubicBezTo>
                    <a:pt x="1151" y="250"/>
                    <a:pt x="1032" y="505"/>
                    <a:pt x="915" y="758"/>
                  </a:cubicBezTo>
                  <a:cubicBezTo>
                    <a:pt x="796" y="1011"/>
                    <a:pt x="683" y="1270"/>
                    <a:pt x="570" y="1526"/>
                  </a:cubicBezTo>
                  <a:cubicBezTo>
                    <a:pt x="461" y="1786"/>
                    <a:pt x="356" y="2045"/>
                    <a:pt x="257" y="2304"/>
                  </a:cubicBezTo>
                  <a:cubicBezTo>
                    <a:pt x="157" y="2567"/>
                    <a:pt x="49" y="2830"/>
                    <a:pt x="0" y="3106"/>
                  </a:cubicBezTo>
                  <a:cubicBezTo>
                    <a:pt x="35" y="2970"/>
                    <a:pt x="93" y="2844"/>
                    <a:pt x="144" y="2714"/>
                  </a:cubicBezTo>
                  <a:cubicBezTo>
                    <a:pt x="198" y="2584"/>
                    <a:pt x="253" y="2455"/>
                    <a:pt x="307" y="2328"/>
                  </a:cubicBezTo>
                  <a:lnTo>
                    <a:pt x="642" y="1557"/>
                  </a:lnTo>
                  <a:cubicBezTo>
                    <a:pt x="751" y="1297"/>
                    <a:pt x="860" y="1042"/>
                    <a:pt x="967" y="782"/>
                  </a:cubicBezTo>
                  <a:cubicBezTo>
                    <a:pt x="1073" y="522"/>
                    <a:pt x="1182" y="263"/>
                    <a:pt x="1281"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38" name="Google Shape;138;p14"/>
            <p:cNvSpPr/>
            <p:nvPr/>
          </p:nvSpPr>
          <p:spPr>
            <a:xfrm>
              <a:off x="6584604" y="1403490"/>
              <a:ext cx="106488" cy="57344"/>
            </a:xfrm>
            <a:custGeom>
              <a:avLst/>
              <a:gdLst/>
              <a:ahLst/>
              <a:cxnLst/>
              <a:rect l="l" t="t" r="r" b="b"/>
              <a:pathLst>
                <a:path w="1922" h="1035" extrusionOk="0">
                  <a:moveTo>
                    <a:pt x="0" y="0"/>
                  </a:moveTo>
                  <a:lnTo>
                    <a:pt x="0" y="0"/>
                  </a:lnTo>
                  <a:cubicBezTo>
                    <a:pt x="89" y="174"/>
                    <a:pt x="185" y="345"/>
                    <a:pt x="280" y="512"/>
                  </a:cubicBezTo>
                  <a:cubicBezTo>
                    <a:pt x="375" y="683"/>
                    <a:pt x="475" y="847"/>
                    <a:pt x="574" y="1014"/>
                  </a:cubicBezTo>
                  <a:lnTo>
                    <a:pt x="587" y="1034"/>
                  </a:lnTo>
                  <a:lnTo>
                    <a:pt x="607" y="1031"/>
                  </a:lnTo>
                  <a:cubicBezTo>
                    <a:pt x="829" y="1017"/>
                    <a:pt x="1048" y="1004"/>
                    <a:pt x="1266" y="983"/>
                  </a:cubicBezTo>
                  <a:lnTo>
                    <a:pt x="1594" y="952"/>
                  </a:lnTo>
                  <a:cubicBezTo>
                    <a:pt x="1703" y="943"/>
                    <a:pt x="1812" y="929"/>
                    <a:pt x="1921" y="922"/>
                  </a:cubicBezTo>
                  <a:cubicBezTo>
                    <a:pt x="1865" y="915"/>
                    <a:pt x="1808" y="913"/>
                    <a:pt x="1751" y="913"/>
                  </a:cubicBezTo>
                  <a:cubicBezTo>
                    <a:pt x="1697" y="913"/>
                    <a:pt x="1644" y="915"/>
                    <a:pt x="1590" y="915"/>
                  </a:cubicBezTo>
                  <a:lnTo>
                    <a:pt x="1263" y="922"/>
                  </a:lnTo>
                  <a:cubicBezTo>
                    <a:pt x="1048" y="928"/>
                    <a:pt x="837" y="942"/>
                    <a:pt x="625" y="954"/>
                  </a:cubicBezTo>
                  <a:lnTo>
                    <a:pt x="625" y="954"/>
                  </a:lnTo>
                  <a:cubicBezTo>
                    <a:pt x="527" y="795"/>
                    <a:pt x="429" y="638"/>
                    <a:pt x="328" y="481"/>
                  </a:cubicBezTo>
                  <a:cubicBezTo>
                    <a:pt x="221" y="321"/>
                    <a:pt x="112" y="157"/>
                    <a:pt x="0"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39" name="Google Shape;139;p14"/>
            <p:cNvSpPr/>
            <p:nvPr/>
          </p:nvSpPr>
          <p:spPr>
            <a:xfrm>
              <a:off x="6621283" y="1341768"/>
              <a:ext cx="83662" cy="55904"/>
            </a:xfrm>
            <a:custGeom>
              <a:avLst/>
              <a:gdLst/>
              <a:ahLst/>
              <a:cxnLst/>
              <a:rect l="l" t="t" r="r" b="b"/>
              <a:pathLst>
                <a:path w="1510" h="1009" extrusionOk="0">
                  <a:moveTo>
                    <a:pt x="0" y="1"/>
                  </a:moveTo>
                  <a:lnTo>
                    <a:pt x="0" y="1"/>
                  </a:lnTo>
                  <a:cubicBezTo>
                    <a:pt x="55" y="169"/>
                    <a:pt x="117" y="329"/>
                    <a:pt x="181" y="493"/>
                  </a:cubicBezTo>
                  <a:cubicBezTo>
                    <a:pt x="243" y="656"/>
                    <a:pt x="311" y="817"/>
                    <a:pt x="379" y="978"/>
                  </a:cubicBezTo>
                  <a:lnTo>
                    <a:pt x="393" y="1009"/>
                  </a:lnTo>
                  <a:lnTo>
                    <a:pt x="427" y="998"/>
                  </a:lnTo>
                  <a:cubicBezTo>
                    <a:pt x="608" y="940"/>
                    <a:pt x="788" y="882"/>
                    <a:pt x="969" y="817"/>
                  </a:cubicBezTo>
                  <a:lnTo>
                    <a:pt x="1239" y="718"/>
                  </a:lnTo>
                  <a:cubicBezTo>
                    <a:pt x="1332" y="681"/>
                    <a:pt x="1420" y="650"/>
                    <a:pt x="1509" y="609"/>
                  </a:cubicBezTo>
                  <a:lnTo>
                    <a:pt x="1509" y="609"/>
                  </a:lnTo>
                  <a:lnTo>
                    <a:pt x="1229" y="681"/>
                  </a:lnTo>
                  <a:lnTo>
                    <a:pt x="952" y="759"/>
                  </a:lnTo>
                  <a:cubicBezTo>
                    <a:pt x="778" y="808"/>
                    <a:pt x="608" y="862"/>
                    <a:pt x="434" y="917"/>
                  </a:cubicBezTo>
                  <a:lnTo>
                    <a:pt x="434" y="917"/>
                  </a:lnTo>
                  <a:cubicBezTo>
                    <a:pt x="370" y="766"/>
                    <a:pt x="303" y="616"/>
                    <a:pt x="232" y="469"/>
                  </a:cubicBezTo>
                  <a:cubicBezTo>
                    <a:pt x="157" y="312"/>
                    <a:pt x="82" y="155"/>
                    <a:pt x="0"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40" name="Google Shape;140;p14"/>
            <p:cNvSpPr/>
            <p:nvPr/>
          </p:nvSpPr>
          <p:spPr>
            <a:xfrm>
              <a:off x="6537453" y="1282372"/>
              <a:ext cx="215525" cy="225498"/>
            </a:xfrm>
            <a:custGeom>
              <a:avLst/>
              <a:gdLst/>
              <a:ahLst/>
              <a:cxnLst/>
              <a:rect l="l" t="t" r="r" b="b"/>
              <a:pathLst>
                <a:path w="3890" h="4070" extrusionOk="0">
                  <a:moveTo>
                    <a:pt x="2516" y="0"/>
                  </a:moveTo>
                  <a:cubicBezTo>
                    <a:pt x="2205" y="0"/>
                    <a:pt x="1914" y="449"/>
                    <a:pt x="1783" y="524"/>
                  </a:cubicBezTo>
                  <a:cubicBezTo>
                    <a:pt x="1766" y="534"/>
                    <a:pt x="1747" y="538"/>
                    <a:pt x="1725" y="538"/>
                  </a:cubicBezTo>
                  <a:cubicBezTo>
                    <a:pt x="1598" y="538"/>
                    <a:pt x="1387" y="394"/>
                    <a:pt x="1170" y="394"/>
                  </a:cubicBezTo>
                  <a:cubicBezTo>
                    <a:pt x="1097" y="394"/>
                    <a:pt x="1024" y="410"/>
                    <a:pt x="954" y="452"/>
                  </a:cubicBezTo>
                  <a:cubicBezTo>
                    <a:pt x="636" y="640"/>
                    <a:pt x="759" y="1101"/>
                    <a:pt x="670" y="1162"/>
                  </a:cubicBezTo>
                  <a:cubicBezTo>
                    <a:pt x="578" y="1220"/>
                    <a:pt x="120" y="1118"/>
                    <a:pt x="59" y="1794"/>
                  </a:cubicBezTo>
                  <a:cubicBezTo>
                    <a:pt x="1" y="2435"/>
                    <a:pt x="261" y="3453"/>
                    <a:pt x="1022" y="3671"/>
                  </a:cubicBezTo>
                  <a:cubicBezTo>
                    <a:pt x="1104" y="3691"/>
                    <a:pt x="1179" y="3732"/>
                    <a:pt x="1244" y="3791"/>
                  </a:cubicBezTo>
                  <a:cubicBezTo>
                    <a:pt x="1363" y="3900"/>
                    <a:pt x="1606" y="4070"/>
                    <a:pt x="1950" y="4070"/>
                  </a:cubicBezTo>
                  <a:cubicBezTo>
                    <a:pt x="2196" y="4070"/>
                    <a:pt x="2495" y="3983"/>
                    <a:pt x="2838" y="3726"/>
                  </a:cubicBezTo>
                  <a:cubicBezTo>
                    <a:pt x="3889" y="2930"/>
                    <a:pt x="3357" y="2340"/>
                    <a:pt x="3363" y="2265"/>
                  </a:cubicBezTo>
                  <a:cubicBezTo>
                    <a:pt x="3366" y="2186"/>
                    <a:pt x="3817" y="1913"/>
                    <a:pt x="3705" y="1528"/>
                  </a:cubicBezTo>
                  <a:cubicBezTo>
                    <a:pt x="3592" y="1142"/>
                    <a:pt x="3090" y="1179"/>
                    <a:pt x="3080" y="1098"/>
                  </a:cubicBezTo>
                  <a:cubicBezTo>
                    <a:pt x="3067" y="1016"/>
                    <a:pt x="3353" y="343"/>
                    <a:pt x="2646" y="28"/>
                  </a:cubicBezTo>
                  <a:cubicBezTo>
                    <a:pt x="2603" y="9"/>
                    <a:pt x="2559" y="0"/>
                    <a:pt x="2516"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41" name="Google Shape;141;p14"/>
            <p:cNvSpPr/>
            <p:nvPr/>
          </p:nvSpPr>
          <p:spPr>
            <a:xfrm>
              <a:off x="6605769" y="1297941"/>
              <a:ext cx="70974" cy="172143"/>
            </a:xfrm>
            <a:custGeom>
              <a:avLst/>
              <a:gdLst/>
              <a:ahLst/>
              <a:cxnLst/>
              <a:rect l="l" t="t" r="r" b="b"/>
              <a:pathLst>
                <a:path w="1281" h="3107" extrusionOk="0">
                  <a:moveTo>
                    <a:pt x="1281" y="1"/>
                  </a:moveTo>
                  <a:lnTo>
                    <a:pt x="1281" y="1"/>
                  </a:lnTo>
                  <a:cubicBezTo>
                    <a:pt x="1154" y="250"/>
                    <a:pt x="1035" y="502"/>
                    <a:pt x="915" y="755"/>
                  </a:cubicBezTo>
                  <a:cubicBezTo>
                    <a:pt x="796" y="1011"/>
                    <a:pt x="683" y="1267"/>
                    <a:pt x="573" y="1523"/>
                  </a:cubicBezTo>
                  <a:cubicBezTo>
                    <a:pt x="465" y="1782"/>
                    <a:pt x="356" y="2041"/>
                    <a:pt x="256" y="2304"/>
                  </a:cubicBezTo>
                  <a:cubicBezTo>
                    <a:pt x="161" y="2567"/>
                    <a:pt x="52" y="2827"/>
                    <a:pt x="0" y="3106"/>
                  </a:cubicBezTo>
                  <a:cubicBezTo>
                    <a:pt x="34" y="2970"/>
                    <a:pt x="93" y="2840"/>
                    <a:pt x="147" y="2711"/>
                  </a:cubicBezTo>
                  <a:cubicBezTo>
                    <a:pt x="198" y="2585"/>
                    <a:pt x="253" y="2455"/>
                    <a:pt x="311" y="2325"/>
                  </a:cubicBezTo>
                  <a:lnTo>
                    <a:pt x="642" y="1554"/>
                  </a:lnTo>
                  <a:cubicBezTo>
                    <a:pt x="751" y="1297"/>
                    <a:pt x="860" y="1038"/>
                    <a:pt x="970" y="779"/>
                  </a:cubicBezTo>
                  <a:cubicBezTo>
                    <a:pt x="1076" y="519"/>
                    <a:pt x="1181" y="259"/>
                    <a:pt x="1281"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42" name="Google Shape;142;p14"/>
            <p:cNvSpPr/>
            <p:nvPr/>
          </p:nvSpPr>
          <p:spPr>
            <a:xfrm>
              <a:off x="6577567" y="1396509"/>
              <a:ext cx="106544" cy="57344"/>
            </a:xfrm>
            <a:custGeom>
              <a:avLst/>
              <a:gdLst/>
              <a:ahLst/>
              <a:cxnLst/>
              <a:rect l="l" t="t" r="r" b="b"/>
              <a:pathLst>
                <a:path w="1923" h="1035" extrusionOk="0">
                  <a:moveTo>
                    <a:pt x="0" y="0"/>
                  </a:moveTo>
                  <a:cubicBezTo>
                    <a:pt x="90" y="174"/>
                    <a:pt x="185" y="344"/>
                    <a:pt x="280" y="512"/>
                  </a:cubicBezTo>
                  <a:cubicBezTo>
                    <a:pt x="376" y="683"/>
                    <a:pt x="475" y="850"/>
                    <a:pt x="578" y="1017"/>
                  </a:cubicBezTo>
                  <a:lnTo>
                    <a:pt x="588" y="1034"/>
                  </a:lnTo>
                  <a:lnTo>
                    <a:pt x="611" y="1034"/>
                  </a:lnTo>
                  <a:cubicBezTo>
                    <a:pt x="830" y="1020"/>
                    <a:pt x="1049" y="1004"/>
                    <a:pt x="1267" y="983"/>
                  </a:cubicBezTo>
                  <a:lnTo>
                    <a:pt x="1595" y="952"/>
                  </a:lnTo>
                  <a:cubicBezTo>
                    <a:pt x="1704" y="942"/>
                    <a:pt x="1813" y="928"/>
                    <a:pt x="1922" y="922"/>
                  </a:cubicBezTo>
                  <a:cubicBezTo>
                    <a:pt x="1855" y="915"/>
                    <a:pt x="1787" y="914"/>
                    <a:pt x="1720" y="914"/>
                  </a:cubicBezTo>
                  <a:cubicBezTo>
                    <a:pt x="1678" y="914"/>
                    <a:pt x="1636" y="915"/>
                    <a:pt x="1595" y="915"/>
                  </a:cubicBezTo>
                  <a:lnTo>
                    <a:pt x="1264" y="922"/>
                  </a:lnTo>
                  <a:cubicBezTo>
                    <a:pt x="1053" y="931"/>
                    <a:pt x="844" y="942"/>
                    <a:pt x="631" y="957"/>
                  </a:cubicBezTo>
                  <a:lnTo>
                    <a:pt x="631" y="957"/>
                  </a:lnTo>
                  <a:cubicBezTo>
                    <a:pt x="532" y="796"/>
                    <a:pt x="434" y="639"/>
                    <a:pt x="328" y="484"/>
                  </a:cubicBezTo>
                  <a:cubicBezTo>
                    <a:pt x="222" y="321"/>
                    <a:pt x="117" y="160"/>
                    <a:pt x="0"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43" name="Google Shape;143;p14"/>
            <p:cNvSpPr/>
            <p:nvPr/>
          </p:nvSpPr>
          <p:spPr>
            <a:xfrm>
              <a:off x="6614301" y="1334786"/>
              <a:ext cx="83606" cy="56070"/>
            </a:xfrm>
            <a:custGeom>
              <a:avLst/>
              <a:gdLst/>
              <a:ahLst/>
              <a:cxnLst/>
              <a:rect l="l" t="t" r="r" b="b"/>
              <a:pathLst>
                <a:path w="1509" h="1012" extrusionOk="0">
                  <a:moveTo>
                    <a:pt x="0" y="1"/>
                  </a:moveTo>
                  <a:cubicBezTo>
                    <a:pt x="54" y="168"/>
                    <a:pt x="120" y="332"/>
                    <a:pt x="181" y="492"/>
                  </a:cubicBezTo>
                  <a:cubicBezTo>
                    <a:pt x="246" y="656"/>
                    <a:pt x="314" y="817"/>
                    <a:pt x="382" y="977"/>
                  </a:cubicBezTo>
                  <a:lnTo>
                    <a:pt x="396" y="1012"/>
                  </a:lnTo>
                  <a:lnTo>
                    <a:pt x="427" y="1001"/>
                  </a:lnTo>
                  <a:cubicBezTo>
                    <a:pt x="611" y="943"/>
                    <a:pt x="791" y="882"/>
                    <a:pt x="973" y="817"/>
                  </a:cubicBezTo>
                  <a:lnTo>
                    <a:pt x="1242" y="718"/>
                  </a:lnTo>
                  <a:cubicBezTo>
                    <a:pt x="1331" y="684"/>
                    <a:pt x="1420" y="650"/>
                    <a:pt x="1508" y="609"/>
                  </a:cubicBezTo>
                  <a:lnTo>
                    <a:pt x="1508" y="609"/>
                  </a:lnTo>
                  <a:lnTo>
                    <a:pt x="1232" y="680"/>
                  </a:lnTo>
                  <a:lnTo>
                    <a:pt x="952" y="759"/>
                  </a:lnTo>
                  <a:cubicBezTo>
                    <a:pt x="782" y="810"/>
                    <a:pt x="609" y="862"/>
                    <a:pt x="436" y="915"/>
                  </a:cubicBezTo>
                  <a:lnTo>
                    <a:pt x="436" y="915"/>
                  </a:lnTo>
                  <a:cubicBezTo>
                    <a:pt x="370" y="769"/>
                    <a:pt x="305" y="619"/>
                    <a:pt x="232" y="472"/>
                  </a:cubicBezTo>
                  <a:cubicBezTo>
                    <a:pt x="161" y="311"/>
                    <a:pt x="82" y="155"/>
                    <a:pt x="0"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grpSp>
      <p:sp>
        <p:nvSpPr>
          <p:cNvPr id="144" name="Google Shape;144;p14"/>
          <p:cNvSpPr/>
          <p:nvPr/>
        </p:nvSpPr>
        <p:spPr>
          <a:xfrm flipH="1">
            <a:off x="517333" y="530200"/>
            <a:ext cx="11195600" cy="7880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45" name="Google Shape;145;p14"/>
          <p:cNvSpPr txBox="1">
            <a:spLocks noGrp="1"/>
          </p:cNvSpPr>
          <p:nvPr>
            <p:ph type="subTitle" idx="1"/>
          </p:nvPr>
        </p:nvSpPr>
        <p:spPr>
          <a:xfrm flipH="1">
            <a:off x="1623000" y="3047400"/>
            <a:ext cx="8946000" cy="7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6" name="Google Shape;146;p14"/>
          <p:cNvSpPr txBox="1">
            <a:spLocks noGrp="1"/>
          </p:cNvSpPr>
          <p:nvPr>
            <p:ph type="subTitle" idx="2"/>
          </p:nvPr>
        </p:nvSpPr>
        <p:spPr>
          <a:xfrm>
            <a:off x="1237000" y="2373384"/>
            <a:ext cx="9718000" cy="58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2400"/>
              <a:buFont typeface="Denk One"/>
              <a:buNone/>
              <a:defRPr sz="3200">
                <a:solidFill>
                  <a:srgbClr val="FF7C3E"/>
                </a:solidFill>
                <a:latin typeface="Cambria" panose="02040503050406030204" pitchFamily="18" charset="0"/>
                <a:ea typeface="Cambria" panose="02040503050406030204" pitchFamily="18" charset="0"/>
                <a:cs typeface="Cambria" panose="02040503050406030204" pitchFamily="18" charset="0"/>
                <a:sym typeface="Denk One"/>
              </a:defRPr>
            </a:lvl1pPr>
            <a:lvl2pPr lvl="1"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9pPr>
          </a:lstStyle>
          <a:p>
            <a:endParaRPr/>
          </a:p>
        </p:txBody>
      </p:sp>
      <p:sp>
        <p:nvSpPr>
          <p:cNvPr id="147" name="Google Shape;147;p14"/>
          <p:cNvSpPr txBox="1">
            <a:spLocks noGrp="1"/>
          </p:cNvSpPr>
          <p:nvPr>
            <p:ph type="ctrTitle"/>
          </p:nvPr>
        </p:nvSpPr>
        <p:spPr>
          <a:xfrm>
            <a:off x="4469000" y="530200"/>
            <a:ext cx="6824800" cy="78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3200" b="0">
                <a:solidFill>
                  <a:srgbClr val="FF7C3E"/>
                </a:solidFill>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endParaRPr/>
          </a:p>
        </p:txBody>
      </p:sp>
    </p:spTree>
    <p:extLst>
      <p:ext uri="{BB962C8B-B14F-4D97-AF65-F5344CB8AC3E}">
        <p14:creationId xmlns:p14="http://schemas.microsoft.com/office/powerpoint/2010/main" val="536272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LUMNS">
  <p:cSld name="TWO COLUMNS">
    <p:bg>
      <p:bgPr>
        <a:solidFill>
          <a:srgbClr val="A5DDDA">
            <a:alpha val="71900"/>
          </a:srgbClr>
        </a:solidFill>
        <a:effectLst/>
      </p:bgPr>
    </p:bg>
    <p:spTree>
      <p:nvGrpSpPr>
        <p:cNvPr id="1" name="Shape 68"/>
        <p:cNvGrpSpPr/>
        <p:nvPr/>
      </p:nvGrpSpPr>
      <p:grpSpPr>
        <a:xfrm>
          <a:off x="0" y="0"/>
          <a:ext cx="0" cy="0"/>
          <a:chOff x="0" y="0"/>
          <a:chExt cx="0" cy="0"/>
        </a:xfrm>
      </p:grpSpPr>
      <p:sp>
        <p:nvSpPr>
          <p:cNvPr id="69" name="Google Shape;69;p9"/>
          <p:cNvSpPr/>
          <p:nvPr/>
        </p:nvSpPr>
        <p:spPr>
          <a:xfrm flipH="1">
            <a:off x="510397" y="530200"/>
            <a:ext cx="11202400" cy="7880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70" name="Google Shape;70;p9"/>
          <p:cNvSpPr txBox="1">
            <a:spLocks noGrp="1"/>
          </p:cNvSpPr>
          <p:nvPr>
            <p:ph type="ctrTitle"/>
          </p:nvPr>
        </p:nvSpPr>
        <p:spPr>
          <a:xfrm>
            <a:off x="4469000" y="530200"/>
            <a:ext cx="6824800" cy="78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3200" b="0">
                <a:solidFill>
                  <a:srgbClr val="FF7C3E"/>
                </a:solidFill>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endParaRPr/>
          </a:p>
        </p:txBody>
      </p:sp>
      <p:sp>
        <p:nvSpPr>
          <p:cNvPr id="71" name="Google Shape;71;p9"/>
          <p:cNvSpPr/>
          <p:nvPr/>
        </p:nvSpPr>
        <p:spPr>
          <a:xfrm flipH="1">
            <a:off x="6382533" y="1690600"/>
            <a:ext cx="5330400" cy="46372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72" name="Google Shape;72;p9"/>
          <p:cNvSpPr/>
          <p:nvPr/>
        </p:nvSpPr>
        <p:spPr>
          <a:xfrm flipH="1">
            <a:off x="517481" y="1690600"/>
            <a:ext cx="5330400" cy="46372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73" name="Google Shape;73;p9"/>
          <p:cNvSpPr txBox="1">
            <a:spLocks noGrp="1"/>
          </p:cNvSpPr>
          <p:nvPr>
            <p:ph type="subTitle" idx="1"/>
          </p:nvPr>
        </p:nvSpPr>
        <p:spPr>
          <a:xfrm flipH="1">
            <a:off x="1061675" y="4072667"/>
            <a:ext cx="4242000" cy="7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4" name="Google Shape;74;p9"/>
          <p:cNvSpPr txBox="1">
            <a:spLocks noGrp="1"/>
          </p:cNvSpPr>
          <p:nvPr>
            <p:ph type="subTitle" idx="2"/>
          </p:nvPr>
        </p:nvSpPr>
        <p:spPr>
          <a:xfrm flipH="1">
            <a:off x="1061675" y="3309467"/>
            <a:ext cx="4242000" cy="76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2400"/>
              <a:buFont typeface="Denk One"/>
              <a:buNone/>
              <a:defRPr sz="3200">
                <a:solidFill>
                  <a:srgbClr val="FF7C3E"/>
                </a:solidFill>
                <a:latin typeface="Cambria" panose="02040503050406030204" pitchFamily="18" charset="0"/>
                <a:ea typeface="Cambria" panose="02040503050406030204" pitchFamily="18" charset="0"/>
                <a:cs typeface="Cambria" panose="02040503050406030204" pitchFamily="18" charset="0"/>
                <a:sym typeface="Denk One"/>
              </a:defRPr>
            </a:lvl1pPr>
            <a:lvl2pPr lvl="1"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9pPr>
          </a:lstStyle>
          <a:p>
            <a:endParaRPr/>
          </a:p>
        </p:txBody>
      </p:sp>
      <p:sp>
        <p:nvSpPr>
          <p:cNvPr id="75" name="Google Shape;75;p9"/>
          <p:cNvSpPr txBox="1">
            <a:spLocks noGrp="1"/>
          </p:cNvSpPr>
          <p:nvPr>
            <p:ph type="subTitle" idx="3"/>
          </p:nvPr>
        </p:nvSpPr>
        <p:spPr>
          <a:xfrm flipH="1">
            <a:off x="6926741" y="4072667"/>
            <a:ext cx="4242000" cy="7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6" name="Google Shape;76;p9"/>
          <p:cNvSpPr txBox="1">
            <a:spLocks noGrp="1"/>
          </p:cNvSpPr>
          <p:nvPr>
            <p:ph type="subTitle" idx="4"/>
          </p:nvPr>
        </p:nvSpPr>
        <p:spPr>
          <a:xfrm flipH="1">
            <a:off x="6926741" y="3309467"/>
            <a:ext cx="4242000" cy="76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2400"/>
              <a:buFont typeface="Denk One"/>
              <a:buNone/>
              <a:defRPr sz="3200">
                <a:solidFill>
                  <a:srgbClr val="FF7C3E"/>
                </a:solidFill>
                <a:latin typeface="Cambria" panose="02040503050406030204" pitchFamily="18" charset="0"/>
                <a:ea typeface="Cambria" panose="02040503050406030204" pitchFamily="18" charset="0"/>
                <a:cs typeface="Cambria" panose="02040503050406030204" pitchFamily="18" charset="0"/>
                <a:sym typeface="Denk One"/>
              </a:defRPr>
            </a:lvl1pPr>
            <a:lvl2pPr lvl="1"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9pPr>
          </a:lstStyle>
          <a:p>
            <a:endParaRPr/>
          </a:p>
        </p:txBody>
      </p:sp>
    </p:spTree>
    <p:extLst>
      <p:ext uri="{BB962C8B-B14F-4D97-AF65-F5344CB8AC3E}">
        <p14:creationId xmlns:p14="http://schemas.microsoft.com/office/powerpoint/2010/main" val="4064657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4/1/2026</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604291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4/1/2026</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85248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4/1/2026</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157051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4/1/2026</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425850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4/1/2026</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646537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4/1/2026</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091079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4/1/2026</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764816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4/1/2026</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410191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mbria" panose="02040503050406030204" pitchFamily="18" charset="0"/>
              </a:defRPr>
            </a:lvl1pPr>
          </a:lstStyle>
          <a:p>
            <a:fld id="{2B8C012C-B1B7-47F6-B168-A941E97A73A9}" type="datetimeFigureOut">
              <a:rPr lang="en-US" smtClean="0"/>
              <a:pPr/>
              <a:t>4/1/2026</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mbria" panose="02040503050406030204" pitchFamily="18" charset="0"/>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fld id="{91EC7793-07B9-4429-92E8-8730EA770269}" type="slidenum">
              <a:rPr lang="en-US" smtClean="0"/>
              <a:pPr/>
              <a:t>‹#›</a:t>
            </a:fld>
            <a:endParaRPr lang="en-US"/>
          </a:p>
        </p:txBody>
      </p:sp>
    </p:spTree>
    <p:extLst>
      <p:ext uri="{BB962C8B-B14F-4D97-AF65-F5344CB8AC3E}">
        <p14:creationId xmlns:p14="http://schemas.microsoft.com/office/powerpoint/2010/main" val="2596578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5.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sv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7.png"/><Relationship Id="rId12" Type="http://schemas.microsoft.com/office/2007/relationships/hdphoto" Target="../media/hdphoto28.wdp"/><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66.png"/><Relationship Id="rId11" Type="http://schemas.openxmlformats.org/officeDocument/2006/relationships/image" Target="../media/image42.png"/><Relationship Id="rId5" Type="http://schemas.openxmlformats.org/officeDocument/2006/relationships/image" Target="../media/image71.png"/><Relationship Id="rId10" Type="http://schemas.openxmlformats.org/officeDocument/2006/relationships/image" Target="../media/image68.png"/><Relationship Id="rId4" Type="http://schemas.openxmlformats.org/officeDocument/2006/relationships/image" Target="../media/image65.png"/><Relationship Id="rId9" Type="http://schemas.openxmlformats.org/officeDocument/2006/relationships/image" Target="../media/image75.png"/></Relationships>
</file>

<file path=ppt/slides/_rels/slide11.xml.rels><?xml version="1.0" encoding="UTF-8" standalone="yes"?>
<Relationships xmlns="http://schemas.openxmlformats.org/package/2006/relationships"><Relationship Id="rId8" Type="http://schemas.openxmlformats.org/officeDocument/2006/relationships/image" Target="../media/image640.png"/><Relationship Id="rId3" Type="http://schemas.openxmlformats.org/officeDocument/2006/relationships/image" Target="../media/image72.png"/><Relationship Id="rId7" Type="http://schemas.openxmlformats.org/officeDocument/2006/relationships/image" Target="../media/image77.png"/><Relationship Id="rId12" Type="http://schemas.microsoft.com/office/2007/relationships/hdphoto" Target="../media/hdphoto28.wdp"/><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76.png"/><Relationship Id="rId11" Type="http://schemas.openxmlformats.org/officeDocument/2006/relationships/image" Target="../media/image42.png"/><Relationship Id="rId5" Type="http://schemas.openxmlformats.org/officeDocument/2006/relationships/image" Target="../media/image610.png"/><Relationship Id="rId10" Type="http://schemas.openxmlformats.org/officeDocument/2006/relationships/image" Target="../media/image78.png"/><Relationship Id="rId4" Type="http://schemas.openxmlformats.org/officeDocument/2006/relationships/image" Target="../media/image73.png"/><Relationship Id="rId9" Type="http://schemas.openxmlformats.org/officeDocument/2006/relationships/image" Target="../media/image650.png"/></Relationships>
</file>

<file path=ppt/slides/_rels/slide12.xml.rels><?xml version="1.0" encoding="UTF-8" standalone="yes"?>
<Relationships xmlns="http://schemas.openxmlformats.org/package/2006/relationships"><Relationship Id="rId8" Type="http://schemas.openxmlformats.org/officeDocument/2006/relationships/image" Target="../media/image640.png"/><Relationship Id="rId3" Type="http://schemas.openxmlformats.org/officeDocument/2006/relationships/image" Target="../media/image72.png"/><Relationship Id="rId7" Type="http://schemas.openxmlformats.org/officeDocument/2006/relationships/image" Target="../media/image77.png"/><Relationship Id="rId12" Type="http://schemas.microsoft.com/office/2007/relationships/hdphoto" Target="../media/hdphoto28.wdp"/><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76.png"/><Relationship Id="rId11" Type="http://schemas.openxmlformats.org/officeDocument/2006/relationships/image" Target="../media/image42.png"/><Relationship Id="rId5" Type="http://schemas.openxmlformats.org/officeDocument/2006/relationships/image" Target="../media/image610.png"/><Relationship Id="rId10" Type="http://schemas.openxmlformats.org/officeDocument/2006/relationships/image" Target="../media/image78.png"/><Relationship Id="rId4" Type="http://schemas.openxmlformats.org/officeDocument/2006/relationships/image" Target="../media/image73.png"/><Relationship Id="rId9" Type="http://schemas.openxmlformats.org/officeDocument/2006/relationships/image" Target="../media/image650.png"/></Relationships>
</file>

<file path=ppt/slides/_rels/slide13.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image" Target="../media/image71.png"/><Relationship Id="rId4" Type="http://schemas.openxmlformats.org/officeDocument/2006/relationships/image" Target="../media/image80.png"/></Relationships>
</file>

<file path=ppt/slides/_rels/slide1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800.png"/><Relationship Id="rId5" Type="http://schemas.openxmlformats.org/officeDocument/2006/relationships/image" Target="../media/image790.png"/><Relationship Id="rId4" Type="http://schemas.openxmlformats.org/officeDocument/2006/relationships/image" Target="../media/image84.png"/></Relationships>
</file>

<file path=ppt/slides/_rels/slide1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audio" Target="../media/media12.mp3"/><Relationship Id="rId3" Type="http://schemas.microsoft.com/office/2007/relationships/media" Target="../media/media10.mp3"/><Relationship Id="rId7" Type="http://schemas.microsoft.com/office/2007/relationships/media" Target="../media/media12.mp3"/><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audio" Target="../media/media11.mp3"/><Relationship Id="rId11" Type="http://schemas.openxmlformats.org/officeDocument/2006/relationships/image" Target="../media/image9.png"/><Relationship Id="rId5" Type="http://schemas.microsoft.com/office/2007/relationships/media" Target="../media/media11.mp3"/><Relationship Id="rId10" Type="http://schemas.openxmlformats.org/officeDocument/2006/relationships/image" Target="../media/image43.png"/><Relationship Id="rId4" Type="http://schemas.openxmlformats.org/officeDocument/2006/relationships/audio" Target="../media/media10.mp3"/><Relationship Id="rId9"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audio" Target="../media/media12.mp3"/><Relationship Id="rId3" Type="http://schemas.microsoft.com/office/2007/relationships/media" Target="../media/media10.mp3"/><Relationship Id="rId7" Type="http://schemas.microsoft.com/office/2007/relationships/media" Target="../media/media12.mp3"/><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audio" Target="../media/media11.mp3"/><Relationship Id="rId11" Type="http://schemas.openxmlformats.org/officeDocument/2006/relationships/image" Target="../media/image9.png"/><Relationship Id="rId5" Type="http://schemas.microsoft.com/office/2007/relationships/media" Target="../media/media11.mp3"/><Relationship Id="rId10" Type="http://schemas.openxmlformats.org/officeDocument/2006/relationships/image" Target="../media/image43.png"/><Relationship Id="rId4" Type="http://schemas.openxmlformats.org/officeDocument/2006/relationships/audio" Target="../media/media10.mp3"/><Relationship Id="rId9"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audio" Target="../media/media12.mp3"/><Relationship Id="rId3" Type="http://schemas.microsoft.com/office/2007/relationships/media" Target="../media/media10.mp3"/><Relationship Id="rId7" Type="http://schemas.microsoft.com/office/2007/relationships/media" Target="../media/media12.mp3"/><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audio" Target="../media/media11.mp3"/><Relationship Id="rId11" Type="http://schemas.openxmlformats.org/officeDocument/2006/relationships/image" Target="../media/image9.png"/><Relationship Id="rId5" Type="http://schemas.microsoft.com/office/2007/relationships/media" Target="../media/media11.mp3"/><Relationship Id="rId10" Type="http://schemas.openxmlformats.org/officeDocument/2006/relationships/image" Target="../media/image43.png"/><Relationship Id="rId4" Type="http://schemas.openxmlformats.org/officeDocument/2006/relationships/audio" Target="../media/media10.mp3"/><Relationship Id="rId9"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slide" Target="slide3.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image" Target="../media/image6.jpe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audio" Target="../media/media12.mp3"/><Relationship Id="rId3" Type="http://schemas.microsoft.com/office/2007/relationships/media" Target="../media/media10.mp3"/><Relationship Id="rId7" Type="http://schemas.microsoft.com/office/2007/relationships/media" Target="../media/media12.mp3"/><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audio" Target="../media/media11.mp3"/><Relationship Id="rId11" Type="http://schemas.openxmlformats.org/officeDocument/2006/relationships/image" Target="../media/image9.png"/><Relationship Id="rId5" Type="http://schemas.microsoft.com/office/2007/relationships/media" Target="../media/media11.mp3"/><Relationship Id="rId10" Type="http://schemas.openxmlformats.org/officeDocument/2006/relationships/image" Target="../media/image43.png"/><Relationship Id="rId4" Type="http://schemas.openxmlformats.org/officeDocument/2006/relationships/audio" Target="../media/media10.mp3"/><Relationship Id="rId9"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3" Type="http://schemas.openxmlformats.org/officeDocument/2006/relationships/slideLayout" Target="../slideLayouts/slideLayout1.xml"/><Relationship Id="rId18" Type="http://schemas.openxmlformats.org/officeDocument/2006/relationships/image" Target="../media/image12.png"/><Relationship Id="rId26" Type="http://schemas.openxmlformats.org/officeDocument/2006/relationships/image" Target="../media/image16.png"/><Relationship Id="rId39" Type="http://schemas.microsoft.com/office/2007/relationships/hdphoto" Target="../media/hdphoto14.wdp"/><Relationship Id="rId21" Type="http://schemas.microsoft.com/office/2007/relationships/hdphoto" Target="../media/hdphoto6.wdp"/><Relationship Id="rId34" Type="http://schemas.openxmlformats.org/officeDocument/2006/relationships/slide" Target="slide9.xml"/><Relationship Id="rId42" Type="http://schemas.openxmlformats.org/officeDocument/2006/relationships/image" Target="../media/image24.png"/><Relationship Id="rId47" Type="http://schemas.microsoft.com/office/2007/relationships/hdphoto" Target="../media/hdphoto18.wdp"/><Relationship Id="rId50" Type="http://schemas.microsoft.com/office/2007/relationships/hdphoto" Target="../media/hdphoto19.wdp"/><Relationship Id="rId55" Type="http://schemas.openxmlformats.org/officeDocument/2006/relationships/image" Target="../media/image30.png"/><Relationship Id="rId63" Type="http://schemas.openxmlformats.org/officeDocument/2006/relationships/slide" Target="slide8.xml"/><Relationship Id="rId7" Type="http://schemas.microsoft.com/office/2007/relationships/media" Target="../media/media5.mp3"/><Relationship Id="rId2" Type="http://schemas.openxmlformats.org/officeDocument/2006/relationships/audio" Target="../media/media2.m4a"/><Relationship Id="rId16" Type="http://schemas.openxmlformats.org/officeDocument/2006/relationships/image" Target="../media/image11.png"/><Relationship Id="rId20" Type="http://schemas.openxmlformats.org/officeDocument/2006/relationships/image" Target="../media/image13.png"/><Relationship Id="rId29" Type="http://schemas.microsoft.com/office/2007/relationships/hdphoto" Target="../media/hdphoto10.wdp"/><Relationship Id="rId41" Type="http://schemas.microsoft.com/office/2007/relationships/hdphoto" Target="../media/hdphoto15.wdp"/><Relationship Id="rId54" Type="http://schemas.openxmlformats.org/officeDocument/2006/relationships/slide" Target="slide6.xml"/><Relationship Id="rId62" Type="http://schemas.microsoft.com/office/2007/relationships/hdphoto" Target="../media/hdphoto23.wdp"/><Relationship Id="rId1" Type="http://schemas.microsoft.com/office/2007/relationships/media" Target="../media/media2.m4a"/><Relationship Id="rId6" Type="http://schemas.openxmlformats.org/officeDocument/2006/relationships/audio" Target="../media/media4.m4a"/><Relationship Id="rId11" Type="http://schemas.microsoft.com/office/2007/relationships/media" Target="../media/media7.m4a"/><Relationship Id="rId24" Type="http://schemas.openxmlformats.org/officeDocument/2006/relationships/image" Target="../media/image15.png"/><Relationship Id="rId32" Type="http://schemas.openxmlformats.org/officeDocument/2006/relationships/image" Target="../media/image19.png"/><Relationship Id="rId37" Type="http://schemas.openxmlformats.org/officeDocument/2006/relationships/image" Target="../media/image21.png"/><Relationship Id="rId40" Type="http://schemas.openxmlformats.org/officeDocument/2006/relationships/image" Target="../media/image23.png"/><Relationship Id="rId45" Type="http://schemas.microsoft.com/office/2007/relationships/hdphoto" Target="../media/hdphoto17.wdp"/><Relationship Id="rId53" Type="http://schemas.microsoft.com/office/2007/relationships/hdphoto" Target="../media/hdphoto20.wdp"/><Relationship Id="rId58" Type="http://schemas.openxmlformats.org/officeDocument/2006/relationships/image" Target="../media/image31.png"/><Relationship Id="rId66" Type="http://schemas.openxmlformats.org/officeDocument/2006/relationships/image" Target="../media/image9.png"/><Relationship Id="rId5" Type="http://schemas.microsoft.com/office/2007/relationships/media" Target="../media/media4.m4a"/><Relationship Id="rId15" Type="http://schemas.microsoft.com/office/2007/relationships/hdphoto" Target="../media/hdphoto3.wdp"/><Relationship Id="rId23" Type="http://schemas.microsoft.com/office/2007/relationships/hdphoto" Target="../media/hdphoto7.wdp"/><Relationship Id="rId28" Type="http://schemas.openxmlformats.org/officeDocument/2006/relationships/image" Target="../media/image17.png"/><Relationship Id="rId36" Type="http://schemas.microsoft.com/office/2007/relationships/hdphoto" Target="../media/hdphoto13.wdp"/><Relationship Id="rId49" Type="http://schemas.openxmlformats.org/officeDocument/2006/relationships/image" Target="../media/image28.png"/><Relationship Id="rId57" Type="http://schemas.openxmlformats.org/officeDocument/2006/relationships/slide" Target="slide5.xml"/><Relationship Id="rId61" Type="http://schemas.openxmlformats.org/officeDocument/2006/relationships/image" Target="../media/image32.png"/><Relationship Id="rId10" Type="http://schemas.openxmlformats.org/officeDocument/2006/relationships/audio" Target="../media/media6.m4a"/><Relationship Id="rId19" Type="http://schemas.microsoft.com/office/2007/relationships/hdphoto" Target="../media/hdphoto5.wdp"/><Relationship Id="rId31" Type="http://schemas.microsoft.com/office/2007/relationships/hdphoto" Target="../media/hdphoto11.wdp"/><Relationship Id="rId44" Type="http://schemas.openxmlformats.org/officeDocument/2006/relationships/image" Target="../media/image25.png"/><Relationship Id="rId52" Type="http://schemas.openxmlformats.org/officeDocument/2006/relationships/image" Target="../media/image29.png"/><Relationship Id="rId60" Type="http://schemas.openxmlformats.org/officeDocument/2006/relationships/slide" Target="slide7.xml"/><Relationship Id="rId65" Type="http://schemas.microsoft.com/office/2007/relationships/hdphoto" Target="../media/hdphoto24.wdp"/><Relationship Id="rId4" Type="http://schemas.openxmlformats.org/officeDocument/2006/relationships/audio" Target="../media/media3.m4a"/><Relationship Id="rId9" Type="http://schemas.microsoft.com/office/2007/relationships/media" Target="../media/media6.m4a"/><Relationship Id="rId14" Type="http://schemas.openxmlformats.org/officeDocument/2006/relationships/image" Target="../media/image10.png"/><Relationship Id="rId22" Type="http://schemas.openxmlformats.org/officeDocument/2006/relationships/image" Target="../media/image14.png"/><Relationship Id="rId27" Type="http://schemas.microsoft.com/office/2007/relationships/hdphoto" Target="../media/hdphoto9.wdp"/><Relationship Id="rId30" Type="http://schemas.openxmlformats.org/officeDocument/2006/relationships/image" Target="../media/image18.png"/><Relationship Id="rId35" Type="http://schemas.openxmlformats.org/officeDocument/2006/relationships/image" Target="../media/image20.png"/><Relationship Id="rId43" Type="http://schemas.microsoft.com/office/2007/relationships/hdphoto" Target="../media/hdphoto16.wdp"/><Relationship Id="rId48" Type="http://schemas.openxmlformats.org/officeDocument/2006/relationships/image" Target="../media/image27.png"/><Relationship Id="rId56" Type="http://schemas.microsoft.com/office/2007/relationships/hdphoto" Target="../media/hdphoto21.wdp"/><Relationship Id="rId64" Type="http://schemas.openxmlformats.org/officeDocument/2006/relationships/image" Target="../media/image33.png"/><Relationship Id="rId8" Type="http://schemas.openxmlformats.org/officeDocument/2006/relationships/audio" Target="../media/media5.mp3"/><Relationship Id="rId51" Type="http://schemas.openxmlformats.org/officeDocument/2006/relationships/slide" Target="slide4.xml"/><Relationship Id="rId3" Type="http://schemas.microsoft.com/office/2007/relationships/media" Target="../media/media3.m4a"/><Relationship Id="rId12" Type="http://schemas.openxmlformats.org/officeDocument/2006/relationships/audio" Target="../media/media7.m4a"/><Relationship Id="rId17" Type="http://schemas.microsoft.com/office/2007/relationships/hdphoto" Target="../media/hdphoto4.wdp"/><Relationship Id="rId25" Type="http://schemas.microsoft.com/office/2007/relationships/hdphoto" Target="../media/hdphoto8.wdp"/><Relationship Id="rId33" Type="http://schemas.microsoft.com/office/2007/relationships/hdphoto" Target="../media/hdphoto12.wdp"/><Relationship Id="rId38" Type="http://schemas.openxmlformats.org/officeDocument/2006/relationships/image" Target="../media/image22.png"/><Relationship Id="rId46" Type="http://schemas.openxmlformats.org/officeDocument/2006/relationships/image" Target="../media/image26.png"/><Relationship Id="rId59" Type="http://schemas.microsoft.com/office/2007/relationships/hdphoto" Target="../media/hdphoto22.wdp"/></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 Id="rId6" Type="http://schemas.microsoft.com/office/2007/relationships/hdphoto" Target="../media/hdphoto25.wdp"/><Relationship Id="rId5" Type="http://schemas.openxmlformats.org/officeDocument/2006/relationships/image" Target="../media/image36.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0.png"/><Relationship Id="rId2" Type="http://schemas.openxmlformats.org/officeDocument/2006/relationships/image" Target="../media/image34.jpeg"/><Relationship Id="rId1" Type="http://schemas.openxmlformats.org/officeDocument/2006/relationships/slideLayout" Target="../slideLayouts/slideLayout1.xml"/><Relationship Id="rId6" Type="http://schemas.microsoft.com/office/2007/relationships/hdphoto" Target="../media/hdphoto25.wdp"/><Relationship Id="rId5" Type="http://schemas.openxmlformats.org/officeDocument/2006/relationships/image" Target="../media/image36.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7" Type="http://schemas.microsoft.com/office/2007/relationships/hdphoto" Target="../media/hdphoto25.wdp"/><Relationship Id="rId2" Type="http://schemas.openxmlformats.org/officeDocument/2006/relationships/image" Target="../media/image34.jpe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slide" Target="slide3.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xml"/><Relationship Id="rId7" Type="http://schemas.microsoft.com/office/2007/relationships/hdphoto" Target="../media/hdphoto27.wdp"/><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38.png"/><Relationship Id="rId5" Type="http://schemas.microsoft.com/office/2007/relationships/hdphoto" Target="../media/hdphoto26.wdp"/><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n89 zalo Cuong Bui"/>
          <p:cNvGrpSpPr/>
          <p:nvPr/>
        </p:nvGrpSpPr>
        <p:grpSpPr>
          <a:xfrm rot="-528714">
            <a:off x="-403090" y="-89087"/>
            <a:ext cx="3233303" cy="4114164"/>
            <a:chOff x="0" y="0"/>
            <a:chExt cx="6466606" cy="8228328"/>
          </a:xfrm>
        </p:grpSpPr>
        <p:grpSp>
          <p:nvGrpSpPr>
            <p:cNvPr id="3" name="Group 3"/>
            <p:cNvGrpSpPr/>
            <p:nvPr/>
          </p:nvGrpSpPr>
          <p:grpSpPr>
            <a:xfrm>
              <a:off x="0" y="0"/>
              <a:ext cx="6466606" cy="8228328"/>
              <a:chOff x="0" y="0"/>
              <a:chExt cx="1913890" cy="2435298"/>
            </a:xfrm>
          </p:grpSpPr>
          <p:sp>
            <p:nvSpPr>
              <p:cNvPr id="4" name="Freeform 4"/>
              <p:cNvSpPr/>
              <p:nvPr/>
            </p:nvSpPr>
            <p:spPr>
              <a:xfrm>
                <a:off x="0" y="0"/>
                <a:ext cx="1913890" cy="2435298"/>
              </a:xfrm>
              <a:custGeom>
                <a:avLst/>
                <a:gdLst/>
                <a:ahLst/>
                <a:cxnLst/>
                <a:rect l="l" t="t" r="r" b="b"/>
                <a:pathLst>
                  <a:path w="1913890" h="2435298">
                    <a:moveTo>
                      <a:pt x="1789430" y="2435298"/>
                    </a:moveTo>
                    <a:lnTo>
                      <a:pt x="124460" y="2435298"/>
                    </a:lnTo>
                    <a:cubicBezTo>
                      <a:pt x="55880" y="2435298"/>
                      <a:pt x="0" y="2379418"/>
                      <a:pt x="0" y="2310838"/>
                    </a:cubicBezTo>
                    <a:lnTo>
                      <a:pt x="0" y="124460"/>
                    </a:lnTo>
                    <a:cubicBezTo>
                      <a:pt x="0" y="55880"/>
                      <a:pt x="55880" y="0"/>
                      <a:pt x="124460" y="0"/>
                    </a:cubicBezTo>
                    <a:lnTo>
                      <a:pt x="1789430" y="0"/>
                    </a:lnTo>
                    <a:cubicBezTo>
                      <a:pt x="1858010" y="0"/>
                      <a:pt x="1913890" y="55880"/>
                      <a:pt x="1913890" y="124460"/>
                    </a:cubicBezTo>
                    <a:lnTo>
                      <a:pt x="1913890" y="2310838"/>
                    </a:lnTo>
                    <a:cubicBezTo>
                      <a:pt x="1913890" y="2379418"/>
                      <a:pt x="1858010" y="2435298"/>
                      <a:pt x="1789430" y="2435298"/>
                    </a:cubicBezTo>
                    <a:close/>
                  </a:path>
                </a:pathLst>
              </a:custGeom>
              <a:solidFill>
                <a:srgbClr val="FDF6F2"/>
              </a:solidFill>
            </p:spPr>
            <p:txBody>
              <a:bodyPr/>
              <a:lstStyle/>
              <a:p>
                <a:endParaRPr lang="en-US">
                  <a:latin typeface="Cambria" panose="02040503050406030204" pitchFamily="18" charset="0"/>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Lst>
            </a:blip>
            <a:srcRect l="11037" r="11037"/>
            <a:stretch/>
          </p:blipFill>
          <p:spPr>
            <a:xfrm>
              <a:off x="481565" y="582909"/>
              <a:ext cx="5503477" cy="7062509"/>
            </a:xfrm>
            <a:prstGeom prst="rect">
              <a:avLst/>
            </a:prstGeom>
            <a:blipFill>
              <a:blip r:embed="rId3"/>
              <a:stretch>
                <a:fillRect/>
              </a:stretch>
            </a:blipFill>
          </p:spPr>
        </p:pic>
      </p:grpSp>
      <p:grpSp>
        <p:nvGrpSpPr>
          <p:cNvPr id="6" name="Group 6" descr="n89 zalo Cuong Bui"/>
          <p:cNvGrpSpPr/>
          <p:nvPr/>
        </p:nvGrpSpPr>
        <p:grpSpPr>
          <a:xfrm rot="540476">
            <a:off x="2030887" y="2828548"/>
            <a:ext cx="3233303" cy="4114164"/>
            <a:chOff x="0" y="0"/>
            <a:chExt cx="6466606" cy="8228328"/>
          </a:xfrm>
        </p:grpSpPr>
        <p:grpSp>
          <p:nvGrpSpPr>
            <p:cNvPr id="7" name="Group 7"/>
            <p:cNvGrpSpPr/>
            <p:nvPr/>
          </p:nvGrpSpPr>
          <p:grpSpPr>
            <a:xfrm>
              <a:off x="0" y="0"/>
              <a:ext cx="6466606" cy="8228328"/>
              <a:chOff x="0" y="0"/>
              <a:chExt cx="1913890" cy="2435298"/>
            </a:xfrm>
          </p:grpSpPr>
          <p:sp>
            <p:nvSpPr>
              <p:cNvPr id="8" name="Freeform 8"/>
              <p:cNvSpPr/>
              <p:nvPr/>
            </p:nvSpPr>
            <p:spPr>
              <a:xfrm>
                <a:off x="0" y="0"/>
                <a:ext cx="1913890" cy="2435298"/>
              </a:xfrm>
              <a:custGeom>
                <a:avLst/>
                <a:gdLst/>
                <a:ahLst/>
                <a:cxnLst/>
                <a:rect l="l" t="t" r="r" b="b"/>
                <a:pathLst>
                  <a:path w="1913890" h="2435298">
                    <a:moveTo>
                      <a:pt x="1789430" y="2435298"/>
                    </a:moveTo>
                    <a:lnTo>
                      <a:pt x="124460" y="2435298"/>
                    </a:lnTo>
                    <a:cubicBezTo>
                      <a:pt x="55880" y="2435298"/>
                      <a:pt x="0" y="2379418"/>
                      <a:pt x="0" y="2310838"/>
                    </a:cubicBezTo>
                    <a:lnTo>
                      <a:pt x="0" y="124460"/>
                    </a:lnTo>
                    <a:cubicBezTo>
                      <a:pt x="0" y="55880"/>
                      <a:pt x="55880" y="0"/>
                      <a:pt x="124460" y="0"/>
                    </a:cubicBezTo>
                    <a:lnTo>
                      <a:pt x="1789430" y="0"/>
                    </a:lnTo>
                    <a:cubicBezTo>
                      <a:pt x="1858010" y="0"/>
                      <a:pt x="1913890" y="55880"/>
                      <a:pt x="1913890" y="124460"/>
                    </a:cubicBezTo>
                    <a:lnTo>
                      <a:pt x="1913890" y="2310838"/>
                    </a:lnTo>
                    <a:cubicBezTo>
                      <a:pt x="1913890" y="2379418"/>
                      <a:pt x="1858010" y="2435298"/>
                      <a:pt x="1789430" y="2435298"/>
                    </a:cubicBezTo>
                    <a:close/>
                  </a:path>
                </a:pathLst>
              </a:custGeom>
              <a:solidFill>
                <a:srgbClr val="FDF6F2"/>
              </a:solidFill>
            </p:spPr>
            <p:txBody>
              <a:bodyPr/>
              <a:lstStyle/>
              <a:p>
                <a:endParaRPr lang="en-US">
                  <a:latin typeface="Cambria" panose="02040503050406030204" pitchFamily="18" charset="0"/>
                </a:endParaRPr>
              </a:p>
            </p:txBody>
          </p:sp>
        </p:grpSp>
        <p:pic>
          <p:nvPicPr>
            <p:cNvPr id="9" name="Picture 9"/>
            <p:cNvPicPr>
              <a:picLocks noChangeAspect="1"/>
            </p:cNvPicPr>
            <p:nvPr/>
          </p:nvPicPr>
          <p:blipFill>
            <a:blip r:embed="rId4">
              <a:extLst>
                <a:ext uri="{28A0092B-C50C-407E-A947-70E740481C1C}">
                  <a14:useLocalDpi xmlns:a14="http://schemas.microsoft.com/office/drawing/2010/main" val="0"/>
                </a:ext>
              </a:extLst>
            </a:blip>
            <a:srcRect l="18392" r="18392"/>
            <a:stretch/>
          </p:blipFill>
          <p:spPr>
            <a:xfrm>
              <a:off x="481565" y="582911"/>
              <a:ext cx="5503477" cy="7062509"/>
            </a:xfrm>
            <a:prstGeom prst="rect">
              <a:avLst/>
            </a:prstGeom>
          </p:spPr>
        </p:pic>
      </p:grpSp>
      <p:pic>
        <p:nvPicPr>
          <p:cNvPr id="16" name="Picture 16" descr="n89 zalo Cuong Bui"/>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34629">
            <a:off x="2333294" y="754798"/>
            <a:ext cx="1868515" cy="1515195"/>
          </a:xfrm>
          <a:prstGeom prst="rect">
            <a:avLst/>
          </a:prstGeom>
        </p:spPr>
      </p:pic>
      <p:pic>
        <p:nvPicPr>
          <p:cNvPr id="17" name="Picture 17" descr="n89 zalo Cuong Bui"/>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73979">
            <a:off x="402033" y="3856674"/>
            <a:ext cx="2011092" cy="1433360"/>
          </a:xfrm>
          <a:prstGeom prst="rect">
            <a:avLst/>
          </a:prstGeom>
        </p:spPr>
      </p:pic>
      <p:pic>
        <p:nvPicPr>
          <p:cNvPr id="18" name="Picture 18" descr="n89 zalo Cuong Bui"/>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16424" y="1987525"/>
            <a:ext cx="447981" cy="561251"/>
          </a:xfrm>
          <a:prstGeom prst="rect">
            <a:avLst/>
          </a:prstGeom>
        </p:spPr>
      </p:pic>
      <p:pic>
        <p:nvPicPr>
          <p:cNvPr id="19" name="Picture 19" descr="n89 zalo Cuong Bui"/>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96912" y="5506623"/>
            <a:ext cx="447981" cy="561251"/>
          </a:xfrm>
          <a:prstGeom prst="rect">
            <a:avLst/>
          </a:prstGeom>
        </p:spPr>
      </p:pic>
      <p:sp>
        <p:nvSpPr>
          <p:cNvPr id="20" name="TextBox 20" descr="n89 zalo Cuong Bui"/>
          <p:cNvSpPr txBox="1"/>
          <p:nvPr/>
        </p:nvSpPr>
        <p:spPr>
          <a:xfrm>
            <a:off x="5849777" y="966788"/>
            <a:ext cx="6045311" cy="4924425"/>
          </a:xfrm>
          <a:prstGeom prst="rect">
            <a:avLst/>
          </a:prstGeom>
        </p:spPr>
        <p:txBody>
          <a:bodyPr wrap="square" lIns="0" tIns="0" rIns="0" bIns="0" rtlCol="0" anchor="t">
            <a:spAutoFit/>
          </a:bodyPr>
          <a:lstStyle/>
          <a:p>
            <a:pPr algn="ctr" defTabSz="609630"/>
            <a:r>
              <a:rPr lang="en-US" sz="6400" b="1">
                <a:solidFill>
                  <a:srgbClr val="965A38"/>
                </a:solidFill>
                <a:latin typeface="Arial" panose="020B0604020202020204" pitchFamily="34" charset="0"/>
                <a:ea typeface="Aachen" panose="02020500000000000000" pitchFamily="18" charset="0"/>
                <a:cs typeface="Arial" panose="020B0604020202020204" pitchFamily="34" charset="0"/>
              </a:rPr>
              <a:t>Chào mừng quý thầy cô</a:t>
            </a:r>
          </a:p>
          <a:p>
            <a:pPr algn="ctr" defTabSz="609630"/>
            <a:endParaRPr lang="en-US" sz="6400" b="1">
              <a:solidFill>
                <a:srgbClr val="965A38"/>
              </a:solidFill>
              <a:latin typeface="Arial" panose="020B0604020202020204" pitchFamily="34" charset="0"/>
              <a:ea typeface="Aachen" panose="02020500000000000000" pitchFamily="18" charset="0"/>
              <a:cs typeface="Arial" panose="020B0604020202020204" pitchFamily="34" charset="0"/>
            </a:endParaRPr>
          </a:p>
          <a:p>
            <a:pPr algn="ctr" defTabSz="609630"/>
            <a:r>
              <a:rPr lang="en-US" sz="6400" b="1">
                <a:solidFill>
                  <a:srgbClr val="965A38"/>
                </a:solidFill>
                <a:latin typeface="Arial" panose="020B0604020202020204" pitchFamily="34" charset="0"/>
                <a:ea typeface="Aachen" panose="02020500000000000000" pitchFamily="18" charset="0"/>
                <a:cs typeface="Arial" panose="020B0604020202020204" pitchFamily="34" charset="0"/>
              </a:rPr>
              <a:t>Đến dự giờ thăm lớp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1000"/>
                                        <p:tgtEl>
                                          <p:spTgt spid="20">
                                            <p:txEl>
                                              <p:pRg st="0" end="0"/>
                                            </p:txEl>
                                          </p:spTgt>
                                        </p:tgtEl>
                                      </p:cBhvr>
                                    </p:animEffect>
                                    <p:anim calcmode="lin" valueType="num">
                                      <p:cBhvr>
                                        <p:cTn id="8"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0">
                                            <p:txEl>
                                              <p:pRg st="2" end="2"/>
                                            </p:txEl>
                                          </p:spTgt>
                                        </p:tgtEl>
                                        <p:attrNameLst>
                                          <p:attrName>style.visibility</p:attrName>
                                        </p:attrNameLst>
                                      </p:cBhvr>
                                      <p:to>
                                        <p:strVal val="visible"/>
                                      </p:to>
                                    </p:set>
                                    <p:animEffect transition="in" filter="fade">
                                      <p:cBhvr>
                                        <p:cTn id="13" dur="1000"/>
                                        <p:tgtEl>
                                          <p:spTgt spid="20">
                                            <p:txEl>
                                              <p:pRg st="2" end="2"/>
                                            </p:txEl>
                                          </p:spTgt>
                                        </p:tgtEl>
                                      </p:cBhvr>
                                    </p:animEffect>
                                    <p:anim calcmode="lin" valueType="num">
                                      <p:cBhvr>
                                        <p:cTn id="14"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81" name="Google Shape;881;p31" descr="n89 zalo Cuong Bui"/>
          <p:cNvSpPr txBox="1">
            <a:spLocks noGrp="1"/>
          </p:cNvSpPr>
          <p:nvPr>
            <p:ph type="subTitle" idx="4"/>
          </p:nvPr>
        </p:nvSpPr>
        <p:spPr>
          <a:xfrm flipH="1">
            <a:off x="6817446" y="4443262"/>
            <a:ext cx="4242000" cy="763200"/>
          </a:xfrm>
          <a:prstGeom prst="rect">
            <a:avLst/>
          </a:prstGeom>
        </p:spPr>
        <p:txBody>
          <a:bodyPr spcFirstLastPara="1" vert="horz" wrap="square" lIns="121900" tIns="121900" rIns="121900" bIns="121900" rtlCol="0" anchor="b" anchorCtr="0">
            <a:noAutofit/>
          </a:bodyPr>
          <a:lstStyle/>
          <a:p>
            <a:pPr marL="0" indent="0"/>
            <a:r>
              <a:rPr lang="en-US" b="1" err="1"/>
              <a:t>Nhóm</a:t>
            </a:r>
            <a:r>
              <a:rPr lang="en-US" b="1"/>
              <a:t> </a:t>
            </a:r>
            <a:r>
              <a:rPr lang="en-US" b="1" err="1"/>
              <a:t>chẳn</a:t>
            </a:r>
            <a:endParaRPr/>
          </a:p>
        </p:txBody>
      </p:sp>
      <p:sp>
        <p:nvSpPr>
          <p:cNvPr id="882" name="Google Shape;882;p31" descr="n89 zalo Cuong Bui"/>
          <p:cNvSpPr txBox="1">
            <a:spLocks noGrp="1"/>
          </p:cNvSpPr>
          <p:nvPr>
            <p:ph type="subTitle" idx="2"/>
          </p:nvPr>
        </p:nvSpPr>
        <p:spPr>
          <a:xfrm flipH="1">
            <a:off x="787526" y="4643130"/>
            <a:ext cx="4242000" cy="763200"/>
          </a:xfrm>
          <a:prstGeom prst="rect">
            <a:avLst/>
          </a:prstGeom>
        </p:spPr>
        <p:txBody>
          <a:bodyPr spcFirstLastPara="1" vert="horz" wrap="square" lIns="121900" tIns="121900" rIns="121900" bIns="121900" rtlCol="0" anchor="b" anchorCtr="0">
            <a:noAutofit/>
          </a:bodyPr>
          <a:lstStyle/>
          <a:p>
            <a:pPr marL="0" indent="0"/>
            <a:r>
              <a:rPr lang="en-US" b="1" err="1"/>
              <a:t>Nhóm</a:t>
            </a:r>
            <a:r>
              <a:rPr lang="en-US" b="1"/>
              <a:t> </a:t>
            </a:r>
            <a:r>
              <a:rPr lang="en-US" b="1" err="1"/>
              <a:t>lẻ</a:t>
            </a:r>
            <a:endParaRPr/>
          </a:p>
        </p:txBody>
      </p:sp>
      <p:sp>
        <p:nvSpPr>
          <p:cNvPr id="883" name="Google Shape;883;p31" descr="n89 zalo Cuong Bui"/>
          <p:cNvSpPr txBox="1">
            <a:spLocks noGrp="1"/>
          </p:cNvSpPr>
          <p:nvPr>
            <p:ph type="ctrTitle"/>
          </p:nvPr>
        </p:nvSpPr>
        <p:spPr>
          <a:xfrm>
            <a:off x="2666976" y="571480"/>
            <a:ext cx="6824800" cy="788000"/>
          </a:xfrm>
          <a:prstGeom prst="rect">
            <a:avLst/>
          </a:prstGeom>
        </p:spPr>
        <p:txBody>
          <a:bodyPr spcFirstLastPara="1" vert="horz" wrap="square" lIns="121900" tIns="121900" rIns="121900" bIns="121900" rtlCol="0" anchor="ctr" anchorCtr="0">
            <a:noAutofit/>
          </a:bodyPr>
          <a:lstStyle/>
          <a:p>
            <a:pPr algn="ctr"/>
            <a:r>
              <a:rPr lang="vi-VN" b="1">
                <a:latin typeface="Cambria" panose="02040503050406030204" pitchFamily="18" charset="0"/>
              </a:rPr>
              <a:t>Vòng 1 </a:t>
            </a:r>
            <a:r>
              <a:rPr lang="vi-VN" b="1">
                <a:solidFill>
                  <a:schemeClr val="tx2">
                    <a:lumMod val="50000"/>
                  </a:schemeClr>
                </a:solidFill>
                <a:latin typeface="Cambria" panose="02040503050406030204" pitchFamily="18" charset="0"/>
              </a:rPr>
              <a:t>NHÓM CHUYÊN GIA</a:t>
            </a:r>
            <a:endParaRPr b="1">
              <a:solidFill>
                <a:schemeClr val="tx2">
                  <a:lumMod val="50000"/>
                </a:schemeClr>
              </a:solidFill>
            </a:endParaRPr>
          </a:p>
        </p:txBody>
      </p:sp>
      <p:sp>
        <p:nvSpPr>
          <p:cNvPr id="19" name="Text Box 12" descr="n89 zalo Cuong Bui">
            <a:extLst>
              <a:ext uri="{FF2B5EF4-FFF2-40B4-BE49-F238E27FC236}">
                <a16:creationId xmlns:a16="http://schemas.microsoft.com/office/drawing/2014/main" id="{AADC5CF3-E747-6B1A-5837-0D0C7333DE1A}"/>
              </a:ext>
            </a:extLst>
          </p:cNvPr>
          <p:cNvSpPr txBox="1">
            <a:spLocks noChangeArrowheads="1"/>
          </p:cNvSpPr>
          <p:nvPr/>
        </p:nvSpPr>
        <p:spPr bwMode="auto">
          <a:xfrm>
            <a:off x="1575887" y="1774167"/>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2400" b="1">
                <a:solidFill>
                  <a:srgbClr val="FFFFFF"/>
                </a:solidFill>
                <a:latin typeface="Cambria" panose="02040503050406030204" pitchFamily="18" charset="0"/>
              </a:rPr>
              <a:t>+   +  +   +   + </a:t>
            </a:r>
          </a:p>
        </p:txBody>
      </p:sp>
      <p:sp>
        <p:nvSpPr>
          <p:cNvPr id="20" name="Text Box 13" descr="n89 zalo Cuong Bui">
            <a:extLst>
              <a:ext uri="{FF2B5EF4-FFF2-40B4-BE49-F238E27FC236}">
                <a16:creationId xmlns:a16="http://schemas.microsoft.com/office/drawing/2014/main" id="{5E7E8B6A-F1E9-677F-580F-D7547FB3D5D3}"/>
              </a:ext>
            </a:extLst>
          </p:cNvPr>
          <p:cNvSpPr txBox="1">
            <a:spLocks noChangeArrowheads="1"/>
          </p:cNvSpPr>
          <p:nvPr/>
        </p:nvSpPr>
        <p:spPr bwMode="auto">
          <a:xfrm>
            <a:off x="1575887" y="3907767"/>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r>
              <a:rPr lang="en-US" altLang="en-US">
                <a:latin typeface="Cambria" panose="02040503050406030204" pitchFamily="18" charset="0"/>
              </a:rPr>
              <a:t>-    -    -    -    -</a:t>
            </a:r>
          </a:p>
        </p:txBody>
      </p:sp>
      <p:sp>
        <p:nvSpPr>
          <p:cNvPr id="21" name="Line 14" descr="n89 zalo Cuong Bui">
            <a:extLst>
              <a:ext uri="{FF2B5EF4-FFF2-40B4-BE49-F238E27FC236}">
                <a16:creationId xmlns:a16="http://schemas.microsoft.com/office/drawing/2014/main" id="{5A91E865-F1F7-D29F-4D6E-6A120CEC82F5}"/>
              </a:ext>
            </a:extLst>
          </p:cNvPr>
          <p:cNvSpPr>
            <a:spLocks noChangeShapeType="1"/>
          </p:cNvSpPr>
          <p:nvPr/>
        </p:nvSpPr>
        <p:spPr bwMode="auto">
          <a:xfrm>
            <a:off x="1760434" y="2078967"/>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22" name="Line 19" descr="n89 zalo Cuong Bui">
            <a:extLst>
              <a:ext uri="{FF2B5EF4-FFF2-40B4-BE49-F238E27FC236}">
                <a16:creationId xmlns:a16="http://schemas.microsoft.com/office/drawing/2014/main" id="{EAF04BA1-6CD2-9AD6-C720-E1D499F84EFC}"/>
              </a:ext>
            </a:extLst>
          </p:cNvPr>
          <p:cNvSpPr>
            <a:spLocks noChangeShapeType="1"/>
          </p:cNvSpPr>
          <p:nvPr/>
        </p:nvSpPr>
        <p:spPr bwMode="auto">
          <a:xfrm>
            <a:off x="1760434" y="3327747"/>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3" name="TextBox 22" descr="n89 zalo Cuong Bui">
                <a:extLst>
                  <a:ext uri="{FF2B5EF4-FFF2-40B4-BE49-F238E27FC236}">
                    <a16:creationId xmlns:a16="http://schemas.microsoft.com/office/drawing/2014/main" id="{07A7FE44-B8F4-6356-B5F8-9ED764AF6C53}"/>
                  </a:ext>
                </a:extLst>
              </p:cNvPr>
              <p:cNvSpPr txBox="1"/>
              <p:nvPr/>
            </p:nvSpPr>
            <p:spPr>
              <a:xfrm>
                <a:off x="948736" y="304413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𝐸</m:t>
                          </m:r>
                        </m:e>
                      </m:acc>
                    </m:oMath>
                  </m:oMathPara>
                </a14:m>
                <a:endParaRPr lang="vi-VN" sz="2800">
                  <a:solidFill>
                    <a:srgbClr val="0E00DC"/>
                  </a:solidFill>
                </a:endParaRPr>
              </a:p>
            </p:txBody>
          </p:sp>
        </mc:Choice>
        <mc:Fallback xmlns="">
          <p:sp>
            <p:nvSpPr>
              <p:cNvPr id="23" name="TextBox 22" descr="n89 zalo Cuong Bui">
                <a:extLst>
                  <a:ext uri="{FF2B5EF4-FFF2-40B4-BE49-F238E27FC236}">
                    <a16:creationId xmlns:a16="http://schemas.microsoft.com/office/drawing/2014/main" id="{07A7FE44-B8F4-6356-B5F8-9ED764AF6C53}"/>
                  </a:ext>
                </a:extLst>
              </p:cNvPr>
              <p:cNvSpPr txBox="1">
                <a:spLocks noRot="1" noChangeAspect="1" noMove="1" noResize="1" noEditPoints="1" noAdjustHandles="1" noChangeArrowheads="1" noChangeShapeType="1" noTextEdit="1"/>
              </p:cNvSpPr>
              <p:nvPr/>
            </p:nvSpPr>
            <p:spPr>
              <a:xfrm>
                <a:off x="948736" y="3044132"/>
                <a:ext cx="1064333" cy="57547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descr="n89 zalo Cuong Bui">
                <a:extLst>
                  <a:ext uri="{FF2B5EF4-FFF2-40B4-BE49-F238E27FC236}">
                    <a16:creationId xmlns:a16="http://schemas.microsoft.com/office/drawing/2014/main" id="{B3AD6388-25C8-356F-52D2-A3F1634A87E3}"/>
                  </a:ext>
                </a:extLst>
              </p:cNvPr>
              <p:cNvSpPr txBox="1"/>
              <p:nvPr/>
            </p:nvSpPr>
            <p:spPr>
              <a:xfrm>
                <a:off x="2620244" y="2291407"/>
                <a:ext cx="429988" cy="3742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𝒒</m:t>
                      </m:r>
                    </m:oMath>
                  </m:oMathPara>
                </a14:m>
                <a:endParaRPr lang="vi-VN" b="1">
                  <a:solidFill>
                    <a:srgbClr val="FF0000"/>
                  </a:solidFill>
                </a:endParaRPr>
              </a:p>
            </p:txBody>
          </p:sp>
        </mc:Choice>
        <mc:Fallback xmlns="">
          <p:sp>
            <p:nvSpPr>
              <p:cNvPr id="24" name="TextBox 23" descr="n89 zalo Cuong Bui">
                <a:extLst>
                  <a:ext uri="{FF2B5EF4-FFF2-40B4-BE49-F238E27FC236}">
                    <a16:creationId xmlns:a16="http://schemas.microsoft.com/office/drawing/2014/main" id="{B3AD6388-25C8-356F-52D2-A3F1634A87E3}"/>
                  </a:ext>
                </a:extLst>
              </p:cNvPr>
              <p:cNvSpPr txBox="1">
                <a:spLocks noRot="1" noChangeAspect="1" noMove="1" noResize="1" noEditPoints="1" noAdjustHandles="1" noChangeArrowheads="1" noChangeShapeType="1" noTextEdit="1"/>
              </p:cNvSpPr>
              <p:nvPr/>
            </p:nvSpPr>
            <p:spPr>
              <a:xfrm>
                <a:off x="2620244" y="2291407"/>
                <a:ext cx="429988" cy="374240"/>
              </a:xfrm>
              <a:prstGeom prst="rect">
                <a:avLst/>
              </a:prstGeom>
              <a:blipFill>
                <a:blip r:embed="rId4"/>
                <a:stretch>
                  <a:fillRect b="-6557"/>
                </a:stretch>
              </a:blipFill>
            </p:spPr>
            <p:txBody>
              <a:bodyPr/>
              <a:lstStyle/>
              <a:p>
                <a:r>
                  <a:rPr lang="en-US">
                    <a:noFill/>
                  </a:rPr>
                  <a:t> </a:t>
                </a:r>
              </a:p>
            </p:txBody>
          </p:sp>
        </mc:Fallback>
      </mc:AlternateContent>
      <p:grpSp>
        <p:nvGrpSpPr>
          <p:cNvPr id="25" name="Group 24" descr="n89 zalo Cuong Bui">
            <a:extLst>
              <a:ext uri="{FF2B5EF4-FFF2-40B4-BE49-F238E27FC236}">
                <a16:creationId xmlns:a16="http://schemas.microsoft.com/office/drawing/2014/main" id="{ECAEB897-1C77-CF0E-64E1-BB9F722327B2}"/>
              </a:ext>
            </a:extLst>
          </p:cNvPr>
          <p:cNvGrpSpPr/>
          <p:nvPr/>
        </p:nvGrpSpPr>
        <p:grpSpPr>
          <a:xfrm>
            <a:off x="1864821" y="2342836"/>
            <a:ext cx="1064333" cy="853869"/>
            <a:chOff x="1342150" y="3225662"/>
            <a:chExt cx="1064333" cy="853869"/>
          </a:xfrm>
        </p:grpSpPr>
        <p:cxnSp>
          <p:nvCxnSpPr>
            <p:cNvPr id="26" name="Straight Arrow Connector 25">
              <a:extLst>
                <a:ext uri="{FF2B5EF4-FFF2-40B4-BE49-F238E27FC236}">
                  <a16:creationId xmlns:a16="http://schemas.microsoft.com/office/drawing/2014/main" id="{C1BBE395-DFE3-B53D-9189-B1E70CB680B7}"/>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56">
              <a:extLst>
                <a:ext uri="{FF2B5EF4-FFF2-40B4-BE49-F238E27FC236}">
                  <a16:creationId xmlns:a16="http://schemas.microsoft.com/office/drawing/2014/main" id="{AAA4B5CE-CF1E-CC60-4DFB-340929A82C5C}"/>
                </a:ext>
              </a:extLst>
            </p:cNvPr>
            <p:cNvGrpSpPr>
              <a:grpSpLocks/>
            </p:cNvGrpSpPr>
            <p:nvPr/>
          </p:nvGrpSpPr>
          <p:grpSpPr bwMode="auto">
            <a:xfrm>
              <a:off x="1873181" y="3225662"/>
              <a:ext cx="312738" cy="369888"/>
              <a:chOff x="4191" y="1416"/>
              <a:chExt cx="197" cy="233"/>
            </a:xfrm>
          </p:grpSpPr>
          <p:sp>
            <p:nvSpPr>
              <p:cNvPr id="29" name="Oval 15">
                <a:extLst>
                  <a:ext uri="{FF2B5EF4-FFF2-40B4-BE49-F238E27FC236}">
                    <a16:creationId xmlns:a16="http://schemas.microsoft.com/office/drawing/2014/main" id="{8F5F9138-4DB2-DFBE-6B2E-FD96B7B969D6}"/>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30" name="Text Box 16">
                <a:extLst>
                  <a:ext uri="{FF2B5EF4-FFF2-40B4-BE49-F238E27FC236}">
                    <a16:creationId xmlns:a16="http://schemas.microsoft.com/office/drawing/2014/main" id="{19C65F31-A74C-4510-36C7-D1C78E6C5808}"/>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a:solidFill>
                      <a:srgbClr val="FFFFFF"/>
                    </a:solidFill>
                    <a:latin typeface="Cambria" panose="02040503050406030204" pitchFamily="18" charset="0"/>
                  </a:rPr>
                  <a:t>+</a:t>
                </a:r>
              </a:p>
            </p:txBody>
          </p:sp>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DC696D5-8DDC-D769-B466-38FA75666359}"/>
                    </a:ext>
                  </a:extLst>
                </p:cNvPr>
                <p:cNvSpPr txBox="1"/>
                <p:nvPr/>
              </p:nvSpPr>
              <p:spPr>
                <a:xfrm>
                  <a:off x="1342150" y="350405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xmlns="">
            <p:sp>
              <p:nvSpPr>
                <p:cNvPr id="28" name="TextBox 27">
                  <a:extLst>
                    <a:ext uri="{FF2B5EF4-FFF2-40B4-BE49-F238E27FC236}">
                      <a16:creationId xmlns:a16="http://schemas.microsoft.com/office/drawing/2014/main" id="{9DC696D5-8DDC-D769-B466-38FA75666359}"/>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5"/>
                  <a:stretch>
                    <a:fillRect/>
                  </a:stretch>
                </a:blipFill>
              </p:spPr>
              <p:txBody>
                <a:bodyPr/>
                <a:lstStyle/>
                <a:p>
                  <a:r>
                    <a:rPr lang="en-US">
                      <a:noFill/>
                    </a:rPr>
                    <a:t> </a:t>
                  </a:r>
                </a:p>
              </p:txBody>
            </p:sp>
          </mc:Fallback>
        </mc:AlternateContent>
      </p:grpSp>
      <p:sp>
        <p:nvSpPr>
          <p:cNvPr id="31" name="TextBox 30" descr="n89 zalo Cuong Bui">
            <a:extLst>
              <a:ext uri="{FF2B5EF4-FFF2-40B4-BE49-F238E27FC236}">
                <a16:creationId xmlns:a16="http://schemas.microsoft.com/office/drawing/2014/main" id="{AB4D0EE5-CA70-51FA-EF61-AB1D87EC3EF0}"/>
              </a:ext>
            </a:extLst>
          </p:cNvPr>
          <p:cNvSpPr txBox="1"/>
          <p:nvPr/>
        </p:nvSpPr>
        <p:spPr>
          <a:xfrm>
            <a:off x="2112925" y="2297071"/>
            <a:ext cx="544530"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M</a:t>
            </a:r>
            <a:endParaRPr lang="vi-VN" b="1">
              <a:latin typeface="Cambria" panose="02040503050406030204" pitchFamily="18" charset="0"/>
              <a:cs typeface="Times New Roman" panose="02020603050405020304" pitchFamily="18" charset="0"/>
            </a:endParaRPr>
          </a:p>
        </p:txBody>
      </p:sp>
      <p:sp>
        <p:nvSpPr>
          <p:cNvPr id="864" name="TextBox 863" descr="n89 zalo Cuong Bui">
            <a:extLst>
              <a:ext uri="{FF2B5EF4-FFF2-40B4-BE49-F238E27FC236}">
                <a16:creationId xmlns:a16="http://schemas.microsoft.com/office/drawing/2014/main" id="{978414C9-C38E-49F1-1E6D-231AE02CFA05}"/>
              </a:ext>
            </a:extLst>
          </p:cNvPr>
          <p:cNvSpPr txBox="1"/>
          <p:nvPr/>
        </p:nvSpPr>
        <p:spPr>
          <a:xfrm>
            <a:off x="3220766" y="3440795"/>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N</a:t>
            </a:r>
            <a:endParaRPr lang="vi-VN" b="1">
              <a:latin typeface="Cambria" panose="02040503050406030204" pitchFamily="18" charset="0"/>
              <a:cs typeface="Times New Roman" panose="02020603050405020304" pitchFamily="18" charset="0"/>
            </a:endParaRPr>
          </a:p>
        </p:txBody>
      </p:sp>
      <p:cxnSp>
        <p:nvCxnSpPr>
          <p:cNvPr id="865" name="Straight Connector 864" descr="n89 zalo Cuong Bui">
            <a:extLst>
              <a:ext uri="{FF2B5EF4-FFF2-40B4-BE49-F238E27FC236}">
                <a16:creationId xmlns:a16="http://schemas.microsoft.com/office/drawing/2014/main" id="{1372221E-3E27-6B56-3B06-137BE1162FE5}"/>
              </a:ext>
            </a:extLst>
          </p:cNvPr>
          <p:cNvCxnSpPr>
            <a:cxnSpLocks/>
          </p:cNvCxnSpPr>
          <p:nvPr/>
        </p:nvCxnSpPr>
        <p:spPr>
          <a:xfrm>
            <a:off x="2583800" y="2489706"/>
            <a:ext cx="604675" cy="131084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66" name="Text Box 12" descr="n89 zalo Cuong Bui">
            <a:extLst>
              <a:ext uri="{FF2B5EF4-FFF2-40B4-BE49-F238E27FC236}">
                <a16:creationId xmlns:a16="http://schemas.microsoft.com/office/drawing/2014/main" id="{52EF60D1-FC62-3FFE-7C05-B0FE363170FC}"/>
              </a:ext>
            </a:extLst>
          </p:cNvPr>
          <p:cNvSpPr txBox="1">
            <a:spLocks noChangeArrowheads="1"/>
          </p:cNvSpPr>
          <p:nvPr/>
        </p:nvSpPr>
        <p:spPr bwMode="auto">
          <a:xfrm>
            <a:off x="7435945" y="1774167"/>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2400" b="1">
                <a:solidFill>
                  <a:srgbClr val="FFFFFF"/>
                </a:solidFill>
                <a:latin typeface="Cambria" panose="02040503050406030204" pitchFamily="18" charset="0"/>
              </a:rPr>
              <a:t>+   +  +   +   + </a:t>
            </a:r>
          </a:p>
        </p:txBody>
      </p:sp>
      <p:sp>
        <p:nvSpPr>
          <p:cNvPr id="867" name="Text Box 13" descr="n89 zalo Cuong Bui">
            <a:extLst>
              <a:ext uri="{FF2B5EF4-FFF2-40B4-BE49-F238E27FC236}">
                <a16:creationId xmlns:a16="http://schemas.microsoft.com/office/drawing/2014/main" id="{D0179489-C5DE-4F7E-E575-8EE200029193}"/>
              </a:ext>
            </a:extLst>
          </p:cNvPr>
          <p:cNvSpPr txBox="1">
            <a:spLocks noChangeArrowheads="1"/>
          </p:cNvSpPr>
          <p:nvPr/>
        </p:nvSpPr>
        <p:spPr bwMode="auto">
          <a:xfrm>
            <a:off x="7435945" y="3907767"/>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r>
              <a:rPr lang="en-US" altLang="en-US">
                <a:latin typeface="Cambria" panose="02040503050406030204" pitchFamily="18" charset="0"/>
              </a:rPr>
              <a:t>-    -    -    -    -</a:t>
            </a:r>
          </a:p>
        </p:txBody>
      </p:sp>
      <p:sp>
        <p:nvSpPr>
          <p:cNvPr id="868" name="Line 14" descr="n89 zalo Cuong Bui">
            <a:extLst>
              <a:ext uri="{FF2B5EF4-FFF2-40B4-BE49-F238E27FC236}">
                <a16:creationId xmlns:a16="http://schemas.microsoft.com/office/drawing/2014/main" id="{429CE2B4-1F3C-A7B4-5518-CC5D15F08A7A}"/>
              </a:ext>
            </a:extLst>
          </p:cNvPr>
          <p:cNvSpPr>
            <a:spLocks noChangeShapeType="1"/>
          </p:cNvSpPr>
          <p:nvPr/>
        </p:nvSpPr>
        <p:spPr bwMode="auto">
          <a:xfrm>
            <a:off x="7620492" y="2078967"/>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869" name="Line 19" descr="n89 zalo Cuong Bui">
            <a:extLst>
              <a:ext uri="{FF2B5EF4-FFF2-40B4-BE49-F238E27FC236}">
                <a16:creationId xmlns:a16="http://schemas.microsoft.com/office/drawing/2014/main" id="{2B09AAA1-1A48-7DD0-FF0A-E477FE39ABCB}"/>
              </a:ext>
            </a:extLst>
          </p:cNvPr>
          <p:cNvSpPr>
            <a:spLocks noChangeShapeType="1"/>
          </p:cNvSpPr>
          <p:nvPr/>
        </p:nvSpPr>
        <p:spPr bwMode="auto">
          <a:xfrm>
            <a:off x="7620492" y="3327747"/>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88" name="TextBox 887" descr="n89 zalo Cuong Bui">
                <a:extLst>
                  <a:ext uri="{FF2B5EF4-FFF2-40B4-BE49-F238E27FC236}">
                    <a16:creationId xmlns:a16="http://schemas.microsoft.com/office/drawing/2014/main" id="{9777E2C1-1CCE-A918-3D3B-D5C3E99C8180}"/>
                  </a:ext>
                </a:extLst>
              </p:cNvPr>
              <p:cNvSpPr txBox="1"/>
              <p:nvPr/>
            </p:nvSpPr>
            <p:spPr>
              <a:xfrm>
                <a:off x="6808794" y="304413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𝐸</m:t>
                          </m:r>
                        </m:e>
                      </m:acc>
                    </m:oMath>
                  </m:oMathPara>
                </a14:m>
                <a:endParaRPr lang="vi-VN" sz="2800">
                  <a:solidFill>
                    <a:srgbClr val="0E00DC"/>
                  </a:solidFill>
                </a:endParaRPr>
              </a:p>
            </p:txBody>
          </p:sp>
        </mc:Choice>
        <mc:Fallback xmlns="">
          <p:sp>
            <p:nvSpPr>
              <p:cNvPr id="888" name="TextBox 887" descr="n89 zalo Cuong Bui">
                <a:extLst>
                  <a:ext uri="{FF2B5EF4-FFF2-40B4-BE49-F238E27FC236}">
                    <a16:creationId xmlns:a16="http://schemas.microsoft.com/office/drawing/2014/main" id="{9777E2C1-1CCE-A918-3D3B-D5C3E99C8180}"/>
                  </a:ext>
                </a:extLst>
              </p:cNvPr>
              <p:cNvSpPr txBox="1">
                <a:spLocks noRot="1" noChangeAspect="1" noMove="1" noResize="1" noEditPoints="1" noAdjustHandles="1" noChangeArrowheads="1" noChangeShapeType="1" noTextEdit="1"/>
              </p:cNvSpPr>
              <p:nvPr/>
            </p:nvSpPr>
            <p:spPr>
              <a:xfrm>
                <a:off x="6808794" y="3044132"/>
                <a:ext cx="1064333" cy="57547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9" name="TextBox 888" descr="n89 zalo Cuong Bui">
                <a:extLst>
                  <a:ext uri="{FF2B5EF4-FFF2-40B4-BE49-F238E27FC236}">
                    <a16:creationId xmlns:a16="http://schemas.microsoft.com/office/drawing/2014/main" id="{3A406943-BB98-D92D-5A1C-A73ED505D2C6}"/>
                  </a:ext>
                </a:extLst>
              </p:cNvPr>
              <p:cNvSpPr txBox="1"/>
              <p:nvPr/>
            </p:nvSpPr>
            <p:spPr>
              <a:xfrm>
                <a:off x="8480302" y="2291407"/>
                <a:ext cx="429988" cy="3742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𝒒</m:t>
                      </m:r>
                    </m:oMath>
                  </m:oMathPara>
                </a14:m>
                <a:endParaRPr lang="vi-VN" b="1">
                  <a:solidFill>
                    <a:srgbClr val="FF0000"/>
                  </a:solidFill>
                </a:endParaRPr>
              </a:p>
            </p:txBody>
          </p:sp>
        </mc:Choice>
        <mc:Fallback xmlns="">
          <p:sp>
            <p:nvSpPr>
              <p:cNvPr id="889" name="TextBox 888" descr="n89 zalo Cuong Bui">
                <a:extLst>
                  <a:ext uri="{FF2B5EF4-FFF2-40B4-BE49-F238E27FC236}">
                    <a16:creationId xmlns:a16="http://schemas.microsoft.com/office/drawing/2014/main" id="{3A406943-BB98-D92D-5A1C-A73ED505D2C6}"/>
                  </a:ext>
                </a:extLst>
              </p:cNvPr>
              <p:cNvSpPr txBox="1">
                <a:spLocks noRot="1" noChangeAspect="1" noMove="1" noResize="1" noEditPoints="1" noAdjustHandles="1" noChangeArrowheads="1" noChangeShapeType="1" noTextEdit="1"/>
              </p:cNvSpPr>
              <p:nvPr/>
            </p:nvSpPr>
            <p:spPr>
              <a:xfrm>
                <a:off x="8480302" y="2291407"/>
                <a:ext cx="429988" cy="374240"/>
              </a:xfrm>
              <a:prstGeom prst="rect">
                <a:avLst/>
              </a:prstGeom>
              <a:blipFill>
                <a:blip r:embed="rId7"/>
                <a:stretch>
                  <a:fillRect b="-6557"/>
                </a:stretch>
              </a:blipFill>
            </p:spPr>
            <p:txBody>
              <a:bodyPr/>
              <a:lstStyle/>
              <a:p>
                <a:r>
                  <a:rPr lang="en-US">
                    <a:noFill/>
                  </a:rPr>
                  <a:t> </a:t>
                </a:r>
              </a:p>
            </p:txBody>
          </p:sp>
        </mc:Fallback>
      </mc:AlternateContent>
      <p:grpSp>
        <p:nvGrpSpPr>
          <p:cNvPr id="890" name="Group 889" descr="n89 zalo Cuong Bui">
            <a:extLst>
              <a:ext uri="{FF2B5EF4-FFF2-40B4-BE49-F238E27FC236}">
                <a16:creationId xmlns:a16="http://schemas.microsoft.com/office/drawing/2014/main" id="{817AE5A2-98CD-F62E-5AF6-D068C21076F2}"/>
              </a:ext>
            </a:extLst>
          </p:cNvPr>
          <p:cNvGrpSpPr/>
          <p:nvPr/>
        </p:nvGrpSpPr>
        <p:grpSpPr>
          <a:xfrm>
            <a:off x="7725025" y="2183131"/>
            <a:ext cx="1064333" cy="853869"/>
            <a:chOff x="1342150" y="3225662"/>
            <a:chExt cx="1064333" cy="853869"/>
          </a:xfrm>
        </p:grpSpPr>
        <p:cxnSp>
          <p:nvCxnSpPr>
            <p:cNvPr id="891" name="Straight Arrow Connector 890">
              <a:extLst>
                <a:ext uri="{FF2B5EF4-FFF2-40B4-BE49-F238E27FC236}">
                  <a16:creationId xmlns:a16="http://schemas.microsoft.com/office/drawing/2014/main" id="{E6EA1087-BAB7-6C09-0EDA-DC6A5C7637FF}"/>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892" name="Group 56">
              <a:extLst>
                <a:ext uri="{FF2B5EF4-FFF2-40B4-BE49-F238E27FC236}">
                  <a16:creationId xmlns:a16="http://schemas.microsoft.com/office/drawing/2014/main" id="{EB232B85-FE4D-4683-4AB9-F42FA7529C7E}"/>
                </a:ext>
              </a:extLst>
            </p:cNvPr>
            <p:cNvGrpSpPr>
              <a:grpSpLocks/>
            </p:cNvGrpSpPr>
            <p:nvPr/>
          </p:nvGrpSpPr>
          <p:grpSpPr bwMode="auto">
            <a:xfrm>
              <a:off x="1873181" y="3225662"/>
              <a:ext cx="312738" cy="369888"/>
              <a:chOff x="4191" y="1416"/>
              <a:chExt cx="197" cy="233"/>
            </a:xfrm>
          </p:grpSpPr>
          <p:sp>
            <p:nvSpPr>
              <p:cNvPr id="894" name="Oval 15">
                <a:extLst>
                  <a:ext uri="{FF2B5EF4-FFF2-40B4-BE49-F238E27FC236}">
                    <a16:creationId xmlns:a16="http://schemas.microsoft.com/office/drawing/2014/main" id="{4BDAC123-C44C-8174-5AC5-01ABA2B4C920}"/>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895" name="Text Box 16">
                <a:extLst>
                  <a:ext uri="{FF2B5EF4-FFF2-40B4-BE49-F238E27FC236}">
                    <a16:creationId xmlns:a16="http://schemas.microsoft.com/office/drawing/2014/main" id="{1C2D0A60-DB56-C468-78AF-808F2485FFD6}"/>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a:solidFill>
                      <a:srgbClr val="FFFFFF"/>
                    </a:solidFill>
                    <a:latin typeface="Cambria" panose="02040503050406030204" pitchFamily="18" charset="0"/>
                  </a:rPr>
                  <a:t>+</a:t>
                </a:r>
              </a:p>
            </p:txBody>
          </p:sp>
        </p:grpSp>
        <mc:AlternateContent xmlns:mc="http://schemas.openxmlformats.org/markup-compatibility/2006" xmlns:a14="http://schemas.microsoft.com/office/drawing/2010/main">
          <mc:Choice Requires="a14">
            <p:sp>
              <p:nvSpPr>
                <p:cNvPr id="893" name="TextBox 892">
                  <a:extLst>
                    <a:ext uri="{FF2B5EF4-FFF2-40B4-BE49-F238E27FC236}">
                      <a16:creationId xmlns:a16="http://schemas.microsoft.com/office/drawing/2014/main" id="{70D6C49E-52E2-CD42-DA78-76BEC91A9C81}"/>
                    </a:ext>
                  </a:extLst>
                </p:cNvPr>
                <p:cNvSpPr txBox="1"/>
                <p:nvPr/>
              </p:nvSpPr>
              <p:spPr>
                <a:xfrm>
                  <a:off x="1342150" y="350405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xmlns="">
            <p:sp>
              <p:nvSpPr>
                <p:cNvPr id="893" name="TextBox 892">
                  <a:extLst>
                    <a:ext uri="{FF2B5EF4-FFF2-40B4-BE49-F238E27FC236}">
                      <a16:creationId xmlns:a16="http://schemas.microsoft.com/office/drawing/2014/main" id="{70D6C49E-52E2-CD42-DA78-76BEC91A9C81}"/>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8"/>
                  <a:stretch>
                    <a:fillRect/>
                  </a:stretch>
                </a:blipFill>
              </p:spPr>
              <p:txBody>
                <a:bodyPr/>
                <a:lstStyle/>
                <a:p>
                  <a:r>
                    <a:rPr lang="en-US">
                      <a:noFill/>
                    </a:rPr>
                    <a:t> </a:t>
                  </a:r>
                </a:p>
              </p:txBody>
            </p:sp>
          </mc:Fallback>
        </mc:AlternateContent>
      </p:grpSp>
      <p:sp>
        <p:nvSpPr>
          <p:cNvPr id="896" name="TextBox 895" descr="n89 zalo Cuong Bui">
            <a:extLst>
              <a:ext uri="{FF2B5EF4-FFF2-40B4-BE49-F238E27FC236}">
                <a16:creationId xmlns:a16="http://schemas.microsoft.com/office/drawing/2014/main" id="{726EAE22-5272-87B3-1F44-1608257EBEA9}"/>
              </a:ext>
            </a:extLst>
          </p:cNvPr>
          <p:cNvSpPr txBox="1"/>
          <p:nvPr/>
        </p:nvSpPr>
        <p:spPr>
          <a:xfrm>
            <a:off x="7972983" y="2297071"/>
            <a:ext cx="544530"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M</a:t>
            </a:r>
            <a:endParaRPr lang="vi-VN" b="1">
              <a:latin typeface="Cambria" panose="02040503050406030204" pitchFamily="18" charset="0"/>
              <a:cs typeface="Times New Roman" panose="02020603050405020304" pitchFamily="18" charset="0"/>
            </a:endParaRPr>
          </a:p>
        </p:txBody>
      </p:sp>
      <p:sp>
        <p:nvSpPr>
          <p:cNvPr id="897" name="TextBox 896" descr="n89 zalo Cuong Bui">
            <a:extLst>
              <a:ext uri="{FF2B5EF4-FFF2-40B4-BE49-F238E27FC236}">
                <a16:creationId xmlns:a16="http://schemas.microsoft.com/office/drawing/2014/main" id="{65A43649-6246-A3C1-3A82-170024B4125B}"/>
              </a:ext>
            </a:extLst>
          </p:cNvPr>
          <p:cNvSpPr txBox="1"/>
          <p:nvPr/>
        </p:nvSpPr>
        <p:spPr>
          <a:xfrm>
            <a:off x="7973356" y="3563056"/>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N</a:t>
            </a:r>
            <a:endParaRPr lang="vi-VN" b="1">
              <a:latin typeface="Cambria" panose="02040503050406030204" pitchFamily="18" charset="0"/>
              <a:cs typeface="Times New Roman" panose="02020603050405020304" pitchFamily="18" charset="0"/>
            </a:endParaRPr>
          </a:p>
        </p:txBody>
      </p:sp>
      <p:cxnSp>
        <p:nvCxnSpPr>
          <p:cNvPr id="898" name="Straight Connector 897" descr="n89 zalo Cuong Bui">
            <a:extLst>
              <a:ext uri="{FF2B5EF4-FFF2-40B4-BE49-F238E27FC236}">
                <a16:creationId xmlns:a16="http://schemas.microsoft.com/office/drawing/2014/main" id="{E3027D8B-4DDF-80E7-02CE-1B627D61C221}"/>
              </a:ext>
            </a:extLst>
          </p:cNvPr>
          <p:cNvCxnSpPr>
            <a:cxnSpLocks/>
          </p:cNvCxnSpPr>
          <p:nvPr/>
        </p:nvCxnSpPr>
        <p:spPr>
          <a:xfrm>
            <a:off x="8432191" y="2342836"/>
            <a:ext cx="4306" cy="1307156"/>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905" name="Group 904" descr="n89 zalo Cuong Bui">
            <a:extLst>
              <a:ext uri="{FF2B5EF4-FFF2-40B4-BE49-F238E27FC236}">
                <a16:creationId xmlns:a16="http://schemas.microsoft.com/office/drawing/2014/main" id="{3DA85134-EF1A-96A3-3464-BE3123E08EB6}"/>
              </a:ext>
            </a:extLst>
          </p:cNvPr>
          <p:cNvGrpSpPr/>
          <p:nvPr/>
        </p:nvGrpSpPr>
        <p:grpSpPr>
          <a:xfrm>
            <a:off x="8968856" y="3159466"/>
            <a:ext cx="1064333" cy="853869"/>
            <a:chOff x="1342150" y="3225662"/>
            <a:chExt cx="1064333" cy="853869"/>
          </a:xfrm>
        </p:grpSpPr>
        <p:cxnSp>
          <p:nvCxnSpPr>
            <p:cNvPr id="906" name="Straight Arrow Connector 905">
              <a:extLst>
                <a:ext uri="{FF2B5EF4-FFF2-40B4-BE49-F238E27FC236}">
                  <a16:creationId xmlns:a16="http://schemas.microsoft.com/office/drawing/2014/main" id="{CB7B7F89-3FC3-BA42-AEC3-68BC4617A055}"/>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907" name="Group 56">
              <a:extLst>
                <a:ext uri="{FF2B5EF4-FFF2-40B4-BE49-F238E27FC236}">
                  <a16:creationId xmlns:a16="http://schemas.microsoft.com/office/drawing/2014/main" id="{B89DED22-AC7E-6212-F9A7-DDE222EE7BAA}"/>
                </a:ext>
              </a:extLst>
            </p:cNvPr>
            <p:cNvGrpSpPr>
              <a:grpSpLocks/>
            </p:cNvGrpSpPr>
            <p:nvPr/>
          </p:nvGrpSpPr>
          <p:grpSpPr bwMode="auto">
            <a:xfrm>
              <a:off x="1873181" y="3225662"/>
              <a:ext cx="312738" cy="369888"/>
              <a:chOff x="4191" y="1416"/>
              <a:chExt cx="197" cy="233"/>
            </a:xfrm>
          </p:grpSpPr>
          <p:sp>
            <p:nvSpPr>
              <p:cNvPr id="909" name="Oval 15">
                <a:extLst>
                  <a:ext uri="{FF2B5EF4-FFF2-40B4-BE49-F238E27FC236}">
                    <a16:creationId xmlns:a16="http://schemas.microsoft.com/office/drawing/2014/main" id="{C895C2EA-837F-C1DF-3FC0-7DD08B419C4F}"/>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910" name="Text Box 16">
                <a:extLst>
                  <a:ext uri="{FF2B5EF4-FFF2-40B4-BE49-F238E27FC236}">
                    <a16:creationId xmlns:a16="http://schemas.microsoft.com/office/drawing/2014/main" id="{69912EFC-BC30-F07E-52F7-139FC469F44F}"/>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a:solidFill>
                      <a:srgbClr val="FFFFFF"/>
                    </a:solidFill>
                    <a:latin typeface="Cambria" panose="02040503050406030204" pitchFamily="18" charset="0"/>
                  </a:rPr>
                  <a:t>+</a:t>
                </a:r>
              </a:p>
            </p:txBody>
          </p:sp>
        </p:grpSp>
        <mc:AlternateContent xmlns:mc="http://schemas.openxmlformats.org/markup-compatibility/2006" xmlns:a14="http://schemas.microsoft.com/office/drawing/2010/main">
          <mc:Choice Requires="a14">
            <p:sp>
              <p:nvSpPr>
                <p:cNvPr id="908" name="TextBox 907">
                  <a:extLst>
                    <a:ext uri="{FF2B5EF4-FFF2-40B4-BE49-F238E27FC236}">
                      <a16:creationId xmlns:a16="http://schemas.microsoft.com/office/drawing/2014/main" id="{D408F011-E9F0-41F3-AAE6-62E679ADD90E}"/>
                    </a:ext>
                  </a:extLst>
                </p:cNvPr>
                <p:cNvSpPr txBox="1"/>
                <p:nvPr/>
              </p:nvSpPr>
              <p:spPr>
                <a:xfrm>
                  <a:off x="1342150" y="350405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xmlns="">
            <p:sp>
              <p:nvSpPr>
                <p:cNvPr id="908" name="TextBox 907">
                  <a:extLst>
                    <a:ext uri="{FF2B5EF4-FFF2-40B4-BE49-F238E27FC236}">
                      <a16:creationId xmlns:a16="http://schemas.microsoft.com/office/drawing/2014/main" id="{D408F011-E9F0-41F3-AAE6-62E679ADD90E}"/>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9"/>
                  <a:stretch>
                    <a:fillRect/>
                  </a:stretch>
                </a:blipFill>
              </p:spPr>
              <p:txBody>
                <a:bodyPr/>
                <a:lstStyle/>
                <a:p>
                  <a:r>
                    <a:rPr lang="en-US">
                      <a:noFill/>
                    </a:rPr>
                    <a:t> </a:t>
                  </a:r>
                </a:p>
              </p:txBody>
            </p:sp>
          </mc:Fallback>
        </mc:AlternateContent>
      </p:grpSp>
      <p:cxnSp>
        <p:nvCxnSpPr>
          <p:cNvPr id="913" name="Straight Connector 912" descr="n89 zalo Cuong Bui">
            <a:extLst>
              <a:ext uri="{FF2B5EF4-FFF2-40B4-BE49-F238E27FC236}">
                <a16:creationId xmlns:a16="http://schemas.microsoft.com/office/drawing/2014/main" id="{A48156ED-E411-A67E-0BD0-54A7FD8F3DD0}"/>
              </a:ext>
            </a:extLst>
          </p:cNvPr>
          <p:cNvCxnSpPr>
            <a:cxnSpLocks/>
          </p:cNvCxnSpPr>
          <p:nvPr/>
        </p:nvCxnSpPr>
        <p:spPr>
          <a:xfrm>
            <a:off x="8440803" y="2349818"/>
            <a:ext cx="1239671" cy="102454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24" name="Straight Connector 923" descr="n89 zalo Cuong Bui">
            <a:extLst>
              <a:ext uri="{FF2B5EF4-FFF2-40B4-BE49-F238E27FC236}">
                <a16:creationId xmlns:a16="http://schemas.microsoft.com/office/drawing/2014/main" id="{C1AA0863-4E51-1FF5-271A-90CE1395C276}"/>
              </a:ext>
            </a:extLst>
          </p:cNvPr>
          <p:cNvCxnSpPr/>
          <p:nvPr/>
        </p:nvCxnSpPr>
        <p:spPr>
          <a:xfrm>
            <a:off x="2572133" y="2237031"/>
            <a:ext cx="0" cy="1711324"/>
          </a:xfrm>
          <a:prstGeom prst="line">
            <a:avLst/>
          </a:prstGeom>
          <a:ln w="127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25" name="TextBox 924" descr="n89 zalo Cuong Bui">
                <a:extLst>
                  <a:ext uri="{FF2B5EF4-FFF2-40B4-BE49-F238E27FC236}">
                    <a16:creationId xmlns:a16="http://schemas.microsoft.com/office/drawing/2014/main" id="{5E24564A-4B23-EF8B-B9D1-4F0F8D6F777C}"/>
                  </a:ext>
                </a:extLst>
              </p:cNvPr>
              <p:cNvSpPr txBox="1"/>
              <p:nvPr/>
            </p:nvSpPr>
            <p:spPr>
              <a:xfrm>
                <a:off x="2465182" y="2803273"/>
                <a:ext cx="44334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vi-VN" i="1" smtClean="0">
                          <a:latin typeface="Cambria Math" panose="02040503050406030204" pitchFamily="18" charset="0"/>
                          <a:ea typeface="Cambria Math" panose="02040503050406030204" pitchFamily="18" charset="0"/>
                        </a:rPr>
                        <m:t>𝛼</m:t>
                      </m:r>
                    </m:oMath>
                  </m:oMathPara>
                </a14:m>
                <a:endParaRPr lang="vi-VN"/>
              </a:p>
            </p:txBody>
          </p:sp>
        </mc:Choice>
        <mc:Fallback xmlns="">
          <p:sp>
            <p:nvSpPr>
              <p:cNvPr id="925" name="TextBox 924" descr="n89 zalo Cuong Bui">
                <a:extLst>
                  <a:ext uri="{FF2B5EF4-FFF2-40B4-BE49-F238E27FC236}">
                    <a16:creationId xmlns:a16="http://schemas.microsoft.com/office/drawing/2014/main" id="{5E24564A-4B23-EF8B-B9D1-4F0F8D6F777C}"/>
                  </a:ext>
                </a:extLst>
              </p:cNvPr>
              <p:cNvSpPr txBox="1">
                <a:spLocks noRot="1" noChangeAspect="1" noMove="1" noResize="1" noEditPoints="1" noAdjustHandles="1" noChangeArrowheads="1" noChangeShapeType="1" noTextEdit="1"/>
              </p:cNvSpPr>
              <p:nvPr/>
            </p:nvSpPr>
            <p:spPr>
              <a:xfrm>
                <a:off x="2465182" y="2803273"/>
                <a:ext cx="443344" cy="369332"/>
              </a:xfrm>
              <a:prstGeom prst="rect">
                <a:avLst/>
              </a:prstGeom>
              <a:blipFill>
                <a:blip r:embed="rId10"/>
                <a:stretch>
                  <a:fillRect/>
                </a:stretch>
              </a:blipFill>
            </p:spPr>
            <p:txBody>
              <a:bodyPr/>
              <a:lstStyle/>
              <a:p>
                <a:r>
                  <a:rPr lang="en-US">
                    <a:noFill/>
                  </a:rPr>
                  <a:t> </a:t>
                </a:r>
              </a:p>
            </p:txBody>
          </p:sp>
        </mc:Fallback>
      </mc:AlternateContent>
      <p:cxnSp>
        <p:nvCxnSpPr>
          <p:cNvPr id="928" name="Straight Connector 927" descr="n89 zalo Cuong Bui">
            <a:extLst>
              <a:ext uri="{FF2B5EF4-FFF2-40B4-BE49-F238E27FC236}">
                <a16:creationId xmlns:a16="http://schemas.microsoft.com/office/drawing/2014/main" id="{8BA938B9-462B-6700-FBD1-6FB8AFEA9649}"/>
              </a:ext>
            </a:extLst>
          </p:cNvPr>
          <p:cNvCxnSpPr>
            <a:cxnSpLocks/>
          </p:cNvCxnSpPr>
          <p:nvPr/>
        </p:nvCxnSpPr>
        <p:spPr>
          <a:xfrm>
            <a:off x="2572133" y="3775989"/>
            <a:ext cx="2794997"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929" name="Straight Connector 928" descr="n89 zalo Cuong Bui">
            <a:extLst>
              <a:ext uri="{FF2B5EF4-FFF2-40B4-BE49-F238E27FC236}">
                <a16:creationId xmlns:a16="http://schemas.microsoft.com/office/drawing/2014/main" id="{972C2D61-3AC6-16EC-9FF4-D4937A1A5FA9}"/>
              </a:ext>
            </a:extLst>
          </p:cNvPr>
          <p:cNvCxnSpPr>
            <a:cxnSpLocks/>
          </p:cNvCxnSpPr>
          <p:nvPr/>
        </p:nvCxnSpPr>
        <p:spPr>
          <a:xfrm>
            <a:off x="2572133" y="2478527"/>
            <a:ext cx="2794997"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32" name="Straight Connector 931" descr="n89 zalo Cuong Bui">
            <a:extLst>
              <a:ext uri="{FF2B5EF4-FFF2-40B4-BE49-F238E27FC236}">
                <a16:creationId xmlns:a16="http://schemas.microsoft.com/office/drawing/2014/main" id="{50881612-14E2-1D8F-493B-96C91537535A}"/>
              </a:ext>
            </a:extLst>
          </p:cNvPr>
          <p:cNvCxnSpPr/>
          <p:nvPr/>
        </p:nvCxnSpPr>
        <p:spPr>
          <a:xfrm>
            <a:off x="5367130" y="2478527"/>
            <a:ext cx="0" cy="1297462"/>
          </a:xfrm>
          <a:prstGeom prst="line">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TextBox 3" descr="n89 zalo Cuong Bui">
            <a:extLst>
              <a:ext uri="{FF2B5EF4-FFF2-40B4-BE49-F238E27FC236}">
                <a16:creationId xmlns:a16="http://schemas.microsoft.com/office/drawing/2014/main" id="{4DC6C24B-5084-A808-48B0-75FD3BD2DF33}"/>
              </a:ext>
            </a:extLst>
          </p:cNvPr>
          <p:cNvSpPr txBox="1"/>
          <p:nvPr/>
        </p:nvSpPr>
        <p:spPr>
          <a:xfrm>
            <a:off x="2225201" y="3562736"/>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N’</a:t>
            </a:r>
            <a:endParaRPr lang="vi-VN" b="1">
              <a:latin typeface="Cambria" panose="02040503050406030204" pitchFamily="18" charset="0"/>
              <a:cs typeface="Times New Roman" panose="02020603050405020304" pitchFamily="18" charset="0"/>
            </a:endParaRPr>
          </a:p>
        </p:txBody>
      </p:sp>
      <p:cxnSp>
        <p:nvCxnSpPr>
          <p:cNvPr id="9" name="Straight Connector 8" descr="n89 zalo Cuong Bui">
            <a:extLst>
              <a:ext uri="{FF2B5EF4-FFF2-40B4-BE49-F238E27FC236}">
                <a16:creationId xmlns:a16="http://schemas.microsoft.com/office/drawing/2014/main" id="{4C9F236F-0D40-2BA7-4943-C47E0D4E19BF}"/>
              </a:ext>
            </a:extLst>
          </p:cNvPr>
          <p:cNvCxnSpPr>
            <a:cxnSpLocks/>
          </p:cNvCxnSpPr>
          <p:nvPr/>
        </p:nvCxnSpPr>
        <p:spPr>
          <a:xfrm flipV="1">
            <a:off x="8440803" y="3374367"/>
            <a:ext cx="1239671" cy="2581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 name="TextBox 9" descr="n89 zalo Cuong Bui">
            <a:extLst>
              <a:ext uri="{FF2B5EF4-FFF2-40B4-BE49-F238E27FC236}">
                <a16:creationId xmlns:a16="http://schemas.microsoft.com/office/drawing/2014/main" id="{E5DB5F19-EAE4-1C46-B0F9-CBD9DA359DAC}"/>
              </a:ext>
            </a:extLst>
          </p:cNvPr>
          <p:cNvSpPr txBox="1"/>
          <p:nvPr/>
        </p:nvSpPr>
        <p:spPr>
          <a:xfrm>
            <a:off x="9816661" y="3137310"/>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P</a:t>
            </a:r>
            <a:endParaRPr lang="vi-VN" b="1">
              <a:latin typeface="Cambria" panose="02040503050406030204" pitchFamily="18" charset="0"/>
              <a:cs typeface="Times New Roman" panose="02020603050405020304" pitchFamily="18" charset="0"/>
            </a:endParaRPr>
          </a:p>
        </p:txBody>
      </p:sp>
      <p:cxnSp>
        <p:nvCxnSpPr>
          <p:cNvPr id="8" name="Straight Connector 7" descr="n89 zalo Cuong Bui">
            <a:extLst>
              <a:ext uri="{FF2B5EF4-FFF2-40B4-BE49-F238E27FC236}">
                <a16:creationId xmlns:a16="http://schemas.microsoft.com/office/drawing/2014/main" id="{93F7101B-928F-427C-86EF-9B0B2F5537AA}"/>
              </a:ext>
            </a:extLst>
          </p:cNvPr>
          <p:cNvCxnSpPr>
            <a:cxnSpLocks/>
          </p:cNvCxnSpPr>
          <p:nvPr/>
        </p:nvCxnSpPr>
        <p:spPr>
          <a:xfrm flipH="1" flipV="1">
            <a:off x="7600294" y="2358968"/>
            <a:ext cx="8318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descr="n89 zalo Cuong Bui">
            <a:extLst>
              <a:ext uri="{FF2B5EF4-FFF2-40B4-BE49-F238E27FC236}">
                <a16:creationId xmlns:a16="http://schemas.microsoft.com/office/drawing/2014/main" id="{2890ADA1-5353-4A82-ADF5-6EEDDB5DC1FE}"/>
              </a:ext>
            </a:extLst>
          </p:cNvPr>
          <p:cNvCxnSpPr/>
          <p:nvPr/>
        </p:nvCxnSpPr>
        <p:spPr>
          <a:xfrm flipH="1" flipV="1">
            <a:off x="7620492" y="3637541"/>
            <a:ext cx="811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descr="n89 zalo Cuong Bui">
            <a:extLst>
              <a:ext uri="{FF2B5EF4-FFF2-40B4-BE49-F238E27FC236}">
                <a16:creationId xmlns:a16="http://schemas.microsoft.com/office/drawing/2014/main" id="{3892B7F9-99A8-490E-9D0C-05206318F44F}"/>
              </a:ext>
            </a:extLst>
          </p:cNvPr>
          <p:cNvCxnSpPr/>
          <p:nvPr/>
        </p:nvCxnSpPr>
        <p:spPr>
          <a:xfrm>
            <a:off x="7620492" y="2347683"/>
            <a:ext cx="0" cy="1297462"/>
          </a:xfrm>
          <a:prstGeom prst="line">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4" name="TextBox 63" descr="n89 zalo Cuong Bui">
            <a:extLst>
              <a:ext uri="{FF2B5EF4-FFF2-40B4-BE49-F238E27FC236}">
                <a16:creationId xmlns:a16="http://schemas.microsoft.com/office/drawing/2014/main" id="{3BC471F5-83AC-40D8-827D-12DF0475FCCE}"/>
              </a:ext>
            </a:extLst>
          </p:cNvPr>
          <p:cNvSpPr txBox="1"/>
          <p:nvPr/>
        </p:nvSpPr>
        <p:spPr>
          <a:xfrm>
            <a:off x="5344561" y="2873186"/>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d</a:t>
            </a:r>
            <a:endParaRPr lang="vi-VN" b="1">
              <a:latin typeface="Cambria" panose="02040503050406030204" pitchFamily="18" charset="0"/>
              <a:cs typeface="Times New Roman" panose="02020603050405020304" pitchFamily="18" charset="0"/>
            </a:endParaRPr>
          </a:p>
        </p:txBody>
      </p:sp>
      <p:sp>
        <p:nvSpPr>
          <p:cNvPr id="65" name="TextBox 64" descr="n89 zalo Cuong Bui">
            <a:extLst>
              <a:ext uri="{FF2B5EF4-FFF2-40B4-BE49-F238E27FC236}">
                <a16:creationId xmlns:a16="http://schemas.microsoft.com/office/drawing/2014/main" id="{121D505B-B473-44D3-A0DC-937EB70FFA7B}"/>
              </a:ext>
            </a:extLst>
          </p:cNvPr>
          <p:cNvSpPr txBox="1"/>
          <p:nvPr/>
        </p:nvSpPr>
        <p:spPr>
          <a:xfrm>
            <a:off x="7357105" y="2738452"/>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d</a:t>
            </a:r>
            <a:endParaRPr lang="vi-VN" b="1">
              <a:latin typeface="Cambria" panose="02040503050406030204" pitchFamily="18" charset="0"/>
              <a:cs typeface="Times New Roman" panose="02020603050405020304" pitchFamily="18" charset="0"/>
            </a:endParaRPr>
          </a:p>
        </p:txBody>
      </p:sp>
      <p:grpSp>
        <p:nvGrpSpPr>
          <p:cNvPr id="66" name="Group 65" descr="n89 zalo Cuong Bui">
            <a:extLst>
              <a:ext uri="{FF2B5EF4-FFF2-40B4-BE49-F238E27FC236}">
                <a16:creationId xmlns:a16="http://schemas.microsoft.com/office/drawing/2014/main" id="{6F8CBE9C-6392-4BD2-9FFA-5C24B341BAD8}"/>
              </a:ext>
            </a:extLst>
          </p:cNvPr>
          <p:cNvGrpSpPr/>
          <p:nvPr/>
        </p:nvGrpSpPr>
        <p:grpSpPr>
          <a:xfrm>
            <a:off x="2257048" y="657753"/>
            <a:ext cx="629089" cy="639020"/>
            <a:chOff x="493574" y="321685"/>
            <a:chExt cx="755550" cy="790692"/>
          </a:xfrm>
        </p:grpSpPr>
        <p:sp>
          <p:nvSpPr>
            <p:cNvPr id="67" name="Oval 66">
              <a:extLst>
                <a:ext uri="{FF2B5EF4-FFF2-40B4-BE49-F238E27FC236}">
                  <a16:creationId xmlns:a16="http://schemas.microsoft.com/office/drawing/2014/main" id="{B4F3C973-2739-4966-AD0C-85887F961DBD}"/>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pic>
          <p:nvPicPr>
            <p:cNvPr id="68" name="Picture 67" descr="Icon&#10;&#10;Description automatically generated">
              <a:extLst>
                <a:ext uri="{FF2B5EF4-FFF2-40B4-BE49-F238E27FC236}">
                  <a16:creationId xmlns:a16="http://schemas.microsoft.com/office/drawing/2014/main" id="{E78BEB3D-A856-4CDD-B6F5-49D2E3B4F05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61" name="Google Shape;879;p31" descr="n89 zalo Cuong Bui">
            <a:extLst>
              <a:ext uri="{FF2B5EF4-FFF2-40B4-BE49-F238E27FC236}">
                <a16:creationId xmlns:a16="http://schemas.microsoft.com/office/drawing/2014/main" id="{5C81D45B-9C47-4824-BDF2-9258908B94F8}"/>
              </a:ext>
            </a:extLst>
          </p:cNvPr>
          <p:cNvSpPr txBox="1">
            <a:spLocks/>
          </p:cNvSpPr>
          <p:nvPr/>
        </p:nvSpPr>
        <p:spPr>
          <a:xfrm flipH="1">
            <a:off x="1295563" y="5232979"/>
            <a:ext cx="3785824" cy="763200"/>
          </a:xfrm>
          <a:prstGeom prst="rect">
            <a:avLst/>
          </a:prstGeom>
        </p:spPr>
        <p:txBody>
          <a:bodyPr spcFirstLastPara="1" vert="horz" wrap="square" lIns="121900" tIns="121900" rIns="121900" bIns="121900" rtlCol="0" anchor="t" anchorCtr="0">
            <a:noAutofit/>
          </a:bodyPr>
          <a:lstStyle>
            <a:lvl1pPr marL="228600" lvl="0" indent="-228600" algn="ctr" defTabSz="914400" rtl="0" eaLnBrk="1" latinLnBrk="0" hangingPunct="1">
              <a:lnSpc>
                <a:spcPct val="100000"/>
              </a:lnSpc>
              <a:spcBef>
                <a:spcPts val="0"/>
              </a:spcBef>
              <a:spcAft>
                <a:spcPts val="0"/>
              </a:spcAft>
              <a:buSzPts val="1200"/>
              <a:buFont typeface="Arial" panose="020B0604020202020204" pitchFamily="34" charset="0"/>
              <a:buNone/>
              <a:defRPr sz="2800" kern="1200">
                <a:solidFill>
                  <a:schemeClr val="tx1"/>
                </a:solidFill>
                <a:latin typeface="+mn-lt"/>
                <a:ea typeface="+mn-ea"/>
                <a:cs typeface="+mn-cs"/>
              </a:defRPr>
            </a:lvl1pPr>
            <a:lvl2pPr marL="685800" lvl="1" indent="-228600" algn="ctr" defTabSz="914400" rtl="0" eaLnBrk="1" latinLnBrk="0" hangingPunct="1">
              <a:lnSpc>
                <a:spcPct val="100000"/>
              </a:lnSpc>
              <a:spcBef>
                <a:spcPts val="0"/>
              </a:spcBef>
              <a:spcAft>
                <a:spcPts val="0"/>
              </a:spcAft>
              <a:buSzPts val="1200"/>
              <a:buFont typeface="Arial" panose="020B0604020202020204" pitchFamily="34" charset="0"/>
              <a:buNone/>
              <a:defRPr sz="2400" kern="1200">
                <a:solidFill>
                  <a:schemeClr val="tx1"/>
                </a:solidFill>
                <a:latin typeface="+mn-lt"/>
                <a:ea typeface="+mn-ea"/>
                <a:cs typeface="+mn-cs"/>
              </a:defRPr>
            </a:lvl2pPr>
            <a:lvl3pPr marL="1143000" lvl="2" indent="-228600" algn="ctr" defTabSz="914400" rtl="0" eaLnBrk="1" latinLnBrk="0" hangingPunct="1">
              <a:lnSpc>
                <a:spcPct val="100000"/>
              </a:lnSpc>
              <a:spcBef>
                <a:spcPts val="0"/>
              </a:spcBef>
              <a:spcAft>
                <a:spcPts val="0"/>
              </a:spcAft>
              <a:buSzPts val="1200"/>
              <a:buFont typeface="Arial" panose="020B0604020202020204" pitchFamily="34" charset="0"/>
              <a:buNone/>
              <a:defRPr sz="2000" kern="1200">
                <a:solidFill>
                  <a:schemeClr val="tx1"/>
                </a:solidFill>
                <a:latin typeface="+mn-lt"/>
                <a:ea typeface="+mn-ea"/>
                <a:cs typeface="+mn-cs"/>
              </a:defRPr>
            </a:lvl3pPr>
            <a:lvl4pPr marL="1600200" lvl="3" indent="-228600" algn="ctr" defTabSz="914400" rtl="0" eaLnBrk="1" latinLnBrk="0" hangingPunct="1">
              <a:lnSpc>
                <a:spcPct val="100000"/>
              </a:lnSpc>
              <a:spcBef>
                <a:spcPts val="0"/>
              </a:spcBef>
              <a:spcAft>
                <a:spcPts val="0"/>
              </a:spcAft>
              <a:buSzPts val="1200"/>
              <a:buFont typeface="Arial" panose="020B0604020202020204" pitchFamily="34" charset="0"/>
              <a:buNone/>
              <a:defRPr sz="1800" kern="1200">
                <a:solidFill>
                  <a:schemeClr val="tx1"/>
                </a:solidFill>
                <a:latin typeface="+mn-lt"/>
                <a:ea typeface="+mn-ea"/>
                <a:cs typeface="+mn-cs"/>
              </a:defRPr>
            </a:lvl4pPr>
            <a:lvl5pPr marL="2057400" lvl="4" indent="-228600" algn="ctr" defTabSz="914400" rtl="0" eaLnBrk="1" latinLnBrk="0" hangingPunct="1">
              <a:lnSpc>
                <a:spcPct val="100000"/>
              </a:lnSpc>
              <a:spcBef>
                <a:spcPts val="0"/>
              </a:spcBef>
              <a:spcAft>
                <a:spcPts val="0"/>
              </a:spcAft>
              <a:buSzPts val="1200"/>
              <a:buFont typeface="Arial" panose="020B0604020202020204" pitchFamily="34" charset="0"/>
              <a:buNone/>
              <a:defRPr sz="1800" kern="1200">
                <a:solidFill>
                  <a:schemeClr val="tx1"/>
                </a:solidFill>
                <a:latin typeface="+mn-lt"/>
                <a:ea typeface="+mn-ea"/>
                <a:cs typeface="+mn-cs"/>
              </a:defRPr>
            </a:lvl5pPr>
            <a:lvl6pPr marL="2514600" lvl="5" indent="-228600" algn="ctr" defTabSz="914400" rtl="0" eaLnBrk="1" latinLnBrk="0" hangingPunct="1">
              <a:lnSpc>
                <a:spcPct val="100000"/>
              </a:lnSpc>
              <a:spcBef>
                <a:spcPts val="0"/>
              </a:spcBef>
              <a:spcAft>
                <a:spcPts val="0"/>
              </a:spcAft>
              <a:buSzPts val="1200"/>
              <a:buFont typeface="Arial" panose="020B0604020202020204" pitchFamily="34" charset="0"/>
              <a:buNone/>
              <a:defRPr sz="1800" kern="1200">
                <a:solidFill>
                  <a:schemeClr val="tx1"/>
                </a:solidFill>
                <a:latin typeface="+mn-lt"/>
                <a:ea typeface="+mn-ea"/>
                <a:cs typeface="+mn-cs"/>
              </a:defRPr>
            </a:lvl6pPr>
            <a:lvl7pPr marL="2971800" lvl="6" indent="-228600" algn="ctr" defTabSz="914400" rtl="0" eaLnBrk="1" latinLnBrk="0" hangingPunct="1">
              <a:lnSpc>
                <a:spcPct val="100000"/>
              </a:lnSpc>
              <a:spcBef>
                <a:spcPts val="0"/>
              </a:spcBef>
              <a:spcAft>
                <a:spcPts val="0"/>
              </a:spcAft>
              <a:buSzPts val="1200"/>
              <a:buFont typeface="Arial" panose="020B0604020202020204" pitchFamily="34" charset="0"/>
              <a:buNone/>
              <a:defRPr sz="1800" kern="1200">
                <a:solidFill>
                  <a:schemeClr val="tx1"/>
                </a:solidFill>
                <a:latin typeface="+mn-lt"/>
                <a:ea typeface="+mn-ea"/>
                <a:cs typeface="+mn-cs"/>
              </a:defRPr>
            </a:lvl7pPr>
            <a:lvl8pPr marL="3429000" lvl="7" indent="-228600" algn="ctr" defTabSz="914400" rtl="0" eaLnBrk="1" latinLnBrk="0" hangingPunct="1">
              <a:lnSpc>
                <a:spcPct val="100000"/>
              </a:lnSpc>
              <a:spcBef>
                <a:spcPts val="0"/>
              </a:spcBef>
              <a:spcAft>
                <a:spcPts val="0"/>
              </a:spcAft>
              <a:buSzPts val="1200"/>
              <a:buFont typeface="Arial" panose="020B0604020202020204" pitchFamily="34" charset="0"/>
              <a:buNone/>
              <a:defRPr sz="1800" kern="1200">
                <a:solidFill>
                  <a:schemeClr val="tx1"/>
                </a:solidFill>
                <a:latin typeface="+mn-lt"/>
                <a:ea typeface="+mn-ea"/>
                <a:cs typeface="+mn-cs"/>
              </a:defRPr>
            </a:lvl8pPr>
            <a:lvl9pPr marL="3886200" lvl="8" indent="-228600" algn="ctr" defTabSz="914400" rtl="0" eaLnBrk="1" latinLnBrk="0" hangingPunct="1">
              <a:lnSpc>
                <a:spcPct val="100000"/>
              </a:lnSpc>
              <a:spcBef>
                <a:spcPts val="0"/>
              </a:spcBef>
              <a:spcAft>
                <a:spcPts val="0"/>
              </a:spcAft>
              <a:buSzPts val="1200"/>
              <a:buFont typeface="Arial" panose="020B0604020202020204" pitchFamily="34" charset="0"/>
              <a:buNone/>
              <a:defRPr sz="1800" kern="1200">
                <a:solidFill>
                  <a:schemeClr val="tx1"/>
                </a:solidFill>
                <a:latin typeface="+mn-lt"/>
                <a:ea typeface="+mn-ea"/>
                <a:cs typeface="+mn-cs"/>
              </a:defRPr>
            </a:lvl9pPr>
          </a:lstStyle>
          <a:p>
            <a:pPr marL="0" indent="0"/>
            <a:r>
              <a:rPr lang="vi-VN" sz="2200" i="1">
                <a:solidFill>
                  <a:srgbClr val="FF0000"/>
                </a:solidFill>
                <a:latin typeface="Cambria" panose="02040503050406030204" pitchFamily="18" charset="0"/>
                <a:ea typeface="Cambria" panose="02040503050406030204" pitchFamily="18" charset="0"/>
              </a:rPr>
              <a:t>Tính công của lực điện trường thực hiện trên toàn đoạn MN</a:t>
            </a:r>
            <a:endParaRPr lang="vi-VN" sz="2200">
              <a:solidFill>
                <a:srgbClr val="FF0000"/>
              </a:solidFill>
            </a:endParaRPr>
          </a:p>
        </p:txBody>
      </p:sp>
      <p:sp>
        <p:nvSpPr>
          <p:cNvPr id="62" name="Google Shape;880;p31" descr="n89 zalo Cuong Bui">
            <a:extLst>
              <a:ext uri="{FF2B5EF4-FFF2-40B4-BE49-F238E27FC236}">
                <a16:creationId xmlns:a16="http://schemas.microsoft.com/office/drawing/2014/main" id="{4E54B71D-5030-4C34-AD9D-646742B3579E}"/>
              </a:ext>
            </a:extLst>
          </p:cNvPr>
          <p:cNvSpPr txBox="1">
            <a:spLocks/>
          </p:cNvSpPr>
          <p:nvPr/>
        </p:nvSpPr>
        <p:spPr>
          <a:xfrm flipH="1">
            <a:off x="6838608" y="5051117"/>
            <a:ext cx="4871628" cy="763200"/>
          </a:xfrm>
          <a:prstGeom prst="rect">
            <a:avLst/>
          </a:prstGeom>
        </p:spPr>
        <p:txBody>
          <a:bodyPr spcFirstLastPara="1" vert="horz" wrap="square" lIns="121900" tIns="121900" rIns="121900" bIns="121900" rtlCol="0" anchor="t" anchorCtr="0">
            <a:noAutofit/>
          </a:bodyPr>
          <a:lstStyle>
            <a:lvl1pPr marL="228600" lvl="0" indent="-228600" algn="ctr" defTabSz="914400" rtl="0" eaLnBrk="1" latinLnBrk="0" hangingPunct="1">
              <a:lnSpc>
                <a:spcPct val="100000"/>
              </a:lnSpc>
              <a:spcBef>
                <a:spcPts val="0"/>
              </a:spcBef>
              <a:spcAft>
                <a:spcPts val="0"/>
              </a:spcAft>
              <a:buSzPts val="1200"/>
              <a:buFont typeface="Arial" panose="020B0604020202020204" pitchFamily="34" charset="0"/>
              <a:buNone/>
              <a:defRPr sz="2800" kern="1200">
                <a:solidFill>
                  <a:schemeClr val="tx1"/>
                </a:solidFill>
                <a:latin typeface="+mn-lt"/>
                <a:ea typeface="+mn-ea"/>
                <a:cs typeface="+mn-cs"/>
              </a:defRPr>
            </a:lvl1pPr>
            <a:lvl2pPr marL="685800" lvl="1" indent="-228600" algn="ctr" defTabSz="914400" rtl="0" eaLnBrk="1" latinLnBrk="0" hangingPunct="1">
              <a:lnSpc>
                <a:spcPct val="100000"/>
              </a:lnSpc>
              <a:spcBef>
                <a:spcPts val="0"/>
              </a:spcBef>
              <a:spcAft>
                <a:spcPts val="0"/>
              </a:spcAft>
              <a:buSzPts val="1200"/>
              <a:buFont typeface="Arial" panose="020B0604020202020204" pitchFamily="34" charset="0"/>
              <a:buNone/>
              <a:defRPr sz="2400" kern="1200">
                <a:solidFill>
                  <a:schemeClr val="tx1"/>
                </a:solidFill>
                <a:latin typeface="+mn-lt"/>
                <a:ea typeface="+mn-ea"/>
                <a:cs typeface="+mn-cs"/>
              </a:defRPr>
            </a:lvl2pPr>
            <a:lvl3pPr marL="1143000" lvl="2" indent="-228600" algn="ctr" defTabSz="914400" rtl="0" eaLnBrk="1" latinLnBrk="0" hangingPunct="1">
              <a:lnSpc>
                <a:spcPct val="100000"/>
              </a:lnSpc>
              <a:spcBef>
                <a:spcPts val="0"/>
              </a:spcBef>
              <a:spcAft>
                <a:spcPts val="0"/>
              </a:spcAft>
              <a:buSzPts val="1200"/>
              <a:buFont typeface="Arial" panose="020B0604020202020204" pitchFamily="34" charset="0"/>
              <a:buNone/>
              <a:defRPr sz="2000" kern="1200">
                <a:solidFill>
                  <a:schemeClr val="tx1"/>
                </a:solidFill>
                <a:latin typeface="+mn-lt"/>
                <a:ea typeface="+mn-ea"/>
                <a:cs typeface="+mn-cs"/>
              </a:defRPr>
            </a:lvl3pPr>
            <a:lvl4pPr marL="1600200" lvl="3" indent="-228600" algn="ctr" defTabSz="914400" rtl="0" eaLnBrk="1" latinLnBrk="0" hangingPunct="1">
              <a:lnSpc>
                <a:spcPct val="100000"/>
              </a:lnSpc>
              <a:spcBef>
                <a:spcPts val="0"/>
              </a:spcBef>
              <a:spcAft>
                <a:spcPts val="0"/>
              </a:spcAft>
              <a:buSzPts val="1200"/>
              <a:buFont typeface="Arial" panose="020B0604020202020204" pitchFamily="34" charset="0"/>
              <a:buNone/>
              <a:defRPr sz="1800" kern="1200">
                <a:solidFill>
                  <a:schemeClr val="tx1"/>
                </a:solidFill>
                <a:latin typeface="+mn-lt"/>
                <a:ea typeface="+mn-ea"/>
                <a:cs typeface="+mn-cs"/>
              </a:defRPr>
            </a:lvl4pPr>
            <a:lvl5pPr marL="2057400" lvl="4" indent="-228600" algn="ctr" defTabSz="914400" rtl="0" eaLnBrk="1" latinLnBrk="0" hangingPunct="1">
              <a:lnSpc>
                <a:spcPct val="100000"/>
              </a:lnSpc>
              <a:spcBef>
                <a:spcPts val="0"/>
              </a:spcBef>
              <a:spcAft>
                <a:spcPts val="0"/>
              </a:spcAft>
              <a:buSzPts val="1200"/>
              <a:buFont typeface="Arial" panose="020B0604020202020204" pitchFamily="34" charset="0"/>
              <a:buNone/>
              <a:defRPr sz="1800" kern="1200">
                <a:solidFill>
                  <a:schemeClr val="tx1"/>
                </a:solidFill>
                <a:latin typeface="+mn-lt"/>
                <a:ea typeface="+mn-ea"/>
                <a:cs typeface="+mn-cs"/>
              </a:defRPr>
            </a:lvl5pPr>
            <a:lvl6pPr marL="2514600" lvl="5" indent="-228600" algn="ctr" defTabSz="914400" rtl="0" eaLnBrk="1" latinLnBrk="0" hangingPunct="1">
              <a:lnSpc>
                <a:spcPct val="100000"/>
              </a:lnSpc>
              <a:spcBef>
                <a:spcPts val="0"/>
              </a:spcBef>
              <a:spcAft>
                <a:spcPts val="0"/>
              </a:spcAft>
              <a:buSzPts val="1200"/>
              <a:buFont typeface="Arial" panose="020B0604020202020204" pitchFamily="34" charset="0"/>
              <a:buNone/>
              <a:defRPr sz="1800" kern="1200">
                <a:solidFill>
                  <a:schemeClr val="tx1"/>
                </a:solidFill>
                <a:latin typeface="+mn-lt"/>
                <a:ea typeface="+mn-ea"/>
                <a:cs typeface="+mn-cs"/>
              </a:defRPr>
            </a:lvl6pPr>
            <a:lvl7pPr marL="2971800" lvl="6" indent="-228600" algn="ctr" defTabSz="914400" rtl="0" eaLnBrk="1" latinLnBrk="0" hangingPunct="1">
              <a:lnSpc>
                <a:spcPct val="100000"/>
              </a:lnSpc>
              <a:spcBef>
                <a:spcPts val="0"/>
              </a:spcBef>
              <a:spcAft>
                <a:spcPts val="0"/>
              </a:spcAft>
              <a:buSzPts val="1200"/>
              <a:buFont typeface="Arial" panose="020B0604020202020204" pitchFamily="34" charset="0"/>
              <a:buNone/>
              <a:defRPr sz="1800" kern="1200">
                <a:solidFill>
                  <a:schemeClr val="tx1"/>
                </a:solidFill>
                <a:latin typeface="+mn-lt"/>
                <a:ea typeface="+mn-ea"/>
                <a:cs typeface="+mn-cs"/>
              </a:defRPr>
            </a:lvl7pPr>
            <a:lvl8pPr marL="3429000" lvl="7" indent="-228600" algn="ctr" defTabSz="914400" rtl="0" eaLnBrk="1" latinLnBrk="0" hangingPunct="1">
              <a:lnSpc>
                <a:spcPct val="100000"/>
              </a:lnSpc>
              <a:spcBef>
                <a:spcPts val="0"/>
              </a:spcBef>
              <a:spcAft>
                <a:spcPts val="0"/>
              </a:spcAft>
              <a:buSzPts val="1200"/>
              <a:buFont typeface="Arial" panose="020B0604020202020204" pitchFamily="34" charset="0"/>
              <a:buNone/>
              <a:defRPr sz="1800" kern="1200">
                <a:solidFill>
                  <a:schemeClr val="tx1"/>
                </a:solidFill>
                <a:latin typeface="+mn-lt"/>
                <a:ea typeface="+mn-ea"/>
                <a:cs typeface="+mn-cs"/>
              </a:defRPr>
            </a:lvl8pPr>
            <a:lvl9pPr marL="3886200" lvl="8" indent="-228600" algn="ctr" defTabSz="914400" rtl="0" eaLnBrk="1" latinLnBrk="0" hangingPunct="1">
              <a:lnSpc>
                <a:spcPct val="100000"/>
              </a:lnSpc>
              <a:spcBef>
                <a:spcPts val="0"/>
              </a:spcBef>
              <a:spcAft>
                <a:spcPts val="0"/>
              </a:spcAft>
              <a:buSzPts val="1200"/>
              <a:buFont typeface="Arial" panose="020B0604020202020204" pitchFamily="34" charset="0"/>
              <a:buNone/>
              <a:defRPr sz="1800" kern="1200">
                <a:solidFill>
                  <a:schemeClr val="tx1"/>
                </a:solidFill>
                <a:latin typeface="+mn-lt"/>
                <a:ea typeface="+mn-ea"/>
                <a:cs typeface="+mn-cs"/>
              </a:defRPr>
            </a:lvl9pPr>
          </a:lstStyle>
          <a:p>
            <a:pPr marL="0" indent="0"/>
            <a:r>
              <a:rPr lang="vi-VN" sz="2200" i="1">
                <a:solidFill>
                  <a:srgbClr val="FF0000"/>
                </a:solidFill>
                <a:latin typeface="Cambria" panose="02040503050406030204" pitchFamily="18" charset="0"/>
                <a:ea typeface="Cambria" panose="02040503050406030204" pitchFamily="18" charset="0"/>
              </a:rPr>
              <a:t>Khi điện tích di chuyển trên đường gấp khúc MPN. Tính công lực điện trường thực hiện trên toàn đoạn MPN?</a:t>
            </a:r>
            <a:endParaRPr lang="vi-VN" sz="2200">
              <a:solidFill>
                <a:srgbClr val="FF0000"/>
              </a:solidFill>
            </a:endParaRPr>
          </a:p>
        </p:txBody>
      </p:sp>
      <p:grpSp>
        <p:nvGrpSpPr>
          <p:cNvPr id="69" name="Group 68" descr="n89 zalo Cuong Bui">
            <a:extLst>
              <a:ext uri="{FF2B5EF4-FFF2-40B4-BE49-F238E27FC236}">
                <a16:creationId xmlns:a16="http://schemas.microsoft.com/office/drawing/2014/main" id="{13C53808-F31B-47A4-8826-5DB703E1FED0}"/>
              </a:ext>
            </a:extLst>
          </p:cNvPr>
          <p:cNvGrpSpPr/>
          <p:nvPr/>
        </p:nvGrpSpPr>
        <p:grpSpPr>
          <a:xfrm>
            <a:off x="810936" y="5232979"/>
            <a:ext cx="629089" cy="639020"/>
            <a:chOff x="493574" y="321685"/>
            <a:chExt cx="755550" cy="790692"/>
          </a:xfrm>
        </p:grpSpPr>
        <p:sp>
          <p:nvSpPr>
            <p:cNvPr id="70" name="Oval 69">
              <a:extLst>
                <a:ext uri="{FF2B5EF4-FFF2-40B4-BE49-F238E27FC236}">
                  <a16:creationId xmlns:a16="http://schemas.microsoft.com/office/drawing/2014/main" id="{48E4AF88-F51E-4EED-9F14-6A09AA78A50A}"/>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pic>
          <p:nvPicPr>
            <p:cNvPr id="71" name="Picture 70" descr="Icon&#10;&#10;Description automatically generated">
              <a:extLst>
                <a:ext uri="{FF2B5EF4-FFF2-40B4-BE49-F238E27FC236}">
                  <a16:creationId xmlns:a16="http://schemas.microsoft.com/office/drawing/2014/main" id="{BF8B2A8C-7B79-4508-8016-08E16D7985D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grpSp>
        <p:nvGrpSpPr>
          <p:cNvPr id="72" name="Group 71" descr="n89 zalo Cuong Bui">
            <a:extLst>
              <a:ext uri="{FF2B5EF4-FFF2-40B4-BE49-F238E27FC236}">
                <a16:creationId xmlns:a16="http://schemas.microsoft.com/office/drawing/2014/main" id="{45E5E065-EBD5-4C14-8C2C-D8B79EF81657}"/>
              </a:ext>
            </a:extLst>
          </p:cNvPr>
          <p:cNvGrpSpPr/>
          <p:nvPr/>
        </p:nvGrpSpPr>
        <p:grpSpPr>
          <a:xfrm>
            <a:off x="6410080" y="5124644"/>
            <a:ext cx="629089" cy="639020"/>
            <a:chOff x="493574" y="321685"/>
            <a:chExt cx="755550" cy="790692"/>
          </a:xfrm>
        </p:grpSpPr>
        <p:sp>
          <p:nvSpPr>
            <p:cNvPr id="73" name="Oval 72">
              <a:extLst>
                <a:ext uri="{FF2B5EF4-FFF2-40B4-BE49-F238E27FC236}">
                  <a16:creationId xmlns:a16="http://schemas.microsoft.com/office/drawing/2014/main" id="{6F48EE15-EEE3-4DEA-9EED-7A30C7CA0FD9}"/>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pic>
          <p:nvPicPr>
            <p:cNvPr id="74" name="Picture 73" descr="Icon&#10;&#10;Description automatically generated">
              <a:extLst>
                <a:ext uri="{FF2B5EF4-FFF2-40B4-BE49-F238E27FC236}">
                  <a16:creationId xmlns:a16="http://schemas.microsoft.com/office/drawing/2014/main" id="{D00CF76A-6C8C-4256-B828-2A18A5F038A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Tree>
    <p:extLst>
      <p:ext uri="{BB962C8B-B14F-4D97-AF65-F5344CB8AC3E}">
        <p14:creationId xmlns:p14="http://schemas.microsoft.com/office/powerpoint/2010/main" val="22538391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heel(1)">
                                      <p:cBhvr>
                                        <p:cTn id="24" dur="2000"/>
                                        <p:tgtEl>
                                          <p:spTgt spid="3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21" presetClass="entr" presetSubtype="1"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heel(1)">
                                      <p:cBhvr>
                                        <p:cTn id="30" dur="20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4.58333E-6 4.81481E-6 L 0.05183 0.17546 " pathEditMode="relative" rAng="0" ptsTypes="AA">
                                      <p:cBhvr>
                                        <p:cTn id="34" dur="2000" fill="hold"/>
                                        <p:tgtEl>
                                          <p:spTgt spid="25"/>
                                        </p:tgtEl>
                                        <p:attrNameLst>
                                          <p:attrName>ppt_x</p:attrName>
                                          <p:attrName>ppt_y</p:attrName>
                                        </p:attrNameLst>
                                      </p:cBhvr>
                                      <p:rCtr x="2591" y="8773"/>
                                    </p:animMotion>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24"/>
                                        </p:tgtEl>
                                        <p:attrNameLst>
                                          <p:attrName>style.visibility</p:attrName>
                                        </p:attrNameLst>
                                      </p:cBhvr>
                                      <p:to>
                                        <p:strVal val="visible"/>
                                      </p:to>
                                    </p:set>
                                    <p:animEffect transition="in" filter="fade">
                                      <p:cBhvr>
                                        <p:cTn id="39" dur="500"/>
                                        <p:tgtEl>
                                          <p:spTgt spid="924"/>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864"/>
                                        </p:tgtEl>
                                        <p:attrNameLst>
                                          <p:attrName>style.visibility</p:attrName>
                                        </p:attrNameLst>
                                      </p:cBhvr>
                                      <p:to>
                                        <p:strVal val="visible"/>
                                      </p:to>
                                    </p:set>
                                    <p:animEffect transition="in" filter="circle(in)">
                                      <p:cBhvr>
                                        <p:cTn id="42" dur="2000"/>
                                        <p:tgtEl>
                                          <p:spTgt spid="864"/>
                                        </p:tgtEl>
                                      </p:cBhvr>
                                    </p:animEffect>
                                  </p:childTnLst>
                                </p:cTn>
                              </p:par>
                              <p:par>
                                <p:cTn id="43" presetID="10" presetClass="entr" presetSubtype="0" fill="hold" nodeType="withEffect">
                                  <p:stCondLst>
                                    <p:cond delay="0"/>
                                  </p:stCondLst>
                                  <p:childTnLst>
                                    <p:set>
                                      <p:cBhvr>
                                        <p:cTn id="44" dur="1" fill="hold">
                                          <p:stCondLst>
                                            <p:cond delay="0"/>
                                          </p:stCondLst>
                                        </p:cTn>
                                        <p:tgtEl>
                                          <p:spTgt spid="865"/>
                                        </p:tgtEl>
                                        <p:attrNameLst>
                                          <p:attrName>style.visibility</p:attrName>
                                        </p:attrNameLst>
                                      </p:cBhvr>
                                      <p:to>
                                        <p:strVal val="visible"/>
                                      </p:to>
                                    </p:set>
                                    <p:animEffect transition="in" filter="fade">
                                      <p:cBhvr>
                                        <p:cTn id="45" dur="2250"/>
                                        <p:tgtEl>
                                          <p:spTgt spid="865"/>
                                        </p:tgtEl>
                                      </p:cBhvr>
                                    </p:animEffect>
                                  </p:childTnLst>
                                </p:cTn>
                              </p:par>
                              <p:par>
                                <p:cTn id="46" presetID="10" presetClass="entr" presetSubtype="0" fill="hold" nodeType="withEffect">
                                  <p:stCondLst>
                                    <p:cond delay="2000"/>
                                  </p:stCondLst>
                                  <p:childTnLst>
                                    <p:set>
                                      <p:cBhvr>
                                        <p:cTn id="47" dur="1" fill="hold">
                                          <p:stCondLst>
                                            <p:cond delay="0"/>
                                          </p:stCondLst>
                                        </p:cTn>
                                        <p:tgtEl>
                                          <p:spTgt spid="929"/>
                                        </p:tgtEl>
                                        <p:attrNameLst>
                                          <p:attrName>style.visibility</p:attrName>
                                        </p:attrNameLst>
                                      </p:cBhvr>
                                      <p:to>
                                        <p:strVal val="visible"/>
                                      </p:to>
                                    </p:set>
                                    <p:animEffect transition="in" filter="fade">
                                      <p:cBhvr>
                                        <p:cTn id="48" dur="500"/>
                                        <p:tgtEl>
                                          <p:spTgt spid="929"/>
                                        </p:tgtEl>
                                      </p:cBhvr>
                                    </p:animEffect>
                                  </p:childTnLst>
                                </p:cTn>
                              </p:par>
                              <p:par>
                                <p:cTn id="49" presetID="10" presetClass="entr" presetSubtype="0" fill="hold" nodeType="withEffect">
                                  <p:stCondLst>
                                    <p:cond delay="2000"/>
                                  </p:stCondLst>
                                  <p:childTnLst>
                                    <p:set>
                                      <p:cBhvr>
                                        <p:cTn id="50" dur="1" fill="hold">
                                          <p:stCondLst>
                                            <p:cond delay="0"/>
                                          </p:stCondLst>
                                        </p:cTn>
                                        <p:tgtEl>
                                          <p:spTgt spid="928"/>
                                        </p:tgtEl>
                                        <p:attrNameLst>
                                          <p:attrName>style.visibility</p:attrName>
                                        </p:attrNameLst>
                                      </p:cBhvr>
                                      <p:to>
                                        <p:strVal val="visible"/>
                                      </p:to>
                                    </p:set>
                                    <p:animEffect transition="in" filter="fade">
                                      <p:cBhvr>
                                        <p:cTn id="51" dur="500"/>
                                        <p:tgtEl>
                                          <p:spTgt spid="928"/>
                                        </p:tgtEl>
                                      </p:cBhvr>
                                    </p:animEffect>
                                  </p:childTnLst>
                                </p:cTn>
                              </p:par>
                              <p:par>
                                <p:cTn id="52" presetID="10" presetClass="entr" presetSubtype="0" fill="hold" nodeType="withEffect">
                                  <p:stCondLst>
                                    <p:cond delay="2000"/>
                                  </p:stCondLst>
                                  <p:childTnLst>
                                    <p:set>
                                      <p:cBhvr>
                                        <p:cTn id="53" dur="1" fill="hold">
                                          <p:stCondLst>
                                            <p:cond delay="0"/>
                                          </p:stCondLst>
                                        </p:cTn>
                                        <p:tgtEl>
                                          <p:spTgt spid="932"/>
                                        </p:tgtEl>
                                        <p:attrNameLst>
                                          <p:attrName>style.visibility</p:attrName>
                                        </p:attrNameLst>
                                      </p:cBhvr>
                                      <p:to>
                                        <p:strVal val="visible"/>
                                      </p:to>
                                    </p:set>
                                    <p:animEffect transition="in" filter="fade">
                                      <p:cBhvr>
                                        <p:cTn id="54" dur="500"/>
                                        <p:tgtEl>
                                          <p:spTgt spid="932"/>
                                        </p:tgtEl>
                                      </p:cBhvr>
                                    </p:animEffect>
                                  </p:childTnLst>
                                </p:cTn>
                              </p:par>
                              <p:par>
                                <p:cTn id="55" presetID="10" presetClass="entr" presetSubtype="0" fill="hold" grpId="0" nodeType="withEffect">
                                  <p:stCondLst>
                                    <p:cond delay="2000"/>
                                  </p:stCondLst>
                                  <p:childTnLst>
                                    <p:set>
                                      <p:cBhvr>
                                        <p:cTn id="56" dur="1" fill="hold">
                                          <p:stCondLst>
                                            <p:cond delay="0"/>
                                          </p:stCondLst>
                                        </p:cTn>
                                        <p:tgtEl>
                                          <p:spTgt spid="925"/>
                                        </p:tgtEl>
                                        <p:attrNameLst>
                                          <p:attrName>style.visibility</p:attrName>
                                        </p:attrNameLst>
                                      </p:cBhvr>
                                      <p:to>
                                        <p:strVal val="visible"/>
                                      </p:to>
                                    </p:set>
                                    <p:animEffect transition="in" filter="fade">
                                      <p:cBhvr>
                                        <p:cTn id="57" dur="500"/>
                                        <p:tgtEl>
                                          <p:spTgt spid="925"/>
                                        </p:tgtEl>
                                      </p:cBhvr>
                                    </p:animEffect>
                                  </p:childTnLst>
                                </p:cTn>
                              </p:par>
                              <p:par>
                                <p:cTn id="58" presetID="6" presetClass="entr" presetSubtype="16" fill="hold" grpId="0" nodeType="withEffect">
                                  <p:stCondLst>
                                    <p:cond delay="2000"/>
                                  </p:stCondLst>
                                  <p:childTnLst>
                                    <p:set>
                                      <p:cBhvr>
                                        <p:cTn id="59" dur="1" fill="hold">
                                          <p:stCondLst>
                                            <p:cond delay="0"/>
                                          </p:stCondLst>
                                        </p:cTn>
                                        <p:tgtEl>
                                          <p:spTgt spid="4"/>
                                        </p:tgtEl>
                                        <p:attrNameLst>
                                          <p:attrName>style.visibility</p:attrName>
                                        </p:attrNameLst>
                                      </p:cBhvr>
                                      <p:to>
                                        <p:strVal val="visible"/>
                                      </p:to>
                                    </p:set>
                                    <p:animEffect transition="in" filter="circle(in)">
                                      <p:cBhvr>
                                        <p:cTn id="60" dur="2000"/>
                                        <p:tgtEl>
                                          <p:spTgt spid="4"/>
                                        </p:tgtEl>
                                      </p:cBhvr>
                                    </p:animEffect>
                                  </p:childTnLst>
                                </p:cTn>
                              </p:par>
                              <p:par>
                                <p:cTn id="61" presetID="6" presetClass="entr" presetSubtype="16" fill="hold" grpId="0" nodeType="withEffect">
                                  <p:stCondLst>
                                    <p:cond delay="2000"/>
                                  </p:stCondLst>
                                  <p:childTnLst>
                                    <p:set>
                                      <p:cBhvr>
                                        <p:cTn id="62" dur="1" fill="hold">
                                          <p:stCondLst>
                                            <p:cond delay="0"/>
                                          </p:stCondLst>
                                        </p:cTn>
                                        <p:tgtEl>
                                          <p:spTgt spid="64"/>
                                        </p:tgtEl>
                                        <p:attrNameLst>
                                          <p:attrName>style.visibility</p:attrName>
                                        </p:attrNameLst>
                                      </p:cBhvr>
                                      <p:to>
                                        <p:strVal val="visible"/>
                                      </p:to>
                                    </p:set>
                                    <p:animEffect transition="in" filter="circle(in)">
                                      <p:cBhvr>
                                        <p:cTn id="63" dur="2000"/>
                                        <p:tgtEl>
                                          <p:spTgt spid="6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866"/>
                                        </p:tgtEl>
                                        <p:attrNameLst>
                                          <p:attrName>style.visibility</p:attrName>
                                        </p:attrNameLst>
                                      </p:cBhvr>
                                      <p:to>
                                        <p:strVal val="visible"/>
                                      </p:to>
                                    </p:set>
                                    <p:animEffect transition="in" filter="wipe(down)">
                                      <p:cBhvr>
                                        <p:cTn id="68" dur="500"/>
                                        <p:tgtEl>
                                          <p:spTgt spid="866"/>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888"/>
                                        </p:tgtEl>
                                        <p:attrNameLst>
                                          <p:attrName>style.visibility</p:attrName>
                                        </p:attrNameLst>
                                      </p:cBhvr>
                                      <p:to>
                                        <p:strVal val="visible"/>
                                      </p:to>
                                    </p:set>
                                    <p:animEffect transition="in" filter="wipe(down)">
                                      <p:cBhvr>
                                        <p:cTn id="71" dur="500"/>
                                        <p:tgtEl>
                                          <p:spTgt spid="888"/>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867"/>
                                        </p:tgtEl>
                                        <p:attrNameLst>
                                          <p:attrName>style.visibility</p:attrName>
                                        </p:attrNameLst>
                                      </p:cBhvr>
                                      <p:to>
                                        <p:strVal val="visible"/>
                                      </p:to>
                                    </p:set>
                                    <p:animEffect transition="in" filter="wipe(down)">
                                      <p:cBhvr>
                                        <p:cTn id="74" dur="500"/>
                                        <p:tgtEl>
                                          <p:spTgt spid="867"/>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868"/>
                                        </p:tgtEl>
                                        <p:attrNameLst>
                                          <p:attrName>style.visibility</p:attrName>
                                        </p:attrNameLst>
                                      </p:cBhvr>
                                      <p:to>
                                        <p:strVal val="visible"/>
                                      </p:to>
                                    </p:set>
                                    <p:animEffect transition="in" filter="wipe(down)">
                                      <p:cBhvr>
                                        <p:cTn id="77" dur="500"/>
                                        <p:tgtEl>
                                          <p:spTgt spid="868"/>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869"/>
                                        </p:tgtEl>
                                        <p:attrNameLst>
                                          <p:attrName>style.visibility</p:attrName>
                                        </p:attrNameLst>
                                      </p:cBhvr>
                                      <p:to>
                                        <p:strVal val="visible"/>
                                      </p:to>
                                    </p:set>
                                    <p:animEffect transition="in" filter="wipe(down)">
                                      <p:cBhvr>
                                        <p:cTn id="80" dur="500"/>
                                        <p:tgtEl>
                                          <p:spTgt spid="869"/>
                                        </p:tgtEl>
                                      </p:cBhvr>
                                    </p:animEffect>
                                  </p:childTnLst>
                                </p:cTn>
                              </p:par>
                            </p:childTnLst>
                          </p:cTn>
                        </p:par>
                      </p:childTnLst>
                    </p:cTn>
                  </p:par>
                  <p:par>
                    <p:cTn id="81" fill="hold">
                      <p:stCondLst>
                        <p:cond delay="indefinite"/>
                      </p:stCondLst>
                      <p:childTnLst>
                        <p:par>
                          <p:cTn id="82" fill="hold">
                            <p:stCondLst>
                              <p:cond delay="0"/>
                            </p:stCondLst>
                            <p:childTnLst>
                              <p:par>
                                <p:cTn id="83" presetID="21" presetClass="entr" presetSubtype="1" fill="hold" grpId="0" nodeType="clickEffect">
                                  <p:stCondLst>
                                    <p:cond delay="0"/>
                                  </p:stCondLst>
                                  <p:childTnLst>
                                    <p:set>
                                      <p:cBhvr>
                                        <p:cTn id="84" dur="1" fill="hold">
                                          <p:stCondLst>
                                            <p:cond delay="0"/>
                                          </p:stCondLst>
                                        </p:cTn>
                                        <p:tgtEl>
                                          <p:spTgt spid="896"/>
                                        </p:tgtEl>
                                        <p:attrNameLst>
                                          <p:attrName>style.visibility</p:attrName>
                                        </p:attrNameLst>
                                      </p:cBhvr>
                                      <p:to>
                                        <p:strVal val="visible"/>
                                      </p:to>
                                    </p:set>
                                    <p:animEffect transition="in" filter="wheel(1)">
                                      <p:cBhvr>
                                        <p:cTn id="85" dur="2000"/>
                                        <p:tgtEl>
                                          <p:spTgt spid="89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889"/>
                                        </p:tgtEl>
                                        <p:attrNameLst>
                                          <p:attrName>style.visibility</p:attrName>
                                        </p:attrNameLst>
                                      </p:cBhvr>
                                      <p:to>
                                        <p:strVal val="visible"/>
                                      </p:to>
                                    </p:set>
                                    <p:animEffect transition="in" filter="fade">
                                      <p:cBhvr>
                                        <p:cTn id="88" dur="500"/>
                                        <p:tgtEl>
                                          <p:spTgt spid="889"/>
                                        </p:tgtEl>
                                      </p:cBhvr>
                                    </p:animEffect>
                                  </p:childTnLst>
                                </p:cTn>
                              </p:par>
                              <p:par>
                                <p:cTn id="89" presetID="10" presetClass="entr" presetSubtype="0" fill="hold" nodeType="withEffect">
                                  <p:stCondLst>
                                    <p:cond delay="1500"/>
                                  </p:stCondLst>
                                  <p:childTnLst>
                                    <p:set>
                                      <p:cBhvr>
                                        <p:cTn id="90" dur="1" fill="hold">
                                          <p:stCondLst>
                                            <p:cond delay="0"/>
                                          </p:stCondLst>
                                        </p:cTn>
                                        <p:tgtEl>
                                          <p:spTgt spid="913"/>
                                        </p:tgtEl>
                                        <p:attrNameLst>
                                          <p:attrName>style.visibility</p:attrName>
                                        </p:attrNameLst>
                                      </p:cBhvr>
                                      <p:to>
                                        <p:strVal val="visible"/>
                                      </p:to>
                                    </p:set>
                                    <p:animEffect transition="in" filter="fade">
                                      <p:cBhvr>
                                        <p:cTn id="91" dur="500"/>
                                        <p:tgtEl>
                                          <p:spTgt spid="913"/>
                                        </p:tgtEl>
                                      </p:cBhvr>
                                    </p:animEffect>
                                  </p:childTnLst>
                                </p:cTn>
                              </p:par>
                              <p:par>
                                <p:cTn id="92" presetID="21" presetClass="entr" presetSubtype="1" fill="hold" nodeType="withEffect">
                                  <p:stCondLst>
                                    <p:cond delay="0"/>
                                  </p:stCondLst>
                                  <p:childTnLst>
                                    <p:set>
                                      <p:cBhvr>
                                        <p:cTn id="93" dur="1" fill="hold">
                                          <p:stCondLst>
                                            <p:cond delay="0"/>
                                          </p:stCondLst>
                                        </p:cTn>
                                        <p:tgtEl>
                                          <p:spTgt spid="890"/>
                                        </p:tgtEl>
                                        <p:attrNameLst>
                                          <p:attrName>style.visibility</p:attrName>
                                        </p:attrNameLst>
                                      </p:cBhvr>
                                      <p:to>
                                        <p:strVal val="visible"/>
                                      </p:to>
                                    </p:set>
                                    <p:animEffect transition="in" filter="wheel(1)">
                                      <p:cBhvr>
                                        <p:cTn id="94" dur="2000"/>
                                        <p:tgtEl>
                                          <p:spTgt spid="890"/>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1" nodeType="clickEffect">
                                  <p:stCondLst>
                                    <p:cond delay="2000"/>
                                  </p:stCondLst>
                                  <p:childTnLst>
                                    <p:animEffect transition="out" filter="fade">
                                      <p:cBhvr>
                                        <p:cTn id="98" dur="500"/>
                                        <p:tgtEl>
                                          <p:spTgt spid="889"/>
                                        </p:tgtEl>
                                      </p:cBhvr>
                                    </p:animEffect>
                                    <p:set>
                                      <p:cBhvr>
                                        <p:cTn id="99" dur="1" fill="hold">
                                          <p:stCondLst>
                                            <p:cond delay="499"/>
                                          </p:stCondLst>
                                        </p:cTn>
                                        <p:tgtEl>
                                          <p:spTgt spid="889"/>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42" presetClass="path" presetSubtype="0" accel="50000" decel="50000" fill="hold" nodeType="clickEffect">
                                  <p:stCondLst>
                                    <p:cond delay="0"/>
                                  </p:stCondLst>
                                  <p:childTnLst>
                                    <p:animMotion origin="layout" path="M -3.54167E-6 4.44444E-6 L 0.10209 0.14236 " pathEditMode="relative" rAng="0" ptsTypes="AA">
                                      <p:cBhvr>
                                        <p:cTn id="103" dur="2000" fill="hold"/>
                                        <p:tgtEl>
                                          <p:spTgt spid="890"/>
                                        </p:tgtEl>
                                        <p:attrNameLst>
                                          <p:attrName>ppt_x</p:attrName>
                                          <p:attrName>ppt_y</p:attrName>
                                        </p:attrNameLst>
                                      </p:cBhvr>
                                      <p:rCtr x="5143" y="7014"/>
                                    </p:animMotion>
                                  </p:childTnLst>
                                </p:cTn>
                              </p:par>
                              <p:par>
                                <p:cTn id="104" presetID="6" presetClass="entr" presetSubtype="16" fill="hold" grpId="0" nodeType="withEffect">
                                  <p:stCondLst>
                                    <p:cond delay="0"/>
                                  </p:stCondLst>
                                  <p:childTnLst>
                                    <p:set>
                                      <p:cBhvr>
                                        <p:cTn id="105" dur="1" fill="hold">
                                          <p:stCondLst>
                                            <p:cond delay="0"/>
                                          </p:stCondLst>
                                        </p:cTn>
                                        <p:tgtEl>
                                          <p:spTgt spid="897"/>
                                        </p:tgtEl>
                                        <p:attrNameLst>
                                          <p:attrName>style.visibility</p:attrName>
                                        </p:attrNameLst>
                                      </p:cBhvr>
                                      <p:to>
                                        <p:strVal val="visible"/>
                                      </p:to>
                                    </p:set>
                                    <p:animEffect transition="in" filter="circle(in)">
                                      <p:cBhvr>
                                        <p:cTn id="106" dur="2000"/>
                                        <p:tgtEl>
                                          <p:spTgt spid="897"/>
                                        </p:tgtEl>
                                      </p:cBhvr>
                                    </p:animEffect>
                                  </p:childTnLst>
                                </p:cTn>
                              </p:par>
                              <p:par>
                                <p:cTn id="107" presetID="10" presetClass="entr" presetSubtype="0" fill="hold" nodeType="withEffect">
                                  <p:stCondLst>
                                    <p:cond delay="2000"/>
                                  </p:stCondLst>
                                  <p:childTnLst>
                                    <p:set>
                                      <p:cBhvr>
                                        <p:cTn id="108" dur="1" fill="hold">
                                          <p:stCondLst>
                                            <p:cond delay="0"/>
                                          </p:stCondLst>
                                        </p:cTn>
                                        <p:tgtEl>
                                          <p:spTgt spid="898"/>
                                        </p:tgtEl>
                                        <p:attrNameLst>
                                          <p:attrName>style.visibility</p:attrName>
                                        </p:attrNameLst>
                                      </p:cBhvr>
                                      <p:to>
                                        <p:strVal val="visible"/>
                                      </p:to>
                                    </p:set>
                                    <p:animEffect transition="in" filter="fade">
                                      <p:cBhvr>
                                        <p:cTn id="109" dur="500"/>
                                        <p:tgtEl>
                                          <p:spTgt spid="898"/>
                                        </p:tgtEl>
                                      </p:cBhvr>
                                    </p:animEffect>
                                  </p:childTnLst>
                                </p:cTn>
                              </p:par>
                              <p:par>
                                <p:cTn id="110" presetID="10" presetClass="entr" presetSubtype="0" fill="hold" nodeType="withEffect">
                                  <p:stCondLst>
                                    <p:cond delay="2250"/>
                                  </p:stCondLst>
                                  <p:childTnLst>
                                    <p:set>
                                      <p:cBhvr>
                                        <p:cTn id="111" dur="1" fill="hold">
                                          <p:stCondLst>
                                            <p:cond delay="0"/>
                                          </p:stCondLst>
                                        </p:cTn>
                                        <p:tgtEl>
                                          <p:spTgt spid="905"/>
                                        </p:tgtEl>
                                        <p:attrNameLst>
                                          <p:attrName>style.visibility</p:attrName>
                                        </p:attrNameLst>
                                      </p:cBhvr>
                                      <p:to>
                                        <p:strVal val="visible"/>
                                      </p:to>
                                    </p:set>
                                    <p:animEffect transition="in" filter="fade">
                                      <p:cBhvr>
                                        <p:cTn id="112" dur="500"/>
                                        <p:tgtEl>
                                          <p:spTgt spid="905"/>
                                        </p:tgtEl>
                                      </p:cBhvr>
                                    </p:animEffect>
                                  </p:childTnLst>
                                </p:cTn>
                              </p:par>
                              <p:par>
                                <p:cTn id="113" presetID="42" presetClass="path" presetSubtype="0" accel="50000" decel="50000" fill="hold" nodeType="withEffect">
                                  <p:stCondLst>
                                    <p:cond delay="1750"/>
                                  </p:stCondLst>
                                  <p:childTnLst>
                                    <p:animMotion origin="layout" path="M 3.125E-6 3.33333E-6 L -0.10209 0.05787 " pathEditMode="relative" rAng="0" ptsTypes="AA">
                                      <p:cBhvr>
                                        <p:cTn id="114" dur="2000" fill="hold"/>
                                        <p:tgtEl>
                                          <p:spTgt spid="905"/>
                                        </p:tgtEl>
                                        <p:attrNameLst>
                                          <p:attrName>ppt_x</p:attrName>
                                          <p:attrName>ppt_y</p:attrName>
                                        </p:attrNameLst>
                                      </p:cBhvr>
                                      <p:rCtr x="-5104" y="2894"/>
                                    </p:animMotion>
                                  </p:childTnLst>
                                </p:cTn>
                              </p:par>
                              <p:par>
                                <p:cTn id="115" presetID="10" presetClass="exit" presetSubtype="0" fill="hold" nodeType="withEffect">
                                  <p:stCondLst>
                                    <p:cond delay="2000"/>
                                  </p:stCondLst>
                                  <p:childTnLst>
                                    <p:animEffect transition="out" filter="fade">
                                      <p:cBhvr>
                                        <p:cTn id="116" dur="500"/>
                                        <p:tgtEl>
                                          <p:spTgt spid="890"/>
                                        </p:tgtEl>
                                      </p:cBhvr>
                                    </p:animEffect>
                                    <p:set>
                                      <p:cBhvr>
                                        <p:cTn id="117" dur="1" fill="hold">
                                          <p:stCondLst>
                                            <p:cond delay="499"/>
                                          </p:stCondLst>
                                        </p:cTn>
                                        <p:tgtEl>
                                          <p:spTgt spid="890"/>
                                        </p:tgtEl>
                                        <p:attrNameLst>
                                          <p:attrName>style.visibility</p:attrName>
                                        </p:attrNameLst>
                                      </p:cBhvr>
                                      <p:to>
                                        <p:strVal val="hidden"/>
                                      </p:to>
                                    </p:set>
                                  </p:childTnLst>
                                </p:cTn>
                              </p:par>
                              <p:par>
                                <p:cTn id="118" presetID="22" presetClass="entr" presetSubtype="1" fill="hold" nodeType="withEffect">
                                  <p:stCondLst>
                                    <p:cond delay="2000"/>
                                  </p:stCondLst>
                                  <p:childTnLst>
                                    <p:set>
                                      <p:cBhvr>
                                        <p:cTn id="119" dur="1" fill="hold">
                                          <p:stCondLst>
                                            <p:cond delay="0"/>
                                          </p:stCondLst>
                                        </p:cTn>
                                        <p:tgtEl>
                                          <p:spTgt spid="9"/>
                                        </p:tgtEl>
                                        <p:attrNameLst>
                                          <p:attrName>style.visibility</p:attrName>
                                        </p:attrNameLst>
                                      </p:cBhvr>
                                      <p:to>
                                        <p:strVal val="visible"/>
                                      </p:to>
                                    </p:set>
                                    <p:animEffect transition="in" filter="wipe(up)">
                                      <p:cBhvr>
                                        <p:cTn id="120" dur="500"/>
                                        <p:tgtEl>
                                          <p:spTgt spid="9"/>
                                        </p:tgtEl>
                                      </p:cBhvr>
                                    </p:animEffect>
                                  </p:childTnLst>
                                </p:cTn>
                              </p:par>
                              <p:par>
                                <p:cTn id="121" presetID="6" presetClass="entr" presetSubtype="16" fill="hold" grpId="0" nodeType="withEffect">
                                  <p:stCondLst>
                                    <p:cond delay="0"/>
                                  </p:stCondLst>
                                  <p:childTnLst>
                                    <p:set>
                                      <p:cBhvr>
                                        <p:cTn id="122" dur="1" fill="hold">
                                          <p:stCondLst>
                                            <p:cond delay="0"/>
                                          </p:stCondLst>
                                        </p:cTn>
                                        <p:tgtEl>
                                          <p:spTgt spid="10"/>
                                        </p:tgtEl>
                                        <p:attrNameLst>
                                          <p:attrName>style.visibility</p:attrName>
                                        </p:attrNameLst>
                                      </p:cBhvr>
                                      <p:to>
                                        <p:strVal val="visible"/>
                                      </p:to>
                                    </p:set>
                                    <p:animEffect transition="in" filter="circle(in)">
                                      <p:cBhvr>
                                        <p:cTn id="123" dur="2000"/>
                                        <p:tgtEl>
                                          <p:spTgt spid="10"/>
                                        </p:tgtEl>
                                      </p:cBhvr>
                                    </p:animEffect>
                                  </p:childTnLst>
                                </p:cTn>
                              </p:par>
                              <p:par>
                                <p:cTn id="124" presetID="6" presetClass="entr" presetSubtype="16" fill="hold" grpId="0" nodeType="withEffect">
                                  <p:stCondLst>
                                    <p:cond delay="0"/>
                                  </p:stCondLst>
                                  <p:childTnLst>
                                    <p:set>
                                      <p:cBhvr>
                                        <p:cTn id="125" dur="1" fill="hold">
                                          <p:stCondLst>
                                            <p:cond delay="0"/>
                                          </p:stCondLst>
                                        </p:cTn>
                                        <p:tgtEl>
                                          <p:spTgt spid="65"/>
                                        </p:tgtEl>
                                        <p:attrNameLst>
                                          <p:attrName>style.visibility</p:attrName>
                                        </p:attrNameLst>
                                      </p:cBhvr>
                                      <p:to>
                                        <p:strVal val="visible"/>
                                      </p:to>
                                    </p:set>
                                    <p:animEffect transition="in" filter="circle(in)">
                                      <p:cBhvr>
                                        <p:cTn id="126" dur="2000"/>
                                        <p:tgtEl>
                                          <p:spTgt spid="65"/>
                                        </p:tgtEl>
                                      </p:cBhvr>
                                    </p:animEffect>
                                  </p:childTnLst>
                                </p:cTn>
                              </p:par>
                            </p:childTnLst>
                          </p:cTn>
                        </p:par>
                      </p:childTnLst>
                    </p:cTn>
                  </p:par>
                  <p:par>
                    <p:cTn id="127" fill="hold">
                      <p:stCondLst>
                        <p:cond delay="indefinite"/>
                      </p:stCondLst>
                      <p:childTnLst>
                        <p:par>
                          <p:cTn id="128" fill="hold">
                            <p:stCondLst>
                              <p:cond delay="0"/>
                            </p:stCondLst>
                            <p:childTnLst>
                              <p:par>
                                <p:cTn id="129" presetID="6" presetClass="entr" presetSubtype="16" fill="hold" nodeType="clickEffect">
                                  <p:stCondLst>
                                    <p:cond delay="0"/>
                                  </p:stCondLst>
                                  <p:childTnLst>
                                    <p:set>
                                      <p:cBhvr>
                                        <p:cTn id="130" dur="1" fill="hold">
                                          <p:stCondLst>
                                            <p:cond delay="0"/>
                                          </p:stCondLst>
                                        </p:cTn>
                                        <p:tgtEl>
                                          <p:spTgt spid="8"/>
                                        </p:tgtEl>
                                        <p:attrNameLst>
                                          <p:attrName>style.visibility</p:attrName>
                                        </p:attrNameLst>
                                      </p:cBhvr>
                                      <p:to>
                                        <p:strVal val="visible"/>
                                      </p:to>
                                    </p:set>
                                    <p:animEffect transition="in" filter="circle(in)">
                                      <p:cBhvr>
                                        <p:cTn id="131" dur="2000"/>
                                        <p:tgtEl>
                                          <p:spTgt spid="8"/>
                                        </p:tgtEl>
                                      </p:cBhvr>
                                    </p:animEffect>
                                  </p:childTnLst>
                                </p:cTn>
                              </p:par>
                              <p:par>
                                <p:cTn id="132" presetID="10" presetClass="entr" presetSubtype="0" fill="hold" nodeType="withEffect">
                                  <p:stCondLst>
                                    <p:cond delay="0"/>
                                  </p:stCondLst>
                                  <p:childTnLst>
                                    <p:set>
                                      <p:cBhvr>
                                        <p:cTn id="133" dur="1" fill="hold">
                                          <p:stCondLst>
                                            <p:cond delay="0"/>
                                          </p:stCondLst>
                                        </p:cTn>
                                        <p:tgtEl>
                                          <p:spTgt spid="63"/>
                                        </p:tgtEl>
                                        <p:attrNameLst>
                                          <p:attrName>style.visibility</p:attrName>
                                        </p:attrNameLst>
                                      </p:cBhvr>
                                      <p:to>
                                        <p:strVal val="visible"/>
                                      </p:to>
                                    </p:set>
                                    <p:animEffect transition="in" filter="fade">
                                      <p:cBhvr>
                                        <p:cTn id="134" dur="500"/>
                                        <p:tgtEl>
                                          <p:spTgt spid="63"/>
                                        </p:tgtEl>
                                      </p:cBhvr>
                                    </p:animEffect>
                                  </p:childTnLst>
                                </p:cTn>
                              </p:par>
                              <p:par>
                                <p:cTn id="135" presetID="22" presetClass="entr" presetSubtype="4" fill="hold" nodeType="withEffect">
                                  <p:stCondLst>
                                    <p:cond delay="0"/>
                                  </p:stCondLst>
                                  <p:childTnLst>
                                    <p:set>
                                      <p:cBhvr>
                                        <p:cTn id="136" dur="1" fill="hold">
                                          <p:stCondLst>
                                            <p:cond delay="0"/>
                                          </p:stCondLst>
                                        </p:cTn>
                                        <p:tgtEl>
                                          <p:spTgt spid="13"/>
                                        </p:tgtEl>
                                        <p:attrNameLst>
                                          <p:attrName>style.visibility</p:attrName>
                                        </p:attrNameLst>
                                      </p:cBhvr>
                                      <p:to>
                                        <p:strVal val="visible"/>
                                      </p:to>
                                    </p:set>
                                    <p:animEffect transition="in" filter="wipe(down)">
                                      <p:cBhvr>
                                        <p:cTn id="1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p:bldP spid="24" grpId="0"/>
      <p:bldP spid="31" grpId="0"/>
      <p:bldP spid="864" grpId="0"/>
      <p:bldP spid="866" grpId="0" animBg="1"/>
      <p:bldP spid="867" grpId="0" animBg="1"/>
      <p:bldP spid="868" grpId="0" animBg="1"/>
      <p:bldP spid="869" grpId="0" animBg="1"/>
      <p:bldP spid="888" grpId="0"/>
      <p:bldP spid="889" grpId="0"/>
      <p:bldP spid="889" grpId="1"/>
      <p:bldP spid="896" grpId="0"/>
      <p:bldP spid="897" grpId="0"/>
      <p:bldP spid="925" grpId="0"/>
      <p:bldP spid="4" grpId="0"/>
      <p:bldP spid="10" grpId="0"/>
      <p:bldP spid="64" grpId="0"/>
      <p:bldP spid="6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81" name="Google Shape;881;p31" descr="n89 zalo Cuong Bui"/>
          <p:cNvSpPr txBox="1">
            <a:spLocks noGrp="1"/>
          </p:cNvSpPr>
          <p:nvPr>
            <p:ph type="subTitle" idx="4"/>
          </p:nvPr>
        </p:nvSpPr>
        <p:spPr>
          <a:xfrm flipH="1">
            <a:off x="6850123" y="5539351"/>
            <a:ext cx="4242000" cy="763200"/>
          </a:xfrm>
          <a:prstGeom prst="rect">
            <a:avLst/>
          </a:prstGeom>
        </p:spPr>
        <p:txBody>
          <a:bodyPr spcFirstLastPara="1" vert="horz" wrap="square" lIns="121900" tIns="121900" rIns="121900" bIns="121900" rtlCol="0" anchor="b" anchorCtr="0">
            <a:noAutofit/>
          </a:bodyPr>
          <a:lstStyle/>
          <a:p>
            <a:pPr marL="0" indent="0"/>
            <a:r>
              <a:rPr lang="en-US" b="1" err="1"/>
              <a:t>Nhóm</a:t>
            </a:r>
            <a:r>
              <a:rPr lang="en-US" b="1"/>
              <a:t> chẵn</a:t>
            </a:r>
            <a:endParaRPr/>
          </a:p>
        </p:txBody>
      </p:sp>
      <p:sp>
        <p:nvSpPr>
          <p:cNvPr id="882" name="Google Shape;882;p31" descr="n89 zalo Cuong Bui"/>
          <p:cNvSpPr txBox="1">
            <a:spLocks noGrp="1"/>
          </p:cNvSpPr>
          <p:nvPr>
            <p:ph type="subTitle" idx="2"/>
          </p:nvPr>
        </p:nvSpPr>
        <p:spPr>
          <a:xfrm flipH="1">
            <a:off x="848911" y="5601313"/>
            <a:ext cx="4242000" cy="763200"/>
          </a:xfrm>
          <a:prstGeom prst="rect">
            <a:avLst/>
          </a:prstGeom>
        </p:spPr>
        <p:txBody>
          <a:bodyPr spcFirstLastPara="1" vert="horz" wrap="square" lIns="121900" tIns="121900" rIns="121900" bIns="121900" rtlCol="0" anchor="b" anchorCtr="0">
            <a:noAutofit/>
          </a:bodyPr>
          <a:lstStyle/>
          <a:p>
            <a:pPr marL="0" indent="0"/>
            <a:r>
              <a:rPr lang="en-US" b="1" dirty="0" err="1"/>
              <a:t>Nhóm</a:t>
            </a:r>
            <a:r>
              <a:rPr lang="en-US" b="1" dirty="0"/>
              <a:t> </a:t>
            </a:r>
            <a:r>
              <a:rPr lang="en-US" b="1" dirty="0" err="1"/>
              <a:t>lẻ</a:t>
            </a:r>
            <a:endParaRPr dirty="0"/>
          </a:p>
        </p:txBody>
      </p:sp>
      <p:sp>
        <p:nvSpPr>
          <p:cNvPr id="19" name="Text Box 12" descr="n89 zalo Cuong Bui">
            <a:extLst>
              <a:ext uri="{FF2B5EF4-FFF2-40B4-BE49-F238E27FC236}">
                <a16:creationId xmlns:a16="http://schemas.microsoft.com/office/drawing/2014/main" id="{AADC5CF3-E747-6B1A-5837-0D0C7333DE1A}"/>
              </a:ext>
            </a:extLst>
          </p:cNvPr>
          <p:cNvSpPr txBox="1">
            <a:spLocks noChangeArrowheads="1"/>
          </p:cNvSpPr>
          <p:nvPr/>
        </p:nvSpPr>
        <p:spPr bwMode="auto">
          <a:xfrm>
            <a:off x="1270714" y="3007651"/>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2400" b="1" dirty="0">
                <a:solidFill>
                  <a:srgbClr val="FFFFFF"/>
                </a:solidFill>
                <a:latin typeface="Cambria" panose="02040503050406030204" pitchFamily="18" charset="0"/>
              </a:rPr>
              <a:t>+   +  +   +   + </a:t>
            </a:r>
          </a:p>
        </p:txBody>
      </p:sp>
      <p:sp>
        <p:nvSpPr>
          <p:cNvPr id="20" name="Text Box 13" descr="n89 zalo Cuong Bui">
            <a:extLst>
              <a:ext uri="{FF2B5EF4-FFF2-40B4-BE49-F238E27FC236}">
                <a16:creationId xmlns:a16="http://schemas.microsoft.com/office/drawing/2014/main" id="{5E7E8B6A-F1E9-677F-580F-D7547FB3D5D3}"/>
              </a:ext>
            </a:extLst>
          </p:cNvPr>
          <p:cNvSpPr txBox="1">
            <a:spLocks noChangeArrowheads="1"/>
          </p:cNvSpPr>
          <p:nvPr/>
        </p:nvSpPr>
        <p:spPr bwMode="auto">
          <a:xfrm>
            <a:off x="1270714" y="5141251"/>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r>
              <a:rPr lang="en-US" altLang="en-US">
                <a:latin typeface="Cambria" panose="02040503050406030204" pitchFamily="18" charset="0"/>
              </a:rPr>
              <a:t>-    -    -    -    -</a:t>
            </a:r>
          </a:p>
        </p:txBody>
      </p:sp>
      <p:sp>
        <p:nvSpPr>
          <p:cNvPr id="21" name="Line 14" descr="n89 zalo Cuong Bui">
            <a:extLst>
              <a:ext uri="{FF2B5EF4-FFF2-40B4-BE49-F238E27FC236}">
                <a16:creationId xmlns:a16="http://schemas.microsoft.com/office/drawing/2014/main" id="{5A91E865-F1F7-D29F-4D6E-6A120CEC82F5}"/>
              </a:ext>
            </a:extLst>
          </p:cNvPr>
          <p:cNvSpPr>
            <a:spLocks noChangeShapeType="1"/>
          </p:cNvSpPr>
          <p:nvPr/>
        </p:nvSpPr>
        <p:spPr bwMode="auto">
          <a:xfrm>
            <a:off x="1455261" y="3312451"/>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22" name="Line 19" descr="n89 zalo Cuong Bui">
            <a:extLst>
              <a:ext uri="{FF2B5EF4-FFF2-40B4-BE49-F238E27FC236}">
                <a16:creationId xmlns:a16="http://schemas.microsoft.com/office/drawing/2014/main" id="{EAF04BA1-6CD2-9AD6-C720-E1D499F84EFC}"/>
              </a:ext>
            </a:extLst>
          </p:cNvPr>
          <p:cNvSpPr>
            <a:spLocks noChangeShapeType="1"/>
          </p:cNvSpPr>
          <p:nvPr/>
        </p:nvSpPr>
        <p:spPr bwMode="auto">
          <a:xfrm>
            <a:off x="1455261" y="4561231"/>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3" name="TextBox 22" descr="n89 zalo Cuong Bui">
                <a:extLst>
                  <a:ext uri="{FF2B5EF4-FFF2-40B4-BE49-F238E27FC236}">
                    <a16:creationId xmlns:a16="http://schemas.microsoft.com/office/drawing/2014/main" id="{07A7FE44-B8F4-6356-B5F8-9ED764AF6C53}"/>
                  </a:ext>
                </a:extLst>
              </p:cNvPr>
              <p:cNvSpPr txBox="1"/>
              <p:nvPr/>
            </p:nvSpPr>
            <p:spPr>
              <a:xfrm>
                <a:off x="725364" y="421998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𝐸</m:t>
                          </m:r>
                        </m:e>
                      </m:acc>
                    </m:oMath>
                  </m:oMathPara>
                </a14:m>
                <a:endParaRPr lang="vi-VN" sz="2800">
                  <a:solidFill>
                    <a:srgbClr val="0E00DC"/>
                  </a:solidFill>
                </a:endParaRPr>
              </a:p>
            </p:txBody>
          </p:sp>
        </mc:Choice>
        <mc:Fallback xmlns="">
          <p:sp>
            <p:nvSpPr>
              <p:cNvPr id="23" name="TextBox 22" descr="n89 zalo Cuong Bui">
                <a:extLst>
                  <a:ext uri="{FF2B5EF4-FFF2-40B4-BE49-F238E27FC236}">
                    <a16:creationId xmlns:a16="http://schemas.microsoft.com/office/drawing/2014/main" id="{07A7FE44-B8F4-6356-B5F8-9ED764AF6C53}"/>
                  </a:ext>
                </a:extLst>
              </p:cNvPr>
              <p:cNvSpPr txBox="1">
                <a:spLocks noRot="1" noChangeAspect="1" noMove="1" noResize="1" noEditPoints="1" noAdjustHandles="1" noChangeArrowheads="1" noChangeShapeType="1" noTextEdit="1"/>
              </p:cNvSpPr>
              <p:nvPr/>
            </p:nvSpPr>
            <p:spPr>
              <a:xfrm>
                <a:off x="725364" y="4219982"/>
                <a:ext cx="1064333" cy="57547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descr="n89 zalo Cuong Bui">
                <a:extLst>
                  <a:ext uri="{FF2B5EF4-FFF2-40B4-BE49-F238E27FC236}">
                    <a16:creationId xmlns:a16="http://schemas.microsoft.com/office/drawing/2014/main" id="{B3AD6388-25C8-356F-52D2-A3F1634A87E3}"/>
                  </a:ext>
                </a:extLst>
              </p:cNvPr>
              <p:cNvSpPr txBox="1"/>
              <p:nvPr/>
            </p:nvSpPr>
            <p:spPr>
              <a:xfrm>
                <a:off x="2315071" y="3524891"/>
                <a:ext cx="429988" cy="3742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𝒒</m:t>
                      </m:r>
                    </m:oMath>
                  </m:oMathPara>
                </a14:m>
                <a:endParaRPr lang="vi-VN" b="1">
                  <a:solidFill>
                    <a:srgbClr val="FF0000"/>
                  </a:solidFill>
                </a:endParaRPr>
              </a:p>
            </p:txBody>
          </p:sp>
        </mc:Choice>
        <mc:Fallback xmlns="">
          <p:sp>
            <p:nvSpPr>
              <p:cNvPr id="24" name="TextBox 23" descr="n89 zalo Cuong Bui">
                <a:extLst>
                  <a:ext uri="{FF2B5EF4-FFF2-40B4-BE49-F238E27FC236}">
                    <a16:creationId xmlns:a16="http://schemas.microsoft.com/office/drawing/2014/main" id="{B3AD6388-25C8-356F-52D2-A3F1634A87E3}"/>
                  </a:ext>
                </a:extLst>
              </p:cNvPr>
              <p:cNvSpPr txBox="1">
                <a:spLocks noRot="1" noChangeAspect="1" noMove="1" noResize="1" noEditPoints="1" noAdjustHandles="1" noChangeArrowheads="1" noChangeShapeType="1" noTextEdit="1"/>
              </p:cNvSpPr>
              <p:nvPr/>
            </p:nvSpPr>
            <p:spPr>
              <a:xfrm>
                <a:off x="2315071" y="3524891"/>
                <a:ext cx="429988" cy="374240"/>
              </a:xfrm>
              <a:prstGeom prst="rect">
                <a:avLst/>
              </a:prstGeom>
              <a:blipFill>
                <a:blip r:embed="rId4"/>
                <a:stretch>
                  <a:fillRect b="-6452"/>
                </a:stretch>
              </a:blipFill>
            </p:spPr>
            <p:txBody>
              <a:bodyPr/>
              <a:lstStyle/>
              <a:p>
                <a:r>
                  <a:rPr lang="en-US">
                    <a:noFill/>
                  </a:rPr>
                  <a:t> </a:t>
                </a:r>
              </a:p>
            </p:txBody>
          </p:sp>
        </mc:Fallback>
      </mc:AlternateContent>
      <p:grpSp>
        <p:nvGrpSpPr>
          <p:cNvPr id="25" name="Group 24" descr="n89 zalo Cuong Bui">
            <a:extLst>
              <a:ext uri="{FF2B5EF4-FFF2-40B4-BE49-F238E27FC236}">
                <a16:creationId xmlns:a16="http://schemas.microsoft.com/office/drawing/2014/main" id="{ECAEB897-1C77-CF0E-64E1-BB9F722327B2}"/>
              </a:ext>
            </a:extLst>
          </p:cNvPr>
          <p:cNvGrpSpPr/>
          <p:nvPr/>
        </p:nvGrpSpPr>
        <p:grpSpPr>
          <a:xfrm>
            <a:off x="1559648" y="3576320"/>
            <a:ext cx="1064333" cy="853869"/>
            <a:chOff x="1342150" y="3225662"/>
            <a:chExt cx="1064333" cy="853869"/>
          </a:xfrm>
        </p:grpSpPr>
        <p:cxnSp>
          <p:nvCxnSpPr>
            <p:cNvPr id="26" name="Straight Arrow Connector 25">
              <a:extLst>
                <a:ext uri="{FF2B5EF4-FFF2-40B4-BE49-F238E27FC236}">
                  <a16:creationId xmlns:a16="http://schemas.microsoft.com/office/drawing/2014/main" id="{C1BBE395-DFE3-B53D-9189-B1E70CB680B7}"/>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56">
              <a:extLst>
                <a:ext uri="{FF2B5EF4-FFF2-40B4-BE49-F238E27FC236}">
                  <a16:creationId xmlns:a16="http://schemas.microsoft.com/office/drawing/2014/main" id="{AAA4B5CE-CF1E-CC60-4DFB-340929A82C5C}"/>
                </a:ext>
              </a:extLst>
            </p:cNvPr>
            <p:cNvGrpSpPr>
              <a:grpSpLocks/>
            </p:cNvGrpSpPr>
            <p:nvPr/>
          </p:nvGrpSpPr>
          <p:grpSpPr bwMode="auto">
            <a:xfrm>
              <a:off x="1873181" y="3225662"/>
              <a:ext cx="312738" cy="369888"/>
              <a:chOff x="4191" y="1416"/>
              <a:chExt cx="197" cy="233"/>
            </a:xfrm>
          </p:grpSpPr>
          <p:sp>
            <p:nvSpPr>
              <p:cNvPr id="29" name="Oval 15">
                <a:extLst>
                  <a:ext uri="{FF2B5EF4-FFF2-40B4-BE49-F238E27FC236}">
                    <a16:creationId xmlns:a16="http://schemas.microsoft.com/office/drawing/2014/main" id="{8F5F9138-4DB2-DFBE-6B2E-FD96B7B969D6}"/>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30" name="Text Box 16">
                <a:extLst>
                  <a:ext uri="{FF2B5EF4-FFF2-40B4-BE49-F238E27FC236}">
                    <a16:creationId xmlns:a16="http://schemas.microsoft.com/office/drawing/2014/main" id="{19C65F31-A74C-4510-36C7-D1C78E6C5808}"/>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a:solidFill>
                      <a:srgbClr val="FFFFFF"/>
                    </a:solidFill>
                    <a:latin typeface="Cambria" panose="02040503050406030204" pitchFamily="18" charset="0"/>
                  </a:rPr>
                  <a:t>+</a:t>
                </a:r>
              </a:p>
            </p:txBody>
          </p:sp>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DC696D5-8DDC-D769-B466-38FA75666359}"/>
                    </a:ext>
                  </a:extLst>
                </p:cNvPr>
                <p:cNvSpPr txBox="1"/>
                <p:nvPr/>
              </p:nvSpPr>
              <p:spPr>
                <a:xfrm>
                  <a:off x="1342150" y="350405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xmlns="">
            <p:sp>
              <p:nvSpPr>
                <p:cNvPr id="28" name="TextBox 27">
                  <a:extLst>
                    <a:ext uri="{FF2B5EF4-FFF2-40B4-BE49-F238E27FC236}">
                      <a16:creationId xmlns:a16="http://schemas.microsoft.com/office/drawing/2014/main" id="{9DC696D5-8DDC-D769-B466-38FA75666359}"/>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5"/>
                  <a:stretch>
                    <a:fillRect/>
                  </a:stretch>
                </a:blipFill>
              </p:spPr>
              <p:txBody>
                <a:bodyPr/>
                <a:lstStyle/>
                <a:p>
                  <a:r>
                    <a:rPr lang="en-US">
                      <a:noFill/>
                    </a:rPr>
                    <a:t> </a:t>
                  </a:r>
                </a:p>
              </p:txBody>
            </p:sp>
          </mc:Fallback>
        </mc:AlternateContent>
      </p:grpSp>
      <p:sp>
        <p:nvSpPr>
          <p:cNvPr id="31" name="TextBox 30" descr="n89 zalo Cuong Bui">
            <a:extLst>
              <a:ext uri="{FF2B5EF4-FFF2-40B4-BE49-F238E27FC236}">
                <a16:creationId xmlns:a16="http://schemas.microsoft.com/office/drawing/2014/main" id="{AB4D0EE5-CA70-51FA-EF61-AB1D87EC3EF0}"/>
              </a:ext>
            </a:extLst>
          </p:cNvPr>
          <p:cNvSpPr txBox="1"/>
          <p:nvPr/>
        </p:nvSpPr>
        <p:spPr>
          <a:xfrm>
            <a:off x="1807752" y="3530555"/>
            <a:ext cx="544530"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M</a:t>
            </a:r>
            <a:endParaRPr lang="vi-VN" b="1">
              <a:latin typeface="Cambria" panose="02040503050406030204" pitchFamily="18" charset="0"/>
              <a:cs typeface="Times New Roman" panose="02020603050405020304" pitchFamily="18" charset="0"/>
            </a:endParaRPr>
          </a:p>
        </p:txBody>
      </p:sp>
      <p:sp>
        <p:nvSpPr>
          <p:cNvPr id="864" name="TextBox 863" descr="n89 zalo Cuong Bui">
            <a:extLst>
              <a:ext uri="{FF2B5EF4-FFF2-40B4-BE49-F238E27FC236}">
                <a16:creationId xmlns:a16="http://schemas.microsoft.com/office/drawing/2014/main" id="{978414C9-C38E-49F1-1E6D-231AE02CFA05}"/>
              </a:ext>
            </a:extLst>
          </p:cNvPr>
          <p:cNvSpPr txBox="1"/>
          <p:nvPr/>
        </p:nvSpPr>
        <p:spPr>
          <a:xfrm>
            <a:off x="2915593" y="4674279"/>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N</a:t>
            </a:r>
            <a:endParaRPr lang="vi-VN" b="1">
              <a:latin typeface="Cambria" panose="02040503050406030204" pitchFamily="18" charset="0"/>
              <a:cs typeface="Times New Roman" panose="02020603050405020304" pitchFamily="18" charset="0"/>
            </a:endParaRPr>
          </a:p>
        </p:txBody>
      </p:sp>
      <p:cxnSp>
        <p:nvCxnSpPr>
          <p:cNvPr id="865" name="Straight Connector 864" descr="n89 zalo Cuong Bui">
            <a:extLst>
              <a:ext uri="{FF2B5EF4-FFF2-40B4-BE49-F238E27FC236}">
                <a16:creationId xmlns:a16="http://schemas.microsoft.com/office/drawing/2014/main" id="{1372221E-3E27-6B56-3B06-137BE1162FE5}"/>
              </a:ext>
            </a:extLst>
          </p:cNvPr>
          <p:cNvCxnSpPr>
            <a:cxnSpLocks/>
          </p:cNvCxnSpPr>
          <p:nvPr/>
        </p:nvCxnSpPr>
        <p:spPr>
          <a:xfrm>
            <a:off x="2278627" y="3723190"/>
            <a:ext cx="604675" cy="131084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66" name="Text Box 12" descr="n89 zalo Cuong Bui">
            <a:extLst>
              <a:ext uri="{FF2B5EF4-FFF2-40B4-BE49-F238E27FC236}">
                <a16:creationId xmlns:a16="http://schemas.microsoft.com/office/drawing/2014/main" id="{52EF60D1-FC62-3FFE-7C05-B0FE363170FC}"/>
              </a:ext>
            </a:extLst>
          </p:cNvPr>
          <p:cNvSpPr txBox="1">
            <a:spLocks noChangeArrowheads="1"/>
          </p:cNvSpPr>
          <p:nvPr/>
        </p:nvSpPr>
        <p:spPr bwMode="auto">
          <a:xfrm>
            <a:off x="7521200" y="3007651"/>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2400" b="1">
                <a:solidFill>
                  <a:srgbClr val="FFFFFF"/>
                </a:solidFill>
                <a:latin typeface="Cambria" panose="02040503050406030204" pitchFamily="18" charset="0"/>
              </a:rPr>
              <a:t>+   +  +   +   + </a:t>
            </a:r>
          </a:p>
        </p:txBody>
      </p:sp>
      <p:sp>
        <p:nvSpPr>
          <p:cNvPr id="867" name="Text Box 13" descr="n89 zalo Cuong Bui">
            <a:extLst>
              <a:ext uri="{FF2B5EF4-FFF2-40B4-BE49-F238E27FC236}">
                <a16:creationId xmlns:a16="http://schemas.microsoft.com/office/drawing/2014/main" id="{D0179489-C5DE-4F7E-E575-8EE200029193}"/>
              </a:ext>
            </a:extLst>
          </p:cNvPr>
          <p:cNvSpPr txBox="1">
            <a:spLocks noChangeArrowheads="1"/>
          </p:cNvSpPr>
          <p:nvPr/>
        </p:nvSpPr>
        <p:spPr bwMode="auto">
          <a:xfrm>
            <a:off x="7521200" y="5141251"/>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r>
              <a:rPr lang="en-US" altLang="en-US">
                <a:latin typeface="Cambria" panose="02040503050406030204" pitchFamily="18" charset="0"/>
              </a:rPr>
              <a:t>-    -    -    -    -</a:t>
            </a:r>
          </a:p>
        </p:txBody>
      </p:sp>
      <p:sp>
        <p:nvSpPr>
          <p:cNvPr id="868" name="Line 14" descr="n89 zalo Cuong Bui">
            <a:extLst>
              <a:ext uri="{FF2B5EF4-FFF2-40B4-BE49-F238E27FC236}">
                <a16:creationId xmlns:a16="http://schemas.microsoft.com/office/drawing/2014/main" id="{429CE2B4-1F3C-A7B4-5518-CC5D15F08A7A}"/>
              </a:ext>
            </a:extLst>
          </p:cNvPr>
          <p:cNvSpPr>
            <a:spLocks noChangeShapeType="1"/>
          </p:cNvSpPr>
          <p:nvPr/>
        </p:nvSpPr>
        <p:spPr bwMode="auto">
          <a:xfrm>
            <a:off x="7705747" y="3312451"/>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869" name="Line 19" descr="n89 zalo Cuong Bui">
            <a:extLst>
              <a:ext uri="{FF2B5EF4-FFF2-40B4-BE49-F238E27FC236}">
                <a16:creationId xmlns:a16="http://schemas.microsoft.com/office/drawing/2014/main" id="{2B09AAA1-1A48-7DD0-FF0A-E477FE39ABCB}"/>
              </a:ext>
            </a:extLst>
          </p:cNvPr>
          <p:cNvSpPr>
            <a:spLocks noChangeShapeType="1"/>
          </p:cNvSpPr>
          <p:nvPr/>
        </p:nvSpPr>
        <p:spPr bwMode="auto">
          <a:xfrm>
            <a:off x="7705747" y="4561231"/>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88" name="TextBox 887" descr="n89 zalo Cuong Bui">
                <a:extLst>
                  <a:ext uri="{FF2B5EF4-FFF2-40B4-BE49-F238E27FC236}">
                    <a16:creationId xmlns:a16="http://schemas.microsoft.com/office/drawing/2014/main" id="{9777E2C1-1CCE-A918-3D3B-D5C3E99C8180}"/>
                  </a:ext>
                </a:extLst>
              </p:cNvPr>
              <p:cNvSpPr txBox="1"/>
              <p:nvPr/>
            </p:nvSpPr>
            <p:spPr>
              <a:xfrm>
                <a:off x="6913795" y="4233704"/>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𝐸</m:t>
                          </m:r>
                        </m:e>
                      </m:acc>
                    </m:oMath>
                  </m:oMathPara>
                </a14:m>
                <a:endParaRPr lang="vi-VN" sz="2800">
                  <a:solidFill>
                    <a:srgbClr val="0E00DC"/>
                  </a:solidFill>
                </a:endParaRPr>
              </a:p>
            </p:txBody>
          </p:sp>
        </mc:Choice>
        <mc:Fallback xmlns="">
          <p:sp>
            <p:nvSpPr>
              <p:cNvPr id="888" name="TextBox 887" descr="n89 zalo Cuong Bui">
                <a:extLst>
                  <a:ext uri="{FF2B5EF4-FFF2-40B4-BE49-F238E27FC236}">
                    <a16:creationId xmlns:a16="http://schemas.microsoft.com/office/drawing/2014/main" id="{9777E2C1-1CCE-A918-3D3B-D5C3E99C8180}"/>
                  </a:ext>
                </a:extLst>
              </p:cNvPr>
              <p:cNvSpPr txBox="1">
                <a:spLocks noRot="1" noChangeAspect="1" noMove="1" noResize="1" noEditPoints="1" noAdjustHandles="1" noChangeArrowheads="1" noChangeShapeType="1" noTextEdit="1"/>
              </p:cNvSpPr>
              <p:nvPr/>
            </p:nvSpPr>
            <p:spPr>
              <a:xfrm>
                <a:off x="6913795" y="4233704"/>
                <a:ext cx="1064333" cy="57547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9" name="TextBox 888" descr="n89 zalo Cuong Bui">
                <a:extLst>
                  <a:ext uri="{FF2B5EF4-FFF2-40B4-BE49-F238E27FC236}">
                    <a16:creationId xmlns:a16="http://schemas.microsoft.com/office/drawing/2014/main" id="{3A406943-BB98-D92D-5A1C-A73ED505D2C6}"/>
                  </a:ext>
                </a:extLst>
              </p:cNvPr>
              <p:cNvSpPr txBox="1"/>
              <p:nvPr/>
            </p:nvSpPr>
            <p:spPr>
              <a:xfrm>
                <a:off x="8565557" y="3524891"/>
                <a:ext cx="429988" cy="3742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𝒒</m:t>
                      </m:r>
                    </m:oMath>
                  </m:oMathPara>
                </a14:m>
                <a:endParaRPr lang="vi-VN" b="1">
                  <a:solidFill>
                    <a:srgbClr val="FF0000"/>
                  </a:solidFill>
                </a:endParaRPr>
              </a:p>
            </p:txBody>
          </p:sp>
        </mc:Choice>
        <mc:Fallback xmlns="">
          <p:sp>
            <p:nvSpPr>
              <p:cNvPr id="889" name="TextBox 888" descr="n89 zalo Cuong Bui">
                <a:extLst>
                  <a:ext uri="{FF2B5EF4-FFF2-40B4-BE49-F238E27FC236}">
                    <a16:creationId xmlns:a16="http://schemas.microsoft.com/office/drawing/2014/main" id="{3A406943-BB98-D92D-5A1C-A73ED505D2C6}"/>
                  </a:ext>
                </a:extLst>
              </p:cNvPr>
              <p:cNvSpPr txBox="1">
                <a:spLocks noRot="1" noChangeAspect="1" noMove="1" noResize="1" noEditPoints="1" noAdjustHandles="1" noChangeArrowheads="1" noChangeShapeType="1" noTextEdit="1"/>
              </p:cNvSpPr>
              <p:nvPr/>
            </p:nvSpPr>
            <p:spPr>
              <a:xfrm>
                <a:off x="8565557" y="3524891"/>
                <a:ext cx="429988" cy="374240"/>
              </a:xfrm>
              <a:prstGeom prst="rect">
                <a:avLst/>
              </a:prstGeom>
              <a:blipFill>
                <a:blip r:embed="rId7"/>
                <a:stretch>
                  <a:fillRect b="-6452"/>
                </a:stretch>
              </a:blipFill>
            </p:spPr>
            <p:txBody>
              <a:bodyPr/>
              <a:lstStyle/>
              <a:p>
                <a:r>
                  <a:rPr lang="en-US">
                    <a:noFill/>
                  </a:rPr>
                  <a:t> </a:t>
                </a:r>
              </a:p>
            </p:txBody>
          </p:sp>
        </mc:Fallback>
      </mc:AlternateContent>
      <p:grpSp>
        <p:nvGrpSpPr>
          <p:cNvPr id="890" name="Group 889" descr="n89 zalo Cuong Bui">
            <a:extLst>
              <a:ext uri="{FF2B5EF4-FFF2-40B4-BE49-F238E27FC236}">
                <a16:creationId xmlns:a16="http://schemas.microsoft.com/office/drawing/2014/main" id="{817AE5A2-98CD-F62E-5AF6-D068C21076F2}"/>
              </a:ext>
            </a:extLst>
          </p:cNvPr>
          <p:cNvGrpSpPr/>
          <p:nvPr/>
        </p:nvGrpSpPr>
        <p:grpSpPr>
          <a:xfrm>
            <a:off x="7810280" y="3416615"/>
            <a:ext cx="1064333" cy="853869"/>
            <a:chOff x="1342150" y="3225662"/>
            <a:chExt cx="1064333" cy="853869"/>
          </a:xfrm>
        </p:grpSpPr>
        <p:cxnSp>
          <p:nvCxnSpPr>
            <p:cNvPr id="891" name="Straight Arrow Connector 890">
              <a:extLst>
                <a:ext uri="{FF2B5EF4-FFF2-40B4-BE49-F238E27FC236}">
                  <a16:creationId xmlns:a16="http://schemas.microsoft.com/office/drawing/2014/main" id="{E6EA1087-BAB7-6C09-0EDA-DC6A5C7637FF}"/>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892" name="Group 56">
              <a:extLst>
                <a:ext uri="{FF2B5EF4-FFF2-40B4-BE49-F238E27FC236}">
                  <a16:creationId xmlns:a16="http://schemas.microsoft.com/office/drawing/2014/main" id="{EB232B85-FE4D-4683-4AB9-F42FA7529C7E}"/>
                </a:ext>
              </a:extLst>
            </p:cNvPr>
            <p:cNvGrpSpPr>
              <a:grpSpLocks/>
            </p:cNvGrpSpPr>
            <p:nvPr/>
          </p:nvGrpSpPr>
          <p:grpSpPr bwMode="auto">
            <a:xfrm>
              <a:off x="1873181" y="3225662"/>
              <a:ext cx="312738" cy="369888"/>
              <a:chOff x="4191" y="1416"/>
              <a:chExt cx="197" cy="233"/>
            </a:xfrm>
          </p:grpSpPr>
          <p:sp>
            <p:nvSpPr>
              <p:cNvPr id="894" name="Oval 15">
                <a:extLst>
                  <a:ext uri="{FF2B5EF4-FFF2-40B4-BE49-F238E27FC236}">
                    <a16:creationId xmlns:a16="http://schemas.microsoft.com/office/drawing/2014/main" id="{4BDAC123-C44C-8174-5AC5-01ABA2B4C920}"/>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895" name="Text Box 16">
                <a:extLst>
                  <a:ext uri="{FF2B5EF4-FFF2-40B4-BE49-F238E27FC236}">
                    <a16:creationId xmlns:a16="http://schemas.microsoft.com/office/drawing/2014/main" id="{1C2D0A60-DB56-C468-78AF-808F2485FFD6}"/>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a:solidFill>
                      <a:srgbClr val="FFFFFF"/>
                    </a:solidFill>
                    <a:latin typeface="Cambria" panose="02040503050406030204" pitchFamily="18" charset="0"/>
                  </a:rPr>
                  <a:t>+</a:t>
                </a:r>
              </a:p>
            </p:txBody>
          </p:sp>
        </p:grpSp>
        <mc:AlternateContent xmlns:mc="http://schemas.openxmlformats.org/markup-compatibility/2006" xmlns:a14="http://schemas.microsoft.com/office/drawing/2010/main">
          <mc:Choice Requires="a14">
            <p:sp>
              <p:nvSpPr>
                <p:cNvPr id="893" name="TextBox 892">
                  <a:extLst>
                    <a:ext uri="{FF2B5EF4-FFF2-40B4-BE49-F238E27FC236}">
                      <a16:creationId xmlns:a16="http://schemas.microsoft.com/office/drawing/2014/main" id="{70D6C49E-52E2-CD42-DA78-76BEC91A9C81}"/>
                    </a:ext>
                  </a:extLst>
                </p:cNvPr>
                <p:cNvSpPr txBox="1"/>
                <p:nvPr/>
              </p:nvSpPr>
              <p:spPr>
                <a:xfrm>
                  <a:off x="1342150" y="350405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xmlns="">
            <p:sp>
              <p:nvSpPr>
                <p:cNvPr id="893" name="TextBox 892">
                  <a:extLst>
                    <a:ext uri="{FF2B5EF4-FFF2-40B4-BE49-F238E27FC236}">
                      <a16:creationId xmlns:a16="http://schemas.microsoft.com/office/drawing/2014/main" id="{70D6C49E-52E2-CD42-DA78-76BEC91A9C81}"/>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8"/>
                  <a:stretch>
                    <a:fillRect/>
                  </a:stretch>
                </a:blipFill>
              </p:spPr>
              <p:txBody>
                <a:bodyPr/>
                <a:lstStyle/>
                <a:p>
                  <a:r>
                    <a:rPr lang="en-US">
                      <a:noFill/>
                    </a:rPr>
                    <a:t> </a:t>
                  </a:r>
                </a:p>
              </p:txBody>
            </p:sp>
          </mc:Fallback>
        </mc:AlternateContent>
      </p:grpSp>
      <p:sp>
        <p:nvSpPr>
          <p:cNvPr id="896" name="TextBox 895" descr="n89 zalo Cuong Bui">
            <a:extLst>
              <a:ext uri="{FF2B5EF4-FFF2-40B4-BE49-F238E27FC236}">
                <a16:creationId xmlns:a16="http://schemas.microsoft.com/office/drawing/2014/main" id="{726EAE22-5272-87B3-1F44-1608257EBEA9}"/>
              </a:ext>
            </a:extLst>
          </p:cNvPr>
          <p:cNvSpPr txBox="1"/>
          <p:nvPr/>
        </p:nvSpPr>
        <p:spPr>
          <a:xfrm>
            <a:off x="8058238" y="3530555"/>
            <a:ext cx="544530"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M</a:t>
            </a:r>
            <a:endParaRPr lang="vi-VN" b="1">
              <a:latin typeface="Cambria" panose="02040503050406030204" pitchFamily="18" charset="0"/>
              <a:cs typeface="Times New Roman" panose="02020603050405020304" pitchFamily="18" charset="0"/>
            </a:endParaRPr>
          </a:p>
        </p:txBody>
      </p:sp>
      <p:sp>
        <p:nvSpPr>
          <p:cNvPr id="897" name="TextBox 896" descr="n89 zalo Cuong Bui">
            <a:extLst>
              <a:ext uri="{FF2B5EF4-FFF2-40B4-BE49-F238E27FC236}">
                <a16:creationId xmlns:a16="http://schemas.microsoft.com/office/drawing/2014/main" id="{65A43649-6246-A3C1-3A82-170024B4125B}"/>
              </a:ext>
            </a:extLst>
          </p:cNvPr>
          <p:cNvSpPr txBox="1"/>
          <p:nvPr/>
        </p:nvSpPr>
        <p:spPr>
          <a:xfrm>
            <a:off x="8058611" y="4796540"/>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N</a:t>
            </a:r>
            <a:endParaRPr lang="vi-VN" b="1">
              <a:latin typeface="Cambria" panose="02040503050406030204" pitchFamily="18" charset="0"/>
              <a:cs typeface="Times New Roman" panose="02020603050405020304" pitchFamily="18" charset="0"/>
            </a:endParaRPr>
          </a:p>
        </p:txBody>
      </p:sp>
      <p:cxnSp>
        <p:nvCxnSpPr>
          <p:cNvPr id="898" name="Straight Connector 897" descr="n89 zalo Cuong Bui">
            <a:extLst>
              <a:ext uri="{FF2B5EF4-FFF2-40B4-BE49-F238E27FC236}">
                <a16:creationId xmlns:a16="http://schemas.microsoft.com/office/drawing/2014/main" id="{E3027D8B-4DDF-80E7-02CE-1B627D61C221}"/>
              </a:ext>
            </a:extLst>
          </p:cNvPr>
          <p:cNvCxnSpPr>
            <a:cxnSpLocks/>
          </p:cNvCxnSpPr>
          <p:nvPr/>
        </p:nvCxnSpPr>
        <p:spPr>
          <a:xfrm>
            <a:off x="8517446" y="3576320"/>
            <a:ext cx="4306" cy="1307156"/>
          </a:xfrm>
          <a:prstGeom prst="line">
            <a:avLst/>
          </a:prstGeom>
        </p:spPr>
        <p:style>
          <a:lnRef idx="1">
            <a:schemeClr val="accent1"/>
          </a:lnRef>
          <a:fillRef idx="0">
            <a:schemeClr val="accent1"/>
          </a:fillRef>
          <a:effectRef idx="0">
            <a:schemeClr val="accent1"/>
          </a:effectRef>
          <a:fontRef idx="minor">
            <a:schemeClr val="tx1"/>
          </a:fontRef>
        </p:style>
      </p:cxnSp>
      <p:grpSp>
        <p:nvGrpSpPr>
          <p:cNvPr id="905" name="Group 904" descr="n89 zalo Cuong Bui">
            <a:extLst>
              <a:ext uri="{FF2B5EF4-FFF2-40B4-BE49-F238E27FC236}">
                <a16:creationId xmlns:a16="http://schemas.microsoft.com/office/drawing/2014/main" id="{3DA85134-EF1A-96A3-3464-BE3123E08EB6}"/>
              </a:ext>
            </a:extLst>
          </p:cNvPr>
          <p:cNvGrpSpPr/>
          <p:nvPr/>
        </p:nvGrpSpPr>
        <p:grpSpPr>
          <a:xfrm>
            <a:off x="9054111" y="4392950"/>
            <a:ext cx="1064333" cy="853869"/>
            <a:chOff x="1342150" y="3225662"/>
            <a:chExt cx="1064333" cy="853869"/>
          </a:xfrm>
        </p:grpSpPr>
        <p:cxnSp>
          <p:nvCxnSpPr>
            <p:cNvPr id="906" name="Straight Arrow Connector 905">
              <a:extLst>
                <a:ext uri="{FF2B5EF4-FFF2-40B4-BE49-F238E27FC236}">
                  <a16:creationId xmlns:a16="http://schemas.microsoft.com/office/drawing/2014/main" id="{CB7B7F89-3FC3-BA42-AEC3-68BC4617A055}"/>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907" name="Group 56">
              <a:extLst>
                <a:ext uri="{FF2B5EF4-FFF2-40B4-BE49-F238E27FC236}">
                  <a16:creationId xmlns:a16="http://schemas.microsoft.com/office/drawing/2014/main" id="{B89DED22-AC7E-6212-F9A7-DDE222EE7BAA}"/>
                </a:ext>
              </a:extLst>
            </p:cNvPr>
            <p:cNvGrpSpPr>
              <a:grpSpLocks/>
            </p:cNvGrpSpPr>
            <p:nvPr/>
          </p:nvGrpSpPr>
          <p:grpSpPr bwMode="auto">
            <a:xfrm>
              <a:off x="1873181" y="3225662"/>
              <a:ext cx="312738" cy="369888"/>
              <a:chOff x="4191" y="1416"/>
              <a:chExt cx="197" cy="233"/>
            </a:xfrm>
          </p:grpSpPr>
          <p:sp>
            <p:nvSpPr>
              <p:cNvPr id="909" name="Oval 15">
                <a:extLst>
                  <a:ext uri="{FF2B5EF4-FFF2-40B4-BE49-F238E27FC236}">
                    <a16:creationId xmlns:a16="http://schemas.microsoft.com/office/drawing/2014/main" id="{C895C2EA-837F-C1DF-3FC0-7DD08B419C4F}"/>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910" name="Text Box 16">
                <a:extLst>
                  <a:ext uri="{FF2B5EF4-FFF2-40B4-BE49-F238E27FC236}">
                    <a16:creationId xmlns:a16="http://schemas.microsoft.com/office/drawing/2014/main" id="{69912EFC-BC30-F07E-52F7-139FC469F44F}"/>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a:solidFill>
                      <a:srgbClr val="FFFFFF"/>
                    </a:solidFill>
                    <a:latin typeface="Cambria" panose="02040503050406030204" pitchFamily="18" charset="0"/>
                  </a:rPr>
                  <a:t>+</a:t>
                </a:r>
              </a:p>
            </p:txBody>
          </p:sp>
        </p:grpSp>
        <mc:AlternateContent xmlns:mc="http://schemas.openxmlformats.org/markup-compatibility/2006" xmlns:a14="http://schemas.microsoft.com/office/drawing/2010/main">
          <mc:Choice Requires="a14">
            <p:sp>
              <p:nvSpPr>
                <p:cNvPr id="908" name="TextBox 907">
                  <a:extLst>
                    <a:ext uri="{FF2B5EF4-FFF2-40B4-BE49-F238E27FC236}">
                      <a16:creationId xmlns:a16="http://schemas.microsoft.com/office/drawing/2014/main" id="{D408F011-E9F0-41F3-AAE6-62E679ADD90E}"/>
                    </a:ext>
                  </a:extLst>
                </p:cNvPr>
                <p:cNvSpPr txBox="1"/>
                <p:nvPr/>
              </p:nvSpPr>
              <p:spPr>
                <a:xfrm>
                  <a:off x="1342150" y="350405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xmlns="">
            <p:sp>
              <p:nvSpPr>
                <p:cNvPr id="908" name="TextBox 907">
                  <a:extLst>
                    <a:ext uri="{FF2B5EF4-FFF2-40B4-BE49-F238E27FC236}">
                      <a16:creationId xmlns:a16="http://schemas.microsoft.com/office/drawing/2014/main" id="{D408F011-E9F0-41F3-AAE6-62E679ADD90E}"/>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9"/>
                  <a:stretch>
                    <a:fillRect/>
                  </a:stretch>
                </a:blipFill>
              </p:spPr>
              <p:txBody>
                <a:bodyPr/>
                <a:lstStyle/>
                <a:p>
                  <a:r>
                    <a:rPr lang="en-US">
                      <a:noFill/>
                    </a:rPr>
                    <a:t> </a:t>
                  </a:r>
                </a:p>
              </p:txBody>
            </p:sp>
          </mc:Fallback>
        </mc:AlternateContent>
      </p:grpSp>
      <p:cxnSp>
        <p:nvCxnSpPr>
          <p:cNvPr id="913" name="Straight Connector 912" descr="n89 zalo Cuong Bui">
            <a:extLst>
              <a:ext uri="{FF2B5EF4-FFF2-40B4-BE49-F238E27FC236}">
                <a16:creationId xmlns:a16="http://schemas.microsoft.com/office/drawing/2014/main" id="{A48156ED-E411-A67E-0BD0-54A7FD8F3DD0}"/>
              </a:ext>
            </a:extLst>
          </p:cNvPr>
          <p:cNvCxnSpPr>
            <a:cxnSpLocks/>
          </p:cNvCxnSpPr>
          <p:nvPr/>
        </p:nvCxnSpPr>
        <p:spPr>
          <a:xfrm>
            <a:off x="8526058" y="3583302"/>
            <a:ext cx="1286015" cy="1046736"/>
          </a:xfrm>
          <a:prstGeom prst="line">
            <a:avLst/>
          </a:prstGeom>
        </p:spPr>
        <p:style>
          <a:lnRef idx="1">
            <a:schemeClr val="accent1"/>
          </a:lnRef>
          <a:fillRef idx="0">
            <a:schemeClr val="accent1"/>
          </a:fillRef>
          <a:effectRef idx="0">
            <a:schemeClr val="accent1"/>
          </a:effectRef>
          <a:fontRef idx="minor">
            <a:schemeClr val="tx1"/>
          </a:fontRef>
        </p:style>
      </p:cxnSp>
      <p:cxnSp>
        <p:nvCxnSpPr>
          <p:cNvPr id="924" name="Straight Connector 923" descr="n89 zalo Cuong Bui">
            <a:extLst>
              <a:ext uri="{FF2B5EF4-FFF2-40B4-BE49-F238E27FC236}">
                <a16:creationId xmlns:a16="http://schemas.microsoft.com/office/drawing/2014/main" id="{C1AA0863-4E51-1FF5-271A-90CE1395C276}"/>
              </a:ext>
            </a:extLst>
          </p:cNvPr>
          <p:cNvCxnSpPr/>
          <p:nvPr/>
        </p:nvCxnSpPr>
        <p:spPr>
          <a:xfrm>
            <a:off x="2266960" y="3470515"/>
            <a:ext cx="14450" cy="1711324"/>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25" name="TextBox 924" descr="n89 zalo Cuong Bui">
                <a:extLst>
                  <a:ext uri="{FF2B5EF4-FFF2-40B4-BE49-F238E27FC236}">
                    <a16:creationId xmlns:a16="http://schemas.microsoft.com/office/drawing/2014/main" id="{5E24564A-4B23-EF8B-B9D1-4F0F8D6F777C}"/>
                  </a:ext>
                </a:extLst>
              </p:cNvPr>
              <p:cNvSpPr txBox="1"/>
              <p:nvPr/>
            </p:nvSpPr>
            <p:spPr>
              <a:xfrm>
                <a:off x="2160009" y="4036757"/>
                <a:ext cx="44334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vi-VN" i="1" smtClean="0">
                          <a:latin typeface="Cambria Math" panose="02040503050406030204" pitchFamily="18" charset="0"/>
                          <a:ea typeface="Cambria Math" panose="02040503050406030204" pitchFamily="18" charset="0"/>
                        </a:rPr>
                        <m:t>𝛼</m:t>
                      </m:r>
                    </m:oMath>
                  </m:oMathPara>
                </a14:m>
                <a:endParaRPr lang="vi-VN"/>
              </a:p>
            </p:txBody>
          </p:sp>
        </mc:Choice>
        <mc:Fallback xmlns="">
          <p:sp>
            <p:nvSpPr>
              <p:cNvPr id="925" name="TextBox 924" descr="n89 zalo Cuong Bui">
                <a:extLst>
                  <a:ext uri="{FF2B5EF4-FFF2-40B4-BE49-F238E27FC236}">
                    <a16:creationId xmlns:a16="http://schemas.microsoft.com/office/drawing/2014/main" id="{5E24564A-4B23-EF8B-B9D1-4F0F8D6F777C}"/>
                  </a:ext>
                </a:extLst>
              </p:cNvPr>
              <p:cNvSpPr txBox="1">
                <a:spLocks noRot="1" noChangeAspect="1" noMove="1" noResize="1" noEditPoints="1" noAdjustHandles="1" noChangeArrowheads="1" noChangeShapeType="1" noTextEdit="1"/>
              </p:cNvSpPr>
              <p:nvPr/>
            </p:nvSpPr>
            <p:spPr>
              <a:xfrm>
                <a:off x="2160009" y="4036757"/>
                <a:ext cx="443344" cy="369332"/>
              </a:xfrm>
              <a:prstGeom prst="rect">
                <a:avLst/>
              </a:prstGeom>
              <a:blipFill>
                <a:blip r:embed="rId10"/>
                <a:stretch>
                  <a:fillRect/>
                </a:stretch>
              </a:blipFill>
            </p:spPr>
            <p:txBody>
              <a:bodyPr/>
              <a:lstStyle/>
              <a:p>
                <a:r>
                  <a:rPr lang="en-US">
                    <a:noFill/>
                  </a:rPr>
                  <a:t> </a:t>
                </a:r>
              </a:p>
            </p:txBody>
          </p:sp>
        </mc:Fallback>
      </mc:AlternateContent>
      <p:cxnSp>
        <p:nvCxnSpPr>
          <p:cNvPr id="928" name="Straight Connector 927" descr="n89 zalo Cuong Bui">
            <a:extLst>
              <a:ext uri="{FF2B5EF4-FFF2-40B4-BE49-F238E27FC236}">
                <a16:creationId xmlns:a16="http://schemas.microsoft.com/office/drawing/2014/main" id="{8BA938B9-462B-6700-FBD1-6FB8AFEA9649}"/>
              </a:ext>
            </a:extLst>
          </p:cNvPr>
          <p:cNvCxnSpPr>
            <a:cxnSpLocks/>
          </p:cNvCxnSpPr>
          <p:nvPr/>
        </p:nvCxnSpPr>
        <p:spPr>
          <a:xfrm>
            <a:off x="2266960" y="5009473"/>
            <a:ext cx="2794997"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929" name="Straight Connector 928" descr="n89 zalo Cuong Bui">
            <a:extLst>
              <a:ext uri="{FF2B5EF4-FFF2-40B4-BE49-F238E27FC236}">
                <a16:creationId xmlns:a16="http://schemas.microsoft.com/office/drawing/2014/main" id="{972C2D61-3AC6-16EC-9FF4-D4937A1A5FA9}"/>
              </a:ext>
            </a:extLst>
          </p:cNvPr>
          <p:cNvCxnSpPr>
            <a:cxnSpLocks/>
          </p:cNvCxnSpPr>
          <p:nvPr/>
        </p:nvCxnSpPr>
        <p:spPr>
          <a:xfrm>
            <a:off x="2266960" y="3712011"/>
            <a:ext cx="2794997"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32" name="Straight Connector 931" descr="n89 zalo Cuong Bui">
            <a:extLst>
              <a:ext uri="{FF2B5EF4-FFF2-40B4-BE49-F238E27FC236}">
                <a16:creationId xmlns:a16="http://schemas.microsoft.com/office/drawing/2014/main" id="{50881612-14E2-1D8F-493B-96C91537535A}"/>
              </a:ext>
            </a:extLst>
          </p:cNvPr>
          <p:cNvCxnSpPr/>
          <p:nvPr/>
        </p:nvCxnSpPr>
        <p:spPr>
          <a:xfrm>
            <a:off x="5061957" y="3712011"/>
            <a:ext cx="0" cy="1297462"/>
          </a:xfrm>
          <a:prstGeom prst="line">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TextBox 3" descr="n89 zalo Cuong Bui">
            <a:extLst>
              <a:ext uri="{FF2B5EF4-FFF2-40B4-BE49-F238E27FC236}">
                <a16:creationId xmlns:a16="http://schemas.microsoft.com/office/drawing/2014/main" id="{4DC6C24B-5084-A808-48B0-75FD3BD2DF33}"/>
              </a:ext>
            </a:extLst>
          </p:cNvPr>
          <p:cNvSpPr txBox="1"/>
          <p:nvPr/>
        </p:nvSpPr>
        <p:spPr>
          <a:xfrm>
            <a:off x="1920028" y="4796220"/>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N’</a:t>
            </a:r>
            <a:endParaRPr lang="vi-VN" b="1">
              <a:latin typeface="Cambria" panose="02040503050406030204" pitchFamily="18" charset="0"/>
              <a:cs typeface="Times New Roman" panose="02020603050405020304" pitchFamily="18" charset="0"/>
            </a:endParaRPr>
          </a:p>
        </p:txBody>
      </p:sp>
      <p:cxnSp>
        <p:nvCxnSpPr>
          <p:cNvPr id="9" name="Straight Connector 8" descr="n89 zalo Cuong Bui">
            <a:extLst>
              <a:ext uri="{FF2B5EF4-FFF2-40B4-BE49-F238E27FC236}">
                <a16:creationId xmlns:a16="http://schemas.microsoft.com/office/drawing/2014/main" id="{4C9F236F-0D40-2BA7-4943-C47E0D4E19BF}"/>
              </a:ext>
            </a:extLst>
          </p:cNvPr>
          <p:cNvCxnSpPr/>
          <p:nvPr/>
        </p:nvCxnSpPr>
        <p:spPr>
          <a:xfrm flipV="1">
            <a:off x="8526058" y="4583450"/>
            <a:ext cx="1286015" cy="300026"/>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descr="n89 zalo Cuong Bui">
            <a:extLst>
              <a:ext uri="{FF2B5EF4-FFF2-40B4-BE49-F238E27FC236}">
                <a16:creationId xmlns:a16="http://schemas.microsoft.com/office/drawing/2014/main" id="{E5DB5F19-EAE4-1C46-B0F9-CBD9DA359DAC}"/>
              </a:ext>
            </a:extLst>
          </p:cNvPr>
          <p:cNvSpPr txBox="1"/>
          <p:nvPr/>
        </p:nvSpPr>
        <p:spPr>
          <a:xfrm>
            <a:off x="9901916" y="4370794"/>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P</a:t>
            </a:r>
            <a:endParaRPr lang="vi-VN" b="1">
              <a:latin typeface="Cambria" panose="02040503050406030204" pitchFamily="18" charset="0"/>
              <a:cs typeface="Times New Roman" panose="02020603050405020304" pitchFamily="18" charset="0"/>
            </a:endParaRPr>
          </a:p>
        </p:txBody>
      </p:sp>
      <p:cxnSp>
        <p:nvCxnSpPr>
          <p:cNvPr id="8" name="Straight Connector 7" descr="n89 zalo Cuong Bui">
            <a:extLst>
              <a:ext uri="{FF2B5EF4-FFF2-40B4-BE49-F238E27FC236}">
                <a16:creationId xmlns:a16="http://schemas.microsoft.com/office/drawing/2014/main" id="{93F7101B-928F-427C-86EF-9B0B2F5537AA}"/>
              </a:ext>
            </a:extLst>
          </p:cNvPr>
          <p:cNvCxnSpPr>
            <a:cxnSpLocks/>
          </p:cNvCxnSpPr>
          <p:nvPr/>
        </p:nvCxnSpPr>
        <p:spPr>
          <a:xfrm flipH="1" flipV="1">
            <a:off x="7685549" y="3592452"/>
            <a:ext cx="831897" cy="10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descr="n89 zalo Cuong Bui">
            <a:extLst>
              <a:ext uri="{FF2B5EF4-FFF2-40B4-BE49-F238E27FC236}">
                <a16:creationId xmlns:a16="http://schemas.microsoft.com/office/drawing/2014/main" id="{2890ADA1-5353-4A82-ADF5-6EEDDB5DC1FE}"/>
              </a:ext>
            </a:extLst>
          </p:cNvPr>
          <p:cNvCxnSpPr/>
          <p:nvPr/>
        </p:nvCxnSpPr>
        <p:spPr>
          <a:xfrm flipH="1" flipV="1">
            <a:off x="7705747" y="4853095"/>
            <a:ext cx="811699" cy="12936"/>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descr="n89 zalo Cuong Bui">
            <a:extLst>
              <a:ext uri="{FF2B5EF4-FFF2-40B4-BE49-F238E27FC236}">
                <a16:creationId xmlns:a16="http://schemas.microsoft.com/office/drawing/2014/main" id="{3892B7F9-99A8-490E-9D0C-05206318F44F}"/>
              </a:ext>
            </a:extLst>
          </p:cNvPr>
          <p:cNvCxnSpPr/>
          <p:nvPr/>
        </p:nvCxnSpPr>
        <p:spPr>
          <a:xfrm>
            <a:off x="7705747" y="3581167"/>
            <a:ext cx="0" cy="1297462"/>
          </a:xfrm>
          <a:prstGeom prst="line">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4" name="TextBox 63" descr="n89 zalo Cuong Bui">
            <a:extLst>
              <a:ext uri="{FF2B5EF4-FFF2-40B4-BE49-F238E27FC236}">
                <a16:creationId xmlns:a16="http://schemas.microsoft.com/office/drawing/2014/main" id="{3BC471F5-83AC-40D8-827D-12DF0475FCCE}"/>
              </a:ext>
            </a:extLst>
          </p:cNvPr>
          <p:cNvSpPr txBox="1"/>
          <p:nvPr/>
        </p:nvSpPr>
        <p:spPr>
          <a:xfrm>
            <a:off x="5039388" y="4106670"/>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d</a:t>
            </a:r>
            <a:endParaRPr lang="vi-VN" b="1">
              <a:latin typeface="Cambria" panose="02040503050406030204" pitchFamily="18" charset="0"/>
              <a:cs typeface="Times New Roman" panose="02020603050405020304" pitchFamily="18" charset="0"/>
            </a:endParaRPr>
          </a:p>
        </p:txBody>
      </p:sp>
      <p:sp>
        <p:nvSpPr>
          <p:cNvPr id="65" name="TextBox 64" descr="n89 zalo Cuong Bui">
            <a:extLst>
              <a:ext uri="{FF2B5EF4-FFF2-40B4-BE49-F238E27FC236}">
                <a16:creationId xmlns:a16="http://schemas.microsoft.com/office/drawing/2014/main" id="{121D505B-B473-44D3-A0DC-937EB70FFA7B}"/>
              </a:ext>
            </a:extLst>
          </p:cNvPr>
          <p:cNvSpPr txBox="1"/>
          <p:nvPr/>
        </p:nvSpPr>
        <p:spPr>
          <a:xfrm>
            <a:off x="7442360" y="3971936"/>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d</a:t>
            </a:r>
            <a:endParaRPr lang="vi-VN" b="1">
              <a:latin typeface="Cambria" panose="02040503050406030204" pitchFamily="18" charset="0"/>
              <a:cs typeface="Times New Roman" panose="02020603050405020304" pitchFamily="18" charset="0"/>
            </a:endParaRPr>
          </a:p>
        </p:txBody>
      </p:sp>
      <p:grpSp>
        <p:nvGrpSpPr>
          <p:cNvPr id="66" name="Group 65" descr="n89 zalo Cuong Bui">
            <a:extLst>
              <a:ext uri="{FF2B5EF4-FFF2-40B4-BE49-F238E27FC236}">
                <a16:creationId xmlns:a16="http://schemas.microsoft.com/office/drawing/2014/main" id="{6F8CBE9C-6392-4BD2-9FFA-5C24B341BAD8}"/>
              </a:ext>
            </a:extLst>
          </p:cNvPr>
          <p:cNvGrpSpPr/>
          <p:nvPr/>
        </p:nvGrpSpPr>
        <p:grpSpPr>
          <a:xfrm>
            <a:off x="2257048" y="657753"/>
            <a:ext cx="629089" cy="639020"/>
            <a:chOff x="493574" y="321685"/>
            <a:chExt cx="755550" cy="790692"/>
          </a:xfrm>
        </p:grpSpPr>
        <p:sp>
          <p:nvSpPr>
            <p:cNvPr id="67" name="Oval 66">
              <a:extLst>
                <a:ext uri="{FF2B5EF4-FFF2-40B4-BE49-F238E27FC236}">
                  <a16:creationId xmlns:a16="http://schemas.microsoft.com/office/drawing/2014/main" id="{B4F3C973-2739-4966-AD0C-85887F961DBD}"/>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pic>
          <p:nvPicPr>
            <p:cNvPr id="68" name="Picture 67" descr="Icon&#10;&#10;Description automatically generated">
              <a:extLst>
                <a:ext uri="{FF2B5EF4-FFF2-40B4-BE49-F238E27FC236}">
                  <a16:creationId xmlns:a16="http://schemas.microsoft.com/office/drawing/2014/main" id="{E78BEB3D-A856-4CDD-B6F5-49D2E3B4F05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69" name="Google Shape;883;p31" descr="n89 zalo Cuong Bui">
            <a:extLst>
              <a:ext uri="{FF2B5EF4-FFF2-40B4-BE49-F238E27FC236}">
                <a16:creationId xmlns:a16="http://schemas.microsoft.com/office/drawing/2014/main" id="{983F59B9-50F3-4303-B550-39BBB50D88FA}"/>
              </a:ext>
            </a:extLst>
          </p:cNvPr>
          <p:cNvSpPr txBox="1">
            <a:spLocks/>
          </p:cNvSpPr>
          <p:nvPr/>
        </p:nvSpPr>
        <p:spPr>
          <a:xfrm>
            <a:off x="2666976" y="571480"/>
            <a:ext cx="6824800" cy="788000"/>
          </a:xfrm>
          <a:prstGeom prst="rect">
            <a:avLst/>
          </a:prstGeom>
        </p:spPr>
        <p:txBody>
          <a:bodyPr spcFirstLastPara="1" vert="horz" wrap="square" lIns="121900" tIns="121900" rIns="121900" bIns="121900" rtlCol="0" anchor="ctr" anchorCtr="0">
            <a:noAutofit/>
          </a:bodyPr>
          <a:lstStyle>
            <a:lvl1pPr lvl="0" algn="r" defTabSz="914400" rtl="0" eaLnBrk="1" latinLnBrk="0" hangingPunct="1">
              <a:lnSpc>
                <a:spcPct val="90000"/>
              </a:lnSpc>
              <a:spcBef>
                <a:spcPts val="0"/>
              </a:spcBef>
              <a:spcAft>
                <a:spcPts val="0"/>
              </a:spcAft>
              <a:buClr>
                <a:srgbClr val="FF7C3E"/>
              </a:buClr>
              <a:buSzPts val="2400"/>
              <a:buNone/>
              <a:defRPr sz="3200" b="0" kern="1200">
                <a:solidFill>
                  <a:srgbClr val="FF7C3E"/>
                </a:solidFill>
                <a:latin typeface="+mj-lt"/>
                <a:ea typeface="+mj-ea"/>
                <a:cs typeface="+mj-cs"/>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pPr algn="ctr"/>
            <a:r>
              <a:rPr lang="en-US" b="1"/>
              <a:t>Vòng 2 </a:t>
            </a:r>
            <a:r>
              <a:rPr lang="en-US" b="1">
                <a:solidFill>
                  <a:schemeClr val="tx2">
                    <a:lumMod val="50000"/>
                  </a:schemeClr>
                </a:solidFill>
              </a:rPr>
              <a:t>NHÓM MẢNH GHÉP</a:t>
            </a:r>
          </a:p>
        </p:txBody>
      </p:sp>
      <p:sp>
        <p:nvSpPr>
          <p:cNvPr id="70" name="TextBox 69" descr="n89 zalo Cuong Bui">
            <a:extLst>
              <a:ext uri="{FF2B5EF4-FFF2-40B4-BE49-F238E27FC236}">
                <a16:creationId xmlns:a16="http://schemas.microsoft.com/office/drawing/2014/main" id="{1299BC0D-C999-4A26-9301-1F6AFFCC2543}"/>
              </a:ext>
            </a:extLst>
          </p:cNvPr>
          <p:cNvSpPr txBox="1"/>
          <p:nvPr/>
        </p:nvSpPr>
        <p:spPr>
          <a:xfrm>
            <a:off x="513545" y="1714171"/>
            <a:ext cx="11131662" cy="1043619"/>
          </a:xfrm>
          <a:prstGeom prst="rect">
            <a:avLst/>
          </a:prstGeom>
          <a:noFill/>
        </p:spPr>
        <p:txBody>
          <a:bodyPr wrap="square">
            <a:spAutoFit/>
          </a:bodyPr>
          <a:lstStyle/>
          <a:p>
            <a:pPr marL="0" marR="0" algn="just">
              <a:lnSpc>
                <a:spcPct val="115000"/>
              </a:lnSpc>
              <a:spcBef>
                <a:spcPts val="0"/>
              </a:spcBef>
              <a:spcAft>
                <a:spcPts val="0"/>
              </a:spcAft>
            </a:pPr>
            <a:r>
              <a:rPr lang="en-US" sz="2800" b="1" i="1" dirty="0" err="1">
                <a:solidFill>
                  <a:srgbClr val="002060"/>
                </a:solidFill>
                <a:effectLst/>
                <a:latin typeface="Cambria" panose="02040503050406030204" pitchFamily="18" charset="0"/>
                <a:ea typeface="Cambria" panose="02040503050406030204" pitchFamily="18" charset="0"/>
              </a:rPr>
              <a:t>Câu</a:t>
            </a:r>
            <a:r>
              <a:rPr lang="en-US" sz="2800" b="1" i="1" dirty="0">
                <a:solidFill>
                  <a:srgbClr val="002060"/>
                </a:solidFill>
                <a:effectLst/>
                <a:latin typeface="Cambria" panose="02040503050406030204" pitchFamily="18" charset="0"/>
                <a:ea typeface="Cambria" panose="02040503050406030204" pitchFamily="18" charset="0"/>
              </a:rPr>
              <a:t> 4: </a:t>
            </a:r>
            <a:r>
              <a:rPr lang="en-US" sz="2800" i="1" dirty="0">
                <a:solidFill>
                  <a:srgbClr val="002060"/>
                </a:solidFill>
                <a:effectLst/>
                <a:latin typeface="Cambria" panose="02040503050406030204" pitchFamily="18" charset="0"/>
                <a:ea typeface="Cambria" panose="02040503050406030204" pitchFamily="18" charset="0"/>
              </a:rPr>
              <a:t>So </a:t>
            </a:r>
            <a:r>
              <a:rPr lang="en-US" sz="2800" i="1" dirty="0" err="1">
                <a:solidFill>
                  <a:srgbClr val="002060"/>
                </a:solidFill>
                <a:effectLst/>
                <a:latin typeface="Cambria" panose="02040503050406030204" pitchFamily="18" charset="0"/>
                <a:ea typeface="Cambria" panose="02040503050406030204" pitchFamily="18" charset="0"/>
              </a:rPr>
              <a:t>sánh</a:t>
            </a:r>
            <a:r>
              <a:rPr lang="en-US" sz="2800" i="1" dirty="0">
                <a:solidFill>
                  <a:srgbClr val="002060"/>
                </a:solidFill>
                <a:effectLst/>
                <a:latin typeface="Cambria" panose="02040503050406030204" pitchFamily="18" charset="0"/>
                <a:ea typeface="Cambria" panose="02040503050406030204" pitchFamily="18" charset="0"/>
              </a:rPr>
              <a:t> </a:t>
            </a:r>
            <a:r>
              <a:rPr lang="en-US" sz="2800" i="1" dirty="0" err="1">
                <a:solidFill>
                  <a:srgbClr val="002060"/>
                </a:solidFill>
                <a:effectLst/>
                <a:latin typeface="Cambria" panose="02040503050406030204" pitchFamily="18" charset="0"/>
                <a:ea typeface="Cambria" panose="02040503050406030204" pitchFamily="18" charset="0"/>
              </a:rPr>
              <a:t>kết</a:t>
            </a:r>
            <a:r>
              <a:rPr lang="en-US" sz="2800" i="1" dirty="0">
                <a:solidFill>
                  <a:srgbClr val="002060"/>
                </a:solidFill>
                <a:effectLst/>
                <a:latin typeface="Cambria" panose="02040503050406030204" pitchFamily="18" charset="0"/>
                <a:ea typeface="Cambria" panose="02040503050406030204" pitchFamily="18" charset="0"/>
              </a:rPr>
              <a:t> </a:t>
            </a:r>
            <a:r>
              <a:rPr lang="en-US" sz="2800" i="1" dirty="0" err="1">
                <a:solidFill>
                  <a:srgbClr val="002060"/>
                </a:solidFill>
                <a:effectLst/>
                <a:latin typeface="Cambria" panose="02040503050406030204" pitchFamily="18" charset="0"/>
                <a:ea typeface="Cambria" panose="02040503050406030204" pitchFamily="18" charset="0"/>
              </a:rPr>
              <a:t>quả</a:t>
            </a:r>
            <a:r>
              <a:rPr lang="en-US" sz="2800" i="1" dirty="0">
                <a:solidFill>
                  <a:srgbClr val="002060"/>
                </a:solidFill>
                <a:effectLst/>
                <a:latin typeface="Cambria" panose="02040503050406030204" pitchFamily="18" charset="0"/>
                <a:ea typeface="Cambria" panose="02040503050406030204" pitchFamily="18" charset="0"/>
              </a:rPr>
              <a:t> </a:t>
            </a:r>
            <a:r>
              <a:rPr lang="en-US" sz="2800" i="1" dirty="0" err="1">
                <a:solidFill>
                  <a:srgbClr val="002060"/>
                </a:solidFill>
                <a:effectLst/>
                <a:latin typeface="Cambria" panose="02040503050406030204" pitchFamily="18" charset="0"/>
                <a:ea typeface="Cambria" panose="02040503050406030204" pitchFamily="18" charset="0"/>
              </a:rPr>
              <a:t>của</a:t>
            </a:r>
            <a:r>
              <a:rPr lang="en-US" sz="2800" i="1" dirty="0">
                <a:solidFill>
                  <a:srgbClr val="002060"/>
                </a:solidFill>
                <a:effectLst/>
                <a:latin typeface="Cambria" panose="02040503050406030204" pitchFamily="18" charset="0"/>
                <a:ea typeface="Cambria" panose="02040503050406030204" pitchFamily="18" charset="0"/>
              </a:rPr>
              <a:t> </a:t>
            </a:r>
            <a:r>
              <a:rPr lang="en-US" sz="2800" i="1" dirty="0" err="1">
                <a:solidFill>
                  <a:srgbClr val="002060"/>
                </a:solidFill>
                <a:effectLst/>
                <a:latin typeface="Cambria" panose="02040503050406030204" pitchFamily="18" charset="0"/>
                <a:ea typeface="Cambria" panose="02040503050406030204" pitchFamily="18" charset="0"/>
              </a:rPr>
              <a:t>vòng</a:t>
            </a:r>
            <a:r>
              <a:rPr lang="en-US" sz="2800" i="1" dirty="0">
                <a:solidFill>
                  <a:srgbClr val="002060"/>
                </a:solidFill>
                <a:effectLst/>
                <a:latin typeface="Cambria" panose="02040503050406030204" pitchFamily="18" charset="0"/>
                <a:ea typeface="Cambria" panose="02040503050406030204" pitchFamily="18" charset="0"/>
              </a:rPr>
              <a:t> 1 </a:t>
            </a:r>
            <a:r>
              <a:rPr lang="en-US" sz="2800" i="1" dirty="0" err="1">
                <a:solidFill>
                  <a:srgbClr val="002060"/>
                </a:solidFill>
                <a:effectLst/>
                <a:latin typeface="Cambria" panose="02040503050406030204" pitchFamily="18" charset="0"/>
                <a:ea typeface="Cambria" panose="02040503050406030204" pitchFamily="18" charset="0"/>
              </a:rPr>
              <a:t>từ</a:t>
            </a:r>
            <a:r>
              <a:rPr lang="en-US" sz="2800" i="1" dirty="0">
                <a:solidFill>
                  <a:srgbClr val="002060"/>
                </a:solidFill>
                <a:effectLst/>
                <a:latin typeface="Cambria" panose="02040503050406030204" pitchFamily="18" charset="0"/>
                <a:ea typeface="Cambria" panose="02040503050406030204" pitchFamily="18" charset="0"/>
              </a:rPr>
              <a:t> </a:t>
            </a:r>
            <a:r>
              <a:rPr lang="en-US" sz="2800" i="1" dirty="0" err="1">
                <a:solidFill>
                  <a:srgbClr val="002060"/>
                </a:solidFill>
                <a:effectLst/>
                <a:latin typeface="Cambria" panose="02040503050406030204" pitchFamily="18" charset="0"/>
                <a:ea typeface="Cambria" panose="02040503050406030204" pitchFamily="18" charset="0"/>
              </a:rPr>
              <a:t>đó</a:t>
            </a:r>
            <a:r>
              <a:rPr lang="en-US" sz="2800" i="1" dirty="0">
                <a:solidFill>
                  <a:srgbClr val="002060"/>
                </a:solidFill>
                <a:effectLst/>
                <a:latin typeface="Cambria" panose="02040503050406030204" pitchFamily="18" charset="0"/>
                <a:ea typeface="Cambria" panose="02040503050406030204" pitchFamily="18" charset="0"/>
              </a:rPr>
              <a:t> </a:t>
            </a:r>
            <a:r>
              <a:rPr lang="en-US" sz="2800" i="1" dirty="0" err="1">
                <a:solidFill>
                  <a:srgbClr val="002060"/>
                </a:solidFill>
                <a:effectLst/>
                <a:latin typeface="Cambria" panose="02040503050406030204" pitchFamily="18" charset="0"/>
                <a:ea typeface="Cambria" panose="02040503050406030204" pitchFamily="18" charset="0"/>
              </a:rPr>
              <a:t>rút</a:t>
            </a:r>
            <a:r>
              <a:rPr lang="en-US" sz="2800" i="1" dirty="0">
                <a:solidFill>
                  <a:srgbClr val="002060"/>
                </a:solidFill>
                <a:effectLst/>
                <a:latin typeface="Cambria" panose="02040503050406030204" pitchFamily="18" charset="0"/>
                <a:ea typeface="Cambria" panose="02040503050406030204" pitchFamily="18" charset="0"/>
              </a:rPr>
              <a:t> </a:t>
            </a:r>
            <a:r>
              <a:rPr lang="en-US" sz="2800" i="1" dirty="0" err="1">
                <a:solidFill>
                  <a:srgbClr val="002060"/>
                </a:solidFill>
                <a:effectLst/>
                <a:latin typeface="Cambria" panose="02040503050406030204" pitchFamily="18" charset="0"/>
                <a:ea typeface="Cambria" panose="02040503050406030204" pitchFamily="18" charset="0"/>
              </a:rPr>
              <a:t>ra</a:t>
            </a:r>
            <a:r>
              <a:rPr lang="en-US" sz="2800" i="1" dirty="0">
                <a:solidFill>
                  <a:srgbClr val="002060"/>
                </a:solidFill>
                <a:effectLst/>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nhận</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xét</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effectLst/>
                <a:latin typeface="Cambria" panose="02040503050406030204" pitchFamily="18" charset="0"/>
                <a:ea typeface="Cambria" panose="02040503050406030204" pitchFamily="18" charset="0"/>
              </a:rPr>
              <a:t>cho</a:t>
            </a:r>
            <a:r>
              <a:rPr lang="en-US" sz="2800" i="1" dirty="0">
                <a:solidFill>
                  <a:srgbClr val="002060"/>
                </a:solidFill>
                <a:effectLst/>
                <a:latin typeface="Cambria" panose="02040503050406030204" pitchFamily="18" charset="0"/>
                <a:ea typeface="Cambria" panose="02040503050406030204" pitchFamily="18" charset="0"/>
              </a:rPr>
              <a:t> q di </a:t>
            </a:r>
            <a:r>
              <a:rPr lang="en-US" sz="2800" i="1" dirty="0" err="1">
                <a:solidFill>
                  <a:srgbClr val="002060"/>
                </a:solidFill>
                <a:effectLst/>
                <a:latin typeface="Cambria" panose="02040503050406030204" pitchFamily="18" charset="0"/>
                <a:ea typeface="Cambria" panose="02040503050406030204" pitchFamily="18" charset="0"/>
              </a:rPr>
              <a:t>chuyển</a:t>
            </a:r>
            <a:r>
              <a:rPr lang="en-US" sz="2800" i="1" dirty="0">
                <a:solidFill>
                  <a:srgbClr val="002060"/>
                </a:solidFill>
                <a:effectLst/>
                <a:latin typeface="Cambria" panose="02040503050406030204" pitchFamily="18" charset="0"/>
                <a:ea typeface="Cambria" panose="02040503050406030204" pitchFamily="18" charset="0"/>
              </a:rPr>
              <a:t> </a:t>
            </a:r>
            <a:r>
              <a:rPr lang="en-US" sz="2800" i="1" dirty="0" err="1">
                <a:solidFill>
                  <a:srgbClr val="002060"/>
                </a:solidFill>
                <a:effectLst/>
                <a:latin typeface="Cambria" panose="02040503050406030204" pitchFamily="18" charset="0"/>
                <a:ea typeface="Cambria" panose="02040503050406030204" pitchFamily="18" charset="0"/>
              </a:rPr>
              <a:t>trong</a:t>
            </a:r>
            <a:r>
              <a:rPr lang="en-US" sz="2800" i="1" dirty="0">
                <a:solidFill>
                  <a:srgbClr val="002060"/>
                </a:solidFill>
                <a:effectLst/>
                <a:latin typeface="Cambria" panose="02040503050406030204" pitchFamily="18" charset="0"/>
                <a:ea typeface="Cambria" panose="02040503050406030204" pitchFamily="18" charset="0"/>
              </a:rPr>
              <a:t> </a:t>
            </a:r>
            <a:r>
              <a:rPr lang="en-US" sz="2800" i="1" dirty="0" err="1">
                <a:solidFill>
                  <a:srgbClr val="002060"/>
                </a:solidFill>
                <a:effectLst/>
                <a:latin typeface="Cambria" panose="02040503050406030204" pitchFamily="18" charset="0"/>
                <a:ea typeface="Cambria" panose="02040503050406030204" pitchFamily="18" charset="0"/>
              </a:rPr>
              <a:t>điện</a:t>
            </a:r>
            <a:r>
              <a:rPr lang="en-US" sz="2800" i="1" dirty="0">
                <a:solidFill>
                  <a:srgbClr val="002060"/>
                </a:solidFill>
                <a:effectLst/>
                <a:latin typeface="Cambria" panose="02040503050406030204" pitchFamily="18" charset="0"/>
                <a:ea typeface="Cambria" panose="02040503050406030204" pitchFamily="18" charset="0"/>
              </a:rPr>
              <a:t> </a:t>
            </a:r>
            <a:r>
              <a:rPr lang="en-US" sz="2800" i="1" dirty="0" err="1">
                <a:solidFill>
                  <a:srgbClr val="002060"/>
                </a:solidFill>
                <a:effectLst/>
                <a:latin typeface="Cambria" panose="02040503050406030204" pitchFamily="18" charset="0"/>
                <a:ea typeface="Cambria" panose="02040503050406030204" pitchFamily="18" charset="0"/>
              </a:rPr>
              <a:t>trường</a:t>
            </a:r>
            <a:r>
              <a:rPr lang="en-US" sz="2800" i="1" dirty="0">
                <a:solidFill>
                  <a:srgbClr val="002060"/>
                </a:solidFill>
                <a:effectLst/>
                <a:latin typeface="Cambria" panose="02040503050406030204" pitchFamily="18" charset="0"/>
                <a:ea typeface="Cambria" panose="02040503050406030204" pitchFamily="18" charset="0"/>
              </a:rPr>
              <a:t>?</a:t>
            </a:r>
            <a:endParaRPr lang="en-US" sz="280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253820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81" name="Google Shape;881;p31" descr="n89 zalo Cuong Bui"/>
          <p:cNvSpPr txBox="1">
            <a:spLocks noGrp="1"/>
          </p:cNvSpPr>
          <p:nvPr>
            <p:ph type="subTitle" idx="4"/>
          </p:nvPr>
        </p:nvSpPr>
        <p:spPr>
          <a:xfrm flipH="1">
            <a:off x="6850123" y="5539351"/>
            <a:ext cx="4242000" cy="763200"/>
          </a:xfrm>
          <a:prstGeom prst="rect">
            <a:avLst/>
          </a:prstGeom>
        </p:spPr>
        <p:txBody>
          <a:bodyPr spcFirstLastPara="1" vert="horz" wrap="square" lIns="121900" tIns="121900" rIns="121900" bIns="121900" rtlCol="0" anchor="b" anchorCtr="0">
            <a:noAutofit/>
          </a:bodyPr>
          <a:lstStyle/>
          <a:p>
            <a:pPr marL="0" indent="0"/>
            <a:r>
              <a:rPr lang="en-US" b="1" err="1"/>
              <a:t>Nhóm</a:t>
            </a:r>
            <a:r>
              <a:rPr lang="en-US" b="1"/>
              <a:t> chẵn</a:t>
            </a:r>
            <a:endParaRPr/>
          </a:p>
        </p:txBody>
      </p:sp>
      <p:sp>
        <p:nvSpPr>
          <p:cNvPr id="882" name="Google Shape;882;p31" descr="n89 zalo Cuong Bui"/>
          <p:cNvSpPr txBox="1">
            <a:spLocks noGrp="1"/>
          </p:cNvSpPr>
          <p:nvPr>
            <p:ph type="subTitle" idx="2"/>
          </p:nvPr>
        </p:nvSpPr>
        <p:spPr>
          <a:xfrm flipH="1">
            <a:off x="848911" y="5601313"/>
            <a:ext cx="4242000" cy="763200"/>
          </a:xfrm>
          <a:prstGeom prst="rect">
            <a:avLst/>
          </a:prstGeom>
        </p:spPr>
        <p:txBody>
          <a:bodyPr spcFirstLastPara="1" vert="horz" wrap="square" lIns="121900" tIns="121900" rIns="121900" bIns="121900" rtlCol="0" anchor="b" anchorCtr="0">
            <a:noAutofit/>
          </a:bodyPr>
          <a:lstStyle/>
          <a:p>
            <a:pPr marL="0" indent="0"/>
            <a:r>
              <a:rPr lang="en-US" b="1" err="1"/>
              <a:t>Nhóm</a:t>
            </a:r>
            <a:r>
              <a:rPr lang="en-US" b="1"/>
              <a:t> </a:t>
            </a:r>
            <a:r>
              <a:rPr lang="en-US" b="1" err="1"/>
              <a:t>lẻ</a:t>
            </a:r>
            <a:endParaRPr/>
          </a:p>
        </p:txBody>
      </p:sp>
      <p:sp>
        <p:nvSpPr>
          <p:cNvPr id="19" name="Text Box 12" descr="n89 zalo Cuong Bui">
            <a:extLst>
              <a:ext uri="{FF2B5EF4-FFF2-40B4-BE49-F238E27FC236}">
                <a16:creationId xmlns:a16="http://schemas.microsoft.com/office/drawing/2014/main" id="{AADC5CF3-E747-6B1A-5837-0D0C7333DE1A}"/>
              </a:ext>
            </a:extLst>
          </p:cNvPr>
          <p:cNvSpPr txBox="1">
            <a:spLocks noChangeArrowheads="1"/>
          </p:cNvSpPr>
          <p:nvPr/>
        </p:nvSpPr>
        <p:spPr bwMode="auto">
          <a:xfrm>
            <a:off x="1270714" y="3007651"/>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   +  +   +   + </a:t>
            </a:r>
          </a:p>
        </p:txBody>
      </p:sp>
      <p:sp>
        <p:nvSpPr>
          <p:cNvPr id="20" name="Text Box 13" descr="n89 zalo Cuong Bui">
            <a:extLst>
              <a:ext uri="{FF2B5EF4-FFF2-40B4-BE49-F238E27FC236}">
                <a16:creationId xmlns:a16="http://schemas.microsoft.com/office/drawing/2014/main" id="{5E7E8B6A-F1E9-677F-580F-D7547FB3D5D3}"/>
              </a:ext>
            </a:extLst>
          </p:cNvPr>
          <p:cNvSpPr txBox="1">
            <a:spLocks noChangeArrowheads="1"/>
          </p:cNvSpPr>
          <p:nvPr/>
        </p:nvSpPr>
        <p:spPr bwMode="auto">
          <a:xfrm>
            <a:off x="1270714" y="5141251"/>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    -    -    -    -</a:t>
            </a:r>
          </a:p>
        </p:txBody>
      </p:sp>
      <p:sp>
        <p:nvSpPr>
          <p:cNvPr id="21" name="Line 14" descr="n89 zalo Cuong Bui">
            <a:extLst>
              <a:ext uri="{FF2B5EF4-FFF2-40B4-BE49-F238E27FC236}">
                <a16:creationId xmlns:a16="http://schemas.microsoft.com/office/drawing/2014/main" id="{5A91E865-F1F7-D29F-4D6E-6A120CEC82F5}"/>
              </a:ext>
            </a:extLst>
          </p:cNvPr>
          <p:cNvSpPr>
            <a:spLocks noChangeShapeType="1"/>
          </p:cNvSpPr>
          <p:nvPr/>
        </p:nvSpPr>
        <p:spPr bwMode="auto">
          <a:xfrm>
            <a:off x="1455261" y="3312451"/>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2" name="Line 19" descr="n89 zalo Cuong Bui">
            <a:extLst>
              <a:ext uri="{FF2B5EF4-FFF2-40B4-BE49-F238E27FC236}">
                <a16:creationId xmlns:a16="http://schemas.microsoft.com/office/drawing/2014/main" id="{EAF04BA1-6CD2-9AD6-C720-E1D499F84EFC}"/>
              </a:ext>
            </a:extLst>
          </p:cNvPr>
          <p:cNvSpPr>
            <a:spLocks noChangeShapeType="1"/>
          </p:cNvSpPr>
          <p:nvPr/>
        </p:nvSpPr>
        <p:spPr bwMode="auto">
          <a:xfrm>
            <a:off x="1455261" y="4561231"/>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3" name="TextBox 22" descr="n89 zalo Cuong Bui">
                <a:extLst>
                  <a:ext uri="{FF2B5EF4-FFF2-40B4-BE49-F238E27FC236}">
                    <a16:creationId xmlns:a16="http://schemas.microsoft.com/office/drawing/2014/main" id="{07A7FE44-B8F4-6356-B5F8-9ED764AF6C53}"/>
                  </a:ext>
                </a:extLst>
              </p:cNvPr>
              <p:cNvSpPr txBox="1"/>
              <p:nvPr/>
            </p:nvSpPr>
            <p:spPr>
              <a:xfrm>
                <a:off x="725364" y="4219982"/>
                <a:ext cx="1064333" cy="575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vi-VN"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t>𝐸</m:t>
                          </m:r>
                        </m:e>
                      </m:acc>
                    </m:oMath>
                  </m:oMathPara>
                </a14:m>
                <a:endParaRPr kumimoji="0" lang="vi-VN" sz="2800" b="0" i="0" u="none" strike="noStrike" kern="1200" cap="none" spc="0" normalizeH="0" baseline="0" noProof="0">
                  <a:ln>
                    <a:noFill/>
                  </a:ln>
                  <a:solidFill>
                    <a:srgbClr val="0E00DC"/>
                  </a:solidFill>
                  <a:effectLst/>
                  <a:uLnTx/>
                  <a:uFillTx/>
                  <a:latin typeface="Arial" panose="020B0604020202020204" pitchFamily="34" charset="0"/>
                  <a:ea typeface="+mn-ea"/>
                  <a:cs typeface="+mn-cs"/>
                </a:endParaRPr>
              </a:p>
            </p:txBody>
          </p:sp>
        </mc:Choice>
        <mc:Fallback xmlns="">
          <p:sp>
            <p:nvSpPr>
              <p:cNvPr id="23" name="TextBox 22" descr="n89 zalo Cuong Bui">
                <a:extLst>
                  <a:ext uri="{FF2B5EF4-FFF2-40B4-BE49-F238E27FC236}">
                    <a16:creationId xmlns:a16="http://schemas.microsoft.com/office/drawing/2014/main" id="{07A7FE44-B8F4-6356-B5F8-9ED764AF6C53}"/>
                  </a:ext>
                </a:extLst>
              </p:cNvPr>
              <p:cNvSpPr txBox="1">
                <a:spLocks noRot="1" noChangeAspect="1" noMove="1" noResize="1" noEditPoints="1" noAdjustHandles="1" noChangeArrowheads="1" noChangeShapeType="1" noTextEdit="1"/>
              </p:cNvSpPr>
              <p:nvPr/>
            </p:nvSpPr>
            <p:spPr>
              <a:xfrm>
                <a:off x="725364" y="4219982"/>
                <a:ext cx="1064333" cy="57547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descr="n89 zalo Cuong Bui">
                <a:extLst>
                  <a:ext uri="{FF2B5EF4-FFF2-40B4-BE49-F238E27FC236}">
                    <a16:creationId xmlns:a16="http://schemas.microsoft.com/office/drawing/2014/main" id="{B3AD6388-25C8-356F-52D2-A3F1634A87E3}"/>
                  </a:ext>
                </a:extLst>
              </p:cNvPr>
              <p:cNvSpPr txBox="1"/>
              <p:nvPr/>
            </p:nvSpPr>
            <p:spPr>
              <a:xfrm>
                <a:off x="2315071" y="3524891"/>
                <a:ext cx="429988" cy="3742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𝒒</m:t>
                      </m:r>
                    </m:oMath>
                  </m:oMathPara>
                </a14:m>
                <a:endParaRPr kumimoji="0" lang="vi-VN" sz="18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mc:Choice>
        <mc:Fallback xmlns="">
          <p:sp>
            <p:nvSpPr>
              <p:cNvPr id="24" name="TextBox 23" descr="n89 zalo Cuong Bui">
                <a:extLst>
                  <a:ext uri="{FF2B5EF4-FFF2-40B4-BE49-F238E27FC236}">
                    <a16:creationId xmlns:a16="http://schemas.microsoft.com/office/drawing/2014/main" id="{B3AD6388-25C8-356F-52D2-A3F1634A87E3}"/>
                  </a:ext>
                </a:extLst>
              </p:cNvPr>
              <p:cNvSpPr txBox="1">
                <a:spLocks noRot="1" noChangeAspect="1" noMove="1" noResize="1" noEditPoints="1" noAdjustHandles="1" noChangeArrowheads="1" noChangeShapeType="1" noTextEdit="1"/>
              </p:cNvSpPr>
              <p:nvPr/>
            </p:nvSpPr>
            <p:spPr>
              <a:xfrm>
                <a:off x="2315071" y="3524891"/>
                <a:ext cx="429988" cy="374240"/>
              </a:xfrm>
              <a:prstGeom prst="rect">
                <a:avLst/>
              </a:prstGeom>
              <a:blipFill>
                <a:blip r:embed="rId4"/>
                <a:stretch>
                  <a:fillRect b="-6452"/>
                </a:stretch>
              </a:blipFill>
            </p:spPr>
            <p:txBody>
              <a:bodyPr/>
              <a:lstStyle/>
              <a:p>
                <a:r>
                  <a:rPr lang="en-US">
                    <a:noFill/>
                  </a:rPr>
                  <a:t> </a:t>
                </a:r>
              </a:p>
            </p:txBody>
          </p:sp>
        </mc:Fallback>
      </mc:AlternateContent>
      <p:grpSp>
        <p:nvGrpSpPr>
          <p:cNvPr id="25" name="Group 24" descr="n89 zalo Cuong Bui">
            <a:extLst>
              <a:ext uri="{FF2B5EF4-FFF2-40B4-BE49-F238E27FC236}">
                <a16:creationId xmlns:a16="http://schemas.microsoft.com/office/drawing/2014/main" id="{ECAEB897-1C77-CF0E-64E1-BB9F722327B2}"/>
              </a:ext>
            </a:extLst>
          </p:cNvPr>
          <p:cNvGrpSpPr/>
          <p:nvPr/>
        </p:nvGrpSpPr>
        <p:grpSpPr>
          <a:xfrm>
            <a:off x="1559648" y="3576320"/>
            <a:ext cx="1064333" cy="853869"/>
            <a:chOff x="1342150" y="3225662"/>
            <a:chExt cx="1064333" cy="853869"/>
          </a:xfrm>
        </p:grpSpPr>
        <p:cxnSp>
          <p:nvCxnSpPr>
            <p:cNvPr id="26" name="Straight Arrow Connector 25">
              <a:extLst>
                <a:ext uri="{FF2B5EF4-FFF2-40B4-BE49-F238E27FC236}">
                  <a16:creationId xmlns:a16="http://schemas.microsoft.com/office/drawing/2014/main" id="{C1BBE395-DFE3-B53D-9189-B1E70CB680B7}"/>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56">
              <a:extLst>
                <a:ext uri="{FF2B5EF4-FFF2-40B4-BE49-F238E27FC236}">
                  <a16:creationId xmlns:a16="http://schemas.microsoft.com/office/drawing/2014/main" id="{AAA4B5CE-CF1E-CC60-4DFB-340929A82C5C}"/>
                </a:ext>
              </a:extLst>
            </p:cNvPr>
            <p:cNvGrpSpPr>
              <a:grpSpLocks/>
            </p:cNvGrpSpPr>
            <p:nvPr/>
          </p:nvGrpSpPr>
          <p:grpSpPr bwMode="auto">
            <a:xfrm>
              <a:off x="1873181" y="3225662"/>
              <a:ext cx="312738" cy="369888"/>
              <a:chOff x="4191" y="1416"/>
              <a:chExt cx="197" cy="233"/>
            </a:xfrm>
          </p:grpSpPr>
          <p:sp>
            <p:nvSpPr>
              <p:cNvPr id="29" name="Oval 15">
                <a:extLst>
                  <a:ext uri="{FF2B5EF4-FFF2-40B4-BE49-F238E27FC236}">
                    <a16:creationId xmlns:a16="http://schemas.microsoft.com/office/drawing/2014/main" id="{8F5F9138-4DB2-DFBE-6B2E-FD96B7B969D6}"/>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30" name="Text Box 16">
                <a:extLst>
                  <a:ext uri="{FF2B5EF4-FFF2-40B4-BE49-F238E27FC236}">
                    <a16:creationId xmlns:a16="http://schemas.microsoft.com/office/drawing/2014/main" id="{19C65F31-A74C-4510-36C7-D1C78E6C5808}"/>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a:t>
                </a:r>
              </a:p>
            </p:txBody>
          </p:sp>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DC696D5-8DDC-D769-B466-38FA75666359}"/>
                    </a:ext>
                  </a:extLst>
                </p:cNvPr>
                <p:cNvSpPr txBox="1"/>
                <p:nvPr/>
              </p:nvSpPr>
              <p:spPr>
                <a:xfrm>
                  <a:off x="1342150" y="3504052"/>
                  <a:ext cx="1064333" cy="575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vi-VN"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t>𝐹</m:t>
                            </m:r>
                          </m:e>
                        </m:acc>
                      </m:oMath>
                    </m:oMathPara>
                  </a14:m>
                  <a:endParaRPr kumimoji="0" lang="vi-VN" sz="2800" b="0" i="0" u="none" strike="noStrike" kern="1200" cap="none" spc="0" normalizeH="0" baseline="0" noProof="0">
                    <a:ln>
                      <a:noFill/>
                    </a:ln>
                    <a:solidFill>
                      <a:srgbClr val="0E00DC"/>
                    </a:solidFill>
                    <a:effectLst/>
                    <a:uLnTx/>
                    <a:uFillTx/>
                    <a:latin typeface="Arial" panose="020B0604020202020204" pitchFamily="34" charset="0"/>
                    <a:ea typeface="+mn-ea"/>
                    <a:cs typeface="+mn-cs"/>
                  </a:endParaRPr>
                </a:p>
              </p:txBody>
            </p:sp>
          </mc:Choice>
          <mc:Fallback xmlns="">
            <p:sp>
              <p:nvSpPr>
                <p:cNvPr id="28" name="TextBox 27">
                  <a:extLst>
                    <a:ext uri="{FF2B5EF4-FFF2-40B4-BE49-F238E27FC236}">
                      <a16:creationId xmlns:a16="http://schemas.microsoft.com/office/drawing/2014/main" id="{9DC696D5-8DDC-D769-B466-38FA75666359}"/>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5"/>
                  <a:stretch>
                    <a:fillRect/>
                  </a:stretch>
                </a:blipFill>
              </p:spPr>
              <p:txBody>
                <a:bodyPr/>
                <a:lstStyle/>
                <a:p>
                  <a:r>
                    <a:rPr lang="en-US">
                      <a:noFill/>
                    </a:rPr>
                    <a:t> </a:t>
                  </a:r>
                </a:p>
              </p:txBody>
            </p:sp>
          </mc:Fallback>
        </mc:AlternateContent>
      </p:grpSp>
      <p:sp>
        <p:nvSpPr>
          <p:cNvPr id="31" name="TextBox 30" descr="n89 zalo Cuong Bui">
            <a:extLst>
              <a:ext uri="{FF2B5EF4-FFF2-40B4-BE49-F238E27FC236}">
                <a16:creationId xmlns:a16="http://schemas.microsoft.com/office/drawing/2014/main" id="{AB4D0EE5-CA70-51FA-EF61-AB1D87EC3EF0}"/>
              </a:ext>
            </a:extLst>
          </p:cNvPr>
          <p:cNvSpPr txBox="1"/>
          <p:nvPr/>
        </p:nvSpPr>
        <p:spPr>
          <a:xfrm>
            <a:off x="1807752" y="3530555"/>
            <a:ext cx="5445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M</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sp>
        <p:nvSpPr>
          <p:cNvPr id="864" name="TextBox 863" descr="n89 zalo Cuong Bui">
            <a:extLst>
              <a:ext uri="{FF2B5EF4-FFF2-40B4-BE49-F238E27FC236}">
                <a16:creationId xmlns:a16="http://schemas.microsoft.com/office/drawing/2014/main" id="{978414C9-C38E-49F1-1E6D-231AE02CFA05}"/>
              </a:ext>
            </a:extLst>
          </p:cNvPr>
          <p:cNvSpPr txBox="1"/>
          <p:nvPr/>
        </p:nvSpPr>
        <p:spPr>
          <a:xfrm>
            <a:off x="2915593" y="4674279"/>
            <a:ext cx="5267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N</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cxnSp>
        <p:nvCxnSpPr>
          <p:cNvPr id="865" name="Straight Connector 864" descr="n89 zalo Cuong Bui">
            <a:extLst>
              <a:ext uri="{FF2B5EF4-FFF2-40B4-BE49-F238E27FC236}">
                <a16:creationId xmlns:a16="http://schemas.microsoft.com/office/drawing/2014/main" id="{1372221E-3E27-6B56-3B06-137BE1162FE5}"/>
              </a:ext>
            </a:extLst>
          </p:cNvPr>
          <p:cNvCxnSpPr>
            <a:cxnSpLocks/>
          </p:cNvCxnSpPr>
          <p:nvPr/>
        </p:nvCxnSpPr>
        <p:spPr>
          <a:xfrm>
            <a:off x="2278627" y="3723190"/>
            <a:ext cx="604675" cy="131084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66" name="Text Box 12" descr="n89 zalo Cuong Bui">
            <a:extLst>
              <a:ext uri="{FF2B5EF4-FFF2-40B4-BE49-F238E27FC236}">
                <a16:creationId xmlns:a16="http://schemas.microsoft.com/office/drawing/2014/main" id="{52EF60D1-FC62-3FFE-7C05-B0FE363170FC}"/>
              </a:ext>
            </a:extLst>
          </p:cNvPr>
          <p:cNvSpPr txBox="1">
            <a:spLocks noChangeArrowheads="1"/>
          </p:cNvSpPr>
          <p:nvPr/>
        </p:nvSpPr>
        <p:spPr bwMode="auto">
          <a:xfrm>
            <a:off x="7521200" y="3007651"/>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   +  +   +   + </a:t>
            </a:r>
          </a:p>
        </p:txBody>
      </p:sp>
      <p:sp>
        <p:nvSpPr>
          <p:cNvPr id="867" name="Text Box 13" descr="n89 zalo Cuong Bui">
            <a:extLst>
              <a:ext uri="{FF2B5EF4-FFF2-40B4-BE49-F238E27FC236}">
                <a16:creationId xmlns:a16="http://schemas.microsoft.com/office/drawing/2014/main" id="{D0179489-C5DE-4F7E-E575-8EE200029193}"/>
              </a:ext>
            </a:extLst>
          </p:cNvPr>
          <p:cNvSpPr txBox="1">
            <a:spLocks noChangeArrowheads="1"/>
          </p:cNvSpPr>
          <p:nvPr/>
        </p:nvSpPr>
        <p:spPr bwMode="auto">
          <a:xfrm>
            <a:off x="7521200" y="5141251"/>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    -    -    -    -</a:t>
            </a:r>
          </a:p>
        </p:txBody>
      </p:sp>
      <p:sp>
        <p:nvSpPr>
          <p:cNvPr id="868" name="Line 14" descr="n89 zalo Cuong Bui">
            <a:extLst>
              <a:ext uri="{FF2B5EF4-FFF2-40B4-BE49-F238E27FC236}">
                <a16:creationId xmlns:a16="http://schemas.microsoft.com/office/drawing/2014/main" id="{429CE2B4-1F3C-A7B4-5518-CC5D15F08A7A}"/>
              </a:ext>
            </a:extLst>
          </p:cNvPr>
          <p:cNvSpPr>
            <a:spLocks noChangeShapeType="1"/>
          </p:cNvSpPr>
          <p:nvPr/>
        </p:nvSpPr>
        <p:spPr bwMode="auto">
          <a:xfrm>
            <a:off x="7705747" y="3312451"/>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69" name="Line 19" descr="n89 zalo Cuong Bui">
            <a:extLst>
              <a:ext uri="{FF2B5EF4-FFF2-40B4-BE49-F238E27FC236}">
                <a16:creationId xmlns:a16="http://schemas.microsoft.com/office/drawing/2014/main" id="{2B09AAA1-1A48-7DD0-FF0A-E477FE39ABCB}"/>
              </a:ext>
            </a:extLst>
          </p:cNvPr>
          <p:cNvSpPr>
            <a:spLocks noChangeShapeType="1"/>
          </p:cNvSpPr>
          <p:nvPr/>
        </p:nvSpPr>
        <p:spPr bwMode="auto">
          <a:xfrm>
            <a:off x="7705747" y="4561231"/>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888" name="TextBox 887" descr="n89 zalo Cuong Bui">
                <a:extLst>
                  <a:ext uri="{FF2B5EF4-FFF2-40B4-BE49-F238E27FC236}">
                    <a16:creationId xmlns:a16="http://schemas.microsoft.com/office/drawing/2014/main" id="{9777E2C1-1CCE-A918-3D3B-D5C3E99C8180}"/>
                  </a:ext>
                </a:extLst>
              </p:cNvPr>
              <p:cNvSpPr txBox="1"/>
              <p:nvPr/>
            </p:nvSpPr>
            <p:spPr>
              <a:xfrm>
                <a:off x="6913795" y="4233704"/>
                <a:ext cx="1064333" cy="575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vi-VN"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t>𝐸</m:t>
                          </m:r>
                        </m:e>
                      </m:acc>
                    </m:oMath>
                  </m:oMathPara>
                </a14:m>
                <a:endParaRPr kumimoji="0" lang="vi-VN" sz="2800" b="0" i="0" u="none" strike="noStrike" kern="1200" cap="none" spc="0" normalizeH="0" baseline="0" noProof="0">
                  <a:ln>
                    <a:noFill/>
                  </a:ln>
                  <a:solidFill>
                    <a:srgbClr val="0E00DC"/>
                  </a:solidFill>
                  <a:effectLst/>
                  <a:uLnTx/>
                  <a:uFillTx/>
                  <a:latin typeface="Arial" panose="020B0604020202020204" pitchFamily="34" charset="0"/>
                  <a:ea typeface="+mn-ea"/>
                  <a:cs typeface="+mn-cs"/>
                </a:endParaRPr>
              </a:p>
            </p:txBody>
          </p:sp>
        </mc:Choice>
        <mc:Fallback xmlns="">
          <p:sp>
            <p:nvSpPr>
              <p:cNvPr id="888" name="TextBox 887" descr="n89 zalo Cuong Bui">
                <a:extLst>
                  <a:ext uri="{FF2B5EF4-FFF2-40B4-BE49-F238E27FC236}">
                    <a16:creationId xmlns:a16="http://schemas.microsoft.com/office/drawing/2014/main" id="{9777E2C1-1CCE-A918-3D3B-D5C3E99C8180}"/>
                  </a:ext>
                </a:extLst>
              </p:cNvPr>
              <p:cNvSpPr txBox="1">
                <a:spLocks noRot="1" noChangeAspect="1" noMove="1" noResize="1" noEditPoints="1" noAdjustHandles="1" noChangeArrowheads="1" noChangeShapeType="1" noTextEdit="1"/>
              </p:cNvSpPr>
              <p:nvPr/>
            </p:nvSpPr>
            <p:spPr>
              <a:xfrm>
                <a:off x="6913795" y="4233704"/>
                <a:ext cx="1064333" cy="57547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9" name="TextBox 888" descr="n89 zalo Cuong Bui">
                <a:extLst>
                  <a:ext uri="{FF2B5EF4-FFF2-40B4-BE49-F238E27FC236}">
                    <a16:creationId xmlns:a16="http://schemas.microsoft.com/office/drawing/2014/main" id="{3A406943-BB98-D92D-5A1C-A73ED505D2C6}"/>
                  </a:ext>
                </a:extLst>
              </p:cNvPr>
              <p:cNvSpPr txBox="1"/>
              <p:nvPr/>
            </p:nvSpPr>
            <p:spPr>
              <a:xfrm>
                <a:off x="8565557" y="3524891"/>
                <a:ext cx="429988" cy="3742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𝒒</m:t>
                      </m:r>
                    </m:oMath>
                  </m:oMathPara>
                </a14:m>
                <a:endParaRPr kumimoji="0" lang="vi-VN" sz="18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mc:Choice>
        <mc:Fallback xmlns="">
          <p:sp>
            <p:nvSpPr>
              <p:cNvPr id="889" name="TextBox 888" descr="n89 zalo Cuong Bui">
                <a:extLst>
                  <a:ext uri="{FF2B5EF4-FFF2-40B4-BE49-F238E27FC236}">
                    <a16:creationId xmlns:a16="http://schemas.microsoft.com/office/drawing/2014/main" id="{3A406943-BB98-D92D-5A1C-A73ED505D2C6}"/>
                  </a:ext>
                </a:extLst>
              </p:cNvPr>
              <p:cNvSpPr txBox="1">
                <a:spLocks noRot="1" noChangeAspect="1" noMove="1" noResize="1" noEditPoints="1" noAdjustHandles="1" noChangeArrowheads="1" noChangeShapeType="1" noTextEdit="1"/>
              </p:cNvSpPr>
              <p:nvPr/>
            </p:nvSpPr>
            <p:spPr>
              <a:xfrm>
                <a:off x="8565557" y="3524891"/>
                <a:ext cx="429988" cy="374240"/>
              </a:xfrm>
              <a:prstGeom prst="rect">
                <a:avLst/>
              </a:prstGeom>
              <a:blipFill>
                <a:blip r:embed="rId7"/>
                <a:stretch>
                  <a:fillRect b="-6452"/>
                </a:stretch>
              </a:blipFill>
            </p:spPr>
            <p:txBody>
              <a:bodyPr/>
              <a:lstStyle/>
              <a:p>
                <a:r>
                  <a:rPr lang="en-US">
                    <a:noFill/>
                  </a:rPr>
                  <a:t> </a:t>
                </a:r>
              </a:p>
            </p:txBody>
          </p:sp>
        </mc:Fallback>
      </mc:AlternateContent>
      <p:grpSp>
        <p:nvGrpSpPr>
          <p:cNvPr id="890" name="Group 889" descr="n89 zalo Cuong Bui">
            <a:extLst>
              <a:ext uri="{FF2B5EF4-FFF2-40B4-BE49-F238E27FC236}">
                <a16:creationId xmlns:a16="http://schemas.microsoft.com/office/drawing/2014/main" id="{817AE5A2-98CD-F62E-5AF6-D068C21076F2}"/>
              </a:ext>
            </a:extLst>
          </p:cNvPr>
          <p:cNvGrpSpPr/>
          <p:nvPr/>
        </p:nvGrpSpPr>
        <p:grpSpPr>
          <a:xfrm>
            <a:off x="7810280" y="3416615"/>
            <a:ext cx="1064333" cy="853869"/>
            <a:chOff x="1342150" y="3225662"/>
            <a:chExt cx="1064333" cy="853869"/>
          </a:xfrm>
        </p:grpSpPr>
        <p:cxnSp>
          <p:nvCxnSpPr>
            <p:cNvPr id="891" name="Straight Arrow Connector 890">
              <a:extLst>
                <a:ext uri="{FF2B5EF4-FFF2-40B4-BE49-F238E27FC236}">
                  <a16:creationId xmlns:a16="http://schemas.microsoft.com/office/drawing/2014/main" id="{E6EA1087-BAB7-6C09-0EDA-DC6A5C7637FF}"/>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892" name="Group 56">
              <a:extLst>
                <a:ext uri="{FF2B5EF4-FFF2-40B4-BE49-F238E27FC236}">
                  <a16:creationId xmlns:a16="http://schemas.microsoft.com/office/drawing/2014/main" id="{EB232B85-FE4D-4683-4AB9-F42FA7529C7E}"/>
                </a:ext>
              </a:extLst>
            </p:cNvPr>
            <p:cNvGrpSpPr>
              <a:grpSpLocks/>
            </p:cNvGrpSpPr>
            <p:nvPr/>
          </p:nvGrpSpPr>
          <p:grpSpPr bwMode="auto">
            <a:xfrm>
              <a:off x="1873181" y="3225662"/>
              <a:ext cx="312738" cy="369888"/>
              <a:chOff x="4191" y="1416"/>
              <a:chExt cx="197" cy="233"/>
            </a:xfrm>
          </p:grpSpPr>
          <p:sp>
            <p:nvSpPr>
              <p:cNvPr id="894" name="Oval 15">
                <a:extLst>
                  <a:ext uri="{FF2B5EF4-FFF2-40B4-BE49-F238E27FC236}">
                    <a16:creationId xmlns:a16="http://schemas.microsoft.com/office/drawing/2014/main" id="{4BDAC123-C44C-8174-5AC5-01ABA2B4C920}"/>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95" name="Text Box 16">
                <a:extLst>
                  <a:ext uri="{FF2B5EF4-FFF2-40B4-BE49-F238E27FC236}">
                    <a16:creationId xmlns:a16="http://schemas.microsoft.com/office/drawing/2014/main" id="{1C2D0A60-DB56-C468-78AF-808F2485FFD6}"/>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a:t>
                </a:r>
              </a:p>
            </p:txBody>
          </p:sp>
        </p:grpSp>
        <mc:AlternateContent xmlns:mc="http://schemas.openxmlformats.org/markup-compatibility/2006" xmlns:a14="http://schemas.microsoft.com/office/drawing/2010/main">
          <mc:Choice Requires="a14">
            <p:sp>
              <p:nvSpPr>
                <p:cNvPr id="893" name="TextBox 892">
                  <a:extLst>
                    <a:ext uri="{FF2B5EF4-FFF2-40B4-BE49-F238E27FC236}">
                      <a16:creationId xmlns:a16="http://schemas.microsoft.com/office/drawing/2014/main" id="{70D6C49E-52E2-CD42-DA78-76BEC91A9C81}"/>
                    </a:ext>
                  </a:extLst>
                </p:cNvPr>
                <p:cNvSpPr txBox="1"/>
                <p:nvPr/>
              </p:nvSpPr>
              <p:spPr>
                <a:xfrm>
                  <a:off x="1342150" y="3504052"/>
                  <a:ext cx="1064333" cy="575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vi-VN"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t>𝐹</m:t>
                            </m:r>
                          </m:e>
                        </m:acc>
                      </m:oMath>
                    </m:oMathPara>
                  </a14:m>
                  <a:endParaRPr kumimoji="0" lang="vi-VN" sz="2800" b="0" i="0" u="none" strike="noStrike" kern="1200" cap="none" spc="0" normalizeH="0" baseline="0" noProof="0">
                    <a:ln>
                      <a:noFill/>
                    </a:ln>
                    <a:solidFill>
                      <a:srgbClr val="0E00DC"/>
                    </a:solidFill>
                    <a:effectLst/>
                    <a:uLnTx/>
                    <a:uFillTx/>
                    <a:latin typeface="Arial" panose="020B0604020202020204" pitchFamily="34" charset="0"/>
                    <a:ea typeface="+mn-ea"/>
                    <a:cs typeface="+mn-cs"/>
                  </a:endParaRPr>
                </a:p>
              </p:txBody>
            </p:sp>
          </mc:Choice>
          <mc:Fallback xmlns="">
            <p:sp>
              <p:nvSpPr>
                <p:cNvPr id="893" name="TextBox 892">
                  <a:extLst>
                    <a:ext uri="{FF2B5EF4-FFF2-40B4-BE49-F238E27FC236}">
                      <a16:creationId xmlns:a16="http://schemas.microsoft.com/office/drawing/2014/main" id="{70D6C49E-52E2-CD42-DA78-76BEC91A9C81}"/>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8"/>
                  <a:stretch>
                    <a:fillRect/>
                  </a:stretch>
                </a:blipFill>
              </p:spPr>
              <p:txBody>
                <a:bodyPr/>
                <a:lstStyle/>
                <a:p>
                  <a:r>
                    <a:rPr lang="en-US">
                      <a:noFill/>
                    </a:rPr>
                    <a:t> </a:t>
                  </a:r>
                </a:p>
              </p:txBody>
            </p:sp>
          </mc:Fallback>
        </mc:AlternateContent>
      </p:grpSp>
      <p:sp>
        <p:nvSpPr>
          <p:cNvPr id="896" name="TextBox 895" descr="n89 zalo Cuong Bui">
            <a:extLst>
              <a:ext uri="{FF2B5EF4-FFF2-40B4-BE49-F238E27FC236}">
                <a16:creationId xmlns:a16="http://schemas.microsoft.com/office/drawing/2014/main" id="{726EAE22-5272-87B3-1F44-1608257EBEA9}"/>
              </a:ext>
            </a:extLst>
          </p:cNvPr>
          <p:cNvSpPr txBox="1"/>
          <p:nvPr/>
        </p:nvSpPr>
        <p:spPr>
          <a:xfrm>
            <a:off x="8058238" y="3530555"/>
            <a:ext cx="5445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M</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sp>
        <p:nvSpPr>
          <p:cNvPr id="897" name="TextBox 896" descr="n89 zalo Cuong Bui">
            <a:extLst>
              <a:ext uri="{FF2B5EF4-FFF2-40B4-BE49-F238E27FC236}">
                <a16:creationId xmlns:a16="http://schemas.microsoft.com/office/drawing/2014/main" id="{65A43649-6246-A3C1-3A82-170024B4125B}"/>
              </a:ext>
            </a:extLst>
          </p:cNvPr>
          <p:cNvSpPr txBox="1"/>
          <p:nvPr/>
        </p:nvSpPr>
        <p:spPr>
          <a:xfrm>
            <a:off x="8058611" y="4796540"/>
            <a:ext cx="5267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N</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cxnSp>
        <p:nvCxnSpPr>
          <p:cNvPr id="898" name="Straight Connector 897" descr="n89 zalo Cuong Bui">
            <a:extLst>
              <a:ext uri="{FF2B5EF4-FFF2-40B4-BE49-F238E27FC236}">
                <a16:creationId xmlns:a16="http://schemas.microsoft.com/office/drawing/2014/main" id="{E3027D8B-4DDF-80E7-02CE-1B627D61C221}"/>
              </a:ext>
            </a:extLst>
          </p:cNvPr>
          <p:cNvCxnSpPr>
            <a:cxnSpLocks/>
          </p:cNvCxnSpPr>
          <p:nvPr/>
        </p:nvCxnSpPr>
        <p:spPr>
          <a:xfrm>
            <a:off x="8517446" y="3576320"/>
            <a:ext cx="4306" cy="1307156"/>
          </a:xfrm>
          <a:prstGeom prst="line">
            <a:avLst/>
          </a:prstGeom>
        </p:spPr>
        <p:style>
          <a:lnRef idx="1">
            <a:schemeClr val="accent1"/>
          </a:lnRef>
          <a:fillRef idx="0">
            <a:schemeClr val="accent1"/>
          </a:fillRef>
          <a:effectRef idx="0">
            <a:schemeClr val="accent1"/>
          </a:effectRef>
          <a:fontRef idx="minor">
            <a:schemeClr val="tx1"/>
          </a:fontRef>
        </p:style>
      </p:cxnSp>
      <p:grpSp>
        <p:nvGrpSpPr>
          <p:cNvPr id="905" name="Group 904" descr="n89 zalo Cuong Bui">
            <a:extLst>
              <a:ext uri="{FF2B5EF4-FFF2-40B4-BE49-F238E27FC236}">
                <a16:creationId xmlns:a16="http://schemas.microsoft.com/office/drawing/2014/main" id="{3DA85134-EF1A-96A3-3464-BE3123E08EB6}"/>
              </a:ext>
            </a:extLst>
          </p:cNvPr>
          <p:cNvGrpSpPr/>
          <p:nvPr/>
        </p:nvGrpSpPr>
        <p:grpSpPr>
          <a:xfrm>
            <a:off x="9054111" y="4392950"/>
            <a:ext cx="1064333" cy="853869"/>
            <a:chOff x="1342150" y="3225662"/>
            <a:chExt cx="1064333" cy="853869"/>
          </a:xfrm>
        </p:grpSpPr>
        <p:cxnSp>
          <p:nvCxnSpPr>
            <p:cNvPr id="906" name="Straight Arrow Connector 905">
              <a:extLst>
                <a:ext uri="{FF2B5EF4-FFF2-40B4-BE49-F238E27FC236}">
                  <a16:creationId xmlns:a16="http://schemas.microsoft.com/office/drawing/2014/main" id="{CB7B7F89-3FC3-BA42-AEC3-68BC4617A055}"/>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907" name="Group 56">
              <a:extLst>
                <a:ext uri="{FF2B5EF4-FFF2-40B4-BE49-F238E27FC236}">
                  <a16:creationId xmlns:a16="http://schemas.microsoft.com/office/drawing/2014/main" id="{B89DED22-AC7E-6212-F9A7-DDE222EE7BAA}"/>
                </a:ext>
              </a:extLst>
            </p:cNvPr>
            <p:cNvGrpSpPr>
              <a:grpSpLocks/>
            </p:cNvGrpSpPr>
            <p:nvPr/>
          </p:nvGrpSpPr>
          <p:grpSpPr bwMode="auto">
            <a:xfrm>
              <a:off x="1873181" y="3225662"/>
              <a:ext cx="312738" cy="369888"/>
              <a:chOff x="4191" y="1416"/>
              <a:chExt cx="197" cy="233"/>
            </a:xfrm>
          </p:grpSpPr>
          <p:sp>
            <p:nvSpPr>
              <p:cNvPr id="909" name="Oval 15">
                <a:extLst>
                  <a:ext uri="{FF2B5EF4-FFF2-40B4-BE49-F238E27FC236}">
                    <a16:creationId xmlns:a16="http://schemas.microsoft.com/office/drawing/2014/main" id="{C895C2EA-837F-C1DF-3FC0-7DD08B419C4F}"/>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910" name="Text Box 16">
                <a:extLst>
                  <a:ext uri="{FF2B5EF4-FFF2-40B4-BE49-F238E27FC236}">
                    <a16:creationId xmlns:a16="http://schemas.microsoft.com/office/drawing/2014/main" id="{69912EFC-BC30-F07E-52F7-139FC469F44F}"/>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a:t>
                </a:r>
              </a:p>
            </p:txBody>
          </p:sp>
        </p:grpSp>
        <mc:AlternateContent xmlns:mc="http://schemas.openxmlformats.org/markup-compatibility/2006" xmlns:a14="http://schemas.microsoft.com/office/drawing/2010/main">
          <mc:Choice Requires="a14">
            <p:sp>
              <p:nvSpPr>
                <p:cNvPr id="908" name="TextBox 907">
                  <a:extLst>
                    <a:ext uri="{FF2B5EF4-FFF2-40B4-BE49-F238E27FC236}">
                      <a16:creationId xmlns:a16="http://schemas.microsoft.com/office/drawing/2014/main" id="{D408F011-E9F0-41F3-AAE6-62E679ADD90E}"/>
                    </a:ext>
                  </a:extLst>
                </p:cNvPr>
                <p:cNvSpPr txBox="1"/>
                <p:nvPr/>
              </p:nvSpPr>
              <p:spPr>
                <a:xfrm>
                  <a:off x="1342150" y="3504052"/>
                  <a:ext cx="1064333" cy="575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vi-VN"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t>𝐹</m:t>
                            </m:r>
                          </m:e>
                        </m:acc>
                      </m:oMath>
                    </m:oMathPara>
                  </a14:m>
                  <a:endParaRPr kumimoji="0" lang="vi-VN" sz="2800" b="0" i="0" u="none" strike="noStrike" kern="1200" cap="none" spc="0" normalizeH="0" baseline="0" noProof="0">
                    <a:ln>
                      <a:noFill/>
                    </a:ln>
                    <a:solidFill>
                      <a:srgbClr val="0E00DC"/>
                    </a:solidFill>
                    <a:effectLst/>
                    <a:uLnTx/>
                    <a:uFillTx/>
                    <a:latin typeface="Arial" panose="020B0604020202020204" pitchFamily="34" charset="0"/>
                    <a:ea typeface="+mn-ea"/>
                    <a:cs typeface="+mn-cs"/>
                  </a:endParaRPr>
                </a:p>
              </p:txBody>
            </p:sp>
          </mc:Choice>
          <mc:Fallback xmlns="">
            <p:sp>
              <p:nvSpPr>
                <p:cNvPr id="908" name="TextBox 907">
                  <a:extLst>
                    <a:ext uri="{FF2B5EF4-FFF2-40B4-BE49-F238E27FC236}">
                      <a16:creationId xmlns:a16="http://schemas.microsoft.com/office/drawing/2014/main" id="{D408F011-E9F0-41F3-AAE6-62E679ADD90E}"/>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9"/>
                  <a:stretch>
                    <a:fillRect/>
                  </a:stretch>
                </a:blipFill>
              </p:spPr>
              <p:txBody>
                <a:bodyPr/>
                <a:lstStyle/>
                <a:p>
                  <a:r>
                    <a:rPr lang="en-US">
                      <a:noFill/>
                    </a:rPr>
                    <a:t> </a:t>
                  </a:r>
                </a:p>
              </p:txBody>
            </p:sp>
          </mc:Fallback>
        </mc:AlternateContent>
      </p:grpSp>
      <p:cxnSp>
        <p:nvCxnSpPr>
          <p:cNvPr id="913" name="Straight Connector 912" descr="n89 zalo Cuong Bui">
            <a:extLst>
              <a:ext uri="{FF2B5EF4-FFF2-40B4-BE49-F238E27FC236}">
                <a16:creationId xmlns:a16="http://schemas.microsoft.com/office/drawing/2014/main" id="{A48156ED-E411-A67E-0BD0-54A7FD8F3DD0}"/>
              </a:ext>
            </a:extLst>
          </p:cNvPr>
          <p:cNvCxnSpPr>
            <a:cxnSpLocks/>
          </p:cNvCxnSpPr>
          <p:nvPr/>
        </p:nvCxnSpPr>
        <p:spPr>
          <a:xfrm>
            <a:off x="8526058" y="3583302"/>
            <a:ext cx="1286015" cy="1046736"/>
          </a:xfrm>
          <a:prstGeom prst="line">
            <a:avLst/>
          </a:prstGeom>
        </p:spPr>
        <p:style>
          <a:lnRef idx="1">
            <a:schemeClr val="accent1"/>
          </a:lnRef>
          <a:fillRef idx="0">
            <a:schemeClr val="accent1"/>
          </a:fillRef>
          <a:effectRef idx="0">
            <a:schemeClr val="accent1"/>
          </a:effectRef>
          <a:fontRef idx="minor">
            <a:schemeClr val="tx1"/>
          </a:fontRef>
        </p:style>
      </p:cxnSp>
      <p:cxnSp>
        <p:nvCxnSpPr>
          <p:cNvPr id="924" name="Straight Connector 923" descr="n89 zalo Cuong Bui">
            <a:extLst>
              <a:ext uri="{FF2B5EF4-FFF2-40B4-BE49-F238E27FC236}">
                <a16:creationId xmlns:a16="http://schemas.microsoft.com/office/drawing/2014/main" id="{C1AA0863-4E51-1FF5-271A-90CE1395C276}"/>
              </a:ext>
            </a:extLst>
          </p:cNvPr>
          <p:cNvCxnSpPr/>
          <p:nvPr/>
        </p:nvCxnSpPr>
        <p:spPr>
          <a:xfrm>
            <a:off x="2266960" y="3470515"/>
            <a:ext cx="14450" cy="1711324"/>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25" name="TextBox 924" descr="n89 zalo Cuong Bui">
                <a:extLst>
                  <a:ext uri="{FF2B5EF4-FFF2-40B4-BE49-F238E27FC236}">
                    <a16:creationId xmlns:a16="http://schemas.microsoft.com/office/drawing/2014/main" id="{5E24564A-4B23-EF8B-B9D1-4F0F8D6F777C}"/>
                  </a:ext>
                </a:extLst>
              </p:cNvPr>
              <p:cNvSpPr txBox="1"/>
              <p:nvPr/>
            </p:nvSpPr>
            <p:spPr>
              <a:xfrm>
                <a:off x="2160009" y="4036757"/>
                <a:ext cx="4433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vi-V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𝛼</m:t>
                      </m:r>
                    </m:oMath>
                  </m:oMathPara>
                </a14:m>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mc:Choice>
        <mc:Fallback xmlns="">
          <p:sp>
            <p:nvSpPr>
              <p:cNvPr id="925" name="TextBox 924" descr="n89 zalo Cuong Bui">
                <a:extLst>
                  <a:ext uri="{FF2B5EF4-FFF2-40B4-BE49-F238E27FC236}">
                    <a16:creationId xmlns:a16="http://schemas.microsoft.com/office/drawing/2014/main" id="{5E24564A-4B23-EF8B-B9D1-4F0F8D6F777C}"/>
                  </a:ext>
                </a:extLst>
              </p:cNvPr>
              <p:cNvSpPr txBox="1">
                <a:spLocks noRot="1" noChangeAspect="1" noMove="1" noResize="1" noEditPoints="1" noAdjustHandles="1" noChangeArrowheads="1" noChangeShapeType="1" noTextEdit="1"/>
              </p:cNvSpPr>
              <p:nvPr/>
            </p:nvSpPr>
            <p:spPr>
              <a:xfrm>
                <a:off x="2160009" y="4036757"/>
                <a:ext cx="443344" cy="369332"/>
              </a:xfrm>
              <a:prstGeom prst="rect">
                <a:avLst/>
              </a:prstGeom>
              <a:blipFill>
                <a:blip r:embed="rId10"/>
                <a:stretch>
                  <a:fillRect/>
                </a:stretch>
              </a:blipFill>
            </p:spPr>
            <p:txBody>
              <a:bodyPr/>
              <a:lstStyle/>
              <a:p>
                <a:r>
                  <a:rPr lang="en-US">
                    <a:noFill/>
                  </a:rPr>
                  <a:t> </a:t>
                </a:r>
              </a:p>
            </p:txBody>
          </p:sp>
        </mc:Fallback>
      </mc:AlternateContent>
      <p:cxnSp>
        <p:nvCxnSpPr>
          <p:cNvPr id="928" name="Straight Connector 927" descr="n89 zalo Cuong Bui">
            <a:extLst>
              <a:ext uri="{FF2B5EF4-FFF2-40B4-BE49-F238E27FC236}">
                <a16:creationId xmlns:a16="http://schemas.microsoft.com/office/drawing/2014/main" id="{8BA938B9-462B-6700-FBD1-6FB8AFEA9649}"/>
              </a:ext>
            </a:extLst>
          </p:cNvPr>
          <p:cNvCxnSpPr>
            <a:cxnSpLocks/>
          </p:cNvCxnSpPr>
          <p:nvPr/>
        </p:nvCxnSpPr>
        <p:spPr>
          <a:xfrm>
            <a:off x="2266960" y="5009473"/>
            <a:ext cx="2794997"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929" name="Straight Connector 928" descr="n89 zalo Cuong Bui">
            <a:extLst>
              <a:ext uri="{FF2B5EF4-FFF2-40B4-BE49-F238E27FC236}">
                <a16:creationId xmlns:a16="http://schemas.microsoft.com/office/drawing/2014/main" id="{972C2D61-3AC6-16EC-9FF4-D4937A1A5FA9}"/>
              </a:ext>
            </a:extLst>
          </p:cNvPr>
          <p:cNvCxnSpPr>
            <a:cxnSpLocks/>
          </p:cNvCxnSpPr>
          <p:nvPr/>
        </p:nvCxnSpPr>
        <p:spPr>
          <a:xfrm>
            <a:off x="2266960" y="3712011"/>
            <a:ext cx="2794997"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32" name="Straight Connector 931" descr="n89 zalo Cuong Bui">
            <a:extLst>
              <a:ext uri="{FF2B5EF4-FFF2-40B4-BE49-F238E27FC236}">
                <a16:creationId xmlns:a16="http://schemas.microsoft.com/office/drawing/2014/main" id="{50881612-14E2-1D8F-493B-96C91537535A}"/>
              </a:ext>
            </a:extLst>
          </p:cNvPr>
          <p:cNvCxnSpPr/>
          <p:nvPr/>
        </p:nvCxnSpPr>
        <p:spPr>
          <a:xfrm>
            <a:off x="5061957" y="3712011"/>
            <a:ext cx="0" cy="1297462"/>
          </a:xfrm>
          <a:prstGeom prst="line">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TextBox 3" descr="n89 zalo Cuong Bui">
            <a:extLst>
              <a:ext uri="{FF2B5EF4-FFF2-40B4-BE49-F238E27FC236}">
                <a16:creationId xmlns:a16="http://schemas.microsoft.com/office/drawing/2014/main" id="{4DC6C24B-5084-A808-48B0-75FD3BD2DF33}"/>
              </a:ext>
            </a:extLst>
          </p:cNvPr>
          <p:cNvSpPr txBox="1"/>
          <p:nvPr/>
        </p:nvSpPr>
        <p:spPr>
          <a:xfrm>
            <a:off x="1920028" y="4796220"/>
            <a:ext cx="5267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N’</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cxnSp>
        <p:nvCxnSpPr>
          <p:cNvPr id="9" name="Straight Connector 8" descr="n89 zalo Cuong Bui">
            <a:extLst>
              <a:ext uri="{FF2B5EF4-FFF2-40B4-BE49-F238E27FC236}">
                <a16:creationId xmlns:a16="http://schemas.microsoft.com/office/drawing/2014/main" id="{4C9F236F-0D40-2BA7-4943-C47E0D4E19BF}"/>
              </a:ext>
            </a:extLst>
          </p:cNvPr>
          <p:cNvCxnSpPr/>
          <p:nvPr/>
        </p:nvCxnSpPr>
        <p:spPr>
          <a:xfrm flipV="1">
            <a:off x="8526058" y="4583450"/>
            <a:ext cx="1286015" cy="300026"/>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descr="n89 zalo Cuong Bui">
            <a:extLst>
              <a:ext uri="{FF2B5EF4-FFF2-40B4-BE49-F238E27FC236}">
                <a16:creationId xmlns:a16="http://schemas.microsoft.com/office/drawing/2014/main" id="{E5DB5F19-EAE4-1C46-B0F9-CBD9DA359DAC}"/>
              </a:ext>
            </a:extLst>
          </p:cNvPr>
          <p:cNvSpPr txBox="1"/>
          <p:nvPr/>
        </p:nvSpPr>
        <p:spPr>
          <a:xfrm>
            <a:off x="9901916" y="4370794"/>
            <a:ext cx="5267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P</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cxnSp>
        <p:nvCxnSpPr>
          <p:cNvPr id="8" name="Straight Connector 7" descr="n89 zalo Cuong Bui">
            <a:extLst>
              <a:ext uri="{FF2B5EF4-FFF2-40B4-BE49-F238E27FC236}">
                <a16:creationId xmlns:a16="http://schemas.microsoft.com/office/drawing/2014/main" id="{93F7101B-928F-427C-86EF-9B0B2F5537AA}"/>
              </a:ext>
            </a:extLst>
          </p:cNvPr>
          <p:cNvCxnSpPr>
            <a:cxnSpLocks/>
          </p:cNvCxnSpPr>
          <p:nvPr/>
        </p:nvCxnSpPr>
        <p:spPr>
          <a:xfrm flipH="1" flipV="1">
            <a:off x="7685549" y="3592452"/>
            <a:ext cx="831897" cy="10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descr="n89 zalo Cuong Bui">
            <a:extLst>
              <a:ext uri="{FF2B5EF4-FFF2-40B4-BE49-F238E27FC236}">
                <a16:creationId xmlns:a16="http://schemas.microsoft.com/office/drawing/2014/main" id="{2890ADA1-5353-4A82-ADF5-6EEDDB5DC1FE}"/>
              </a:ext>
            </a:extLst>
          </p:cNvPr>
          <p:cNvCxnSpPr/>
          <p:nvPr/>
        </p:nvCxnSpPr>
        <p:spPr>
          <a:xfrm flipH="1" flipV="1">
            <a:off x="7705747" y="4853095"/>
            <a:ext cx="811699" cy="12936"/>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descr="n89 zalo Cuong Bui">
            <a:extLst>
              <a:ext uri="{FF2B5EF4-FFF2-40B4-BE49-F238E27FC236}">
                <a16:creationId xmlns:a16="http://schemas.microsoft.com/office/drawing/2014/main" id="{3892B7F9-99A8-490E-9D0C-05206318F44F}"/>
              </a:ext>
            </a:extLst>
          </p:cNvPr>
          <p:cNvCxnSpPr/>
          <p:nvPr/>
        </p:nvCxnSpPr>
        <p:spPr>
          <a:xfrm>
            <a:off x="7705747" y="3581167"/>
            <a:ext cx="0" cy="1297462"/>
          </a:xfrm>
          <a:prstGeom prst="line">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4" name="TextBox 63" descr="n89 zalo Cuong Bui">
            <a:extLst>
              <a:ext uri="{FF2B5EF4-FFF2-40B4-BE49-F238E27FC236}">
                <a16:creationId xmlns:a16="http://schemas.microsoft.com/office/drawing/2014/main" id="{3BC471F5-83AC-40D8-827D-12DF0475FCCE}"/>
              </a:ext>
            </a:extLst>
          </p:cNvPr>
          <p:cNvSpPr txBox="1"/>
          <p:nvPr/>
        </p:nvSpPr>
        <p:spPr>
          <a:xfrm>
            <a:off x="5039388" y="4106670"/>
            <a:ext cx="5267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d</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sp>
        <p:nvSpPr>
          <p:cNvPr id="65" name="TextBox 64" descr="n89 zalo Cuong Bui">
            <a:extLst>
              <a:ext uri="{FF2B5EF4-FFF2-40B4-BE49-F238E27FC236}">
                <a16:creationId xmlns:a16="http://schemas.microsoft.com/office/drawing/2014/main" id="{121D505B-B473-44D3-A0DC-937EB70FFA7B}"/>
              </a:ext>
            </a:extLst>
          </p:cNvPr>
          <p:cNvSpPr txBox="1"/>
          <p:nvPr/>
        </p:nvSpPr>
        <p:spPr>
          <a:xfrm>
            <a:off x="7442360" y="3971936"/>
            <a:ext cx="5267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d</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grpSp>
        <p:nvGrpSpPr>
          <p:cNvPr id="66" name="Group 65" descr="n89 zalo Cuong Bui">
            <a:extLst>
              <a:ext uri="{FF2B5EF4-FFF2-40B4-BE49-F238E27FC236}">
                <a16:creationId xmlns:a16="http://schemas.microsoft.com/office/drawing/2014/main" id="{6F8CBE9C-6392-4BD2-9FFA-5C24B341BAD8}"/>
              </a:ext>
            </a:extLst>
          </p:cNvPr>
          <p:cNvGrpSpPr/>
          <p:nvPr/>
        </p:nvGrpSpPr>
        <p:grpSpPr>
          <a:xfrm>
            <a:off x="2257048" y="657753"/>
            <a:ext cx="629089" cy="639020"/>
            <a:chOff x="493574" y="321685"/>
            <a:chExt cx="755550" cy="790692"/>
          </a:xfrm>
        </p:grpSpPr>
        <p:sp>
          <p:nvSpPr>
            <p:cNvPr id="67" name="Oval 66">
              <a:extLst>
                <a:ext uri="{FF2B5EF4-FFF2-40B4-BE49-F238E27FC236}">
                  <a16:creationId xmlns:a16="http://schemas.microsoft.com/office/drawing/2014/main" id="{B4F3C973-2739-4966-AD0C-85887F961DBD}"/>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pic>
          <p:nvPicPr>
            <p:cNvPr id="68" name="Picture 67" descr="Icon&#10;&#10;Description automatically generated">
              <a:extLst>
                <a:ext uri="{FF2B5EF4-FFF2-40B4-BE49-F238E27FC236}">
                  <a16:creationId xmlns:a16="http://schemas.microsoft.com/office/drawing/2014/main" id="{E78BEB3D-A856-4CDD-B6F5-49D2E3B4F05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69" name="Google Shape;883;p31" descr="n89 zalo Cuong Bui">
            <a:extLst>
              <a:ext uri="{FF2B5EF4-FFF2-40B4-BE49-F238E27FC236}">
                <a16:creationId xmlns:a16="http://schemas.microsoft.com/office/drawing/2014/main" id="{983F59B9-50F3-4303-B550-39BBB50D88FA}"/>
              </a:ext>
            </a:extLst>
          </p:cNvPr>
          <p:cNvSpPr txBox="1">
            <a:spLocks/>
          </p:cNvSpPr>
          <p:nvPr/>
        </p:nvSpPr>
        <p:spPr>
          <a:xfrm>
            <a:off x="2666976" y="571480"/>
            <a:ext cx="6824800" cy="788000"/>
          </a:xfrm>
          <a:prstGeom prst="rect">
            <a:avLst/>
          </a:prstGeom>
        </p:spPr>
        <p:txBody>
          <a:bodyPr spcFirstLastPara="1" vert="horz" wrap="square" lIns="121900" tIns="121900" rIns="121900" bIns="121900" rtlCol="0" anchor="ctr" anchorCtr="0">
            <a:noAutofit/>
          </a:bodyPr>
          <a:lstStyle>
            <a:lvl1pPr lvl="0" algn="r" defTabSz="914400" rtl="0" eaLnBrk="1" latinLnBrk="0" hangingPunct="1">
              <a:lnSpc>
                <a:spcPct val="90000"/>
              </a:lnSpc>
              <a:spcBef>
                <a:spcPts val="0"/>
              </a:spcBef>
              <a:spcAft>
                <a:spcPts val="0"/>
              </a:spcAft>
              <a:buClr>
                <a:srgbClr val="FF7C3E"/>
              </a:buClr>
              <a:buSzPts val="2400"/>
              <a:buNone/>
              <a:defRPr sz="3200" b="0" kern="1200">
                <a:solidFill>
                  <a:srgbClr val="FF7C3E"/>
                </a:solidFill>
                <a:latin typeface="+mj-lt"/>
                <a:ea typeface="+mj-ea"/>
                <a:cs typeface="+mj-cs"/>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pPr marL="0" marR="0" lvl="0" indent="0" algn="ctr" defTabSz="914400" rtl="0" eaLnBrk="1" fontAlgn="auto" latinLnBrk="0" hangingPunct="1">
              <a:lnSpc>
                <a:spcPct val="90000"/>
              </a:lnSpc>
              <a:spcBef>
                <a:spcPts val="0"/>
              </a:spcBef>
              <a:spcAft>
                <a:spcPts val="0"/>
              </a:spcAft>
              <a:buClr>
                <a:srgbClr val="FF7C3E"/>
              </a:buClr>
              <a:buSzPts val="2400"/>
              <a:buFontTx/>
              <a:buNone/>
              <a:tabLst/>
              <a:defRPr/>
            </a:pPr>
            <a:r>
              <a:rPr kumimoji="0" lang="en-US" sz="3200" b="1" i="0" u="none" strike="noStrike" kern="1200" cap="none" spc="0" normalizeH="0" baseline="0" noProof="0">
                <a:ln>
                  <a:noFill/>
                </a:ln>
                <a:solidFill>
                  <a:srgbClr val="FF7C3E"/>
                </a:solidFill>
                <a:effectLst/>
                <a:uLnTx/>
                <a:uFillTx/>
                <a:latin typeface="Calibri Light" panose="020F0302020204030204"/>
                <a:ea typeface="+mj-ea"/>
                <a:cs typeface="+mj-cs"/>
              </a:rPr>
              <a:t>Vòng 2 </a:t>
            </a:r>
            <a:r>
              <a:rPr kumimoji="0" lang="en-US" sz="3200" b="1" i="0" u="none" strike="noStrike" kern="1200" cap="none" spc="0" normalizeH="0" baseline="0" noProof="0">
                <a:ln>
                  <a:noFill/>
                </a:ln>
                <a:solidFill>
                  <a:srgbClr val="44546A">
                    <a:lumMod val="50000"/>
                  </a:srgbClr>
                </a:solidFill>
                <a:effectLst/>
                <a:uLnTx/>
                <a:uFillTx/>
                <a:latin typeface="Calibri Light" panose="020F0302020204030204"/>
                <a:ea typeface="+mj-ea"/>
                <a:cs typeface="+mj-cs"/>
              </a:rPr>
              <a:t>NHÓM MẢNH GHÉP</a:t>
            </a:r>
          </a:p>
        </p:txBody>
      </p:sp>
      <p:sp>
        <p:nvSpPr>
          <p:cNvPr id="71" name="TextBox 70" descr="n89 zalo Cuong Bui">
            <a:extLst>
              <a:ext uri="{FF2B5EF4-FFF2-40B4-BE49-F238E27FC236}">
                <a16:creationId xmlns:a16="http://schemas.microsoft.com/office/drawing/2014/main" id="{8600AA45-7A8B-41C7-B2EB-2675D786B9D0}"/>
              </a:ext>
            </a:extLst>
          </p:cNvPr>
          <p:cNvSpPr txBox="1"/>
          <p:nvPr/>
        </p:nvSpPr>
        <p:spPr>
          <a:xfrm>
            <a:off x="558800" y="1687169"/>
            <a:ext cx="10838290" cy="104361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1"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Câu 4:</a:t>
            </a:r>
            <a:r>
              <a:rPr kumimoji="0" lang="en-US" sz="2800" b="0" i="1"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a:ln>
                  <a:noFill/>
                </a:ln>
                <a:effectLst/>
                <a:uLnTx/>
                <a:uFillTx/>
                <a:latin typeface="Cambria" panose="02040503050406030204" pitchFamily="18" charset="0"/>
                <a:ea typeface="Cambria" panose="02040503050406030204" pitchFamily="18" charset="0"/>
                <a:cs typeface="+mn-cs"/>
              </a:rPr>
              <a:t>Công của lực điện trường không phụ thuộc vào dạng quỹ đạo mà chỉ phụ thuộc vào vị trí của M và N.</a:t>
            </a:r>
            <a:endParaRPr kumimoji="0" lang="vi-VN" sz="2800" b="0" i="0" u="none" strike="noStrike" kern="1200" cap="none" spc="0" normalizeH="0" baseline="0" noProof="0">
              <a:ln>
                <a:noFill/>
              </a:ln>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75024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sp>
        <p:nvSpPr>
          <p:cNvPr id="1779" name="Google Shape;1779;p39" descr="n89 zalo Cuong Bui"/>
          <p:cNvSpPr txBox="1">
            <a:spLocks noGrp="1"/>
          </p:cNvSpPr>
          <p:nvPr>
            <p:ph type="ctrTitle"/>
          </p:nvPr>
        </p:nvSpPr>
        <p:spPr>
          <a:xfrm>
            <a:off x="527382" y="530200"/>
            <a:ext cx="11137237" cy="788000"/>
          </a:xfrm>
          <a:prstGeom prst="rect">
            <a:avLst/>
          </a:prstGeom>
        </p:spPr>
        <p:txBody>
          <a:bodyPr spcFirstLastPara="1" vert="horz" wrap="square" lIns="121900" tIns="121900" rIns="121900" bIns="121900" rtlCol="0" anchor="ctr" anchorCtr="0">
            <a:noAutofit/>
          </a:bodyPr>
          <a:lstStyle/>
          <a:p>
            <a:pPr algn="ctr"/>
            <a:r>
              <a:rPr lang="es" sz="3467" b="1">
                <a:solidFill>
                  <a:srgbClr val="FF0000"/>
                </a:solidFill>
                <a:latin typeface="Cambria" panose="02040503050406030204" pitchFamily="18" charset="0"/>
                <a:cs typeface="Calibri" panose="020F0502020204030204" pitchFamily="34" charset="0"/>
              </a:rPr>
              <a:t>Bài 19: THẾ NĂNG ĐIỆN</a:t>
            </a:r>
            <a:endParaRPr sz="3467" b="1">
              <a:solidFill>
                <a:srgbClr val="FF0000"/>
              </a:solidFill>
              <a:latin typeface="Cambria" panose="02040503050406030204" pitchFamily="18" charset="0"/>
              <a:cs typeface="Calibri" panose="020F0502020204030204" pitchFamily="34" charset="0"/>
            </a:endParaRPr>
          </a:p>
        </p:txBody>
      </p:sp>
      <p:sp>
        <p:nvSpPr>
          <p:cNvPr id="4" name="Google Shape;371;p24" descr="n89 zalo Cuong Bui">
            <a:extLst>
              <a:ext uri="{FF2B5EF4-FFF2-40B4-BE49-F238E27FC236}">
                <a16:creationId xmlns:a16="http://schemas.microsoft.com/office/drawing/2014/main" id="{DEEF46A7-2B9C-7D99-E27C-E4F4F0562BB7}"/>
              </a:ext>
            </a:extLst>
          </p:cNvPr>
          <p:cNvSpPr txBox="1">
            <a:spLocks/>
          </p:cNvSpPr>
          <p:nvPr/>
        </p:nvSpPr>
        <p:spPr>
          <a:xfrm>
            <a:off x="499277" y="1791524"/>
            <a:ext cx="546470" cy="577800"/>
          </a:xfrm>
          <a:prstGeom prst="rect">
            <a:avLst/>
          </a:prstGeom>
        </p:spPr>
        <p:txBody>
          <a:bodyPr spcFirstLastPara="1" vert="horz" wrap="square" lIns="91425" tIns="91425" rIns="91425" bIns="91425" rtlCol="0" anchor="ctr" anchorCtr="0">
            <a:noAutofit/>
          </a:bodyPr>
          <a:lstStyle>
            <a:lvl1pPr marL="228600" lvl="0" indent="-228600" algn="ctr" defTabSz="914400" rtl="0" eaLnBrk="1" latinLnBrk="0" hangingPunct="1">
              <a:lnSpc>
                <a:spcPct val="100000"/>
              </a:lnSpc>
              <a:spcBef>
                <a:spcPts val="0"/>
              </a:spcBef>
              <a:spcAft>
                <a:spcPts val="0"/>
              </a:spcAft>
              <a:buClr>
                <a:srgbClr val="FF7C3E"/>
              </a:buClr>
              <a:buSzPts val="2400"/>
              <a:buFont typeface="Denk One"/>
              <a:buNone/>
              <a:defRPr sz="3200" kern="1200">
                <a:solidFill>
                  <a:srgbClr val="FF7C3E"/>
                </a:solidFill>
                <a:latin typeface="Denk One"/>
                <a:ea typeface="Denk One"/>
                <a:cs typeface="Denk One"/>
                <a:sym typeface="Denk One"/>
              </a:defRPr>
            </a:lvl1pPr>
            <a:lvl2pPr marL="685800" lvl="1"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2pPr>
            <a:lvl3pPr marL="1143000" lvl="2"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3pPr>
            <a:lvl4pPr marL="1600200" lvl="3"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4pPr>
            <a:lvl5pPr marL="2057400" lvl="4"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5pPr>
            <a:lvl6pPr marL="2514600" lvl="5"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6pPr>
            <a:lvl7pPr marL="2971800" lvl="6"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7pPr>
            <a:lvl8pPr marL="3429000" lvl="7"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8pPr>
            <a:lvl9pPr marL="3886200" lvl="8"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9pPr>
          </a:lstStyle>
          <a:p>
            <a:pPr marL="0" indent="0" algn="r"/>
            <a:r>
              <a:rPr lang="es" b="1">
                <a:solidFill>
                  <a:srgbClr val="FF0000"/>
                </a:solidFill>
                <a:latin typeface="Cambria" panose="02040503050406030204" pitchFamily="18" charset="0"/>
                <a:ea typeface="Cambria" panose="02040503050406030204" pitchFamily="18" charset="0"/>
              </a:rPr>
              <a:t>I.</a:t>
            </a:r>
          </a:p>
        </p:txBody>
      </p:sp>
      <p:sp>
        <p:nvSpPr>
          <p:cNvPr id="7" name="Google Shape;368;p24" descr="n89 zalo Cuong Bui">
            <a:extLst>
              <a:ext uri="{FF2B5EF4-FFF2-40B4-BE49-F238E27FC236}">
                <a16:creationId xmlns:a16="http://schemas.microsoft.com/office/drawing/2014/main" id="{4C1C9611-5DB4-DA21-2003-AECF28A60311}"/>
              </a:ext>
            </a:extLst>
          </p:cNvPr>
          <p:cNvSpPr txBox="1">
            <a:spLocks/>
          </p:cNvSpPr>
          <p:nvPr/>
        </p:nvSpPr>
        <p:spPr>
          <a:xfrm>
            <a:off x="935986" y="1836197"/>
            <a:ext cx="4296413" cy="577800"/>
          </a:xfrm>
          <a:prstGeom prst="rect">
            <a:avLst/>
          </a:prstGeom>
        </p:spPr>
        <p:txBody>
          <a:bodyPr spcFirstLastPara="1" vert="horz" wrap="square" lIns="91425" tIns="91425" rIns="91425" bIns="91425" rtlCol="0" anchor="b" anchorCtr="0">
            <a:noAutofit/>
          </a:bodyPr>
          <a:lstStyle>
            <a:lvl1pPr lvl="0" algn="r" defTabSz="914400" rtl="0" eaLnBrk="1" latinLnBrk="0" hangingPunct="1">
              <a:lnSpc>
                <a:spcPct val="90000"/>
              </a:lnSpc>
              <a:spcBef>
                <a:spcPts val="0"/>
              </a:spcBef>
              <a:spcAft>
                <a:spcPts val="0"/>
              </a:spcAft>
              <a:buClr>
                <a:srgbClr val="FF7C3E"/>
              </a:buClr>
              <a:buSzPts val="2400"/>
              <a:buNone/>
              <a:defRPr sz="3200" b="0" kern="1200">
                <a:solidFill>
                  <a:srgbClr val="FF7C3E"/>
                </a:solidFill>
                <a:latin typeface="+mj-lt"/>
                <a:ea typeface="+mj-ea"/>
                <a:cs typeface="+mj-cs"/>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pPr algn="l"/>
            <a:r>
              <a:rPr lang="vi-VN" b="1">
                <a:solidFill>
                  <a:srgbClr val="7030A0"/>
                </a:solidFill>
                <a:latin typeface="Cambria" panose="02040503050406030204" pitchFamily="18" charset="0"/>
                <a:ea typeface="Cambria" panose="02040503050406030204" pitchFamily="18" charset="0"/>
              </a:rPr>
              <a:t>C</a:t>
            </a:r>
            <a:r>
              <a:rPr lang="en-US" b="1">
                <a:solidFill>
                  <a:srgbClr val="7030A0"/>
                </a:solidFill>
                <a:latin typeface="Cambria" panose="02040503050406030204" pitchFamily="18" charset="0"/>
                <a:ea typeface="Cambria" panose="02040503050406030204" pitchFamily="18" charset="0"/>
              </a:rPr>
              <a:t>ÔNG CỦA LỰC ĐIỆN</a:t>
            </a:r>
            <a:endParaRPr lang="vi-VN" b="1">
              <a:solidFill>
                <a:srgbClr val="7030A0"/>
              </a:solidFill>
              <a:latin typeface="Cambria" panose="02040503050406030204" pitchFamily="18" charset="0"/>
              <a:ea typeface="Cambria" panose="02040503050406030204" pitchFamily="18" charset="0"/>
            </a:endParaRPr>
          </a:p>
        </p:txBody>
      </p:sp>
      <p:grpSp>
        <p:nvGrpSpPr>
          <p:cNvPr id="1914" name="Google Shape;1919;p39" descr="n89 zalo Cuong Bui">
            <a:extLst>
              <a:ext uri="{FF2B5EF4-FFF2-40B4-BE49-F238E27FC236}">
                <a16:creationId xmlns:a16="http://schemas.microsoft.com/office/drawing/2014/main" id="{50CF9449-4587-CD7C-1ABA-D1D454E5275F}"/>
              </a:ext>
            </a:extLst>
          </p:cNvPr>
          <p:cNvGrpSpPr/>
          <p:nvPr/>
        </p:nvGrpSpPr>
        <p:grpSpPr>
          <a:xfrm>
            <a:off x="9707379" y="2015299"/>
            <a:ext cx="2248221" cy="4159513"/>
            <a:chOff x="6958990" y="1640285"/>
            <a:chExt cx="1686166" cy="3119635"/>
          </a:xfrm>
        </p:grpSpPr>
        <p:sp>
          <p:nvSpPr>
            <p:cNvPr id="1915" name="Google Shape;1920;p39">
              <a:extLst>
                <a:ext uri="{FF2B5EF4-FFF2-40B4-BE49-F238E27FC236}">
                  <a16:creationId xmlns:a16="http://schemas.microsoft.com/office/drawing/2014/main" id="{DE919F26-2F00-F9D1-F67E-5AAAA5B56666}"/>
                </a:ext>
              </a:extLst>
            </p:cNvPr>
            <p:cNvSpPr/>
            <p:nvPr/>
          </p:nvSpPr>
          <p:spPr>
            <a:xfrm>
              <a:off x="7763101" y="4077723"/>
              <a:ext cx="636501" cy="330892"/>
            </a:xfrm>
            <a:custGeom>
              <a:avLst/>
              <a:gdLst/>
              <a:ahLst/>
              <a:cxnLst/>
              <a:rect l="l" t="t" r="r" b="b"/>
              <a:pathLst>
                <a:path w="25099" h="13048" extrusionOk="0">
                  <a:moveTo>
                    <a:pt x="3593" y="0"/>
                  </a:moveTo>
                  <a:cubicBezTo>
                    <a:pt x="3499" y="0"/>
                    <a:pt x="3406" y="32"/>
                    <a:pt x="3334" y="94"/>
                  </a:cubicBezTo>
                  <a:cubicBezTo>
                    <a:pt x="0" y="2898"/>
                    <a:pt x="777" y="8733"/>
                    <a:pt x="1014" y="10106"/>
                  </a:cubicBezTo>
                  <a:cubicBezTo>
                    <a:pt x="1044" y="10282"/>
                    <a:pt x="1186" y="10414"/>
                    <a:pt x="1363" y="10437"/>
                  </a:cubicBezTo>
                  <a:lnTo>
                    <a:pt x="22940" y="13044"/>
                  </a:lnTo>
                  <a:cubicBezTo>
                    <a:pt x="22957" y="13046"/>
                    <a:pt x="22973" y="13047"/>
                    <a:pt x="22989" y="13047"/>
                  </a:cubicBezTo>
                  <a:cubicBezTo>
                    <a:pt x="23199" y="13047"/>
                    <a:pt x="23378" y="12886"/>
                    <a:pt x="23394" y="12672"/>
                  </a:cubicBezTo>
                  <a:cubicBezTo>
                    <a:pt x="23397" y="12578"/>
                    <a:pt x="23404" y="12466"/>
                    <a:pt x="23414" y="12347"/>
                  </a:cubicBezTo>
                  <a:cubicBezTo>
                    <a:pt x="23431" y="12108"/>
                    <a:pt x="23255" y="11895"/>
                    <a:pt x="23018" y="11864"/>
                  </a:cubicBezTo>
                  <a:lnTo>
                    <a:pt x="2232" y="9193"/>
                  </a:lnTo>
                  <a:cubicBezTo>
                    <a:pt x="2015" y="7455"/>
                    <a:pt x="1806" y="3516"/>
                    <a:pt x="3888" y="1403"/>
                  </a:cubicBezTo>
                  <a:lnTo>
                    <a:pt x="24374" y="4710"/>
                  </a:lnTo>
                  <a:cubicBezTo>
                    <a:pt x="24402" y="4714"/>
                    <a:pt x="24429" y="4716"/>
                    <a:pt x="24456" y="4716"/>
                  </a:cubicBezTo>
                  <a:cubicBezTo>
                    <a:pt x="24669" y="4716"/>
                    <a:pt x="24864" y="4578"/>
                    <a:pt x="24936" y="4368"/>
                  </a:cubicBezTo>
                  <a:cubicBezTo>
                    <a:pt x="24966" y="4284"/>
                    <a:pt x="24993" y="4206"/>
                    <a:pt x="25017" y="4135"/>
                  </a:cubicBezTo>
                  <a:cubicBezTo>
                    <a:pt x="25098" y="3898"/>
                    <a:pt x="24949" y="3648"/>
                    <a:pt x="24702" y="3608"/>
                  </a:cubicBezTo>
                  <a:lnTo>
                    <a:pt x="3665" y="6"/>
                  </a:lnTo>
                  <a:cubicBezTo>
                    <a:pt x="3641" y="2"/>
                    <a:pt x="3617" y="0"/>
                    <a:pt x="359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6" name="Google Shape;1921;p39">
              <a:extLst>
                <a:ext uri="{FF2B5EF4-FFF2-40B4-BE49-F238E27FC236}">
                  <a16:creationId xmlns:a16="http://schemas.microsoft.com/office/drawing/2014/main" id="{143B2937-464B-0C10-058C-EDC9F851D15F}"/>
                </a:ext>
              </a:extLst>
            </p:cNvPr>
            <p:cNvSpPr/>
            <p:nvPr/>
          </p:nvSpPr>
          <p:spPr>
            <a:xfrm>
              <a:off x="7808874" y="4106062"/>
              <a:ext cx="547742" cy="272936"/>
            </a:xfrm>
            <a:custGeom>
              <a:avLst/>
              <a:gdLst/>
              <a:ahLst/>
              <a:cxnLst/>
              <a:rect l="l" t="t" r="r" b="b"/>
              <a:pathLst>
                <a:path w="21599" h="10195" extrusionOk="0">
                  <a:moveTo>
                    <a:pt x="2083" y="1"/>
                  </a:moveTo>
                  <a:cubicBezTo>
                    <a:pt x="1" y="2114"/>
                    <a:pt x="210" y="6053"/>
                    <a:pt x="427" y="7791"/>
                  </a:cubicBezTo>
                  <a:lnTo>
                    <a:pt x="20321" y="10195"/>
                  </a:lnTo>
                  <a:cubicBezTo>
                    <a:pt x="20382" y="9391"/>
                    <a:pt x="20473" y="8319"/>
                    <a:pt x="20598" y="7334"/>
                  </a:cubicBezTo>
                  <a:cubicBezTo>
                    <a:pt x="20747" y="6148"/>
                    <a:pt x="21204" y="4565"/>
                    <a:pt x="21599" y="3338"/>
                  </a:cubicBezTo>
                  <a:lnTo>
                    <a:pt x="2083"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7" name="Google Shape;1922;p39">
              <a:extLst>
                <a:ext uri="{FF2B5EF4-FFF2-40B4-BE49-F238E27FC236}">
                  <a16:creationId xmlns:a16="http://schemas.microsoft.com/office/drawing/2014/main" id="{97D7F9FF-12A5-85D5-6A46-345F190FF075}"/>
                </a:ext>
              </a:extLst>
            </p:cNvPr>
            <p:cNvSpPr/>
            <p:nvPr/>
          </p:nvSpPr>
          <p:spPr>
            <a:xfrm>
              <a:off x="7875467" y="4148678"/>
              <a:ext cx="447546" cy="84600"/>
            </a:xfrm>
            <a:custGeom>
              <a:avLst/>
              <a:gdLst/>
              <a:ahLst/>
              <a:cxnLst/>
              <a:rect l="l" t="t" r="r" b="b"/>
              <a:pathLst>
                <a:path w="17648" h="3336" extrusionOk="0">
                  <a:moveTo>
                    <a:pt x="253" y="0"/>
                  </a:moveTo>
                  <a:cubicBezTo>
                    <a:pt x="79" y="0"/>
                    <a:pt x="0" y="241"/>
                    <a:pt x="204" y="289"/>
                  </a:cubicBezTo>
                  <a:cubicBezTo>
                    <a:pt x="3122" y="935"/>
                    <a:pt x="6050" y="1530"/>
                    <a:pt x="8992" y="2050"/>
                  </a:cubicBezTo>
                  <a:cubicBezTo>
                    <a:pt x="11774" y="2544"/>
                    <a:pt x="14625" y="3159"/>
                    <a:pt x="17448" y="3335"/>
                  </a:cubicBezTo>
                  <a:cubicBezTo>
                    <a:pt x="17452" y="3335"/>
                    <a:pt x="17455" y="3335"/>
                    <a:pt x="17459" y="3335"/>
                  </a:cubicBezTo>
                  <a:cubicBezTo>
                    <a:pt x="17609" y="3335"/>
                    <a:pt x="17647" y="3122"/>
                    <a:pt x="17489" y="3088"/>
                  </a:cubicBezTo>
                  <a:cubicBezTo>
                    <a:pt x="14655" y="2469"/>
                    <a:pt x="11727" y="2189"/>
                    <a:pt x="8873" y="1682"/>
                  </a:cubicBezTo>
                  <a:cubicBezTo>
                    <a:pt x="6003" y="1175"/>
                    <a:pt x="3143" y="617"/>
                    <a:pt x="296" y="5"/>
                  </a:cubicBezTo>
                  <a:cubicBezTo>
                    <a:pt x="281" y="2"/>
                    <a:pt x="267" y="0"/>
                    <a:pt x="253" y="0"/>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8" name="Google Shape;1923;p39">
              <a:extLst>
                <a:ext uri="{FF2B5EF4-FFF2-40B4-BE49-F238E27FC236}">
                  <a16:creationId xmlns:a16="http://schemas.microsoft.com/office/drawing/2014/main" id="{933D64DB-6873-493B-2972-6A5F37FC0EDC}"/>
                </a:ext>
              </a:extLst>
            </p:cNvPr>
            <p:cNvSpPr/>
            <p:nvPr/>
          </p:nvSpPr>
          <p:spPr>
            <a:xfrm>
              <a:off x="8173310" y="4311941"/>
              <a:ext cx="156545" cy="17600"/>
            </a:xfrm>
            <a:custGeom>
              <a:avLst/>
              <a:gdLst/>
              <a:ahLst/>
              <a:cxnLst/>
              <a:rect l="l" t="t" r="r" b="b"/>
              <a:pathLst>
                <a:path w="6173" h="694" extrusionOk="0">
                  <a:moveTo>
                    <a:pt x="165" y="1"/>
                  </a:moveTo>
                  <a:cubicBezTo>
                    <a:pt x="39" y="1"/>
                    <a:pt x="0" y="181"/>
                    <a:pt x="138" y="207"/>
                  </a:cubicBezTo>
                  <a:cubicBezTo>
                    <a:pt x="2062" y="580"/>
                    <a:pt x="4016" y="653"/>
                    <a:pt x="5970" y="694"/>
                  </a:cubicBezTo>
                  <a:cubicBezTo>
                    <a:pt x="5971" y="694"/>
                    <a:pt x="5973" y="694"/>
                    <a:pt x="5974" y="694"/>
                  </a:cubicBezTo>
                  <a:cubicBezTo>
                    <a:pt x="6173" y="694"/>
                    <a:pt x="6168" y="437"/>
                    <a:pt x="5970" y="427"/>
                  </a:cubicBezTo>
                  <a:cubicBezTo>
                    <a:pt x="4036" y="312"/>
                    <a:pt x="2109" y="85"/>
                    <a:pt x="168" y="1"/>
                  </a:cubicBezTo>
                  <a:cubicBezTo>
                    <a:pt x="167" y="1"/>
                    <a:pt x="166" y="1"/>
                    <a:pt x="165"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0" name="Google Shape;1924;p39">
              <a:extLst>
                <a:ext uri="{FF2B5EF4-FFF2-40B4-BE49-F238E27FC236}">
                  <a16:creationId xmlns:a16="http://schemas.microsoft.com/office/drawing/2014/main" id="{A8B4046E-DBB6-39C8-0C74-10944E3986E6}"/>
                </a:ext>
              </a:extLst>
            </p:cNvPr>
            <p:cNvSpPr/>
            <p:nvPr/>
          </p:nvSpPr>
          <p:spPr>
            <a:xfrm>
              <a:off x="7948603" y="4226810"/>
              <a:ext cx="391096" cy="60407"/>
            </a:xfrm>
            <a:custGeom>
              <a:avLst/>
              <a:gdLst/>
              <a:ahLst/>
              <a:cxnLst/>
              <a:rect l="l" t="t" r="r" b="b"/>
              <a:pathLst>
                <a:path w="15422" h="2382" extrusionOk="0">
                  <a:moveTo>
                    <a:pt x="207" y="1"/>
                  </a:moveTo>
                  <a:cubicBezTo>
                    <a:pt x="60" y="1"/>
                    <a:pt x="0" y="184"/>
                    <a:pt x="164" y="240"/>
                  </a:cubicBezTo>
                  <a:cubicBezTo>
                    <a:pt x="4928" y="1883"/>
                    <a:pt x="10209" y="1989"/>
                    <a:pt x="15186" y="2381"/>
                  </a:cubicBezTo>
                  <a:cubicBezTo>
                    <a:pt x="15191" y="2381"/>
                    <a:pt x="15196" y="2381"/>
                    <a:pt x="15200" y="2381"/>
                  </a:cubicBezTo>
                  <a:cubicBezTo>
                    <a:pt x="15372" y="2381"/>
                    <a:pt x="15422" y="2126"/>
                    <a:pt x="15230" y="2090"/>
                  </a:cubicBezTo>
                  <a:cubicBezTo>
                    <a:pt x="12755" y="1647"/>
                    <a:pt x="10213" y="1654"/>
                    <a:pt x="7718" y="1356"/>
                  </a:cubicBezTo>
                  <a:cubicBezTo>
                    <a:pt x="5188" y="1056"/>
                    <a:pt x="2740" y="457"/>
                    <a:pt x="242" y="4"/>
                  </a:cubicBezTo>
                  <a:cubicBezTo>
                    <a:pt x="230" y="2"/>
                    <a:pt x="218" y="1"/>
                    <a:pt x="207"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1" name="Google Shape;1925;p39">
              <a:extLst>
                <a:ext uri="{FF2B5EF4-FFF2-40B4-BE49-F238E27FC236}">
                  <a16:creationId xmlns:a16="http://schemas.microsoft.com/office/drawing/2014/main" id="{40BFAAAF-532C-304E-D1D5-CD4D47EC66D9}"/>
                </a:ext>
              </a:extLst>
            </p:cNvPr>
            <p:cNvSpPr/>
            <p:nvPr/>
          </p:nvSpPr>
          <p:spPr>
            <a:xfrm>
              <a:off x="7862585" y="4249253"/>
              <a:ext cx="111329" cy="29062"/>
            </a:xfrm>
            <a:custGeom>
              <a:avLst/>
              <a:gdLst/>
              <a:ahLst/>
              <a:cxnLst/>
              <a:rect l="l" t="t" r="r" b="b"/>
              <a:pathLst>
                <a:path w="4390" h="1146" extrusionOk="0">
                  <a:moveTo>
                    <a:pt x="184" y="1"/>
                  </a:moveTo>
                  <a:cubicBezTo>
                    <a:pt x="56" y="1"/>
                    <a:pt x="0" y="180"/>
                    <a:pt x="147" y="215"/>
                  </a:cubicBezTo>
                  <a:cubicBezTo>
                    <a:pt x="1503" y="542"/>
                    <a:pt x="2863" y="945"/>
                    <a:pt x="4242" y="1145"/>
                  </a:cubicBezTo>
                  <a:cubicBezTo>
                    <a:pt x="4247" y="1145"/>
                    <a:pt x="4252" y="1146"/>
                    <a:pt x="4257" y="1146"/>
                  </a:cubicBezTo>
                  <a:cubicBezTo>
                    <a:pt x="4348" y="1146"/>
                    <a:pt x="4389" y="1037"/>
                    <a:pt x="4289" y="1003"/>
                  </a:cubicBezTo>
                  <a:cubicBezTo>
                    <a:pt x="2967" y="563"/>
                    <a:pt x="1571" y="319"/>
                    <a:pt x="216" y="4"/>
                  </a:cubicBezTo>
                  <a:cubicBezTo>
                    <a:pt x="205" y="2"/>
                    <a:pt x="194" y="1"/>
                    <a:pt x="184"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2" name="Google Shape;1926;p39">
              <a:extLst>
                <a:ext uri="{FF2B5EF4-FFF2-40B4-BE49-F238E27FC236}">
                  <a16:creationId xmlns:a16="http://schemas.microsoft.com/office/drawing/2014/main" id="{284FA241-B0D2-57F2-C2B7-BB40A3CECFF4}"/>
                </a:ext>
              </a:extLst>
            </p:cNvPr>
            <p:cNvSpPr/>
            <p:nvPr/>
          </p:nvSpPr>
          <p:spPr>
            <a:xfrm>
              <a:off x="7802281" y="3840613"/>
              <a:ext cx="668378" cy="314763"/>
            </a:xfrm>
            <a:custGeom>
              <a:avLst/>
              <a:gdLst/>
              <a:ahLst/>
              <a:cxnLst/>
              <a:rect l="l" t="t" r="r" b="b"/>
              <a:pathLst>
                <a:path w="26356" h="12412" extrusionOk="0">
                  <a:moveTo>
                    <a:pt x="2525" y="1"/>
                  </a:moveTo>
                  <a:cubicBezTo>
                    <a:pt x="2525" y="1"/>
                    <a:pt x="0" y="5783"/>
                    <a:pt x="1934" y="9326"/>
                  </a:cubicBezTo>
                  <a:lnTo>
                    <a:pt x="23539" y="12406"/>
                  </a:lnTo>
                  <a:cubicBezTo>
                    <a:pt x="23568" y="12410"/>
                    <a:pt x="23597" y="12412"/>
                    <a:pt x="23625" y="12412"/>
                  </a:cubicBezTo>
                  <a:cubicBezTo>
                    <a:pt x="23906" y="12412"/>
                    <a:pt x="24157" y="12215"/>
                    <a:pt x="24215" y="11933"/>
                  </a:cubicBezTo>
                  <a:lnTo>
                    <a:pt x="24219" y="11926"/>
                  </a:lnTo>
                  <a:cubicBezTo>
                    <a:pt x="24310" y="11490"/>
                    <a:pt x="24012" y="11064"/>
                    <a:pt x="23570" y="11003"/>
                  </a:cubicBezTo>
                  <a:lnTo>
                    <a:pt x="2850" y="8105"/>
                  </a:lnTo>
                  <a:cubicBezTo>
                    <a:pt x="2143" y="6097"/>
                    <a:pt x="2789" y="3261"/>
                    <a:pt x="3368" y="1543"/>
                  </a:cubicBezTo>
                  <a:lnTo>
                    <a:pt x="24219" y="5664"/>
                  </a:lnTo>
                  <a:cubicBezTo>
                    <a:pt x="24690" y="5809"/>
                    <a:pt x="25245" y="5929"/>
                    <a:pt x="25624" y="5929"/>
                  </a:cubicBezTo>
                  <a:cubicBezTo>
                    <a:pt x="25814" y="5929"/>
                    <a:pt x="25959" y="5899"/>
                    <a:pt x="26028" y="5826"/>
                  </a:cubicBezTo>
                  <a:cubicBezTo>
                    <a:pt x="26356" y="5475"/>
                    <a:pt x="25960" y="4876"/>
                    <a:pt x="25490" y="4778"/>
                  </a:cubicBezTo>
                  <a:lnTo>
                    <a:pt x="2525" y="1"/>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3" name="Google Shape;1927;p39">
              <a:extLst>
                <a:ext uri="{FF2B5EF4-FFF2-40B4-BE49-F238E27FC236}">
                  <a16:creationId xmlns:a16="http://schemas.microsoft.com/office/drawing/2014/main" id="{960CE0C3-78BA-BF81-04F7-1819D816A623}"/>
                </a:ext>
              </a:extLst>
            </p:cNvPr>
            <p:cNvSpPr/>
            <p:nvPr/>
          </p:nvSpPr>
          <p:spPr>
            <a:xfrm>
              <a:off x="7856626" y="3850745"/>
              <a:ext cx="562856" cy="268455"/>
            </a:xfrm>
            <a:custGeom>
              <a:avLst/>
              <a:gdLst/>
              <a:ahLst/>
              <a:cxnLst/>
              <a:rect l="l" t="t" r="r" b="b"/>
              <a:pathLst>
                <a:path w="22195" h="9444" extrusionOk="0">
                  <a:moveTo>
                    <a:pt x="1225" y="1"/>
                  </a:moveTo>
                  <a:cubicBezTo>
                    <a:pt x="646" y="1719"/>
                    <a:pt x="0" y="4555"/>
                    <a:pt x="707" y="6563"/>
                  </a:cubicBezTo>
                  <a:lnTo>
                    <a:pt x="20913" y="9444"/>
                  </a:lnTo>
                  <a:cubicBezTo>
                    <a:pt x="21180" y="8234"/>
                    <a:pt x="21582" y="6597"/>
                    <a:pt x="22028" y="5299"/>
                  </a:cubicBezTo>
                  <a:cubicBezTo>
                    <a:pt x="22194" y="4818"/>
                    <a:pt x="21900" y="4302"/>
                    <a:pt x="21400" y="4200"/>
                  </a:cubicBezTo>
                  <a:lnTo>
                    <a:pt x="1225"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4" name="Google Shape;1928;p39">
              <a:extLst>
                <a:ext uri="{FF2B5EF4-FFF2-40B4-BE49-F238E27FC236}">
                  <a16:creationId xmlns:a16="http://schemas.microsoft.com/office/drawing/2014/main" id="{A7EF888E-3650-3659-F1CB-FBF71FC3A67D}"/>
                </a:ext>
              </a:extLst>
            </p:cNvPr>
            <p:cNvSpPr/>
            <p:nvPr/>
          </p:nvSpPr>
          <p:spPr>
            <a:xfrm>
              <a:off x="8014486" y="3941416"/>
              <a:ext cx="404181" cy="85665"/>
            </a:xfrm>
            <a:custGeom>
              <a:avLst/>
              <a:gdLst/>
              <a:ahLst/>
              <a:cxnLst/>
              <a:rect l="l" t="t" r="r" b="b"/>
              <a:pathLst>
                <a:path w="15938" h="3378" extrusionOk="0">
                  <a:moveTo>
                    <a:pt x="542" y="1"/>
                  </a:moveTo>
                  <a:cubicBezTo>
                    <a:pt x="422" y="1"/>
                    <a:pt x="302" y="2"/>
                    <a:pt x="183" y="5"/>
                  </a:cubicBezTo>
                  <a:cubicBezTo>
                    <a:pt x="44" y="5"/>
                    <a:pt x="0" y="188"/>
                    <a:pt x="145" y="222"/>
                  </a:cubicBezTo>
                  <a:cubicBezTo>
                    <a:pt x="2701" y="807"/>
                    <a:pt x="5387" y="935"/>
                    <a:pt x="7966" y="1452"/>
                  </a:cubicBezTo>
                  <a:cubicBezTo>
                    <a:pt x="10563" y="1973"/>
                    <a:pt x="13119" y="2646"/>
                    <a:pt x="15661" y="3370"/>
                  </a:cubicBezTo>
                  <a:cubicBezTo>
                    <a:pt x="15680" y="3375"/>
                    <a:pt x="15697" y="3377"/>
                    <a:pt x="15713" y="3377"/>
                  </a:cubicBezTo>
                  <a:cubicBezTo>
                    <a:pt x="15873" y="3377"/>
                    <a:pt x="15937" y="3154"/>
                    <a:pt x="15753" y="3092"/>
                  </a:cubicBezTo>
                  <a:cubicBezTo>
                    <a:pt x="13166" y="2247"/>
                    <a:pt x="10526" y="1588"/>
                    <a:pt x="7858" y="1060"/>
                  </a:cubicBezTo>
                  <a:cubicBezTo>
                    <a:pt x="5510" y="596"/>
                    <a:pt x="2960" y="1"/>
                    <a:pt x="542" y="1"/>
                  </a:cubicBez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5" name="Google Shape;1929;p39">
              <a:extLst>
                <a:ext uri="{FF2B5EF4-FFF2-40B4-BE49-F238E27FC236}">
                  <a16:creationId xmlns:a16="http://schemas.microsoft.com/office/drawing/2014/main" id="{EFFB632E-446D-A8B7-7F1F-10E2971375D0}"/>
                </a:ext>
              </a:extLst>
            </p:cNvPr>
            <p:cNvSpPr/>
            <p:nvPr/>
          </p:nvSpPr>
          <p:spPr>
            <a:xfrm>
              <a:off x="7921799" y="4030098"/>
              <a:ext cx="171963" cy="25715"/>
            </a:xfrm>
            <a:custGeom>
              <a:avLst/>
              <a:gdLst/>
              <a:ahLst/>
              <a:cxnLst/>
              <a:rect l="l" t="t" r="r" b="b"/>
              <a:pathLst>
                <a:path w="6781" h="1014" extrusionOk="0">
                  <a:moveTo>
                    <a:pt x="175" y="0"/>
                  </a:moveTo>
                  <a:cubicBezTo>
                    <a:pt x="0" y="0"/>
                    <a:pt x="8" y="241"/>
                    <a:pt x="189" y="255"/>
                  </a:cubicBezTo>
                  <a:cubicBezTo>
                    <a:pt x="2344" y="417"/>
                    <a:pt x="4463" y="772"/>
                    <a:pt x="6604" y="1012"/>
                  </a:cubicBezTo>
                  <a:cubicBezTo>
                    <a:pt x="6610" y="1013"/>
                    <a:pt x="6615" y="1013"/>
                    <a:pt x="6620" y="1013"/>
                  </a:cubicBezTo>
                  <a:cubicBezTo>
                    <a:pt x="6752" y="1013"/>
                    <a:pt x="6781" y="819"/>
                    <a:pt x="6640" y="789"/>
                  </a:cubicBezTo>
                  <a:cubicBezTo>
                    <a:pt x="4544" y="316"/>
                    <a:pt x="2330" y="154"/>
                    <a:pt x="189" y="1"/>
                  </a:cubicBezTo>
                  <a:cubicBezTo>
                    <a:pt x="185" y="1"/>
                    <a:pt x="180" y="0"/>
                    <a:pt x="175" y="0"/>
                  </a:cubicBezTo>
                  <a:close/>
                </a:path>
              </a:pathLst>
            </a:custGeom>
            <a:solidFill>
              <a:srgbClr val="8750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6" name="Google Shape;1930;p39">
              <a:extLst>
                <a:ext uri="{FF2B5EF4-FFF2-40B4-BE49-F238E27FC236}">
                  <a16:creationId xmlns:a16="http://schemas.microsoft.com/office/drawing/2014/main" id="{8DA21CD1-D5F2-B939-7300-10E4440F77D7}"/>
                </a:ext>
              </a:extLst>
            </p:cNvPr>
            <p:cNvSpPr/>
            <p:nvPr/>
          </p:nvSpPr>
          <p:spPr>
            <a:xfrm>
              <a:off x="7811791" y="3561052"/>
              <a:ext cx="668378" cy="389092"/>
            </a:xfrm>
            <a:custGeom>
              <a:avLst/>
              <a:gdLst/>
              <a:ahLst/>
              <a:cxnLst/>
              <a:rect l="l" t="t" r="r" b="b"/>
              <a:pathLst>
                <a:path w="26356" h="15343" extrusionOk="0">
                  <a:moveTo>
                    <a:pt x="2816" y="1"/>
                  </a:moveTo>
                  <a:cubicBezTo>
                    <a:pt x="2777" y="1"/>
                    <a:pt x="2742" y="14"/>
                    <a:pt x="2712" y="39"/>
                  </a:cubicBezTo>
                  <a:cubicBezTo>
                    <a:pt x="2411" y="307"/>
                    <a:pt x="1116" y="1632"/>
                    <a:pt x="463" y="5246"/>
                  </a:cubicBezTo>
                  <a:cubicBezTo>
                    <a:pt x="0" y="7820"/>
                    <a:pt x="1826" y="10562"/>
                    <a:pt x="2113" y="10974"/>
                  </a:cubicBezTo>
                  <a:cubicBezTo>
                    <a:pt x="2150" y="10998"/>
                    <a:pt x="2181" y="11014"/>
                    <a:pt x="2215" y="11039"/>
                  </a:cubicBezTo>
                  <a:lnTo>
                    <a:pt x="24554" y="15339"/>
                  </a:lnTo>
                  <a:cubicBezTo>
                    <a:pt x="24565" y="15341"/>
                    <a:pt x="24575" y="15342"/>
                    <a:pt x="24584" y="15342"/>
                  </a:cubicBezTo>
                  <a:cubicBezTo>
                    <a:pt x="24701" y="15342"/>
                    <a:pt x="24786" y="15218"/>
                    <a:pt x="24730" y="15109"/>
                  </a:cubicBezTo>
                  <a:cubicBezTo>
                    <a:pt x="24692" y="15035"/>
                    <a:pt x="24649" y="14943"/>
                    <a:pt x="24608" y="14839"/>
                  </a:cubicBezTo>
                  <a:cubicBezTo>
                    <a:pt x="24352" y="14207"/>
                    <a:pt x="23779" y="13757"/>
                    <a:pt x="23107" y="13628"/>
                  </a:cubicBezTo>
                  <a:lnTo>
                    <a:pt x="2959" y="9821"/>
                  </a:lnTo>
                  <a:cubicBezTo>
                    <a:pt x="2306" y="8759"/>
                    <a:pt x="1512" y="6961"/>
                    <a:pt x="1779" y="5483"/>
                  </a:cubicBezTo>
                  <a:cubicBezTo>
                    <a:pt x="2181" y="3258"/>
                    <a:pt x="2834" y="2044"/>
                    <a:pt x="3239" y="1470"/>
                  </a:cubicBezTo>
                  <a:lnTo>
                    <a:pt x="24280" y="6423"/>
                  </a:lnTo>
                  <a:cubicBezTo>
                    <a:pt x="24435" y="6459"/>
                    <a:pt x="24591" y="6477"/>
                    <a:pt x="24745" y="6477"/>
                  </a:cubicBezTo>
                  <a:cubicBezTo>
                    <a:pt x="25312" y="6477"/>
                    <a:pt x="25861" y="6241"/>
                    <a:pt x="26265" y="5821"/>
                  </a:cubicBezTo>
                  <a:cubicBezTo>
                    <a:pt x="26265" y="5818"/>
                    <a:pt x="26268" y="5818"/>
                    <a:pt x="26268" y="5814"/>
                  </a:cubicBezTo>
                  <a:cubicBezTo>
                    <a:pt x="26356" y="5727"/>
                    <a:pt x="26312" y="5577"/>
                    <a:pt x="26190" y="5547"/>
                  </a:cubicBezTo>
                  <a:lnTo>
                    <a:pt x="2857" y="6"/>
                  </a:lnTo>
                  <a:cubicBezTo>
                    <a:pt x="2843" y="2"/>
                    <a:pt x="2829" y="1"/>
                    <a:pt x="2816"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7" name="Google Shape;1931;p39">
              <a:extLst>
                <a:ext uri="{FF2B5EF4-FFF2-40B4-BE49-F238E27FC236}">
                  <a16:creationId xmlns:a16="http://schemas.microsoft.com/office/drawing/2014/main" id="{193C70AB-803A-37FB-FFA0-647D54435E99}"/>
                </a:ext>
              </a:extLst>
            </p:cNvPr>
            <p:cNvSpPr/>
            <p:nvPr/>
          </p:nvSpPr>
          <p:spPr>
            <a:xfrm>
              <a:off x="7850108" y="3598304"/>
              <a:ext cx="574928" cy="309311"/>
            </a:xfrm>
            <a:custGeom>
              <a:avLst/>
              <a:gdLst/>
              <a:ahLst/>
              <a:cxnLst/>
              <a:rect l="l" t="t" r="r" b="b"/>
              <a:pathLst>
                <a:path w="22671" h="12197" extrusionOk="0">
                  <a:moveTo>
                    <a:pt x="1728" y="1"/>
                  </a:moveTo>
                  <a:cubicBezTo>
                    <a:pt x="1323" y="575"/>
                    <a:pt x="670" y="1789"/>
                    <a:pt x="268" y="4014"/>
                  </a:cubicBezTo>
                  <a:cubicBezTo>
                    <a:pt x="1" y="5492"/>
                    <a:pt x="795" y="7290"/>
                    <a:pt x="1448" y="8352"/>
                  </a:cubicBezTo>
                  <a:lnTo>
                    <a:pt x="21430" y="12196"/>
                  </a:lnTo>
                  <a:cubicBezTo>
                    <a:pt x="21291" y="11189"/>
                    <a:pt x="21285" y="9857"/>
                    <a:pt x="21596" y="8136"/>
                  </a:cubicBezTo>
                  <a:cubicBezTo>
                    <a:pt x="21836" y="6794"/>
                    <a:pt x="22248" y="5756"/>
                    <a:pt x="22671" y="4978"/>
                  </a:cubicBezTo>
                  <a:lnTo>
                    <a:pt x="172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8" name="Google Shape;1932;p39">
              <a:extLst>
                <a:ext uri="{FF2B5EF4-FFF2-40B4-BE49-F238E27FC236}">
                  <a16:creationId xmlns:a16="http://schemas.microsoft.com/office/drawing/2014/main" id="{29832C1A-152C-FC38-2E1F-7E2D487F0DEA}"/>
                </a:ext>
              </a:extLst>
            </p:cNvPr>
            <p:cNvSpPr/>
            <p:nvPr/>
          </p:nvSpPr>
          <p:spPr>
            <a:xfrm>
              <a:off x="7949617" y="3759970"/>
              <a:ext cx="446608" cy="69790"/>
            </a:xfrm>
            <a:custGeom>
              <a:avLst/>
              <a:gdLst/>
              <a:ahLst/>
              <a:cxnLst/>
              <a:rect l="l" t="t" r="r" b="b"/>
              <a:pathLst>
                <a:path w="17611" h="2752" extrusionOk="0">
                  <a:moveTo>
                    <a:pt x="201" y="1"/>
                  </a:moveTo>
                  <a:cubicBezTo>
                    <a:pt x="65" y="1"/>
                    <a:pt x="1" y="161"/>
                    <a:pt x="154" y="216"/>
                  </a:cubicBezTo>
                  <a:cubicBezTo>
                    <a:pt x="2917" y="1176"/>
                    <a:pt x="6034" y="1521"/>
                    <a:pt x="8918" y="1933"/>
                  </a:cubicBezTo>
                  <a:cubicBezTo>
                    <a:pt x="11566" y="2313"/>
                    <a:pt x="14321" y="2752"/>
                    <a:pt x="17008" y="2752"/>
                  </a:cubicBezTo>
                  <a:cubicBezTo>
                    <a:pt x="17141" y="2752"/>
                    <a:pt x="17275" y="2751"/>
                    <a:pt x="17408" y="2748"/>
                  </a:cubicBezTo>
                  <a:cubicBezTo>
                    <a:pt x="17553" y="2744"/>
                    <a:pt x="17611" y="2535"/>
                    <a:pt x="17445" y="2511"/>
                  </a:cubicBezTo>
                  <a:cubicBezTo>
                    <a:pt x="14582" y="2089"/>
                    <a:pt x="11674" y="1967"/>
                    <a:pt x="8806" y="1544"/>
                  </a:cubicBezTo>
                  <a:cubicBezTo>
                    <a:pt x="5939" y="1121"/>
                    <a:pt x="3096" y="341"/>
                    <a:pt x="225" y="2"/>
                  </a:cubicBezTo>
                  <a:cubicBezTo>
                    <a:pt x="217" y="1"/>
                    <a:pt x="209" y="1"/>
                    <a:pt x="201"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9" name="Google Shape;1933;p39">
              <a:extLst>
                <a:ext uri="{FF2B5EF4-FFF2-40B4-BE49-F238E27FC236}">
                  <a16:creationId xmlns:a16="http://schemas.microsoft.com/office/drawing/2014/main" id="{0690DE63-9EF1-B7B9-421A-A7F848DCE718}"/>
                </a:ext>
              </a:extLst>
            </p:cNvPr>
            <p:cNvSpPr/>
            <p:nvPr/>
          </p:nvSpPr>
          <p:spPr>
            <a:xfrm>
              <a:off x="8131366" y="3713309"/>
              <a:ext cx="273782" cy="55335"/>
            </a:xfrm>
            <a:custGeom>
              <a:avLst/>
              <a:gdLst/>
              <a:ahLst/>
              <a:cxnLst/>
              <a:rect l="l" t="t" r="r" b="b"/>
              <a:pathLst>
                <a:path w="10796" h="2182" extrusionOk="0">
                  <a:moveTo>
                    <a:pt x="233" y="0"/>
                  </a:moveTo>
                  <a:cubicBezTo>
                    <a:pt x="69" y="0"/>
                    <a:pt x="0" y="203"/>
                    <a:pt x="186" y="263"/>
                  </a:cubicBezTo>
                  <a:cubicBezTo>
                    <a:pt x="1917" y="825"/>
                    <a:pt x="3760" y="1140"/>
                    <a:pt x="5548" y="1467"/>
                  </a:cubicBezTo>
                  <a:cubicBezTo>
                    <a:pt x="7209" y="1768"/>
                    <a:pt x="8902" y="2096"/>
                    <a:pt x="10589" y="2181"/>
                  </a:cubicBezTo>
                  <a:cubicBezTo>
                    <a:pt x="10592" y="2181"/>
                    <a:pt x="10596" y="2181"/>
                    <a:pt x="10599" y="2181"/>
                  </a:cubicBezTo>
                  <a:cubicBezTo>
                    <a:pt x="10753" y="2181"/>
                    <a:pt x="10796" y="1960"/>
                    <a:pt x="10630" y="1927"/>
                  </a:cubicBezTo>
                  <a:cubicBezTo>
                    <a:pt x="8913" y="1586"/>
                    <a:pt x="7157" y="1403"/>
                    <a:pt x="5433" y="1085"/>
                  </a:cubicBezTo>
                  <a:cubicBezTo>
                    <a:pt x="3705" y="764"/>
                    <a:pt x="2001" y="304"/>
                    <a:pt x="270" y="4"/>
                  </a:cubicBezTo>
                  <a:cubicBezTo>
                    <a:pt x="257" y="1"/>
                    <a:pt x="245" y="0"/>
                    <a:pt x="233" y="0"/>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0" name="Google Shape;1934;p39">
              <a:extLst>
                <a:ext uri="{FF2B5EF4-FFF2-40B4-BE49-F238E27FC236}">
                  <a16:creationId xmlns:a16="http://schemas.microsoft.com/office/drawing/2014/main" id="{A011C036-04E1-D183-522F-4608CA07D961}"/>
                </a:ext>
              </a:extLst>
            </p:cNvPr>
            <p:cNvSpPr/>
            <p:nvPr/>
          </p:nvSpPr>
          <p:spPr>
            <a:xfrm>
              <a:off x="7821478" y="2933814"/>
              <a:ext cx="743493" cy="454469"/>
            </a:xfrm>
            <a:custGeom>
              <a:avLst/>
              <a:gdLst/>
              <a:ahLst/>
              <a:cxnLst/>
              <a:rect l="l" t="t" r="r" b="b"/>
              <a:pathLst>
                <a:path w="29318" h="17921" extrusionOk="0">
                  <a:moveTo>
                    <a:pt x="2925" y="1"/>
                  </a:moveTo>
                  <a:cubicBezTo>
                    <a:pt x="2822" y="1"/>
                    <a:pt x="2723" y="49"/>
                    <a:pt x="2661" y="135"/>
                  </a:cubicBezTo>
                  <a:cubicBezTo>
                    <a:pt x="2255" y="680"/>
                    <a:pt x="1025" y="2454"/>
                    <a:pt x="447" y="4601"/>
                  </a:cubicBezTo>
                  <a:cubicBezTo>
                    <a:pt x="17" y="6204"/>
                    <a:pt x="0" y="8777"/>
                    <a:pt x="3" y="9575"/>
                  </a:cubicBezTo>
                  <a:cubicBezTo>
                    <a:pt x="3" y="9720"/>
                    <a:pt x="102" y="9846"/>
                    <a:pt x="240" y="9887"/>
                  </a:cubicBezTo>
                  <a:lnTo>
                    <a:pt x="26732" y="17906"/>
                  </a:lnTo>
                  <a:cubicBezTo>
                    <a:pt x="26764" y="17916"/>
                    <a:pt x="26796" y="17921"/>
                    <a:pt x="26828" y="17921"/>
                  </a:cubicBezTo>
                  <a:cubicBezTo>
                    <a:pt x="27017" y="17921"/>
                    <a:pt x="27178" y="17757"/>
                    <a:pt x="27155" y="17555"/>
                  </a:cubicBezTo>
                  <a:lnTo>
                    <a:pt x="27155" y="17548"/>
                  </a:lnTo>
                  <a:cubicBezTo>
                    <a:pt x="27090" y="16950"/>
                    <a:pt x="26677" y="16446"/>
                    <a:pt x="26100" y="16270"/>
                  </a:cubicBezTo>
                  <a:lnTo>
                    <a:pt x="1346" y="8824"/>
                  </a:lnTo>
                  <a:cubicBezTo>
                    <a:pt x="1370" y="7476"/>
                    <a:pt x="1478" y="5917"/>
                    <a:pt x="1738" y="4950"/>
                  </a:cubicBezTo>
                  <a:cubicBezTo>
                    <a:pt x="2130" y="3489"/>
                    <a:pt x="2874" y="2204"/>
                    <a:pt x="3361" y="1468"/>
                  </a:cubicBezTo>
                  <a:lnTo>
                    <a:pt x="28040" y="7151"/>
                  </a:lnTo>
                  <a:cubicBezTo>
                    <a:pt x="28120" y="7170"/>
                    <a:pt x="28200" y="7179"/>
                    <a:pt x="28279" y="7179"/>
                  </a:cubicBezTo>
                  <a:cubicBezTo>
                    <a:pt x="28659" y="7179"/>
                    <a:pt x="29017" y="6971"/>
                    <a:pt x="29210" y="6627"/>
                  </a:cubicBezTo>
                  <a:cubicBezTo>
                    <a:pt x="29210" y="6627"/>
                    <a:pt x="29210" y="6624"/>
                    <a:pt x="29213" y="6624"/>
                  </a:cubicBezTo>
                  <a:cubicBezTo>
                    <a:pt x="29318" y="6430"/>
                    <a:pt x="29210" y="6194"/>
                    <a:pt x="28997" y="6143"/>
                  </a:cubicBezTo>
                  <a:lnTo>
                    <a:pt x="3003" y="10"/>
                  </a:lnTo>
                  <a:cubicBezTo>
                    <a:pt x="2977" y="4"/>
                    <a:pt x="2951" y="1"/>
                    <a:pt x="2925"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1" name="Google Shape;1935;p39">
              <a:extLst>
                <a:ext uri="{FF2B5EF4-FFF2-40B4-BE49-F238E27FC236}">
                  <a16:creationId xmlns:a16="http://schemas.microsoft.com/office/drawing/2014/main" id="{F46B0582-916B-85BC-43D2-CFA55A6E8F77}"/>
                </a:ext>
              </a:extLst>
            </p:cNvPr>
            <p:cNvSpPr/>
            <p:nvPr/>
          </p:nvSpPr>
          <p:spPr>
            <a:xfrm>
              <a:off x="7855586" y="2971016"/>
              <a:ext cx="661632" cy="373623"/>
            </a:xfrm>
            <a:custGeom>
              <a:avLst/>
              <a:gdLst/>
              <a:ahLst/>
              <a:cxnLst/>
              <a:rect l="l" t="t" r="r" b="b"/>
              <a:pathLst>
                <a:path w="26090" h="14733" extrusionOk="0">
                  <a:moveTo>
                    <a:pt x="2016" y="1"/>
                  </a:moveTo>
                  <a:cubicBezTo>
                    <a:pt x="1529" y="737"/>
                    <a:pt x="785" y="2022"/>
                    <a:pt x="393" y="3483"/>
                  </a:cubicBezTo>
                  <a:cubicBezTo>
                    <a:pt x="133" y="4450"/>
                    <a:pt x="25" y="6009"/>
                    <a:pt x="1" y="7357"/>
                  </a:cubicBezTo>
                  <a:lnTo>
                    <a:pt x="24355" y="14732"/>
                  </a:lnTo>
                  <a:cubicBezTo>
                    <a:pt x="24243" y="12825"/>
                    <a:pt x="24254" y="10079"/>
                    <a:pt x="24988" y="8217"/>
                  </a:cubicBezTo>
                  <a:cubicBezTo>
                    <a:pt x="25407" y="7162"/>
                    <a:pt x="25782" y="6319"/>
                    <a:pt x="26090" y="5681"/>
                  </a:cubicBezTo>
                  <a:lnTo>
                    <a:pt x="2016"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2" name="Google Shape;1936;p39">
              <a:extLst>
                <a:ext uri="{FF2B5EF4-FFF2-40B4-BE49-F238E27FC236}">
                  <a16:creationId xmlns:a16="http://schemas.microsoft.com/office/drawing/2014/main" id="{FFA76EFC-CEE4-0B03-9F79-CB953343E594}"/>
                </a:ext>
              </a:extLst>
            </p:cNvPr>
            <p:cNvSpPr/>
            <p:nvPr/>
          </p:nvSpPr>
          <p:spPr>
            <a:xfrm>
              <a:off x="8150715" y="3050086"/>
              <a:ext cx="345119" cy="100297"/>
            </a:xfrm>
            <a:custGeom>
              <a:avLst/>
              <a:gdLst/>
              <a:ahLst/>
              <a:cxnLst/>
              <a:rect l="l" t="t" r="r" b="b"/>
              <a:pathLst>
                <a:path w="13609" h="3955" extrusionOk="0">
                  <a:moveTo>
                    <a:pt x="171" y="0"/>
                  </a:moveTo>
                  <a:cubicBezTo>
                    <a:pt x="50" y="0"/>
                    <a:pt x="1" y="148"/>
                    <a:pt x="136" y="193"/>
                  </a:cubicBezTo>
                  <a:cubicBezTo>
                    <a:pt x="2314" y="909"/>
                    <a:pt x="4592" y="1379"/>
                    <a:pt x="6803" y="2005"/>
                  </a:cubicBezTo>
                  <a:cubicBezTo>
                    <a:pt x="9019" y="2630"/>
                    <a:pt x="11206" y="3398"/>
                    <a:pt x="13437" y="3952"/>
                  </a:cubicBezTo>
                  <a:cubicBezTo>
                    <a:pt x="13445" y="3954"/>
                    <a:pt x="13452" y="3955"/>
                    <a:pt x="13459" y="3955"/>
                  </a:cubicBezTo>
                  <a:cubicBezTo>
                    <a:pt x="13542" y="3955"/>
                    <a:pt x="13608" y="3841"/>
                    <a:pt x="13512" y="3804"/>
                  </a:cubicBezTo>
                  <a:cubicBezTo>
                    <a:pt x="11446" y="2972"/>
                    <a:pt x="9255" y="2396"/>
                    <a:pt x="7118" y="1785"/>
                  </a:cubicBezTo>
                  <a:cubicBezTo>
                    <a:pt x="4846" y="1135"/>
                    <a:pt x="2530" y="392"/>
                    <a:pt x="197" y="3"/>
                  </a:cubicBezTo>
                  <a:cubicBezTo>
                    <a:pt x="188" y="1"/>
                    <a:pt x="179" y="0"/>
                    <a:pt x="171"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3" name="Google Shape;1937;p39">
              <a:extLst>
                <a:ext uri="{FF2B5EF4-FFF2-40B4-BE49-F238E27FC236}">
                  <a16:creationId xmlns:a16="http://schemas.microsoft.com/office/drawing/2014/main" id="{69BF5DD8-6157-E721-8276-625C7866D4CD}"/>
                </a:ext>
              </a:extLst>
            </p:cNvPr>
            <p:cNvSpPr/>
            <p:nvPr/>
          </p:nvSpPr>
          <p:spPr>
            <a:xfrm>
              <a:off x="7943709" y="3131363"/>
              <a:ext cx="517209" cy="141659"/>
            </a:xfrm>
            <a:custGeom>
              <a:avLst/>
              <a:gdLst/>
              <a:ahLst/>
              <a:cxnLst/>
              <a:rect l="l" t="t" r="r" b="b"/>
              <a:pathLst>
                <a:path w="20395" h="5586" extrusionOk="0">
                  <a:moveTo>
                    <a:pt x="280" y="1"/>
                  </a:moveTo>
                  <a:cubicBezTo>
                    <a:pt x="92" y="1"/>
                    <a:pt x="1" y="237"/>
                    <a:pt x="218" y="301"/>
                  </a:cubicBezTo>
                  <a:cubicBezTo>
                    <a:pt x="3512" y="1258"/>
                    <a:pt x="6913" y="1894"/>
                    <a:pt x="10230" y="2773"/>
                  </a:cubicBezTo>
                  <a:cubicBezTo>
                    <a:pt x="13554" y="3659"/>
                    <a:pt x="16853" y="4632"/>
                    <a:pt x="20160" y="5579"/>
                  </a:cubicBezTo>
                  <a:cubicBezTo>
                    <a:pt x="20176" y="5583"/>
                    <a:pt x="20191" y="5585"/>
                    <a:pt x="20206" y="5585"/>
                  </a:cubicBezTo>
                  <a:cubicBezTo>
                    <a:pt x="20343" y="5585"/>
                    <a:pt x="20394" y="5398"/>
                    <a:pt x="20238" y="5342"/>
                  </a:cubicBezTo>
                  <a:cubicBezTo>
                    <a:pt x="16982" y="4233"/>
                    <a:pt x="13675" y="3280"/>
                    <a:pt x="10355" y="2394"/>
                  </a:cubicBezTo>
                  <a:cubicBezTo>
                    <a:pt x="7055" y="1515"/>
                    <a:pt x="3691" y="517"/>
                    <a:pt x="313" y="3"/>
                  </a:cubicBezTo>
                  <a:cubicBezTo>
                    <a:pt x="301" y="1"/>
                    <a:pt x="290" y="1"/>
                    <a:pt x="280"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4" name="Google Shape;1938;p39">
              <a:extLst>
                <a:ext uri="{FF2B5EF4-FFF2-40B4-BE49-F238E27FC236}">
                  <a16:creationId xmlns:a16="http://schemas.microsoft.com/office/drawing/2014/main" id="{6D41E2CB-D88D-A156-7A3B-7CFA407C47D3}"/>
                </a:ext>
              </a:extLst>
            </p:cNvPr>
            <p:cNvSpPr/>
            <p:nvPr/>
          </p:nvSpPr>
          <p:spPr>
            <a:xfrm>
              <a:off x="7898392" y="2670685"/>
              <a:ext cx="746764" cy="415416"/>
            </a:xfrm>
            <a:custGeom>
              <a:avLst/>
              <a:gdLst/>
              <a:ahLst/>
              <a:cxnLst/>
              <a:rect l="l" t="t" r="r" b="b"/>
              <a:pathLst>
                <a:path w="29447" h="16381" extrusionOk="0">
                  <a:moveTo>
                    <a:pt x="2513" y="0"/>
                  </a:moveTo>
                  <a:cubicBezTo>
                    <a:pt x="2357" y="0"/>
                    <a:pt x="2224" y="137"/>
                    <a:pt x="2245" y="303"/>
                  </a:cubicBezTo>
                  <a:cubicBezTo>
                    <a:pt x="2245" y="307"/>
                    <a:pt x="2245" y="310"/>
                    <a:pt x="2248" y="310"/>
                  </a:cubicBezTo>
                  <a:cubicBezTo>
                    <a:pt x="2316" y="895"/>
                    <a:pt x="2732" y="1382"/>
                    <a:pt x="3303" y="1530"/>
                  </a:cubicBezTo>
                  <a:lnTo>
                    <a:pt x="26322" y="7529"/>
                  </a:lnTo>
                  <a:cubicBezTo>
                    <a:pt x="26745" y="8844"/>
                    <a:pt x="27380" y="11995"/>
                    <a:pt x="25071" y="14903"/>
                  </a:cubicBezTo>
                  <a:lnTo>
                    <a:pt x="1538" y="8459"/>
                  </a:lnTo>
                  <a:cubicBezTo>
                    <a:pt x="1426" y="8428"/>
                    <a:pt x="1312" y="8413"/>
                    <a:pt x="1199" y="8413"/>
                  </a:cubicBezTo>
                  <a:cubicBezTo>
                    <a:pt x="758" y="8413"/>
                    <a:pt x="338" y="8643"/>
                    <a:pt x="98" y="9033"/>
                  </a:cubicBezTo>
                  <a:cubicBezTo>
                    <a:pt x="98" y="9037"/>
                    <a:pt x="95" y="9037"/>
                    <a:pt x="95" y="9040"/>
                  </a:cubicBezTo>
                  <a:cubicBezTo>
                    <a:pt x="1" y="9192"/>
                    <a:pt x="82" y="9392"/>
                    <a:pt x="254" y="9439"/>
                  </a:cubicBezTo>
                  <a:lnTo>
                    <a:pt x="25366" y="16371"/>
                  </a:lnTo>
                  <a:cubicBezTo>
                    <a:pt x="25389" y="16377"/>
                    <a:pt x="25414" y="16380"/>
                    <a:pt x="25438" y="16380"/>
                  </a:cubicBezTo>
                  <a:cubicBezTo>
                    <a:pt x="25514" y="16380"/>
                    <a:pt x="25588" y="16349"/>
                    <a:pt x="25639" y="16293"/>
                  </a:cubicBezTo>
                  <a:cubicBezTo>
                    <a:pt x="29446" y="12158"/>
                    <a:pt x="27719" y="7350"/>
                    <a:pt x="27380" y="6532"/>
                  </a:cubicBezTo>
                  <a:cubicBezTo>
                    <a:pt x="27350" y="6454"/>
                    <a:pt x="27282" y="6396"/>
                    <a:pt x="27201" y="6376"/>
                  </a:cubicBezTo>
                  <a:lnTo>
                    <a:pt x="2580" y="9"/>
                  </a:lnTo>
                  <a:cubicBezTo>
                    <a:pt x="2557" y="3"/>
                    <a:pt x="2535" y="0"/>
                    <a:pt x="251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5" name="Google Shape;1939;p39">
              <a:extLst>
                <a:ext uri="{FF2B5EF4-FFF2-40B4-BE49-F238E27FC236}">
                  <a16:creationId xmlns:a16="http://schemas.microsoft.com/office/drawing/2014/main" id="{7E2B1CAD-AA89-A1F4-ACE0-700C6F9851D9}"/>
                </a:ext>
              </a:extLst>
            </p:cNvPr>
            <p:cNvSpPr/>
            <p:nvPr/>
          </p:nvSpPr>
          <p:spPr>
            <a:xfrm>
              <a:off x="7947360" y="2713162"/>
              <a:ext cx="645402" cy="335457"/>
            </a:xfrm>
            <a:custGeom>
              <a:avLst/>
              <a:gdLst/>
              <a:ahLst/>
              <a:cxnLst/>
              <a:rect l="l" t="t" r="r" b="b"/>
              <a:pathLst>
                <a:path w="25450" h="13228" extrusionOk="0">
                  <a:moveTo>
                    <a:pt x="1748" y="1"/>
                  </a:moveTo>
                  <a:lnTo>
                    <a:pt x="1748" y="1"/>
                  </a:lnTo>
                  <a:cubicBezTo>
                    <a:pt x="1765" y="941"/>
                    <a:pt x="1697" y="2094"/>
                    <a:pt x="1413" y="3264"/>
                  </a:cubicBezTo>
                  <a:cubicBezTo>
                    <a:pt x="1095" y="4576"/>
                    <a:pt x="504" y="5877"/>
                    <a:pt x="0" y="6841"/>
                  </a:cubicBezTo>
                  <a:lnTo>
                    <a:pt x="23140" y="13228"/>
                  </a:lnTo>
                  <a:cubicBezTo>
                    <a:pt x="25449" y="10320"/>
                    <a:pt x="24814" y="7169"/>
                    <a:pt x="24391" y="5854"/>
                  </a:cubicBezTo>
                  <a:lnTo>
                    <a:pt x="174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6" name="Google Shape;1940;p39">
              <a:extLst>
                <a:ext uri="{FF2B5EF4-FFF2-40B4-BE49-F238E27FC236}">
                  <a16:creationId xmlns:a16="http://schemas.microsoft.com/office/drawing/2014/main" id="{0DBBB3A1-82BE-6B15-E3CC-EAB65151A502}"/>
                </a:ext>
              </a:extLst>
            </p:cNvPr>
            <p:cNvSpPr/>
            <p:nvPr/>
          </p:nvSpPr>
          <p:spPr>
            <a:xfrm>
              <a:off x="7978679" y="2848251"/>
              <a:ext cx="315448" cy="73061"/>
            </a:xfrm>
            <a:custGeom>
              <a:avLst/>
              <a:gdLst/>
              <a:ahLst/>
              <a:cxnLst/>
              <a:rect l="l" t="t" r="r" b="b"/>
              <a:pathLst>
                <a:path w="12439" h="2881" extrusionOk="0">
                  <a:moveTo>
                    <a:pt x="249" y="0"/>
                  </a:moveTo>
                  <a:cubicBezTo>
                    <a:pt x="83" y="0"/>
                    <a:pt x="0" y="231"/>
                    <a:pt x="195" y="266"/>
                  </a:cubicBezTo>
                  <a:cubicBezTo>
                    <a:pt x="4205" y="1017"/>
                    <a:pt x="8147" y="2156"/>
                    <a:pt x="12154" y="2877"/>
                  </a:cubicBezTo>
                  <a:cubicBezTo>
                    <a:pt x="12167" y="2879"/>
                    <a:pt x="12180" y="2880"/>
                    <a:pt x="12192" y="2880"/>
                  </a:cubicBezTo>
                  <a:cubicBezTo>
                    <a:pt x="12365" y="2880"/>
                    <a:pt x="12438" y="2666"/>
                    <a:pt x="12245" y="2603"/>
                  </a:cubicBezTo>
                  <a:cubicBezTo>
                    <a:pt x="8422" y="1304"/>
                    <a:pt x="4252" y="679"/>
                    <a:pt x="279" y="3"/>
                  </a:cubicBezTo>
                  <a:cubicBezTo>
                    <a:pt x="269" y="1"/>
                    <a:pt x="259"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7" name="Google Shape;1941;p39">
              <a:extLst>
                <a:ext uri="{FF2B5EF4-FFF2-40B4-BE49-F238E27FC236}">
                  <a16:creationId xmlns:a16="http://schemas.microsoft.com/office/drawing/2014/main" id="{8DC788DB-FC44-3A39-E0B9-95E70A9ED03D}"/>
                </a:ext>
              </a:extLst>
            </p:cNvPr>
            <p:cNvSpPr/>
            <p:nvPr/>
          </p:nvSpPr>
          <p:spPr>
            <a:xfrm>
              <a:off x="7992322" y="2766138"/>
              <a:ext cx="381079" cy="91776"/>
            </a:xfrm>
            <a:custGeom>
              <a:avLst/>
              <a:gdLst/>
              <a:ahLst/>
              <a:cxnLst/>
              <a:rect l="l" t="t" r="r" b="b"/>
              <a:pathLst>
                <a:path w="15027" h="3619" extrusionOk="0">
                  <a:moveTo>
                    <a:pt x="249" y="0"/>
                  </a:moveTo>
                  <a:cubicBezTo>
                    <a:pt x="76" y="0"/>
                    <a:pt x="1" y="239"/>
                    <a:pt x="201" y="285"/>
                  </a:cubicBezTo>
                  <a:cubicBezTo>
                    <a:pt x="2622" y="861"/>
                    <a:pt x="5047" y="1432"/>
                    <a:pt x="7475" y="1989"/>
                  </a:cubicBezTo>
                  <a:cubicBezTo>
                    <a:pt x="9892" y="2548"/>
                    <a:pt x="12319" y="3237"/>
                    <a:pt x="14771" y="3616"/>
                  </a:cubicBezTo>
                  <a:cubicBezTo>
                    <a:pt x="14781" y="3618"/>
                    <a:pt x="14791" y="3619"/>
                    <a:pt x="14801" y="3619"/>
                  </a:cubicBezTo>
                  <a:cubicBezTo>
                    <a:pt x="14956" y="3619"/>
                    <a:pt x="15027" y="3426"/>
                    <a:pt x="14852" y="3373"/>
                  </a:cubicBezTo>
                  <a:cubicBezTo>
                    <a:pt x="12481" y="2639"/>
                    <a:pt x="10000" y="2203"/>
                    <a:pt x="7582" y="1649"/>
                  </a:cubicBezTo>
                  <a:cubicBezTo>
                    <a:pt x="5155" y="1090"/>
                    <a:pt x="2723" y="546"/>
                    <a:pt x="293" y="5"/>
                  </a:cubicBezTo>
                  <a:cubicBezTo>
                    <a:pt x="278" y="2"/>
                    <a:pt x="263"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8" name="Google Shape;1942;p39">
              <a:extLst>
                <a:ext uri="{FF2B5EF4-FFF2-40B4-BE49-F238E27FC236}">
                  <a16:creationId xmlns:a16="http://schemas.microsoft.com/office/drawing/2014/main" id="{60ECA8F3-E954-6119-7AD7-36B978E97DBC}"/>
                </a:ext>
              </a:extLst>
            </p:cNvPr>
            <p:cNvSpPr/>
            <p:nvPr/>
          </p:nvSpPr>
          <p:spPr>
            <a:xfrm>
              <a:off x="7866972" y="2409560"/>
              <a:ext cx="691379" cy="322549"/>
            </a:xfrm>
            <a:custGeom>
              <a:avLst/>
              <a:gdLst/>
              <a:ahLst/>
              <a:cxnLst/>
              <a:rect l="l" t="t" r="r" b="b"/>
              <a:pathLst>
                <a:path w="27263" h="12719" extrusionOk="0">
                  <a:moveTo>
                    <a:pt x="1475" y="0"/>
                  </a:moveTo>
                  <a:cubicBezTo>
                    <a:pt x="1424" y="0"/>
                    <a:pt x="1373" y="3"/>
                    <a:pt x="1323" y="14"/>
                  </a:cubicBezTo>
                  <a:cubicBezTo>
                    <a:pt x="640" y="115"/>
                    <a:pt x="758" y="1157"/>
                    <a:pt x="1451" y="1157"/>
                  </a:cubicBezTo>
                  <a:lnTo>
                    <a:pt x="22499" y="1157"/>
                  </a:lnTo>
                  <a:cubicBezTo>
                    <a:pt x="24581" y="1715"/>
                    <a:pt x="24906" y="2840"/>
                    <a:pt x="25015" y="4910"/>
                  </a:cubicBezTo>
                  <a:cubicBezTo>
                    <a:pt x="25149" y="7500"/>
                    <a:pt x="24132" y="10012"/>
                    <a:pt x="23577" y="11169"/>
                  </a:cubicBezTo>
                  <a:lnTo>
                    <a:pt x="524" y="7639"/>
                  </a:lnTo>
                  <a:cubicBezTo>
                    <a:pt x="510" y="7637"/>
                    <a:pt x="495" y="7636"/>
                    <a:pt x="481" y="7636"/>
                  </a:cubicBezTo>
                  <a:cubicBezTo>
                    <a:pt x="349" y="7636"/>
                    <a:pt x="229" y="7717"/>
                    <a:pt x="190" y="7848"/>
                  </a:cubicBezTo>
                  <a:lnTo>
                    <a:pt x="187" y="7859"/>
                  </a:lnTo>
                  <a:cubicBezTo>
                    <a:pt x="1" y="8447"/>
                    <a:pt x="386" y="9062"/>
                    <a:pt x="995" y="9157"/>
                  </a:cubicBezTo>
                  <a:lnTo>
                    <a:pt x="24372" y="12707"/>
                  </a:lnTo>
                  <a:cubicBezTo>
                    <a:pt x="24422" y="12715"/>
                    <a:pt x="24472" y="12718"/>
                    <a:pt x="24522" y="12718"/>
                  </a:cubicBezTo>
                  <a:cubicBezTo>
                    <a:pt x="24897" y="12718"/>
                    <a:pt x="25246" y="12509"/>
                    <a:pt x="25416" y="12169"/>
                  </a:cubicBezTo>
                  <a:cubicBezTo>
                    <a:pt x="26039" y="10928"/>
                    <a:pt x="27262" y="8065"/>
                    <a:pt x="27100" y="5018"/>
                  </a:cubicBezTo>
                  <a:cubicBezTo>
                    <a:pt x="26969" y="2530"/>
                    <a:pt x="26536" y="1208"/>
                    <a:pt x="26218" y="555"/>
                  </a:cubicBezTo>
                  <a:cubicBezTo>
                    <a:pt x="26049" y="214"/>
                    <a:pt x="25700" y="0"/>
                    <a:pt x="25319"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0" name="Google Shape;1943;p39">
              <a:extLst>
                <a:ext uri="{FF2B5EF4-FFF2-40B4-BE49-F238E27FC236}">
                  <a16:creationId xmlns:a16="http://schemas.microsoft.com/office/drawing/2014/main" id="{EBA4C34A-85DB-E9C8-01F2-17A607211A3D}"/>
                </a:ext>
              </a:extLst>
            </p:cNvPr>
            <p:cNvSpPr/>
            <p:nvPr/>
          </p:nvSpPr>
          <p:spPr>
            <a:xfrm>
              <a:off x="7900750" y="2438876"/>
              <a:ext cx="617050" cy="253926"/>
            </a:xfrm>
            <a:custGeom>
              <a:avLst/>
              <a:gdLst/>
              <a:ahLst/>
              <a:cxnLst/>
              <a:rect l="l" t="t" r="r" b="b"/>
              <a:pathLst>
                <a:path w="24332" h="10013" extrusionOk="0">
                  <a:moveTo>
                    <a:pt x="302" y="1"/>
                  </a:moveTo>
                  <a:cubicBezTo>
                    <a:pt x="583" y="1671"/>
                    <a:pt x="711" y="4031"/>
                    <a:pt x="1" y="6553"/>
                  </a:cubicBezTo>
                  <a:lnTo>
                    <a:pt x="22759" y="10013"/>
                  </a:lnTo>
                  <a:cubicBezTo>
                    <a:pt x="23314" y="8856"/>
                    <a:pt x="24331" y="6344"/>
                    <a:pt x="24197" y="3754"/>
                  </a:cubicBezTo>
                  <a:cubicBezTo>
                    <a:pt x="24122" y="2361"/>
                    <a:pt x="23953" y="1397"/>
                    <a:pt x="23777" y="745"/>
                  </a:cubicBezTo>
                  <a:cubicBezTo>
                    <a:pt x="23662" y="302"/>
                    <a:pt x="23253" y="1"/>
                    <a:pt x="22797" y="1"/>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1" name="Google Shape;1944;p39">
              <a:extLst>
                <a:ext uri="{FF2B5EF4-FFF2-40B4-BE49-F238E27FC236}">
                  <a16:creationId xmlns:a16="http://schemas.microsoft.com/office/drawing/2014/main" id="{B77FAB2E-4052-C45C-0C86-5B16D8B8955D}"/>
                </a:ext>
              </a:extLst>
            </p:cNvPr>
            <p:cNvSpPr/>
            <p:nvPr/>
          </p:nvSpPr>
          <p:spPr>
            <a:xfrm>
              <a:off x="7898772" y="2567828"/>
              <a:ext cx="456980" cy="35884"/>
            </a:xfrm>
            <a:custGeom>
              <a:avLst/>
              <a:gdLst/>
              <a:ahLst/>
              <a:cxnLst/>
              <a:rect l="l" t="t" r="r" b="b"/>
              <a:pathLst>
                <a:path w="18020" h="1415" extrusionOk="0">
                  <a:moveTo>
                    <a:pt x="139" y="1"/>
                  </a:moveTo>
                  <a:cubicBezTo>
                    <a:pt x="1" y="1"/>
                    <a:pt x="7" y="184"/>
                    <a:pt x="147" y="197"/>
                  </a:cubicBezTo>
                  <a:cubicBezTo>
                    <a:pt x="3101" y="468"/>
                    <a:pt x="6070" y="636"/>
                    <a:pt x="9032" y="836"/>
                  </a:cubicBezTo>
                  <a:cubicBezTo>
                    <a:pt x="11987" y="1036"/>
                    <a:pt x="14959" y="1354"/>
                    <a:pt x="17918" y="1415"/>
                  </a:cubicBezTo>
                  <a:cubicBezTo>
                    <a:pt x="17995" y="1415"/>
                    <a:pt x="18019" y="1303"/>
                    <a:pt x="17938" y="1293"/>
                  </a:cubicBezTo>
                  <a:cubicBezTo>
                    <a:pt x="15067" y="948"/>
                    <a:pt x="12149" y="843"/>
                    <a:pt x="9265" y="633"/>
                  </a:cubicBezTo>
                  <a:cubicBezTo>
                    <a:pt x="6229" y="407"/>
                    <a:pt x="3190" y="153"/>
                    <a:pt x="147" y="1"/>
                  </a:cubicBezTo>
                  <a:cubicBezTo>
                    <a:pt x="144" y="1"/>
                    <a:pt x="142" y="1"/>
                    <a:pt x="139"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2" name="Google Shape;1945;p39">
              <a:extLst>
                <a:ext uri="{FF2B5EF4-FFF2-40B4-BE49-F238E27FC236}">
                  <a16:creationId xmlns:a16="http://schemas.microsoft.com/office/drawing/2014/main" id="{92B9594E-1BDD-6B57-B1FC-BE059F0272BF}"/>
                </a:ext>
              </a:extLst>
            </p:cNvPr>
            <p:cNvSpPr/>
            <p:nvPr/>
          </p:nvSpPr>
          <p:spPr>
            <a:xfrm>
              <a:off x="7895095" y="2487692"/>
              <a:ext cx="318998" cy="21251"/>
            </a:xfrm>
            <a:custGeom>
              <a:avLst/>
              <a:gdLst/>
              <a:ahLst/>
              <a:cxnLst/>
              <a:rect l="l" t="t" r="r" b="b"/>
              <a:pathLst>
                <a:path w="12579" h="838" extrusionOk="0">
                  <a:moveTo>
                    <a:pt x="2680" y="1"/>
                  </a:moveTo>
                  <a:cubicBezTo>
                    <a:pt x="1821" y="1"/>
                    <a:pt x="965" y="12"/>
                    <a:pt x="116" y="34"/>
                  </a:cubicBezTo>
                  <a:cubicBezTo>
                    <a:pt x="0" y="37"/>
                    <a:pt x="0" y="182"/>
                    <a:pt x="116" y="185"/>
                  </a:cubicBezTo>
                  <a:cubicBezTo>
                    <a:pt x="4207" y="379"/>
                    <a:pt x="8298" y="672"/>
                    <a:pt x="12389" y="838"/>
                  </a:cubicBezTo>
                  <a:cubicBezTo>
                    <a:pt x="12392" y="838"/>
                    <a:pt x="12394" y="838"/>
                    <a:pt x="12396" y="838"/>
                  </a:cubicBezTo>
                  <a:cubicBezTo>
                    <a:pt x="12536" y="838"/>
                    <a:pt x="12579" y="628"/>
                    <a:pt x="12426" y="608"/>
                  </a:cubicBezTo>
                  <a:cubicBezTo>
                    <a:pt x="9233" y="167"/>
                    <a:pt x="5933" y="1"/>
                    <a:pt x="2680"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3" name="Google Shape;1946;p39">
              <a:extLst>
                <a:ext uri="{FF2B5EF4-FFF2-40B4-BE49-F238E27FC236}">
                  <a16:creationId xmlns:a16="http://schemas.microsoft.com/office/drawing/2014/main" id="{F3441026-5D86-74C6-D5D1-4E4F765ABADD}"/>
                </a:ext>
              </a:extLst>
            </p:cNvPr>
            <p:cNvSpPr/>
            <p:nvPr/>
          </p:nvSpPr>
          <p:spPr>
            <a:xfrm>
              <a:off x="7664049" y="2117345"/>
              <a:ext cx="766849" cy="280680"/>
            </a:xfrm>
            <a:custGeom>
              <a:avLst/>
              <a:gdLst/>
              <a:ahLst/>
              <a:cxnLst/>
              <a:rect l="l" t="t" r="r" b="b"/>
              <a:pathLst>
                <a:path w="30239" h="11068" extrusionOk="0">
                  <a:moveTo>
                    <a:pt x="3547" y="0"/>
                  </a:moveTo>
                  <a:cubicBezTo>
                    <a:pt x="3399" y="0"/>
                    <a:pt x="3265" y="67"/>
                    <a:pt x="3182" y="190"/>
                  </a:cubicBezTo>
                  <a:cubicBezTo>
                    <a:pt x="2540" y="1147"/>
                    <a:pt x="0" y="5440"/>
                    <a:pt x="3196" y="9552"/>
                  </a:cubicBezTo>
                  <a:cubicBezTo>
                    <a:pt x="3273" y="9650"/>
                    <a:pt x="3388" y="9714"/>
                    <a:pt x="3513" y="9721"/>
                  </a:cubicBezTo>
                  <a:cubicBezTo>
                    <a:pt x="5654" y="9836"/>
                    <a:pt x="24849" y="10874"/>
                    <a:pt x="28365" y="11067"/>
                  </a:cubicBezTo>
                  <a:cubicBezTo>
                    <a:pt x="28372" y="11067"/>
                    <a:pt x="28378" y="11068"/>
                    <a:pt x="28385" y="11068"/>
                  </a:cubicBezTo>
                  <a:cubicBezTo>
                    <a:pt x="28663" y="11068"/>
                    <a:pt x="28874" y="10814"/>
                    <a:pt x="28814" y="10536"/>
                  </a:cubicBezTo>
                  <a:cubicBezTo>
                    <a:pt x="28811" y="10532"/>
                    <a:pt x="28811" y="10529"/>
                    <a:pt x="28811" y="10526"/>
                  </a:cubicBezTo>
                  <a:cubicBezTo>
                    <a:pt x="28740" y="10195"/>
                    <a:pt x="28453" y="9955"/>
                    <a:pt x="28115" y="9934"/>
                  </a:cubicBezTo>
                  <a:lnTo>
                    <a:pt x="4014" y="8410"/>
                  </a:lnTo>
                  <a:cubicBezTo>
                    <a:pt x="2043" y="5549"/>
                    <a:pt x="3277" y="2641"/>
                    <a:pt x="4031" y="1350"/>
                  </a:cubicBezTo>
                  <a:lnTo>
                    <a:pt x="29210" y="1955"/>
                  </a:lnTo>
                  <a:cubicBezTo>
                    <a:pt x="29218" y="1955"/>
                    <a:pt x="29225" y="1955"/>
                    <a:pt x="29233" y="1955"/>
                  </a:cubicBezTo>
                  <a:cubicBezTo>
                    <a:pt x="29639" y="1955"/>
                    <a:pt x="30007" y="1694"/>
                    <a:pt x="30140" y="1306"/>
                  </a:cubicBezTo>
                  <a:cubicBezTo>
                    <a:pt x="30140" y="1302"/>
                    <a:pt x="30143" y="1302"/>
                    <a:pt x="30143" y="1299"/>
                  </a:cubicBezTo>
                  <a:cubicBezTo>
                    <a:pt x="30238" y="1022"/>
                    <a:pt x="30036" y="731"/>
                    <a:pt x="29741" y="721"/>
                  </a:cubicBezTo>
                  <a:lnTo>
                    <a:pt x="3557" y="0"/>
                  </a:lnTo>
                  <a:cubicBezTo>
                    <a:pt x="3554" y="0"/>
                    <a:pt x="3550" y="0"/>
                    <a:pt x="3547"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4" name="Google Shape;1947;p39">
              <a:extLst>
                <a:ext uri="{FF2B5EF4-FFF2-40B4-BE49-F238E27FC236}">
                  <a16:creationId xmlns:a16="http://schemas.microsoft.com/office/drawing/2014/main" id="{8EE92CAE-3458-1A3B-6F06-67034C730234}"/>
                </a:ext>
              </a:extLst>
            </p:cNvPr>
            <p:cNvSpPr/>
            <p:nvPr/>
          </p:nvSpPr>
          <p:spPr>
            <a:xfrm>
              <a:off x="7715832" y="2151555"/>
              <a:ext cx="670635" cy="211043"/>
            </a:xfrm>
            <a:custGeom>
              <a:avLst/>
              <a:gdLst/>
              <a:ahLst/>
              <a:cxnLst/>
              <a:rect l="l" t="t" r="r" b="b"/>
              <a:pathLst>
                <a:path w="26445" h="8322" extrusionOk="0">
                  <a:moveTo>
                    <a:pt x="1989" y="1"/>
                  </a:moveTo>
                  <a:cubicBezTo>
                    <a:pt x="1235" y="1292"/>
                    <a:pt x="1" y="4200"/>
                    <a:pt x="1972" y="7061"/>
                  </a:cubicBezTo>
                  <a:lnTo>
                    <a:pt x="25265" y="8322"/>
                  </a:lnTo>
                  <a:cubicBezTo>
                    <a:pt x="25085" y="6939"/>
                    <a:pt x="25032" y="5025"/>
                    <a:pt x="25636" y="3145"/>
                  </a:cubicBezTo>
                  <a:cubicBezTo>
                    <a:pt x="25965" y="2128"/>
                    <a:pt x="26232" y="1312"/>
                    <a:pt x="26444" y="677"/>
                  </a:cubicBezTo>
                  <a:lnTo>
                    <a:pt x="1989"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5" name="Google Shape;1948;p39">
              <a:extLst>
                <a:ext uri="{FF2B5EF4-FFF2-40B4-BE49-F238E27FC236}">
                  <a16:creationId xmlns:a16="http://schemas.microsoft.com/office/drawing/2014/main" id="{EBDE4EFC-1C98-E5BC-5F89-A3FE74DA0896}"/>
                </a:ext>
              </a:extLst>
            </p:cNvPr>
            <p:cNvSpPr/>
            <p:nvPr/>
          </p:nvSpPr>
          <p:spPr>
            <a:xfrm>
              <a:off x="7963108" y="2298715"/>
              <a:ext cx="390918" cy="29087"/>
            </a:xfrm>
            <a:custGeom>
              <a:avLst/>
              <a:gdLst/>
              <a:ahLst/>
              <a:cxnLst/>
              <a:rect l="l" t="t" r="r" b="b"/>
              <a:pathLst>
                <a:path w="15415" h="1147" extrusionOk="0">
                  <a:moveTo>
                    <a:pt x="2018" y="0"/>
                  </a:moveTo>
                  <a:cubicBezTo>
                    <a:pt x="1402" y="0"/>
                    <a:pt x="787" y="9"/>
                    <a:pt x="173" y="27"/>
                  </a:cubicBezTo>
                  <a:cubicBezTo>
                    <a:pt x="1" y="30"/>
                    <a:pt x="5" y="243"/>
                    <a:pt x="173" y="253"/>
                  </a:cubicBezTo>
                  <a:cubicBezTo>
                    <a:pt x="5191" y="618"/>
                    <a:pt x="10219" y="733"/>
                    <a:pt x="15240" y="1146"/>
                  </a:cubicBezTo>
                  <a:cubicBezTo>
                    <a:pt x="15245" y="1146"/>
                    <a:pt x="15250" y="1146"/>
                    <a:pt x="15255" y="1146"/>
                  </a:cubicBezTo>
                  <a:cubicBezTo>
                    <a:pt x="15415" y="1146"/>
                    <a:pt x="15404" y="925"/>
                    <a:pt x="15240" y="905"/>
                  </a:cubicBezTo>
                  <a:cubicBezTo>
                    <a:pt x="10892" y="428"/>
                    <a:pt x="6419" y="0"/>
                    <a:pt x="2018"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6" name="Google Shape;1949;p39">
              <a:extLst>
                <a:ext uri="{FF2B5EF4-FFF2-40B4-BE49-F238E27FC236}">
                  <a16:creationId xmlns:a16="http://schemas.microsoft.com/office/drawing/2014/main" id="{6D746421-9AE0-85EA-98A9-42136D6A01E7}"/>
                </a:ext>
              </a:extLst>
            </p:cNvPr>
            <p:cNvSpPr/>
            <p:nvPr/>
          </p:nvSpPr>
          <p:spPr>
            <a:xfrm>
              <a:off x="7852492" y="2246069"/>
              <a:ext cx="380318" cy="14354"/>
            </a:xfrm>
            <a:custGeom>
              <a:avLst/>
              <a:gdLst/>
              <a:ahLst/>
              <a:cxnLst/>
              <a:rect l="l" t="t" r="r" b="b"/>
              <a:pathLst>
                <a:path w="14997" h="566" extrusionOk="0">
                  <a:moveTo>
                    <a:pt x="2112" y="1"/>
                  </a:moveTo>
                  <a:cubicBezTo>
                    <a:pt x="1435" y="1"/>
                    <a:pt x="759" y="15"/>
                    <a:pt x="86" y="54"/>
                  </a:cubicBezTo>
                  <a:cubicBezTo>
                    <a:pt x="1" y="57"/>
                    <a:pt x="5" y="158"/>
                    <a:pt x="86" y="166"/>
                  </a:cubicBezTo>
                  <a:cubicBezTo>
                    <a:pt x="2527" y="415"/>
                    <a:pt x="5022" y="351"/>
                    <a:pt x="7474" y="409"/>
                  </a:cubicBezTo>
                  <a:cubicBezTo>
                    <a:pt x="9372" y="450"/>
                    <a:pt x="11286" y="565"/>
                    <a:pt x="13189" y="565"/>
                  </a:cubicBezTo>
                  <a:cubicBezTo>
                    <a:pt x="13748" y="565"/>
                    <a:pt x="14305" y="555"/>
                    <a:pt x="14861" y="531"/>
                  </a:cubicBezTo>
                  <a:cubicBezTo>
                    <a:pt x="14997" y="523"/>
                    <a:pt x="14993" y="361"/>
                    <a:pt x="14861" y="351"/>
                  </a:cubicBezTo>
                  <a:cubicBezTo>
                    <a:pt x="12416" y="135"/>
                    <a:pt x="9928" y="196"/>
                    <a:pt x="7474" y="141"/>
                  </a:cubicBezTo>
                  <a:cubicBezTo>
                    <a:pt x="5696" y="102"/>
                    <a:pt x="3899" y="1"/>
                    <a:pt x="2112"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7" name="Google Shape;1950;p39">
              <a:extLst>
                <a:ext uri="{FF2B5EF4-FFF2-40B4-BE49-F238E27FC236}">
                  <a16:creationId xmlns:a16="http://schemas.microsoft.com/office/drawing/2014/main" id="{EB78092D-4147-B1E7-6E0A-F814ED37535A}"/>
                </a:ext>
              </a:extLst>
            </p:cNvPr>
            <p:cNvSpPr/>
            <p:nvPr/>
          </p:nvSpPr>
          <p:spPr>
            <a:xfrm>
              <a:off x="7964047" y="2181225"/>
              <a:ext cx="412829" cy="25410"/>
            </a:xfrm>
            <a:custGeom>
              <a:avLst/>
              <a:gdLst/>
              <a:ahLst/>
              <a:cxnLst/>
              <a:rect l="l" t="t" r="r" b="b"/>
              <a:pathLst>
                <a:path w="16279" h="1002" extrusionOk="0">
                  <a:moveTo>
                    <a:pt x="133" y="0"/>
                  </a:moveTo>
                  <a:cubicBezTo>
                    <a:pt x="35" y="0"/>
                    <a:pt x="1" y="142"/>
                    <a:pt x="106" y="159"/>
                  </a:cubicBezTo>
                  <a:cubicBezTo>
                    <a:pt x="5357" y="961"/>
                    <a:pt x="10814" y="964"/>
                    <a:pt x="16112" y="1001"/>
                  </a:cubicBezTo>
                  <a:cubicBezTo>
                    <a:pt x="16113" y="1001"/>
                    <a:pt x="16114" y="1001"/>
                    <a:pt x="16116" y="1001"/>
                  </a:cubicBezTo>
                  <a:cubicBezTo>
                    <a:pt x="16278" y="1001"/>
                    <a:pt x="16277" y="785"/>
                    <a:pt x="16112" y="781"/>
                  </a:cubicBezTo>
                  <a:cubicBezTo>
                    <a:pt x="10776" y="670"/>
                    <a:pt x="5461" y="126"/>
                    <a:pt x="133"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8" name="Google Shape;1951;p39">
              <a:extLst>
                <a:ext uri="{FF2B5EF4-FFF2-40B4-BE49-F238E27FC236}">
                  <a16:creationId xmlns:a16="http://schemas.microsoft.com/office/drawing/2014/main" id="{24275220-A784-663C-F013-D0A83A5B63DD}"/>
                </a:ext>
              </a:extLst>
            </p:cNvPr>
            <p:cNvSpPr/>
            <p:nvPr/>
          </p:nvSpPr>
          <p:spPr>
            <a:xfrm>
              <a:off x="7487220" y="1771621"/>
              <a:ext cx="688640" cy="387977"/>
            </a:xfrm>
            <a:custGeom>
              <a:avLst/>
              <a:gdLst/>
              <a:ahLst/>
              <a:cxnLst/>
              <a:rect l="l" t="t" r="r" b="b"/>
              <a:pathLst>
                <a:path w="27155" h="15299" extrusionOk="0">
                  <a:moveTo>
                    <a:pt x="24061" y="0"/>
                  </a:moveTo>
                  <a:cubicBezTo>
                    <a:pt x="24031" y="0"/>
                    <a:pt x="24001" y="5"/>
                    <a:pt x="23969" y="14"/>
                  </a:cubicBezTo>
                  <a:lnTo>
                    <a:pt x="1776" y="6581"/>
                  </a:lnTo>
                  <a:cubicBezTo>
                    <a:pt x="1278" y="6726"/>
                    <a:pt x="900" y="7132"/>
                    <a:pt x="775" y="7632"/>
                  </a:cubicBezTo>
                  <a:cubicBezTo>
                    <a:pt x="0" y="10705"/>
                    <a:pt x="1968" y="13589"/>
                    <a:pt x="2979" y="14817"/>
                  </a:cubicBezTo>
                  <a:cubicBezTo>
                    <a:pt x="3232" y="15126"/>
                    <a:pt x="3602" y="15298"/>
                    <a:pt x="3990" y="15298"/>
                  </a:cubicBezTo>
                  <a:cubicBezTo>
                    <a:pt x="4090" y="15298"/>
                    <a:pt x="4191" y="15287"/>
                    <a:pt x="4291" y="15263"/>
                  </a:cubicBezTo>
                  <a:cubicBezTo>
                    <a:pt x="7841" y="14418"/>
                    <a:pt x="22863" y="10847"/>
                    <a:pt x="26830" y="9904"/>
                  </a:cubicBezTo>
                  <a:cubicBezTo>
                    <a:pt x="27120" y="9836"/>
                    <a:pt x="27155" y="9448"/>
                    <a:pt x="26891" y="9315"/>
                  </a:cubicBezTo>
                  <a:cubicBezTo>
                    <a:pt x="26810" y="9275"/>
                    <a:pt x="26732" y="9234"/>
                    <a:pt x="26654" y="9190"/>
                  </a:cubicBezTo>
                  <a:cubicBezTo>
                    <a:pt x="26331" y="9007"/>
                    <a:pt x="25967" y="8917"/>
                    <a:pt x="25600" y="8917"/>
                  </a:cubicBezTo>
                  <a:cubicBezTo>
                    <a:pt x="25426" y="8917"/>
                    <a:pt x="25251" y="8938"/>
                    <a:pt x="25079" y="8978"/>
                  </a:cubicBezTo>
                  <a:lnTo>
                    <a:pt x="4007" y="13955"/>
                  </a:lnTo>
                  <a:cubicBezTo>
                    <a:pt x="4004" y="13955"/>
                    <a:pt x="4001" y="13955"/>
                    <a:pt x="3997" y="13951"/>
                  </a:cubicBezTo>
                  <a:cubicBezTo>
                    <a:pt x="3185" y="12960"/>
                    <a:pt x="1414" y="10425"/>
                    <a:pt x="2083" y="7899"/>
                  </a:cubicBezTo>
                  <a:cubicBezTo>
                    <a:pt x="2086" y="7895"/>
                    <a:pt x="2110" y="7875"/>
                    <a:pt x="2147" y="7865"/>
                  </a:cubicBezTo>
                  <a:lnTo>
                    <a:pt x="23283" y="1529"/>
                  </a:lnTo>
                  <a:cubicBezTo>
                    <a:pt x="23817" y="1370"/>
                    <a:pt x="24230" y="937"/>
                    <a:pt x="24365" y="393"/>
                  </a:cubicBezTo>
                  <a:cubicBezTo>
                    <a:pt x="24415" y="188"/>
                    <a:pt x="24256" y="0"/>
                    <a:pt x="24061"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9" name="Google Shape;1952;p39">
              <a:extLst>
                <a:ext uri="{FF2B5EF4-FFF2-40B4-BE49-F238E27FC236}">
                  <a16:creationId xmlns:a16="http://schemas.microsoft.com/office/drawing/2014/main" id="{B7A7442B-9FA5-C84F-54A9-31CC3D30EDAD}"/>
                </a:ext>
              </a:extLst>
            </p:cNvPr>
            <p:cNvSpPr/>
            <p:nvPr/>
          </p:nvSpPr>
          <p:spPr>
            <a:xfrm>
              <a:off x="7523052" y="1816634"/>
              <a:ext cx="583195" cy="308880"/>
            </a:xfrm>
            <a:custGeom>
              <a:avLst/>
              <a:gdLst/>
              <a:ahLst/>
              <a:cxnLst/>
              <a:rect l="l" t="t" r="r" b="b"/>
              <a:pathLst>
                <a:path w="22997" h="12180" extrusionOk="0">
                  <a:moveTo>
                    <a:pt x="21323" y="0"/>
                  </a:moveTo>
                  <a:cubicBezTo>
                    <a:pt x="21322" y="0"/>
                    <a:pt x="21320" y="0"/>
                    <a:pt x="21319" y="1"/>
                  </a:cubicBezTo>
                  <a:lnTo>
                    <a:pt x="734" y="6090"/>
                  </a:lnTo>
                  <a:cubicBezTo>
                    <a:pt x="697" y="6100"/>
                    <a:pt x="673" y="6120"/>
                    <a:pt x="670" y="6124"/>
                  </a:cubicBezTo>
                  <a:cubicBezTo>
                    <a:pt x="1" y="8650"/>
                    <a:pt x="1772" y="11185"/>
                    <a:pt x="2584" y="12176"/>
                  </a:cubicBezTo>
                  <a:cubicBezTo>
                    <a:pt x="2588" y="12180"/>
                    <a:pt x="2591" y="12180"/>
                    <a:pt x="2594" y="12180"/>
                  </a:cubicBezTo>
                  <a:lnTo>
                    <a:pt x="22986" y="7334"/>
                  </a:lnTo>
                  <a:cubicBezTo>
                    <a:pt x="22992" y="7331"/>
                    <a:pt x="22996" y="7321"/>
                    <a:pt x="22992" y="7314"/>
                  </a:cubicBezTo>
                  <a:cubicBezTo>
                    <a:pt x="21085" y="5187"/>
                    <a:pt x="21062" y="2097"/>
                    <a:pt x="21333" y="11"/>
                  </a:cubicBezTo>
                  <a:cubicBezTo>
                    <a:pt x="21335" y="5"/>
                    <a:pt x="21329" y="0"/>
                    <a:pt x="21323" y="0"/>
                  </a:cubicBez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0" name="Google Shape;1953;p39">
              <a:extLst>
                <a:ext uri="{FF2B5EF4-FFF2-40B4-BE49-F238E27FC236}">
                  <a16:creationId xmlns:a16="http://schemas.microsoft.com/office/drawing/2014/main" id="{9CC6D550-2072-8363-D24A-06CBBFD90165}"/>
                </a:ext>
              </a:extLst>
            </p:cNvPr>
            <p:cNvSpPr/>
            <p:nvPr/>
          </p:nvSpPr>
          <p:spPr>
            <a:xfrm>
              <a:off x="7642468" y="1965113"/>
              <a:ext cx="404384" cy="105876"/>
            </a:xfrm>
            <a:custGeom>
              <a:avLst/>
              <a:gdLst/>
              <a:ahLst/>
              <a:cxnLst/>
              <a:rect l="l" t="t" r="r" b="b"/>
              <a:pathLst>
                <a:path w="15946" h="4175" extrusionOk="0">
                  <a:moveTo>
                    <a:pt x="15728" y="0"/>
                  </a:moveTo>
                  <a:cubicBezTo>
                    <a:pt x="15714" y="0"/>
                    <a:pt x="15700" y="2"/>
                    <a:pt x="15684" y="6"/>
                  </a:cubicBezTo>
                  <a:cubicBezTo>
                    <a:pt x="13091" y="644"/>
                    <a:pt x="10511" y="1365"/>
                    <a:pt x="7922" y="2020"/>
                  </a:cubicBezTo>
                  <a:cubicBezTo>
                    <a:pt x="5335" y="2676"/>
                    <a:pt x="2708" y="3231"/>
                    <a:pt x="141" y="3971"/>
                  </a:cubicBezTo>
                  <a:cubicBezTo>
                    <a:pt x="1" y="4012"/>
                    <a:pt x="54" y="4174"/>
                    <a:pt x="178" y="4174"/>
                  </a:cubicBezTo>
                  <a:cubicBezTo>
                    <a:pt x="188" y="4174"/>
                    <a:pt x="198" y="4173"/>
                    <a:pt x="209" y="4171"/>
                  </a:cubicBezTo>
                  <a:cubicBezTo>
                    <a:pt x="5422" y="3187"/>
                    <a:pt x="10674" y="1743"/>
                    <a:pt x="15769" y="259"/>
                  </a:cubicBezTo>
                  <a:cubicBezTo>
                    <a:pt x="15946" y="209"/>
                    <a:pt x="15881" y="0"/>
                    <a:pt x="15728"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1" name="Google Shape;1954;p39">
              <a:extLst>
                <a:ext uri="{FF2B5EF4-FFF2-40B4-BE49-F238E27FC236}">
                  <a16:creationId xmlns:a16="http://schemas.microsoft.com/office/drawing/2014/main" id="{F2E4A552-F74F-FC2F-4F5B-6814E3E1091B}"/>
                </a:ext>
              </a:extLst>
            </p:cNvPr>
            <p:cNvSpPr/>
            <p:nvPr/>
          </p:nvSpPr>
          <p:spPr>
            <a:xfrm>
              <a:off x="7634632" y="1950100"/>
              <a:ext cx="306268" cy="80948"/>
            </a:xfrm>
            <a:custGeom>
              <a:avLst/>
              <a:gdLst/>
              <a:ahLst/>
              <a:cxnLst/>
              <a:rect l="l" t="t" r="r" b="b"/>
              <a:pathLst>
                <a:path w="12077" h="3192" extrusionOk="0">
                  <a:moveTo>
                    <a:pt x="11930" y="0"/>
                  </a:moveTo>
                  <a:cubicBezTo>
                    <a:pt x="11923" y="0"/>
                    <a:pt x="11916" y="1"/>
                    <a:pt x="11908" y="2"/>
                  </a:cubicBezTo>
                  <a:cubicBezTo>
                    <a:pt x="7955" y="756"/>
                    <a:pt x="4054" y="1963"/>
                    <a:pt x="159" y="2964"/>
                  </a:cubicBezTo>
                  <a:cubicBezTo>
                    <a:pt x="0" y="3004"/>
                    <a:pt x="58" y="3192"/>
                    <a:pt x="191" y="3192"/>
                  </a:cubicBezTo>
                  <a:cubicBezTo>
                    <a:pt x="203" y="3192"/>
                    <a:pt x="216" y="3190"/>
                    <a:pt x="229" y="3187"/>
                  </a:cubicBezTo>
                  <a:cubicBezTo>
                    <a:pt x="4128" y="2204"/>
                    <a:pt x="8135" y="1399"/>
                    <a:pt x="11963" y="168"/>
                  </a:cubicBezTo>
                  <a:cubicBezTo>
                    <a:pt x="12076" y="130"/>
                    <a:pt x="12033" y="0"/>
                    <a:pt x="1193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5" name="Google Shape;1955;p39">
              <a:extLst>
                <a:ext uri="{FF2B5EF4-FFF2-40B4-BE49-F238E27FC236}">
                  <a16:creationId xmlns:a16="http://schemas.microsoft.com/office/drawing/2014/main" id="{A8EEDE76-A69C-7835-75FE-F545091D23F6}"/>
                </a:ext>
              </a:extLst>
            </p:cNvPr>
            <p:cNvSpPr/>
            <p:nvPr/>
          </p:nvSpPr>
          <p:spPr>
            <a:xfrm>
              <a:off x="7464118" y="1640285"/>
              <a:ext cx="699443" cy="306927"/>
            </a:xfrm>
            <a:custGeom>
              <a:avLst/>
              <a:gdLst/>
              <a:ahLst/>
              <a:cxnLst/>
              <a:rect l="l" t="t" r="r" b="b"/>
              <a:pathLst>
                <a:path w="27581" h="12103" extrusionOk="0">
                  <a:moveTo>
                    <a:pt x="24528" y="0"/>
                  </a:moveTo>
                  <a:cubicBezTo>
                    <a:pt x="24432" y="0"/>
                    <a:pt x="24336" y="8"/>
                    <a:pt x="24240" y="23"/>
                  </a:cubicBezTo>
                  <a:lnTo>
                    <a:pt x="302" y="3793"/>
                  </a:lnTo>
                  <a:cubicBezTo>
                    <a:pt x="68" y="3827"/>
                    <a:pt x="1" y="4132"/>
                    <a:pt x="200" y="4260"/>
                  </a:cubicBezTo>
                  <a:lnTo>
                    <a:pt x="207" y="4266"/>
                  </a:lnTo>
                  <a:cubicBezTo>
                    <a:pt x="730" y="4614"/>
                    <a:pt x="1343" y="4796"/>
                    <a:pt x="1965" y="4796"/>
                  </a:cubicBezTo>
                  <a:cubicBezTo>
                    <a:pt x="2124" y="4796"/>
                    <a:pt x="2283" y="4785"/>
                    <a:pt x="2441" y="4761"/>
                  </a:cubicBezTo>
                  <a:lnTo>
                    <a:pt x="23489" y="1562"/>
                  </a:lnTo>
                  <a:cubicBezTo>
                    <a:pt x="23575" y="1549"/>
                    <a:pt x="23660" y="1543"/>
                    <a:pt x="23745" y="1543"/>
                  </a:cubicBezTo>
                  <a:cubicBezTo>
                    <a:pt x="24335" y="1543"/>
                    <a:pt x="24896" y="1846"/>
                    <a:pt x="25200" y="2367"/>
                  </a:cubicBezTo>
                  <a:cubicBezTo>
                    <a:pt x="25532" y="2928"/>
                    <a:pt x="25839" y="3716"/>
                    <a:pt x="25958" y="4777"/>
                  </a:cubicBezTo>
                  <a:cubicBezTo>
                    <a:pt x="26055" y="5653"/>
                    <a:pt x="25464" y="6461"/>
                    <a:pt x="24599" y="6634"/>
                  </a:cubicBezTo>
                  <a:cubicBezTo>
                    <a:pt x="20311" y="7482"/>
                    <a:pt x="7365" y="10048"/>
                    <a:pt x="3886" y="10738"/>
                  </a:cubicBezTo>
                  <a:cubicBezTo>
                    <a:pt x="3351" y="10843"/>
                    <a:pt x="2928" y="11245"/>
                    <a:pt x="2790" y="11769"/>
                  </a:cubicBezTo>
                  <a:lnTo>
                    <a:pt x="2790" y="11776"/>
                  </a:lnTo>
                  <a:cubicBezTo>
                    <a:pt x="2744" y="11945"/>
                    <a:pt x="2870" y="12102"/>
                    <a:pt x="3035" y="12102"/>
                  </a:cubicBezTo>
                  <a:cubicBezTo>
                    <a:pt x="3052" y="12102"/>
                    <a:pt x="3070" y="12101"/>
                    <a:pt x="3087" y="12097"/>
                  </a:cubicBezTo>
                  <a:lnTo>
                    <a:pt x="25775" y="7695"/>
                  </a:lnTo>
                  <a:cubicBezTo>
                    <a:pt x="26816" y="7495"/>
                    <a:pt x="27581" y="6582"/>
                    <a:pt x="27574" y="5524"/>
                  </a:cubicBezTo>
                  <a:cubicBezTo>
                    <a:pt x="27553" y="2857"/>
                    <a:pt x="26546" y="1315"/>
                    <a:pt x="25809" y="541"/>
                  </a:cubicBezTo>
                  <a:cubicBezTo>
                    <a:pt x="25473" y="189"/>
                    <a:pt x="25007" y="0"/>
                    <a:pt x="24528"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6" name="Google Shape;1956;p39">
              <a:extLst>
                <a:ext uri="{FF2B5EF4-FFF2-40B4-BE49-F238E27FC236}">
                  <a16:creationId xmlns:a16="http://schemas.microsoft.com/office/drawing/2014/main" id="{1D25BD3A-9D57-9F13-6359-5A9288BA18DE}"/>
                </a:ext>
              </a:extLst>
            </p:cNvPr>
            <p:cNvSpPr/>
            <p:nvPr/>
          </p:nvSpPr>
          <p:spPr>
            <a:xfrm>
              <a:off x="7527236" y="1678400"/>
              <a:ext cx="596965" cy="230620"/>
            </a:xfrm>
            <a:custGeom>
              <a:avLst/>
              <a:gdLst/>
              <a:ahLst/>
              <a:cxnLst/>
              <a:rect l="l" t="t" r="r" b="b"/>
              <a:pathLst>
                <a:path w="23540" h="9094" extrusionOk="0">
                  <a:moveTo>
                    <a:pt x="21503" y="0"/>
                  </a:moveTo>
                  <a:cubicBezTo>
                    <a:pt x="21439" y="0"/>
                    <a:pt x="21375" y="5"/>
                    <a:pt x="21311" y="15"/>
                  </a:cubicBezTo>
                  <a:lnTo>
                    <a:pt x="0" y="3369"/>
                  </a:lnTo>
                  <a:cubicBezTo>
                    <a:pt x="470" y="3951"/>
                    <a:pt x="910" y="4667"/>
                    <a:pt x="1210" y="5536"/>
                  </a:cubicBezTo>
                  <a:cubicBezTo>
                    <a:pt x="1664" y="6838"/>
                    <a:pt x="1725" y="8086"/>
                    <a:pt x="1640" y="9093"/>
                  </a:cubicBezTo>
                  <a:lnTo>
                    <a:pt x="22528" y="5043"/>
                  </a:lnTo>
                  <a:cubicBezTo>
                    <a:pt x="23124" y="4928"/>
                    <a:pt x="23540" y="4386"/>
                    <a:pt x="23510" y="3781"/>
                  </a:cubicBezTo>
                  <a:cubicBezTo>
                    <a:pt x="23428" y="2169"/>
                    <a:pt x="22924" y="1117"/>
                    <a:pt x="22461" y="478"/>
                  </a:cubicBezTo>
                  <a:cubicBezTo>
                    <a:pt x="22238" y="169"/>
                    <a:pt x="21878" y="0"/>
                    <a:pt x="21503" y="0"/>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7" name="Google Shape;1957;p39">
              <a:extLst>
                <a:ext uri="{FF2B5EF4-FFF2-40B4-BE49-F238E27FC236}">
                  <a16:creationId xmlns:a16="http://schemas.microsoft.com/office/drawing/2014/main" id="{90658DBF-BDC6-2417-788C-4652FBA8B218}"/>
                </a:ext>
              </a:extLst>
            </p:cNvPr>
            <p:cNvSpPr/>
            <p:nvPr/>
          </p:nvSpPr>
          <p:spPr>
            <a:xfrm>
              <a:off x="7628546" y="1779381"/>
              <a:ext cx="411257" cy="84422"/>
            </a:xfrm>
            <a:custGeom>
              <a:avLst/>
              <a:gdLst/>
              <a:ahLst/>
              <a:cxnLst/>
              <a:rect l="l" t="t" r="r" b="b"/>
              <a:pathLst>
                <a:path w="16217" h="3329" extrusionOk="0">
                  <a:moveTo>
                    <a:pt x="16058" y="1"/>
                  </a:moveTo>
                  <a:cubicBezTo>
                    <a:pt x="16050" y="1"/>
                    <a:pt x="16042" y="1"/>
                    <a:pt x="16033" y="3"/>
                  </a:cubicBezTo>
                  <a:cubicBezTo>
                    <a:pt x="10714" y="950"/>
                    <a:pt x="5447" y="2194"/>
                    <a:pt x="129" y="3155"/>
                  </a:cubicBezTo>
                  <a:cubicBezTo>
                    <a:pt x="1" y="3177"/>
                    <a:pt x="53" y="3328"/>
                    <a:pt x="165" y="3328"/>
                  </a:cubicBezTo>
                  <a:cubicBezTo>
                    <a:pt x="171" y="3328"/>
                    <a:pt x="178" y="3328"/>
                    <a:pt x="185" y="3327"/>
                  </a:cubicBezTo>
                  <a:cubicBezTo>
                    <a:pt x="5488" y="2471"/>
                    <a:pt x="10904" y="1602"/>
                    <a:pt x="16090" y="179"/>
                  </a:cubicBezTo>
                  <a:cubicBezTo>
                    <a:pt x="16217" y="144"/>
                    <a:pt x="16167" y="1"/>
                    <a:pt x="16058"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8" name="Google Shape;1958;p39">
              <a:extLst>
                <a:ext uri="{FF2B5EF4-FFF2-40B4-BE49-F238E27FC236}">
                  <a16:creationId xmlns:a16="http://schemas.microsoft.com/office/drawing/2014/main" id="{F6D65991-C6DC-EB1C-66D4-8730E307C5E6}"/>
                </a:ext>
              </a:extLst>
            </p:cNvPr>
            <p:cNvSpPr/>
            <p:nvPr/>
          </p:nvSpPr>
          <p:spPr>
            <a:xfrm>
              <a:off x="7617692" y="1714765"/>
              <a:ext cx="457639" cy="91092"/>
            </a:xfrm>
            <a:custGeom>
              <a:avLst/>
              <a:gdLst/>
              <a:ahLst/>
              <a:cxnLst/>
              <a:rect l="l" t="t" r="r" b="b"/>
              <a:pathLst>
                <a:path w="18046" h="3592" extrusionOk="0">
                  <a:moveTo>
                    <a:pt x="17859" y="1"/>
                  </a:moveTo>
                  <a:cubicBezTo>
                    <a:pt x="17852" y="1"/>
                    <a:pt x="17844" y="1"/>
                    <a:pt x="17837" y="2"/>
                  </a:cubicBezTo>
                  <a:cubicBezTo>
                    <a:pt x="11903" y="823"/>
                    <a:pt x="6010" y="2240"/>
                    <a:pt x="137" y="3400"/>
                  </a:cubicBezTo>
                  <a:cubicBezTo>
                    <a:pt x="1" y="3429"/>
                    <a:pt x="55" y="3592"/>
                    <a:pt x="174" y="3592"/>
                  </a:cubicBezTo>
                  <a:cubicBezTo>
                    <a:pt x="182" y="3592"/>
                    <a:pt x="190" y="3591"/>
                    <a:pt x="198" y="3590"/>
                  </a:cubicBezTo>
                  <a:cubicBezTo>
                    <a:pt x="6084" y="2494"/>
                    <a:pt x="12086" y="1632"/>
                    <a:pt x="17898" y="198"/>
                  </a:cubicBezTo>
                  <a:cubicBezTo>
                    <a:pt x="18045" y="163"/>
                    <a:pt x="17983" y="1"/>
                    <a:pt x="17859"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9" name="Google Shape;1959;p39">
              <a:extLst>
                <a:ext uri="{FF2B5EF4-FFF2-40B4-BE49-F238E27FC236}">
                  <a16:creationId xmlns:a16="http://schemas.microsoft.com/office/drawing/2014/main" id="{F00F51FE-CC05-708C-2ADE-97F7EEF09033}"/>
                </a:ext>
              </a:extLst>
            </p:cNvPr>
            <p:cNvSpPr/>
            <p:nvPr/>
          </p:nvSpPr>
          <p:spPr>
            <a:xfrm>
              <a:off x="7755620" y="3202090"/>
              <a:ext cx="785615" cy="487564"/>
            </a:xfrm>
            <a:custGeom>
              <a:avLst/>
              <a:gdLst/>
              <a:ahLst/>
              <a:cxnLst/>
              <a:rect l="l" t="t" r="r" b="b"/>
              <a:pathLst>
                <a:path w="30979" h="19226" extrusionOk="0">
                  <a:moveTo>
                    <a:pt x="3210" y="1"/>
                  </a:moveTo>
                  <a:cubicBezTo>
                    <a:pt x="3055" y="1"/>
                    <a:pt x="2918" y="124"/>
                    <a:pt x="2915" y="288"/>
                  </a:cubicBezTo>
                  <a:cubicBezTo>
                    <a:pt x="2912" y="514"/>
                    <a:pt x="2905" y="853"/>
                    <a:pt x="2892" y="1258"/>
                  </a:cubicBezTo>
                  <a:lnTo>
                    <a:pt x="29037" y="9028"/>
                  </a:lnTo>
                  <a:cubicBezTo>
                    <a:pt x="29373" y="9126"/>
                    <a:pt x="29596" y="9451"/>
                    <a:pt x="29569" y="9799"/>
                  </a:cubicBezTo>
                  <a:cubicBezTo>
                    <a:pt x="29468" y="11101"/>
                    <a:pt x="29132" y="12578"/>
                    <a:pt x="28575" y="14188"/>
                  </a:cubicBezTo>
                  <a:cubicBezTo>
                    <a:pt x="27645" y="16865"/>
                    <a:pt x="26732" y="17630"/>
                    <a:pt x="26387" y="17833"/>
                  </a:cubicBezTo>
                  <a:lnTo>
                    <a:pt x="440" y="10834"/>
                  </a:lnTo>
                  <a:cubicBezTo>
                    <a:pt x="311" y="11057"/>
                    <a:pt x="194" y="11249"/>
                    <a:pt x="105" y="11395"/>
                  </a:cubicBezTo>
                  <a:cubicBezTo>
                    <a:pt x="1" y="11561"/>
                    <a:pt x="88" y="11780"/>
                    <a:pt x="278" y="11831"/>
                  </a:cubicBezTo>
                  <a:lnTo>
                    <a:pt x="26397" y="19225"/>
                  </a:lnTo>
                  <a:cubicBezTo>
                    <a:pt x="26397" y="19225"/>
                    <a:pt x="26397" y="19225"/>
                    <a:pt x="26397" y="19225"/>
                  </a:cubicBezTo>
                  <a:cubicBezTo>
                    <a:pt x="26424" y="19225"/>
                    <a:pt x="28248" y="19208"/>
                    <a:pt x="29836" y="14627"/>
                  </a:cubicBezTo>
                  <a:cubicBezTo>
                    <a:pt x="30424" y="12933"/>
                    <a:pt x="30789" y="11344"/>
                    <a:pt x="30904" y="9904"/>
                  </a:cubicBezTo>
                  <a:cubicBezTo>
                    <a:pt x="30979" y="8924"/>
                    <a:pt x="30360" y="8024"/>
                    <a:pt x="29416" y="7747"/>
                  </a:cubicBezTo>
                  <a:lnTo>
                    <a:pt x="3284" y="10"/>
                  </a:lnTo>
                  <a:cubicBezTo>
                    <a:pt x="3259" y="4"/>
                    <a:pt x="3234" y="1"/>
                    <a:pt x="3210"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0" name="Google Shape;1960;p39">
              <a:extLst>
                <a:ext uri="{FF2B5EF4-FFF2-40B4-BE49-F238E27FC236}">
                  <a16:creationId xmlns:a16="http://schemas.microsoft.com/office/drawing/2014/main" id="{22A6E1C9-9D43-7F39-B899-1B28936608A4}"/>
                </a:ext>
              </a:extLst>
            </p:cNvPr>
            <p:cNvSpPr/>
            <p:nvPr/>
          </p:nvSpPr>
          <p:spPr>
            <a:xfrm>
              <a:off x="7804589" y="3244618"/>
              <a:ext cx="701573" cy="409710"/>
            </a:xfrm>
            <a:custGeom>
              <a:avLst/>
              <a:gdLst/>
              <a:ahLst/>
              <a:cxnLst/>
              <a:rect l="l" t="t" r="r" b="b"/>
              <a:pathLst>
                <a:path w="27665" h="16156" extrusionOk="0">
                  <a:moveTo>
                    <a:pt x="2279" y="0"/>
                  </a:moveTo>
                  <a:cubicBezTo>
                    <a:pt x="2239" y="941"/>
                    <a:pt x="2161" y="2205"/>
                    <a:pt x="2005" y="3622"/>
                  </a:cubicBezTo>
                  <a:cubicBezTo>
                    <a:pt x="1788" y="5624"/>
                    <a:pt x="791" y="7787"/>
                    <a:pt x="0" y="9235"/>
                  </a:cubicBezTo>
                  <a:lnTo>
                    <a:pt x="24456" y="16156"/>
                  </a:lnTo>
                  <a:cubicBezTo>
                    <a:pt x="24801" y="15953"/>
                    <a:pt x="25714" y="15188"/>
                    <a:pt x="26644" y="12511"/>
                  </a:cubicBezTo>
                  <a:cubicBezTo>
                    <a:pt x="27201" y="10901"/>
                    <a:pt x="27537" y="9424"/>
                    <a:pt x="27638" y="8122"/>
                  </a:cubicBezTo>
                  <a:cubicBezTo>
                    <a:pt x="27665" y="7774"/>
                    <a:pt x="27442" y="7449"/>
                    <a:pt x="27106" y="7351"/>
                  </a:cubicBezTo>
                  <a:lnTo>
                    <a:pt x="2279" y="0"/>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1" name="Google Shape;1961;p39">
              <a:extLst>
                <a:ext uri="{FF2B5EF4-FFF2-40B4-BE49-F238E27FC236}">
                  <a16:creationId xmlns:a16="http://schemas.microsoft.com/office/drawing/2014/main" id="{89EF7D43-5C9F-9B02-88DB-D82E180BEFFB}"/>
                </a:ext>
              </a:extLst>
            </p:cNvPr>
            <p:cNvSpPr/>
            <p:nvPr/>
          </p:nvSpPr>
          <p:spPr>
            <a:xfrm>
              <a:off x="7838088" y="3425836"/>
              <a:ext cx="407301" cy="109477"/>
            </a:xfrm>
            <a:custGeom>
              <a:avLst/>
              <a:gdLst/>
              <a:ahLst/>
              <a:cxnLst/>
              <a:rect l="l" t="t" r="r" b="b"/>
              <a:pathLst>
                <a:path w="16061" h="4317" extrusionOk="0">
                  <a:moveTo>
                    <a:pt x="190" y="0"/>
                  </a:moveTo>
                  <a:cubicBezTo>
                    <a:pt x="61" y="0"/>
                    <a:pt x="0" y="173"/>
                    <a:pt x="147" y="202"/>
                  </a:cubicBezTo>
                  <a:cubicBezTo>
                    <a:pt x="5516" y="1233"/>
                    <a:pt x="10672" y="2829"/>
                    <a:pt x="15920" y="4313"/>
                  </a:cubicBezTo>
                  <a:cubicBezTo>
                    <a:pt x="15927" y="4315"/>
                    <a:pt x="15934" y="4316"/>
                    <a:pt x="15941" y="4316"/>
                  </a:cubicBezTo>
                  <a:cubicBezTo>
                    <a:pt x="16009" y="4316"/>
                    <a:pt x="16060" y="4222"/>
                    <a:pt x="15984" y="4191"/>
                  </a:cubicBezTo>
                  <a:cubicBezTo>
                    <a:pt x="10973" y="2150"/>
                    <a:pt x="5519" y="949"/>
                    <a:pt x="214" y="2"/>
                  </a:cubicBezTo>
                  <a:cubicBezTo>
                    <a:pt x="206" y="1"/>
                    <a:pt x="198" y="0"/>
                    <a:pt x="190"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2" name="Google Shape;1962;p39">
              <a:extLst>
                <a:ext uri="{FF2B5EF4-FFF2-40B4-BE49-F238E27FC236}">
                  <a16:creationId xmlns:a16="http://schemas.microsoft.com/office/drawing/2014/main" id="{22A25EE1-52BD-DAB6-B160-B7667C22E383}"/>
                </a:ext>
              </a:extLst>
            </p:cNvPr>
            <p:cNvSpPr/>
            <p:nvPr/>
          </p:nvSpPr>
          <p:spPr>
            <a:xfrm>
              <a:off x="7855079" y="3338042"/>
              <a:ext cx="492407" cy="150332"/>
            </a:xfrm>
            <a:custGeom>
              <a:avLst/>
              <a:gdLst/>
              <a:ahLst/>
              <a:cxnLst/>
              <a:rect l="l" t="t" r="r" b="b"/>
              <a:pathLst>
                <a:path w="19417" h="5928" extrusionOk="0">
                  <a:moveTo>
                    <a:pt x="195" y="0"/>
                  </a:moveTo>
                  <a:cubicBezTo>
                    <a:pt x="87" y="0"/>
                    <a:pt x="0" y="159"/>
                    <a:pt x="129" y="208"/>
                  </a:cubicBezTo>
                  <a:cubicBezTo>
                    <a:pt x="3162" y="1378"/>
                    <a:pt x="6263" y="2375"/>
                    <a:pt x="9377" y="3315"/>
                  </a:cubicBezTo>
                  <a:cubicBezTo>
                    <a:pt x="12598" y="4293"/>
                    <a:pt x="15899" y="5331"/>
                    <a:pt x="19219" y="5926"/>
                  </a:cubicBezTo>
                  <a:cubicBezTo>
                    <a:pt x="19228" y="5927"/>
                    <a:pt x="19236" y="5928"/>
                    <a:pt x="19245" y="5928"/>
                  </a:cubicBezTo>
                  <a:cubicBezTo>
                    <a:pt x="19362" y="5928"/>
                    <a:pt x="19416" y="5777"/>
                    <a:pt x="19280" y="5733"/>
                  </a:cubicBezTo>
                  <a:cubicBezTo>
                    <a:pt x="16128" y="4719"/>
                    <a:pt x="12883" y="3968"/>
                    <a:pt x="9711" y="3018"/>
                  </a:cubicBezTo>
                  <a:cubicBezTo>
                    <a:pt x="6533" y="2068"/>
                    <a:pt x="3388" y="1013"/>
                    <a:pt x="228" y="5"/>
                  </a:cubicBezTo>
                  <a:cubicBezTo>
                    <a:pt x="217" y="2"/>
                    <a:pt x="206" y="0"/>
                    <a:pt x="195"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3" name="Google Shape;1963;p39">
              <a:extLst>
                <a:ext uri="{FF2B5EF4-FFF2-40B4-BE49-F238E27FC236}">
                  <a16:creationId xmlns:a16="http://schemas.microsoft.com/office/drawing/2014/main" id="{62CB59F8-E4CC-5220-FF3E-07438F14EE9F}"/>
                </a:ext>
              </a:extLst>
            </p:cNvPr>
            <p:cNvSpPr/>
            <p:nvPr/>
          </p:nvSpPr>
          <p:spPr>
            <a:xfrm>
              <a:off x="7973049" y="3332767"/>
              <a:ext cx="325643" cy="76180"/>
            </a:xfrm>
            <a:custGeom>
              <a:avLst/>
              <a:gdLst/>
              <a:ahLst/>
              <a:cxnLst/>
              <a:rect l="l" t="t" r="r" b="b"/>
              <a:pathLst>
                <a:path w="12841" h="3004" extrusionOk="0">
                  <a:moveTo>
                    <a:pt x="255" y="1"/>
                  </a:moveTo>
                  <a:cubicBezTo>
                    <a:pt x="84" y="1"/>
                    <a:pt x="0" y="239"/>
                    <a:pt x="201" y="277"/>
                  </a:cubicBezTo>
                  <a:cubicBezTo>
                    <a:pt x="4383" y="1035"/>
                    <a:pt x="8474" y="2123"/>
                    <a:pt x="12626" y="3000"/>
                  </a:cubicBezTo>
                  <a:cubicBezTo>
                    <a:pt x="12638" y="3002"/>
                    <a:pt x="12650" y="3004"/>
                    <a:pt x="12661" y="3004"/>
                  </a:cubicBezTo>
                  <a:cubicBezTo>
                    <a:pt x="12789" y="3004"/>
                    <a:pt x="12840" y="2837"/>
                    <a:pt x="12694" y="2789"/>
                  </a:cubicBezTo>
                  <a:cubicBezTo>
                    <a:pt x="8681" y="1505"/>
                    <a:pt x="4434" y="744"/>
                    <a:pt x="289" y="4"/>
                  </a:cubicBezTo>
                  <a:cubicBezTo>
                    <a:pt x="277" y="2"/>
                    <a:pt x="266" y="1"/>
                    <a:pt x="255"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4" name="Google Shape;1964;p39">
              <a:extLst>
                <a:ext uri="{FF2B5EF4-FFF2-40B4-BE49-F238E27FC236}">
                  <a16:creationId xmlns:a16="http://schemas.microsoft.com/office/drawing/2014/main" id="{2985F01B-881C-C37D-CAD4-911ED38AEB4B}"/>
                </a:ext>
              </a:extLst>
            </p:cNvPr>
            <p:cNvSpPr/>
            <p:nvPr/>
          </p:nvSpPr>
          <p:spPr>
            <a:xfrm>
              <a:off x="7102776" y="4171248"/>
              <a:ext cx="669519" cy="588672"/>
            </a:xfrm>
            <a:custGeom>
              <a:avLst/>
              <a:gdLst/>
              <a:ahLst/>
              <a:cxnLst/>
              <a:rect l="l" t="t" r="r" b="b"/>
              <a:pathLst>
                <a:path w="26401" h="23213" extrusionOk="0">
                  <a:moveTo>
                    <a:pt x="8014" y="1"/>
                  </a:moveTo>
                  <a:cubicBezTo>
                    <a:pt x="8014" y="1"/>
                    <a:pt x="169" y="15212"/>
                    <a:pt x="0" y="23212"/>
                  </a:cubicBezTo>
                  <a:lnTo>
                    <a:pt x="26400" y="23212"/>
                  </a:lnTo>
                  <a:lnTo>
                    <a:pt x="23235" y="670"/>
                  </a:lnTo>
                  <a:lnTo>
                    <a:pt x="8014" y="1"/>
                  </a:ln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5" name="Google Shape;1965;p39">
              <a:extLst>
                <a:ext uri="{FF2B5EF4-FFF2-40B4-BE49-F238E27FC236}">
                  <a16:creationId xmlns:a16="http://schemas.microsoft.com/office/drawing/2014/main" id="{CA13D351-CEB9-1220-7B9C-D736F2041D92}"/>
                </a:ext>
              </a:extLst>
            </p:cNvPr>
            <p:cNvSpPr/>
            <p:nvPr/>
          </p:nvSpPr>
          <p:spPr>
            <a:xfrm>
              <a:off x="6958990" y="3496791"/>
              <a:ext cx="1271581" cy="707812"/>
            </a:xfrm>
            <a:custGeom>
              <a:avLst/>
              <a:gdLst/>
              <a:ahLst/>
              <a:cxnLst/>
              <a:rect l="l" t="t" r="r" b="b"/>
              <a:pathLst>
                <a:path w="50142" h="27911" extrusionOk="0">
                  <a:moveTo>
                    <a:pt x="21495" y="0"/>
                  </a:moveTo>
                  <a:cubicBezTo>
                    <a:pt x="10909" y="0"/>
                    <a:pt x="8380" y="2606"/>
                    <a:pt x="6614" y="6624"/>
                  </a:cubicBezTo>
                  <a:cubicBezTo>
                    <a:pt x="4545" y="11331"/>
                    <a:pt x="1" y="21082"/>
                    <a:pt x="11331" y="25558"/>
                  </a:cubicBezTo>
                  <a:cubicBezTo>
                    <a:pt x="15706" y="27289"/>
                    <a:pt x="19642" y="27911"/>
                    <a:pt x="23040" y="27911"/>
                  </a:cubicBezTo>
                  <a:cubicBezTo>
                    <a:pt x="31723" y="27911"/>
                    <a:pt x="36889" y="23848"/>
                    <a:pt x="36889" y="23848"/>
                  </a:cubicBezTo>
                  <a:cubicBezTo>
                    <a:pt x="36889" y="23848"/>
                    <a:pt x="38740" y="24734"/>
                    <a:pt x="41044" y="24734"/>
                  </a:cubicBezTo>
                  <a:cubicBezTo>
                    <a:pt x="42998" y="24734"/>
                    <a:pt x="45279" y="24096"/>
                    <a:pt x="47032" y="21738"/>
                  </a:cubicBezTo>
                  <a:cubicBezTo>
                    <a:pt x="50141" y="17558"/>
                    <a:pt x="47229" y="14120"/>
                    <a:pt x="43659" y="14120"/>
                  </a:cubicBezTo>
                  <a:cubicBezTo>
                    <a:pt x="42842" y="14120"/>
                    <a:pt x="41991" y="14300"/>
                    <a:pt x="41169" y="14692"/>
                  </a:cubicBezTo>
                  <a:cubicBezTo>
                    <a:pt x="41169" y="14692"/>
                    <a:pt x="42552" y="1187"/>
                    <a:pt x="27137" y="200"/>
                  </a:cubicBezTo>
                  <a:cubicBezTo>
                    <a:pt x="25037" y="65"/>
                    <a:pt x="23165" y="0"/>
                    <a:pt x="21495" y="0"/>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6" name="Google Shape;1966;p39">
              <a:extLst>
                <a:ext uri="{FF2B5EF4-FFF2-40B4-BE49-F238E27FC236}">
                  <a16:creationId xmlns:a16="http://schemas.microsoft.com/office/drawing/2014/main" id="{B81BBF33-0746-E9AD-32AE-9D089E7CCE17}"/>
                </a:ext>
              </a:extLst>
            </p:cNvPr>
            <p:cNvSpPr/>
            <p:nvPr/>
          </p:nvSpPr>
          <p:spPr>
            <a:xfrm>
              <a:off x="6967789" y="3013848"/>
              <a:ext cx="1205190" cy="936555"/>
            </a:xfrm>
            <a:custGeom>
              <a:avLst/>
              <a:gdLst/>
              <a:ahLst/>
              <a:cxnLst/>
              <a:rect l="l" t="t" r="r" b="b"/>
              <a:pathLst>
                <a:path w="47524" h="36931" extrusionOk="0">
                  <a:moveTo>
                    <a:pt x="18610" y="0"/>
                  </a:moveTo>
                  <a:cubicBezTo>
                    <a:pt x="17705" y="0"/>
                    <a:pt x="16687" y="120"/>
                    <a:pt x="15542" y="391"/>
                  </a:cubicBezTo>
                  <a:cubicBezTo>
                    <a:pt x="6044" y="2633"/>
                    <a:pt x="7833" y="10206"/>
                    <a:pt x="8170" y="11372"/>
                  </a:cubicBezTo>
                  <a:cubicBezTo>
                    <a:pt x="8083" y="11489"/>
                    <a:pt x="7841" y="11527"/>
                    <a:pt x="7496" y="11527"/>
                  </a:cubicBezTo>
                  <a:cubicBezTo>
                    <a:pt x="7170" y="11527"/>
                    <a:pt x="6751" y="11493"/>
                    <a:pt x="6283" y="11461"/>
                  </a:cubicBezTo>
                  <a:cubicBezTo>
                    <a:pt x="5814" y="11427"/>
                    <a:pt x="5295" y="11393"/>
                    <a:pt x="4770" y="11393"/>
                  </a:cubicBezTo>
                  <a:cubicBezTo>
                    <a:pt x="2451" y="11393"/>
                    <a:pt x="0" y="12050"/>
                    <a:pt x="1114" y="16261"/>
                  </a:cubicBezTo>
                  <a:cubicBezTo>
                    <a:pt x="2267" y="20628"/>
                    <a:pt x="6366" y="21802"/>
                    <a:pt x="10439" y="21802"/>
                  </a:cubicBezTo>
                  <a:cubicBezTo>
                    <a:pt x="15171" y="21802"/>
                    <a:pt x="19869" y="20217"/>
                    <a:pt x="19869" y="20217"/>
                  </a:cubicBezTo>
                  <a:lnTo>
                    <a:pt x="19869" y="20217"/>
                  </a:lnTo>
                  <a:cubicBezTo>
                    <a:pt x="19869" y="20217"/>
                    <a:pt x="19061" y="21205"/>
                    <a:pt x="21394" y="23934"/>
                  </a:cubicBezTo>
                  <a:cubicBezTo>
                    <a:pt x="23123" y="25956"/>
                    <a:pt x="25021" y="26550"/>
                    <a:pt x="26851" y="26550"/>
                  </a:cubicBezTo>
                  <a:cubicBezTo>
                    <a:pt x="28152" y="26550"/>
                    <a:pt x="29417" y="26249"/>
                    <a:pt x="30564" y="25949"/>
                  </a:cubicBezTo>
                  <a:cubicBezTo>
                    <a:pt x="31709" y="25650"/>
                    <a:pt x="32736" y="25351"/>
                    <a:pt x="33559" y="25351"/>
                  </a:cubicBezTo>
                  <a:cubicBezTo>
                    <a:pt x="34030" y="25351"/>
                    <a:pt x="34435" y="25450"/>
                    <a:pt x="34756" y="25702"/>
                  </a:cubicBezTo>
                  <a:cubicBezTo>
                    <a:pt x="36988" y="27453"/>
                    <a:pt x="38053" y="36930"/>
                    <a:pt x="38053" y="36930"/>
                  </a:cubicBezTo>
                  <a:lnTo>
                    <a:pt x="40822" y="33736"/>
                  </a:lnTo>
                  <a:cubicBezTo>
                    <a:pt x="47523" y="26824"/>
                    <a:pt x="41813" y="22050"/>
                    <a:pt x="41813" y="22050"/>
                  </a:cubicBezTo>
                  <a:cubicBezTo>
                    <a:pt x="41813" y="22050"/>
                    <a:pt x="46296" y="17397"/>
                    <a:pt x="39544" y="9905"/>
                  </a:cubicBezTo>
                  <a:cubicBezTo>
                    <a:pt x="36737" y="6792"/>
                    <a:pt x="33901" y="5882"/>
                    <a:pt x="31545" y="5882"/>
                  </a:cubicBezTo>
                  <a:cubicBezTo>
                    <a:pt x="29142" y="5882"/>
                    <a:pt x="27238" y="6828"/>
                    <a:pt x="26375" y="7349"/>
                  </a:cubicBezTo>
                  <a:cubicBezTo>
                    <a:pt x="26316" y="7384"/>
                    <a:pt x="26252" y="7401"/>
                    <a:pt x="26190" y="7401"/>
                  </a:cubicBezTo>
                  <a:cubicBezTo>
                    <a:pt x="26014" y="7401"/>
                    <a:pt x="25850" y="7270"/>
                    <a:pt x="25830" y="7075"/>
                  </a:cubicBezTo>
                  <a:cubicBezTo>
                    <a:pt x="25651" y="5266"/>
                    <a:pt x="24607" y="0"/>
                    <a:pt x="1861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7" name="Google Shape;1967;p39">
              <a:extLst>
                <a:ext uri="{FF2B5EF4-FFF2-40B4-BE49-F238E27FC236}">
                  <a16:creationId xmlns:a16="http://schemas.microsoft.com/office/drawing/2014/main" id="{F8DC764D-4253-ABEC-018E-0F6703B5B61B}"/>
                </a:ext>
              </a:extLst>
            </p:cNvPr>
            <p:cNvSpPr/>
            <p:nvPr/>
          </p:nvSpPr>
          <p:spPr>
            <a:xfrm>
              <a:off x="7056546" y="3851340"/>
              <a:ext cx="705453" cy="353209"/>
            </a:xfrm>
            <a:custGeom>
              <a:avLst/>
              <a:gdLst/>
              <a:ahLst/>
              <a:cxnLst/>
              <a:rect l="l" t="t" r="r" b="b"/>
              <a:pathLst>
                <a:path w="27818" h="13928" extrusionOk="0">
                  <a:moveTo>
                    <a:pt x="1574" y="1"/>
                  </a:moveTo>
                  <a:cubicBezTo>
                    <a:pt x="494" y="1"/>
                    <a:pt x="165" y="1488"/>
                    <a:pt x="110" y="1775"/>
                  </a:cubicBezTo>
                  <a:cubicBezTo>
                    <a:pt x="1" y="5502"/>
                    <a:pt x="1597" y="9251"/>
                    <a:pt x="7484" y="11577"/>
                  </a:cubicBezTo>
                  <a:cubicBezTo>
                    <a:pt x="11801" y="13285"/>
                    <a:pt x="15686" y="13910"/>
                    <a:pt x="19054" y="13927"/>
                  </a:cubicBezTo>
                  <a:cubicBezTo>
                    <a:pt x="25221" y="12203"/>
                    <a:pt x="27817" y="9785"/>
                    <a:pt x="27750" y="6705"/>
                  </a:cubicBezTo>
                  <a:cubicBezTo>
                    <a:pt x="27684" y="3752"/>
                    <a:pt x="26362" y="3157"/>
                    <a:pt x="21834" y="3157"/>
                  </a:cubicBezTo>
                  <a:cubicBezTo>
                    <a:pt x="20401" y="3157"/>
                    <a:pt x="18646" y="3216"/>
                    <a:pt x="16508" y="3280"/>
                  </a:cubicBezTo>
                  <a:cubicBezTo>
                    <a:pt x="16020" y="3294"/>
                    <a:pt x="15549" y="3301"/>
                    <a:pt x="15094" y="3301"/>
                  </a:cubicBezTo>
                  <a:cubicBezTo>
                    <a:pt x="7259" y="3301"/>
                    <a:pt x="4217" y="1245"/>
                    <a:pt x="2412" y="251"/>
                  </a:cubicBezTo>
                  <a:cubicBezTo>
                    <a:pt x="2092" y="74"/>
                    <a:pt x="1815" y="1"/>
                    <a:pt x="1574" y="1"/>
                  </a:cubicBezTo>
                  <a:close/>
                </a:path>
              </a:pathLst>
            </a:custGeom>
            <a:solidFill>
              <a:srgbClr val="493A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8" name="Google Shape;1968;p39">
              <a:extLst>
                <a:ext uri="{FF2B5EF4-FFF2-40B4-BE49-F238E27FC236}">
                  <a16:creationId xmlns:a16="http://schemas.microsoft.com/office/drawing/2014/main" id="{DB5D7AEA-D034-1B4A-B864-69B9CB774125}"/>
                </a:ext>
              </a:extLst>
            </p:cNvPr>
            <p:cNvSpPr/>
            <p:nvPr/>
          </p:nvSpPr>
          <p:spPr>
            <a:xfrm>
              <a:off x="7165692" y="3888466"/>
              <a:ext cx="195649" cy="97254"/>
            </a:xfrm>
            <a:custGeom>
              <a:avLst/>
              <a:gdLst/>
              <a:ahLst/>
              <a:cxnLst/>
              <a:rect l="l" t="t" r="r" b="b"/>
              <a:pathLst>
                <a:path w="7715" h="3835" extrusionOk="0">
                  <a:moveTo>
                    <a:pt x="417" y="1"/>
                  </a:moveTo>
                  <a:cubicBezTo>
                    <a:pt x="177" y="839"/>
                    <a:pt x="1" y="1904"/>
                    <a:pt x="343" y="2327"/>
                  </a:cubicBezTo>
                  <a:cubicBezTo>
                    <a:pt x="623" y="2672"/>
                    <a:pt x="968" y="2783"/>
                    <a:pt x="1290" y="2783"/>
                  </a:cubicBezTo>
                  <a:cubicBezTo>
                    <a:pt x="1861" y="2783"/>
                    <a:pt x="2368" y="2442"/>
                    <a:pt x="2368" y="2441"/>
                  </a:cubicBezTo>
                  <a:lnTo>
                    <a:pt x="2368" y="2441"/>
                  </a:lnTo>
                  <a:cubicBezTo>
                    <a:pt x="2368" y="2442"/>
                    <a:pt x="2151" y="3212"/>
                    <a:pt x="3555" y="3710"/>
                  </a:cubicBezTo>
                  <a:cubicBezTo>
                    <a:pt x="3808" y="3797"/>
                    <a:pt x="4042" y="3835"/>
                    <a:pt x="4255" y="3835"/>
                  </a:cubicBezTo>
                  <a:cubicBezTo>
                    <a:pt x="5205" y="3835"/>
                    <a:pt x="5706" y="3084"/>
                    <a:pt x="5706" y="3084"/>
                  </a:cubicBezTo>
                  <a:cubicBezTo>
                    <a:pt x="5706" y="3084"/>
                    <a:pt x="5773" y="3246"/>
                    <a:pt x="5921" y="3476"/>
                  </a:cubicBezTo>
                  <a:cubicBezTo>
                    <a:pt x="6672" y="2979"/>
                    <a:pt x="7257" y="2374"/>
                    <a:pt x="7714" y="1718"/>
                  </a:cubicBezTo>
                  <a:cubicBezTo>
                    <a:pt x="7301" y="1688"/>
                    <a:pt x="6906" y="1647"/>
                    <a:pt x="6527" y="1603"/>
                  </a:cubicBezTo>
                  <a:lnTo>
                    <a:pt x="6524" y="1603"/>
                  </a:lnTo>
                  <a:cubicBezTo>
                    <a:pt x="6520" y="1600"/>
                    <a:pt x="6513" y="1600"/>
                    <a:pt x="6507" y="1600"/>
                  </a:cubicBezTo>
                  <a:cubicBezTo>
                    <a:pt x="6503" y="1600"/>
                    <a:pt x="6497" y="1600"/>
                    <a:pt x="6490" y="1597"/>
                  </a:cubicBezTo>
                  <a:lnTo>
                    <a:pt x="6469" y="1597"/>
                  </a:lnTo>
                  <a:cubicBezTo>
                    <a:pt x="6466" y="1597"/>
                    <a:pt x="6463" y="1593"/>
                    <a:pt x="6456" y="1593"/>
                  </a:cubicBezTo>
                  <a:lnTo>
                    <a:pt x="6442" y="1593"/>
                  </a:lnTo>
                  <a:cubicBezTo>
                    <a:pt x="6439" y="1593"/>
                    <a:pt x="6439" y="1593"/>
                    <a:pt x="6436" y="1589"/>
                  </a:cubicBezTo>
                  <a:lnTo>
                    <a:pt x="6408" y="1589"/>
                  </a:lnTo>
                  <a:cubicBezTo>
                    <a:pt x="6399" y="1586"/>
                    <a:pt x="6388" y="1586"/>
                    <a:pt x="6378" y="1583"/>
                  </a:cubicBezTo>
                  <a:lnTo>
                    <a:pt x="6375" y="1583"/>
                  </a:lnTo>
                  <a:cubicBezTo>
                    <a:pt x="6365" y="1583"/>
                    <a:pt x="6355" y="1580"/>
                    <a:pt x="6341" y="1580"/>
                  </a:cubicBezTo>
                  <a:cubicBezTo>
                    <a:pt x="3646" y="1241"/>
                    <a:pt x="1783" y="616"/>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9" name="Google Shape;1969;p39">
              <a:extLst>
                <a:ext uri="{FF2B5EF4-FFF2-40B4-BE49-F238E27FC236}">
                  <a16:creationId xmlns:a16="http://schemas.microsoft.com/office/drawing/2014/main" id="{1BBFD362-142A-0FC6-DC7E-94EC8EE1F389}"/>
                </a:ext>
              </a:extLst>
            </p:cNvPr>
            <p:cNvSpPr/>
            <p:nvPr/>
          </p:nvSpPr>
          <p:spPr>
            <a:xfrm>
              <a:off x="7165692" y="3888466"/>
              <a:ext cx="515206" cy="126595"/>
            </a:xfrm>
            <a:custGeom>
              <a:avLst/>
              <a:gdLst/>
              <a:ahLst/>
              <a:cxnLst/>
              <a:rect l="l" t="t" r="r" b="b"/>
              <a:pathLst>
                <a:path w="20316" h="4992" extrusionOk="0">
                  <a:moveTo>
                    <a:pt x="417" y="1"/>
                  </a:moveTo>
                  <a:cubicBezTo>
                    <a:pt x="177" y="839"/>
                    <a:pt x="1" y="1904"/>
                    <a:pt x="343" y="2327"/>
                  </a:cubicBezTo>
                  <a:cubicBezTo>
                    <a:pt x="623" y="2674"/>
                    <a:pt x="966" y="2784"/>
                    <a:pt x="1289" y="2784"/>
                  </a:cubicBezTo>
                  <a:cubicBezTo>
                    <a:pt x="1859" y="2784"/>
                    <a:pt x="2368" y="2442"/>
                    <a:pt x="2368" y="2441"/>
                  </a:cubicBezTo>
                  <a:lnTo>
                    <a:pt x="2368" y="2441"/>
                  </a:lnTo>
                  <a:cubicBezTo>
                    <a:pt x="2368" y="2442"/>
                    <a:pt x="2151" y="3212"/>
                    <a:pt x="3555" y="3710"/>
                  </a:cubicBezTo>
                  <a:cubicBezTo>
                    <a:pt x="3809" y="3799"/>
                    <a:pt x="4042" y="3835"/>
                    <a:pt x="4252" y="3835"/>
                  </a:cubicBezTo>
                  <a:cubicBezTo>
                    <a:pt x="5206" y="3835"/>
                    <a:pt x="5706" y="3084"/>
                    <a:pt x="5706" y="3084"/>
                  </a:cubicBezTo>
                  <a:cubicBezTo>
                    <a:pt x="5706" y="3084"/>
                    <a:pt x="6314" y="4528"/>
                    <a:pt x="7738" y="4835"/>
                  </a:cubicBezTo>
                  <a:cubicBezTo>
                    <a:pt x="7840" y="4857"/>
                    <a:pt x="7944" y="4867"/>
                    <a:pt x="8047" y="4867"/>
                  </a:cubicBezTo>
                  <a:cubicBezTo>
                    <a:pt x="8793" y="4867"/>
                    <a:pt x="9531" y="4339"/>
                    <a:pt x="9982" y="3852"/>
                  </a:cubicBezTo>
                  <a:cubicBezTo>
                    <a:pt x="9982" y="3852"/>
                    <a:pt x="10140" y="4991"/>
                    <a:pt x="12156" y="4991"/>
                  </a:cubicBezTo>
                  <a:cubicBezTo>
                    <a:pt x="12162" y="4991"/>
                    <a:pt x="12167" y="4991"/>
                    <a:pt x="12173" y="4991"/>
                  </a:cubicBezTo>
                  <a:cubicBezTo>
                    <a:pt x="14290" y="4988"/>
                    <a:pt x="14209" y="3923"/>
                    <a:pt x="14209" y="3922"/>
                  </a:cubicBezTo>
                  <a:lnTo>
                    <a:pt x="14209" y="3922"/>
                  </a:lnTo>
                  <a:cubicBezTo>
                    <a:pt x="14209" y="3923"/>
                    <a:pt x="14431" y="4925"/>
                    <a:pt x="15705" y="4925"/>
                  </a:cubicBezTo>
                  <a:cubicBezTo>
                    <a:pt x="15914" y="4925"/>
                    <a:pt x="16151" y="4898"/>
                    <a:pt x="16420" y="4835"/>
                  </a:cubicBezTo>
                  <a:cubicBezTo>
                    <a:pt x="17374" y="4612"/>
                    <a:pt x="17482" y="3568"/>
                    <a:pt x="17482" y="3568"/>
                  </a:cubicBezTo>
                  <a:cubicBezTo>
                    <a:pt x="17482" y="3568"/>
                    <a:pt x="17908" y="3867"/>
                    <a:pt x="18599" y="3867"/>
                  </a:cubicBezTo>
                  <a:cubicBezTo>
                    <a:pt x="18796" y="3867"/>
                    <a:pt x="19014" y="3843"/>
                    <a:pt x="19250" y="3780"/>
                  </a:cubicBezTo>
                  <a:cubicBezTo>
                    <a:pt x="20315" y="3496"/>
                    <a:pt x="19811" y="1772"/>
                    <a:pt x="19811" y="1772"/>
                  </a:cubicBezTo>
                  <a:cubicBezTo>
                    <a:pt x="19162" y="1716"/>
                    <a:pt x="18408" y="1694"/>
                    <a:pt x="17534" y="1694"/>
                  </a:cubicBezTo>
                  <a:cubicBezTo>
                    <a:pt x="16100" y="1694"/>
                    <a:pt x="14345" y="1753"/>
                    <a:pt x="12204" y="1816"/>
                  </a:cubicBezTo>
                  <a:cubicBezTo>
                    <a:pt x="11721" y="1830"/>
                    <a:pt x="11255" y="1837"/>
                    <a:pt x="10805" y="1837"/>
                  </a:cubicBezTo>
                  <a:cubicBezTo>
                    <a:pt x="5536" y="1837"/>
                    <a:pt x="2433" y="910"/>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0" name="Google Shape;1970;p39">
              <a:extLst>
                <a:ext uri="{FF2B5EF4-FFF2-40B4-BE49-F238E27FC236}">
                  <a16:creationId xmlns:a16="http://schemas.microsoft.com/office/drawing/2014/main" id="{9CD61A03-093B-62A9-5885-2EDF85D7734E}"/>
                </a:ext>
              </a:extLst>
            </p:cNvPr>
            <p:cNvSpPr/>
            <p:nvPr/>
          </p:nvSpPr>
          <p:spPr>
            <a:xfrm>
              <a:off x="7284727" y="4090073"/>
              <a:ext cx="307764" cy="114473"/>
            </a:xfrm>
            <a:custGeom>
              <a:avLst/>
              <a:gdLst/>
              <a:ahLst/>
              <a:cxnLst/>
              <a:rect l="l" t="t" r="r" b="b"/>
              <a:pathLst>
                <a:path w="12136" h="4514" extrusionOk="0">
                  <a:moveTo>
                    <a:pt x="8395" y="1"/>
                  </a:moveTo>
                  <a:cubicBezTo>
                    <a:pt x="6077" y="1"/>
                    <a:pt x="5664" y="1768"/>
                    <a:pt x="5664" y="1768"/>
                  </a:cubicBezTo>
                  <a:cubicBezTo>
                    <a:pt x="5664" y="1768"/>
                    <a:pt x="5270" y="22"/>
                    <a:pt x="3175" y="22"/>
                  </a:cubicBezTo>
                  <a:cubicBezTo>
                    <a:pt x="3006" y="22"/>
                    <a:pt x="2826" y="33"/>
                    <a:pt x="2635" y="57"/>
                  </a:cubicBezTo>
                  <a:cubicBezTo>
                    <a:pt x="886" y="281"/>
                    <a:pt x="237" y="1785"/>
                    <a:pt x="1" y="2725"/>
                  </a:cubicBezTo>
                  <a:cubicBezTo>
                    <a:pt x="3716" y="4009"/>
                    <a:pt x="7087" y="4500"/>
                    <a:pt x="10056" y="4513"/>
                  </a:cubicBezTo>
                  <a:cubicBezTo>
                    <a:pt x="10800" y="4304"/>
                    <a:pt x="11493" y="4087"/>
                    <a:pt x="12135" y="3858"/>
                  </a:cubicBezTo>
                  <a:cubicBezTo>
                    <a:pt x="11976" y="1869"/>
                    <a:pt x="10786" y="189"/>
                    <a:pt x="8825" y="20"/>
                  </a:cubicBezTo>
                  <a:cubicBezTo>
                    <a:pt x="8675" y="7"/>
                    <a:pt x="8532" y="1"/>
                    <a:pt x="8395" y="1"/>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1" name="Google Shape;1971;p39">
              <a:extLst>
                <a:ext uri="{FF2B5EF4-FFF2-40B4-BE49-F238E27FC236}">
                  <a16:creationId xmlns:a16="http://schemas.microsoft.com/office/drawing/2014/main" id="{C37E7FE0-C436-6B09-3B71-2111230896F4}"/>
                </a:ext>
              </a:extLst>
            </p:cNvPr>
            <p:cNvSpPr/>
            <p:nvPr/>
          </p:nvSpPr>
          <p:spPr>
            <a:xfrm>
              <a:off x="7969854" y="3366647"/>
              <a:ext cx="28783" cy="99993"/>
            </a:xfrm>
            <a:custGeom>
              <a:avLst/>
              <a:gdLst/>
              <a:ahLst/>
              <a:cxnLst/>
              <a:rect l="l" t="t" r="r" b="b"/>
              <a:pathLst>
                <a:path w="1135" h="3943" extrusionOk="0">
                  <a:moveTo>
                    <a:pt x="171" y="1"/>
                  </a:moveTo>
                  <a:cubicBezTo>
                    <a:pt x="85" y="1"/>
                    <a:pt x="1" y="56"/>
                    <a:pt x="39" y="145"/>
                  </a:cubicBezTo>
                  <a:cubicBezTo>
                    <a:pt x="560" y="1346"/>
                    <a:pt x="702" y="2556"/>
                    <a:pt x="722" y="3851"/>
                  </a:cubicBezTo>
                  <a:cubicBezTo>
                    <a:pt x="724" y="3913"/>
                    <a:pt x="772" y="3942"/>
                    <a:pt x="823" y="3942"/>
                  </a:cubicBezTo>
                  <a:cubicBezTo>
                    <a:pt x="875" y="3942"/>
                    <a:pt x="930" y="3911"/>
                    <a:pt x="939" y="3851"/>
                  </a:cubicBezTo>
                  <a:cubicBezTo>
                    <a:pt x="1134" y="2563"/>
                    <a:pt x="841" y="1261"/>
                    <a:pt x="313" y="81"/>
                  </a:cubicBezTo>
                  <a:cubicBezTo>
                    <a:pt x="289" y="26"/>
                    <a:pt x="229" y="1"/>
                    <a:pt x="171"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2" name="Google Shape;1972;p39">
              <a:extLst>
                <a:ext uri="{FF2B5EF4-FFF2-40B4-BE49-F238E27FC236}">
                  <a16:creationId xmlns:a16="http://schemas.microsoft.com/office/drawing/2014/main" id="{3D59AFF8-B301-3F8E-7ED5-E8D7125190A6}"/>
                </a:ext>
              </a:extLst>
            </p:cNvPr>
            <p:cNvSpPr/>
            <p:nvPr/>
          </p:nvSpPr>
          <p:spPr>
            <a:xfrm>
              <a:off x="7943100" y="3341693"/>
              <a:ext cx="34590" cy="78133"/>
            </a:xfrm>
            <a:custGeom>
              <a:avLst/>
              <a:gdLst/>
              <a:ahLst/>
              <a:cxnLst/>
              <a:rect l="l" t="t" r="r" b="b"/>
              <a:pathLst>
                <a:path w="1364" h="3081" extrusionOk="0">
                  <a:moveTo>
                    <a:pt x="184" y="0"/>
                  </a:moveTo>
                  <a:cubicBezTo>
                    <a:pt x="92" y="0"/>
                    <a:pt x="1" y="60"/>
                    <a:pt x="39" y="159"/>
                  </a:cubicBezTo>
                  <a:cubicBezTo>
                    <a:pt x="398" y="1126"/>
                    <a:pt x="725" y="2106"/>
                    <a:pt x="1182" y="3029"/>
                  </a:cubicBezTo>
                  <a:cubicBezTo>
                    <a:pt x="1198" y="3064"/>
                    <a:pt x="1236" y="3081"/>
                    <a:pt x="1271" y="3081"/>
                  </a:cubicBezTo>
                  <a:cubicBezTo>
                    <a:pt x="1319" y="3081"/>
                    <a:pt x="1363" y="3051"/>
                    <a:pt x="1348" y="2993"/>
                  </a:cubicBezTo>
                  <a:cubicBezTo>
                    <a:pt x="1091" y="1998"/>
                    <a:pt x="692" y="1048"/>
                    <a:pt x="334" y="92"/>
                  </a:cubicBezTo>
                  <a:cubicBezTo>
                    <a:pt x="310" y="28"/>
                    <a:pt x="247" y="0"/>
                    <a:pt x="184"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3" name="Google Shape;1973;p39">
              <a:extLst>
                <a:ext uri="{FF2B5EF4-FFF2-40B4-BE49-F238E27FC236}">
                  <a16:creationId xmlns:a16="http://schemas.microsoft.com/office/drawing/2014/main" id="{A6AA96C7-4360-49EF-A33D-DBB507FE7114}"/>
                </a:ext>
              </a:extLst>
            </p:cNvPr>
            <p:cNvSpPr/>
            <p:nvPr/>
          </p:nvSpPr>
          <p:spPr>
            <a:xfrm>
              <a:off x="7701707" y="3209876"/>
              <a:ext cx="104329" cy="46941"/>
            </a:xfrm>
            <a:custGeom>
              <a:avLst/>
              <a:gdLst/>
              <a:ahLst/>
              <a:cxnLst/>
              <a:rect l="l" t="t" r="r" b="b"/>
              <a:pathLst>
                <a:path w="4114" h="1851" extrusionOk="0">
                  <a:moveTo>
                    <a:pt x="151" y="0"/>
                  </a:moveTo>
                  <a:cubicBezTo>
                    <a:pt x="0" y="0"/>
                    <a:pt x="9" y="211"/>
                    <a:pt x="169" y="228"/>
                  </a:cubicBezTo>
                  <a:cubicBezTo>
                    <a:pt x="1610" y="393"/>
                    <a:pt x="2705" y="1009"/>
                    <a:pt x="3871" y="1827"/>
                  </a:cubicBezTo>
                  <a:cubicBezTo>
                    <a:pt x="3895" y="1843"/>
                    <a:pt x="3921" y="1850"/>
                    <a:pt x="3948" y="1850"/>
                  </a:cubicBezTo>
                  <a:cubicBezTo>
                    <a:pt x="4035" y="1850"/>
                    <a:pt x="4114" y="1771"/>
                    <a:pt x="4033" y="1688"/>
                  </a:cubicBezTo>
                  <a:cubicBezTo>
                    <a:pt x="3053" y="654"/>
                    <a:pt x="1555" y="146"/>
                    <a:pt x="169" y="1"/>
                  </a:cubicBezTo>
                  <a:cubicBezTo>
                    <a:pt x="163" y="1"/>
                    <a:pt x="157" y="0"/>
                    <a:pt x="151"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4" name="Google Shape;1974;p39">
              <a:extLst>
                <a:ext uri="{FF2B5EF4-FFF2-40B4-BE49-F238E27FC236}">
                  <a16:creationId xmlns:a16="http://schemas.microsoft.com/office/drawing/2014/main" id="{521C11E1-D868-E633-1AA7-85FAD13F10BF}"/>
                </a:ext>
              </a:extLst>
            </p:cNvPr>
            <p:cNvSpPr/>
            <p:nvPr/>
          </p:nvSpPr>
          <p:spPr>
            <a:xfrm>
              <a:off x="7719230" y="3227957"/>
              <a:ext cx="80644" cy="51024"/>
            </a:xfrm>
            <a:custGeom>
              <a:avLst/>
              <a:gdLst/>
              <a:ahLst/>
              <a:cxnLst/>
              <a:rect l="l" t="t" r="r" b="b"/>
              <a:pathLst>
                <a:path w="3180" h="2012" extrusionOk="0">
                  <a:moveTo>
                    <a:pt x="238" y="1"/>
                  </a:moveTo>
                  <a:cubicBezTo>
                    <a:pt x="108" y="1"/>
                    <a:pt x="0" y="165"/>
                    <a:pt x="154" y="235"/>
                  </a:cubicBezTo>
                  <a:cubicBezTo>
                    <a:pt x="1182" y="702"/>
                    <a:pt x="2017" y="1364"/>
                    <a:pt x="2943" y="1993"/>
                  </a:cubicBezTo>
                  <a:cubicBezTo>
                    <a:pt x="2961" y="2005"/>
                    <a:pt x="2986" y="2011"/>
                    <a:pt x="3012" y="2011"/>
                  </a:cubicBezTo>
                  <a:cubicBezTo>
                    <a:pt x="3090" y="2011"/>
                    <a:pt x="3180" y="1958"/>
                    <a:pt x="3116" y="1882"/>
                  </a:cubicBezTo>
                  <a:cubicBezTo>
                    <a:pt x="2389" y="1047"/>
                    <a:pt x="1300" y="462"/>
                    <a:pt x="303" y="15"/>
                  </a:cubicBezTo>
                  <a:cubicBezTo>
                    <a:pt x="281" y="5"/>
                    <a:pt x="259" y="1"/>
                    <a:pt x="238"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5" name="Google Shape;1975;p39">
              <a:extLst>
                <a:ext uri="{FF2B5EF4-FFF2-40B4-BE49-F238E27FC236}">
                  <a16:creationId xmlns:a16="http://schemas.microsoft.com/office/drawing/2014/main" id="{CC6A6E65-14E6-832A-5EA7-AF4BD35065B3}"/>
                </a:ext>
              </a:extLst>
            </p:cNvPr>
            <p:cNvSpPr/>
            <p:nvPr/>
          </p:nvSpPr>
          <p:spPr>
            <a:xfrm>
              <a:off x="7467237" y="3095125"/>
              <a:ext cx="42249" cy="83611"/>
            </a:xfrm>
            <a:custGeom>
              <a:avLst/>
              <a:gdLst/>
              <a:ahLst/>
              <a:cxnLst/>
              <a:rect l="l" t="t" r="r" b="b"/>
              <a:pathLst>
                <a:path w="1666" h="3297" extrusionOk="0">
                  <a:moveTo>
                    <a:pt x="207" y="0"/>
                  </a:moveTo>
                  <a:cubicBezTo>
                    <a:pt x="105" y="0"/>
                    <a:pt x="0" y="86"/>
                    <a:pt x="69" y="191"/>
                  </a:cubicBezTo>
                  <a:cubicBezTo>
                    <a:pt x="384" y="689"/>
                    <a:pt x="661" y="1202"/>
                    <a:pt x="891" y="1744"/>
                  </a:cubicBezTo>
                  <a:cubicBezTo>
                    <a:pt x="1098" y="2230"/>
                    <a:pt x="1219" y="2755"/>
                    <a:pt x="1443" y="3231"/>
                  </a:cubicBezTo>
                  <a:cubicBezTo>
                    <a:pt x="1462" y="3272"/>
                    <a:pt x="1516" y="3296"/>
                    <a:pt x="1565" y="3296"/>
                  </a:cubicBezTo>
                  <a:cubicBezTo>
                    <a:pt x="1618" y="3296"/>
                    <a:pt x="1665" y="3269"/>
                    <a:pt x="1662" y="3204"/>
                  </a:cubicBezTo>
                  <a:cubicBezTo>
                    <a:pt x="1588" y="2112"/>
                    <a:pt x="911" y="962"/>
                    <a:pt x="330" y="63"/>
                  </a:cubicBezTo>
                  <a:cubicBezTo>
                    <a:pt x="302" y="19"/>
                    <a:pt x="255" y="0"/>
                    <a:pt x="207"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6" name="Google Shape;1976;p39">
              <a:extLst>
                <a:ext uri="{FF2B5EF4-FFF2-40B4-BE49-F238E27FC236}">
                  <a16:creationId xmlns:a16="http://schemas.microsoft.com/office/drawing/2014/main" id="{C9942323-D05A-CD17-02A6-31A826D3C0A0}"/>
                </a:ext>
              </a:extLst>
            </p:cNvPr>
            <p:cNvSpPr/>
            <p:nvPr/>
          </p:nvSpPr>
          <p:spPr>
            <a:xfrm>
              <a:off x="7453670" y="3130298"/>
              <a:ext cx="38749" cy="79147"/>
            </a:xfrm>
            <a:custGeom>
              <a:avLst/>
              <a:gdLst/>
              <a:ahLst/>
              <a:cxnLst/>
              <a:rect l="l" t="t" r="r" b="b"/>
              <a:pathLst>
                <a:path w="1528" h="3121" extrusionOk="0">
                  <a:moveTo>
                    <a:pt x="216" y="1"/>
                  </a:moveTo>
                  <a:cubicBezTo>
                    <a:pt x="109" y="1"/>
                    <a:pt x="1" y="87"/>
                    <a:pt x="80" y="187"/>
                  </a:cubicBezTo>
                  <a:cubicBezTo>
                    <a:pt x="760" y="1073"/>
                    <a:pt x="970" y="1983"/>
                    <a:pt x="1213" y="3041"/>
                  </a:cubicBezTo>
                  <a:cubicBezTo>
                    <a:pt x="1226" y="3096"/>
                    <a:pt x="1276" y="3121"/>
                    <a:pt x="1328" y="3121"/>
                  </a:cubicBezTo>
                  <a:cubicBezTo>
                    <a:pt x="1393" y="3121"/>
                    <a:pt x="1463" y="3081"/>
                    <a:pt x="1466" y="3011"/>
                  </a:cubicBezTo>
                  <a:cubicBezTo>
                    <a:pt x="1527" y="1962"/>
                    <a:pt x="973" y="864"/>
                    <a:pt x="344" y="59"/>
                  </a:cubicBezTo>
                  <a:cubicBezTo>
                    <a:pt x="313" y="18"/>
                    <a:pt x="264" y="1"/>
                    <a:pt x="216"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7" name="Google Shape;1977;p39">
              <a:extLst>
                <a:ext uri="{FF2B5EF4-FFF2-40B4-BE49-F238E27FC236}">
                  <a16:creationId xmlns:a16="http://schemas.microsoft.com/office/drawing/2014/main" id="{F7CF405F-4C05-33F7-97F0-6A31B58FA7DD}"/>
                </a:ext>
              </a:extLst>
            </p:cNvPr>
            <p:cNvSpPr/>
            <p:nvPr/>
          </p:nvSpPr>
          <p:spPr>
            <a:xfrm>
              <a:off x="7483568" y="3931425"/>
              <a:ext cx="197323" cy="81912"/>
            </a:xfrm>
            <a:custGeom>
              <a:avLst/>
              <a:gdLst/>
              <a:ahLst/>
              <a:cxnLst/>
              <a:rect l="l" t="t" r="r" b="b"/>
              <a:pathLst>
                <a:path w="7781" h="3230" extrusionOk="0">
                  <a:moveTo>
                    <a:pt x="4978" y="0"/>
                  </a:moveTo>
                  <a:cubicBezTo>
                    <a:pt x="3622" y="0"/>
                    <a:pt x="1982" y="51"/>
                    <a:pt x="0" y="112"/>
                  </a:cubicBezTo>
                  <a:cubicBezTo>
                    <a:pt x="226" y="1089"/>
                    <a:pt x="579" y="2097"/>
                    <a:pt x="1119" y="3010"/>
                  </a:cubicBezTo>
                  <a:cubicBezTo>
                    <a:pt x="1711" y="2695"/>
                    <a:pt x="1674" y="2229"/>
                    <a:pt x="1674" y="2228"/>
                  </a:cubicBezTo>
                  <a:lnTo>
                    <a:pt x="1674" y="2228"/>
                  </a:lnTo>
                  <a:cubicBezTo>
                    <a:pt x="1674" y="2229"/>
                    <a:pt x="1897" y="3230"/>
                    <a:pt x="3168" y="3230"/>
                  </a:cubicBezTo>
                  <a:cubicBezTo>
                    <a:pt x="3378" y="3230"/>
                    <a:pt x="3614" y="3202"/>
                    <a:pt x="3885" y="3141"/>
                  </a:cubicBezTo>
                  <a:cubicBezTo>
                    <a:pt x="4839" y="2918"/>
                    <a:pt x="4947" y="1874"/>
                    <a:pt x="4947" y="1874"/>
                  </a:cubicBezTo>
                  <a:cubicBezTo>
                    <a:pt x="4947" y="1874"/>
                    <a:pt x="5373" y="2175"/>
                    <a:pt x="6063" y="2175"/>
                  </a:cubicBezTo>
                  <a:cubicBezTo>
                    <a:pt x="6262" y="2175"/>
                    <a:pt x="6479" y="2147"/>
                    <a:pt x="6715" y="2086"/>
                  </a:cubicBezTo>
                  <a:cubicBezTo>
                    <a:pt x="7780" y="1802"/>
                    <a:pt x="7276" y="78"/>
                    <a:pt x="7276" y="78"/>
                  </a:cubicBezTo>
                  <a:cubicBezTo>
                    <a:pt x="6621" y="20"/>
                    <a:pt x="5860" y="0"/>
                    <a:pt x="497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8" name="Google Shape;1978;p39">
              <a:extLst>
                <a:ext uri="{FF2B5EF4-FFF2-40B4-BE49-F238E27FC236}">
                  <a16:creationId xmlns:a16="http://schemas.microsoft.com/office/drawing/2014/main" id="{5B791DC4-884B-43EC-4BF1-EECCD5C30EF9}"/>
                </a:ext>
              </a:extLst>
            </p:cNvPr>
            <p:cNvSpPr/>
            <p:nvPr/>
          </p:nvSpPr>
          <p:spPr>
            <a:xfrm>
              <a:off x="7409900" y="3752386"/>
              <a:ext cx="57415" cy="32943"/>
            </a:xfrm>
            <a:custGeom>
              <a:avLst/>
              <a:gdLst/>
              <a:ahLst/>
              <a:cxnLst/>
              <a:rect l="l" t="t" r="r" b="b"/>
              <a:pathLst>
                <a:path w="2264" h="1299" extrusionOk="0">
                  <a:moveTo>
                    <a:pt x="143" y="0"/>
                  </a:moveTo>
                  <a:lnTo>
                    <a:pt x="1" y="1005"/>
                  </a:lnTo>
                  <a:lnTo>
                    <a:pt x="2121" y="1299"/>
                  </a:lnTo>
                  <a:lnTo>
                    <a:pt x="2263" y="295"/>
                  </a:lnTo>
                  <a:lnTo>
                    <a:pt x="143" y="0"/>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9" name="Google Shape;1979;p39">
              <a:extLst>
                <a:ext uri="{FF2B5EF4-FFF2-40B4-BE49-F238E27FC236}">
                  <a16:creationId xmlns:a16="http://schemas.microsoft.com/office/drawing/2014/main" id="{17FA169E-3643-9E5D-69FE-075CFE817481}"/>
                </a:ext>
              </a:extLst>
            </p:cNvPr>
            <p:cNvSpPr/>
            <p:nvPr/>
          </p:nvSpPr>
          <p:spPr>
            <a:xfrm>
              <a:off x="7348531" y="3824079"/>
              <a:ext cx="83966" cy="104101"/>
            </a:xfrm>
            <a:custGeom>
              <a:avLst/>
              <a:gdLst/>
              <a:ahLst/>
              <a:cxnLst/>
              <a:rect l="l" t="t" r="r" b="b"/>
              <a:pathLst>
                <a:path w="3311" h="4105" extrusionOk="0">
                  <a:moveTo>
                    <a:pt x="3310" y="0"/>
                  </a:moveTo>
                  <a:lnTo>
                    <a:pt x="2931" y="995"/>
                  </a:lnTo>
                  <a:cubicBezTo>
                    <a:pt x="2931" y="995"/>
                    <a:pt x="1903" y="477"/>
                    <a:pt x="1154" y="477"/>
                  </a:cubicBezTo>
                  <a:cubicBezTo>
                    <a:pt x="956" y="477"/>
                    <a:pt x="777" y="514"/>
                    <a:pt x="642" y="606"/>
                  </a:cubicBezTo>
                  <a:cubicBezTo>
                    <a:pt x="0" y="1042"/>
                    <a:pt x="2258" y="4105"/>
                    <a:pt x="2258" y="4105"/>
                  </a:cubicBezTo>
                  <a:lnTo>
                    <a:pt x="3310" y="0"/>
                  </a:ln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0" name="Google Shape;1980;p39">
              <a:extLst>
                <a:ext uri="{FF2B5EF4-FFF2-40B4-BE49-F238E27FC236}">
                  <a16:creationId xmlns:a16="http://schemas.microsoft.com/office/drawing/2014/main" id="{CE4954A8-7158-23C8-01A1-7A9A21979FB3}"/>
                </a:ext>
              </a:extLst>
            </p:cNvPr>
            <p:cNvSpPr/>
            <p:nvPr/>
          </p:nvSpPr>
          <p:spPr>
            <a:xfrm>
              <a:off x="7320813" y="4188010"/>
              <a:ext cx="879268" cy="330917"/>
            </a:xfrm>
            <a:custGeom>
              <a:avLst/>
              <a:gdLst/>
              <a:ahLst/>
              <a:cxnLst/>
              <a:rect l="l" t="t" r="r" b="b"/>
              <a:pathLst>
                <a:path w="34672" h="13049" extrusionOk="0">
                  <a:moveTo>
                    <a:pt x="29732" y="1"/>
                  </a:moveTo>
                  <a:cubicBezTo>
                    <a:pt x="29710" y="1"/>
                    <a:pt x="29687" y="3"/>
                    <a:pt x="29663" y="9"/>
                  </a:cubicBezTo>
                  <a:cubicBezTo>
                    <a:pt x="28974" y="181"/>
                    <a:pt x="29451" y="2251"/>
                    <a:pt x="27145" y="2785"/>
                  </a:cubicBezTo>
                  <a:cubicBezTo>
                    <a:pt x="25146" y="3252"/>
                    <a:pt x="20477" y="3759"/>
                    <a:pt x="16770" y="3759"/>
                  </a:cubicBezTo>
                  <a:cubicBezTo>
                    <a:pt x="16206" y="3759"/>
                    <a:pt x="15665" y="3747"/>
                    <a:pt x="15158" y="3722"/>
                  </a:cubicBezTo>
                  <a:cubicBezTo>
                    <a:pt x="11608" y="3541"/>
                    <a:pt x="7251" y="1394"/>
                    <a:pt x="4271" y="1394"/>
                  </a:cubicBezTo>
                  <a:cubicBezTo>
                    <a:pt x="3170" y="1394"/>
                    <a:pt x="2256" y="1687"/>
                    <a:pt x="1641" y="2480"/>
                  </a:cubicBezTo>
                  <a:cubicBezTo>
                    <a:pt x="0" y="4594"/>
                    <a:pt x="2267" y="13049"/>
                    <a:pt x="12348" y="13049"/>
                  </a:cubicBezTo>
                  <a:cubicBezTo>
                    <a:pt x="13280" y="13049"/>
                    <a:pt x="14279" y="12976"/>
                    <a:pt x="15347" y="12820"/>
                  </a:cubicBezTo>
                  <a:cubicBezTo>
                    <a:pt x="27980" y="10977"/>
                    <a:pt x="34181" y="4009"/>
                    <a:pt x="34485" y="3397"/>
                  </a:cubicBezTo>
                  <a:cubicBezTo>
                    <a:pt x="34597" y="3175"/>
                    <a:pt x="34466" y="3104"/>
                    <a:pt x="34255" y="3104"/>
                  </a:cubicBezTo>
                  <a:cubicBezTo>
                    <a:pt x="33883" y="3104"/>
                    <a:pt x="33261" y="3323"/>
                    <a:pt x="33261" y="3323"/>
                  </a:cubicBezTo>
                  <a:cubicBezTo>
                    <a:pt x="33261" y="3323"/>
                    <a:pt x="34671" y="1791"/>
                    <a:pt x="34080" y="1639"/>
                  </a:cubicBezTo>
                  <a:cubicBezTo>
                    <a:pt x="34034" y="1627"/>
                    <a:pt x="33984" y="1621"/>
                    <a:pt x="33931" y="1621"/>
                  </a:cubicBezTo>
                  <a:cubicBezTo>
                    <a:pt x="33308" y="1621"/>
                    <a:pt x="32267" y="2403"/>
                    <a:pt x="32267" y="2403"/>
                  </a:cubicBezTo>
                  <a:cubicBezTo>
                    <a:pt x="32267" y="2403"/>
                    <a:pt x="32956" y="665"/>
                    <a:pt x="32419" y="654"/>
                  </a:cubicBezTo>
                  <a:cubicBezTo>
                    <a:pt x="32417" y="654"/>
                    <a:pt x="32416" y="654"/>
                    <a:pt x="32414" y="654"/>
                  </a:cubicBezTo>
                  <a:cubicBezTo>
                    <a:pt x="32104" y="654"/>
                    <a:pt x="31480" y="1181"/>
                    <a:pt x="30999" y="1636"/>
                  </a:cubicBezTo>
                  <a:cubicBezTo>
                    <a:pt x="30917" y="1713"/>
                    <a:pt x="30817" y="1748"/>
                    <a:pt x="30719" y="1748"/>
                  </a:cubicBezTo>
                  <a:cubicBezTo>
                    <a:pt x="30522" y="1748"/>
                    <a:pt x="30331" y="1606"/>
                    <a:pt x="30306" y="1378"/>
                  </a:cubicBezTo>
                  <a:cubicBezTo>
                    <a:pt x="30239" y="742"/>
                    <a:pt x="30085" y="1"/>
                    <a:pt x="29732" y="1"/>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1" name="Google Shape;1981;p39">
              <a:extLst>
                <a:ext uri="{FF2B5EF4-FFF2-40B4-BE49-F238E27FC236}">
                  <a16:creationId xmlns:a16="http://schemas.microsoft.com/office/drawing/2014/main" id="{530B83BE-EC3F-1DFB-1985-96DB835C8C57}"/>
                </a:ext>
              </a:extLst>
            </p:cNvPr>
            <p:cNvSpPr/>
            <p:nvPr/>
          </p:nvSpPr>
          <p:spPr>
            <a:xfrm>
              <a:off x="7671834" y="4434427"/>
              <a:ext cx="201026" cy="82824"/>
            </a:xfrm>
            <a:custGeom>
              <a:avLst/>
              <a:gdLst/>
              <a:ahLst/>
              <a:cxnLst/>
              <a:rect l="l" t="t" r="r" b="b"/>
              <a:pathLst>
                <a:path w="7927" h="3266" extrusionOk="0">
                  <a:moveTo>
                    <a:pt x="4223" y="0"/>
                  </a:moveTo>
                  <a:cubicBezTo>
                    <a:pt x="3948" y="0"/>
                    <a:pt x="3662" y="24"/>
                    <a:pt x="3365" y="74"/>
                  </a:cubicBezTo>
                  <a:cubicBezTo>
                    <a:pt x="937" y="486"/>
                    <a:pt x="214" y="2146"/>
                    <a:pt x="1" y="3265"/>
                  </a:cubicBezTo>
                  <a:cubicBezTo>
                    <a:pt x="488" y="3228"/>
                    <a:pt x="989" y="3181"/>
                    <a:pt x="1505" y="3103"/>
                  </a:cubicBezTo>
                  <a:cubicBezTo>
                    <a:pt x="3873" y="2758"/>
                    <a:pt x="6009" y="2234"/>
                    <a:pt x="7927" y="1605"/>
                  </a:cubicBezTo>
                  <a:cubicBezTo>
                    <a:pt x="7096" y="813"/>
                    <a:pt x="5852" y="0"/>
                    <a:pt x="4223" y="0"/>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2" name="Google Shape;1982;p39">
              <a:extLst>
                <a:ext uri="{FF2B5EF4-FFF2-40B4-BE49-F238E27FC236}">
                  <a16:creationId xmlns:a16="http://schemas.microsoft.com/office/drawing/2014/main" id="{68554BB8-B377-2802-C17F-5D76E3027778}"/>
                </a:ext>
              </a:extLst>
            </p:cNvPr>
            <p:cNvSpPr/>
            <p:nvPr/>
          </p:nvSpPr>
          <p:spPr>
            <a:xfrm>
              <a:off x="7325457" y="4214721"/>
              <a:ext cx="277168" cy="253529"/>
            </a:xfrm>
            <a:custGeom>
              <a:avLst/>
              <a:gdLst/>
              <a:ahLst/>
              <a:cxnLst/>
              <a:rect l="l" t="t" r="r" b="b"/>
              <a:pathLst>
                <a:path w="10185" h="9318" extrusionOk="0">
                  <a:moveTo>
                    <a:pt x="3716" y="1"/>
                  </a:moveTo>
                  <a:cubicBezTo>
                    <a:pt x="2615" y="1"/>
                    <a:pt x="1702" y="294"/>
                    <a:pt x="1086" y="1087"/>
                  </a:cubicBezTo>
                  <a:cubicBezTo>
                    <a:pt x="0" y="2484"/>
                    <a:pt x="629" y="6653"/>
                    <a:pt x="4092" y="9317"/>
                  </a:cubicBezTo>
                  <a:lnTo>
                    <a:pt x="10184" y="1457"/>
                  </a:lnTo>
                  <a:cubicBezTo>
                    <a:pt x="7846" y="794"/>
                    <a:pt x="5527" y="1"/>
                    <a:pt x="3716" y="1"/>
                  </a:cubicBezTo>
                  <a:close/>
                </a:path>
              </a:pathLst>
            </a:custGeom>
            <a:solidFill>
              <a:srgbClr val="0F93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3" name="Google Shape;1983;p39">
              <a:extLst>
                <a:ext uri="{FF2B5EF4-FFF2-40B4-BE49-F238E27FC236}">
                  <a16:creationId xmlns:a16="http://schemas.microsoft.com/office/drawing/2014/main" id="{9C782565-EF74-3E03-9041-A0BD22213202}"/>
                </a:ext>
              </a:extLst>
            </p:cNvPr>
            <p:cNvSpPr/>
            <p:nvPr/>
          </p:nvSpPr>
          <p:spPr>
            <a:xfrm>
              <a:off x="7976955" y="3929827"/>
              <a:ext cx="177745" cy="107956"/>
            </a:xfrm>
            <a:custGeom>
              <a:avLst/>
              <a:gdLst/>
              <a:ahLst/>
              <a:cxnLst/>
              <a:rect l="l" t="t" r="r" b="b"/>
              <a:pathLst>
                <a:path w="7009" h="4257" extrusionOk="0">
                  <a:moveTo>
                    <a:pt x="3617" y="0"/>
                  </a:moveTo>
                  <a:cubicBezTo>
                    <a:pt x="2052" y="0"/>
                    <a:pt x="623" y="1061"/>
                    <a:pt x="91" y="2589"/>
                  </a:cubicBezTo>
                  <a:cubicBezTo>
                    <a:pt x="63" y="2664"/>
                    <a:pt x="101" y="2714"/>
                    <a:pt x="158" y="2738"/>
                  </a:cubicBezTo>
                  <a:cubicBezTo>
                    <a:pt x="81" y="2818"/>
                    <a:pt x="177" y="2935"/>
                    <a:pt x="290" y="2935"/>
                  </a:cubicBezTo>
                  <a:cubicBezTo>
                    <a:pt x="310" y="2935"/>
                    <a:pt x="331" y="2932"/>
                    <a:pt x="351" y="2924"/>
                  </a:cubicBezTo>
                  <a:cubicBezTo>
                    <a:pt x="573" y="2835"/>
                    <a:pt x="838" y="2736"/>
                    <a:pt x="1093" y="2736"/>
                  </a:cubicBezTo>
                  <a:cubicBezTo>
                    <a:pt x="1176" y="2736"/>
                    <a:pt x="1259" y="2747"/>
                    <a:pt x="1338" y="2772"/>
                  </a:cubicBezTo>
                  <a:cubicBezTo>
                    <a:pt x="1581" y="2846"/>
                    <a:pt x="1818" y="3083"/>
                    <a:pt x="1761" y="3357"/>
                  </a:cubicBezTo>
                  <a:cubicBezTo>
                    <a:pt x="1706" y="3630"/>
                    <a:pt x="1355" y="3786"/>
                    <a:pt x="1108" y="3847"/>
                  </a:cubicBezTo>
                  <a:cubicBezTo>
                    <a:pt x="1030" y="3865"/>
                    <a:pt x="956" y="3873"/>
                    <a:pt x="885" y="3873"/>
                  </a:cubicBezTo>
                  <a:cubicBezTo>
                    <a:pt x="682" y="3873"/>
                    <a:pt x="498" y="3813"/>
                    <a:pt x="280" y="3772"/>
                  </a:cubicBezTo>
                  <a:cubicBezTo>
                    <a:pt x="273" y="3771"/>
                    <a:pt x="265" y="3771"/>
                    <a:pt x="257" y="3771"/>
                  </a:cubicBezTo>
                  <a:cubicBezTo>
                    <a:pt x="156" y="3771"/>
                    <a:pt x="0" y="3869"/>
                    <a:pt x="97" y="3975"/>
                  </a:cubicBezTo>
                  <a:cubicBezTo>
                    <a:pt x="271" y="4168"/>
                    <a:pt x="553" y="4256"/>
                    <a:pt x="855" y="4256"/>
                  </a:cubicBezTo>
                  <a:cubicBezTo>
                    <a:pt x="1446" y="4256"/>
                    <a:pt x="2111" y="3920"/>
                    <a:pt x="2180" y="3380"/>
                  </a:cubicBezTo>
                  <a:cubicBezTo>
                    <a:pt x="2231" y="2984"/>
                    <a:pt x="1923" y="2630"/>
                    <a:pt x="1575" y="2491"/>
                  </a:cubicBezTo>
                  <a:cubicBezTo>
                    <a:pt x="1446" y="2440"/>
                    <a:pt x="1315" y="2419"/>
                    <a:pt x="1183" y="2419"/>
                  </a:cubicBezTo>
                  <a:cubicBezTo>
                    <a:pt x="929" y="2419"/>
                    <a:pt x="674" y="2499"/>
                    <a:pt x="436" y="2599"/>
                  </a:cubicBezTo>
                  <a:cubicBezTo>
                    <a:pt x="1014" y="1322"/>
                    <a:pt x="2201" y="431"/>
                    <a:pt x="3630" y="431"/>
                  </a:cubicBezTo>
                  <a:cubicBezTo>
                    <a:pt x="3662" y="431"/>
                    <a:pt x="3694" y="431"/>
                    <a:pt x="3725" y="432"/>
                  </a:cubicBezTo>
                  <a:cubicBezTo>
                    <a:pt x="4050" y="442"/>
                    <a:pt x="4648" y="506"/>
                    <a:pt x="4916" y="712"/>
                  </a:cubicBezTo>
                  <a:cubicBezTo>
                    <a:pt x="5470" y="1146"/>
                    <a:pt x="5517" y="1633"/>
                    <a:pt x="5183" y="2204"/>
                  </a:cubicBezTo>
                  <a:cubicBezTo>
                    <a:pt x="4865" y="2755"/>
                    <a:pt x="4287" y="3171"/>
                    <a:pt x="3844" y="3624"/>
                  </a:cubicBezTo>
                  <a:cubicBezTo>
                    <a:pt x="3728" y="3745"/>
                    <a:pt x="3844" y="3903"/>
                    <a:pt x="3981" y="3903"/>
                  </a:cubicBezTo>
                  <a:cubicBezTo>
                    <a:pt x="4012" y="3903"/>
                    <a:pt x="4043" y="3895"/>
                    <a:pt x="4074" y="3877"/>
                  </a:cubicBezTo>
                  <a:cubicBezTo>
                    <a:pt x="5375" y="3076"/>
                    <a:pt x="7009" y="1004"/>
                    <a:pt x="4814" y="212"/>
                  </a:cubicBezTo>
                  <a:cubicBezTo>
                    <a:pt x="4415" y="68"/>
                    <a:pt x="4011" y="0"/>
                    <a:pt x="3617" y="0"/>
                  </a:cubicBezTo>
                  <a:close/>
                </a:path>
              </a:pathLst>
            </a:custGeom>
            <a:solidFill>
              <a:srgbClr val="3022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4" name="Google Shape;1984;p39">
              <a:extLst>
                <a:ext uri="{FF2B5EF4-FFF2-40B4-BE49-F238E27FC236}">
                  <a16:creationId xmlns:a16="http://schemas.microsoft.com/office/drawing/2014/main" id="{E7BC6B59-0DE2-0474-7EC6-2835F64C975F}"/>
                </a:ext>
              </a:extLst>
            </p:cNvPr>
            <p:cNvSpPr/>
            <p:nvPr/>
          </p:nvSpPr>
          <p:spPr>
            <a:xfrm>
              <a:off x="7497642" y="4114367"/>
              <a:ext cx="59392" cy="31801"/>
            </a:xfrm>
            <a:custGeom>
              <a:avLst/>
              <a:gdLst/>
              <a:ahLst/>
              <a:cxnLst/>
              <a:rect l="l" t="t" r="r" b="b"/>
              <a:pathLst>
                <a:path w="2342" h="1254" extrusionOk="0">
                  <a:moveTo>
                    <a:pt x="177" y="1"/>
                  </a:moveTo>
                  <a:cubicBezTo>
                    <a:pt x="152" y="1"/>
                    <a:pt x="126" y="1"/>
                    <a:pt x="101" y="2"/>
                  </a:cubicBezTo>
                  <a:cubicBezTo>
                    <a:pt x="0" y="5"/>
                    <a:pt x="0" y="134"/>
                    <a:pt x="101" y="137"/>
                  </a:cubicBezTo>
                  <a:cubicBezTo>
                    <a:pt x="980" y="164"/>
                    <a:pt x="1575" y="621"/>
                    <a:pt x="2157" y="1225"/>
                  </a:cubicBezTo>
                  <a:cubicBezTo>
                    <a:pt x="2175" y="1245"/>
                    <a:pt x="2198" y="1253"/>
                    <a:pt x="2221" y="1253"/>
                  </a:cubicBezTo>
                  <a:cubicBezTo>
                    <a:pt x="2282" y="1253"/>
                    <a:pt x="2341" y="1194"/>
                    <a:pt x="2309" y="1128"/>
                  </a:cubicBezTo>
                  <a:cubicBezTo>
                    <a:pt x="1932" y="367"/>
                    <a:pt x="986" y="1"/>
                    <a:pt x="177" y="1"/>
                  </a:cubicBezTo>
                  <a:close/>
                </a:path>
              </a:pathLst>
            </a:custGeom>
            <a:solidFill>
              <a:srgbClr val="4D37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5" name="Google Shape;1985;p39">
              <a:extLst>
                <a:ext uri="{FF2B5EF4-FFF2-40B4-BE49-F238E27FC236}">
                  <a16:creationId xmlns:a16="http://schemas.microsoft.com/office/drawing/2014/main" id="{3E90ECD2-7271-10D0-99DD-D2DE740DE091}"/>
                </a:ext>
              </a:extLst>
            </p:cNvPr>
            <p:cNvSpPr/>
            <p:nvPr/>
          </p:nvSpPr>
          <p:spPr>
            <a:xfrm>
              <a:off x="7388497" y="4338746"/>
              <a:ext cx="42629" cy="68217"/>
            </a:xfrm>
            <a:custGeom>
              <a:avLst/>
              <a:gdLst/>
              <a:ahLst/>
              <a:cxnLst/>
              <a:rect l="l" t="t" r="r" b="b"/>
              <a:pathLst>
                <a:path w="1681" h="2690" extrusionOk="0">
                  <a:moveTo>
                    <a:pt x="133" y="1"/>
                  </a:moveTo>
                  <a:cubicBezTo>
                    <a:pt x="70" y="1"/>
                    <a:pt x="1" y="46"/>
                    <a:pt x="13" y="121"/>
                  </a:cubicBezTo>
                  <a:cubicBezTo>
                    <a:pt x="169" y="1051"/>
                    <a:pt x="625" y="2115"/>
                    <a:pt x="1427" y="2670"/>
                  </a:cubicBezTo>
                  <a:cubicBezTo>
                    <a:pt x="1446" y="2683"/>
                    <a:pt x="1472" y="2689"/>
                    <a:pt x="1500" y="2689"/>
                  </a:cubicBezTo>
                  <a:cubicBezTo>
                    <a:pt x="1584" y="2689"/>
                    <a:pt x="1680" y="2632"/>
                    <a:pt x="1609" y="2549"/>
                  </a:cubicBezTo>
                  <a:cubicBezTo>
                    <a:pt x="966" y="1767"/>
                    <a:pt x="429" y="1094"/>
                    <a:pt x="226" y="70"/>
                  </a:cubicBezTo>
                  <a:cubicBezTo>
                    <a:pt x="217" y="22"/>
                    <a:pt x="176" y="1"/>
                    <a:pt x="133"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DB833A"/>
                </a:solidFill>
                <a:latin typeface="Arial"/>
                <a:cs typeface="Arial"/>
                <a:sym typeface="Arial"/>
              </a:endParaRPr>
            </a:p>
          </p:txBody>
        </p:sp>
        <p:sp>
          <p:nvSpPr>
            <p:cNvPr id="2026" name="Google Shape;1986;p39">
              <a:extLst>
                <a:ext uri="{FF2B5EF4-FFF2-40B4-BE49-F238E27FC236}">
                  <a16:creationId xmlns:a16="http://schemas.microsoft.com/office/drawing/2014/main" id="{FFF5996C-F718-9E0F-636F-361FC2DE4F42}"/>
                </a:ext>
              </a:extLst>
            </p:cNvPr>
            <p:cNvSpPr/>
            <p:nvPr/>
          </p:nvSpPr>
          <p:spPr>
            <a:xfrm>
              <a:off x="7345336" y="4458442"/>
              <a:ext cx="216698" cy="108793"/>
            </a:xfrm>
            <a:custGeom>
              <a:avLst/>
              <a:gdLst/>
              <a:ahLst/>
              <a:cxnLst/>
              <a:rect l="l" t="t" r="r" b="b"/>
              <a:pathLst>
                <a:path w="8545" h="4290" extrusionOk="0">
                  <a:moveTo>
                    <a:pt x="200" y="1"/>
                  </a:moveTo>
                  <a:cubicBezTo>
                    <a:pt x="99" y="1"/>
                    <a:pt x="0" y="111"/>
                    <a:pt x="92" y="205"/>
                  </a:cubicBezTo>
                  <a:cubicBezTo>
                    <a:pt x="2233" y="2396"/>
                    <a:pt x="5235" y="4100"/>
                    <a:pt x="8342" y="4289"/>
                  </a:cubicBezTo>
                  <a:cubicBezTo>
                    <a:pt x="8346" y="4290"/>
                    <a:pt x="8349" y="4290"/>
                    <a:pt x="8353" y="4290"/>
                  </a:cubicBezTo>
                  <a:cubicBezTo>
                    <a:pt x="8503" y="4290"/>
                    <a:pt x="8545" y="4073"/>
                    <a:pt x="8383" y="4043"/>
                  </a:cubicBezTo>
                  <a:cubicBezTo>
                    <a:pt x="5262" y="3420"/>
                    <a:pt x="2574" y="2329"/>
                    <a:pt x="292" y="40"/>
                  </a:cubicBezTo>
                  <a:cubicBezTo>
                    <a:pt x="265" y="12"/>
                    <a:pt x="233" y="1"/>
                    <a:pt x="200"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b="1" kern="0">
                <a:solidFill>
                  <a:srgbClr val="DB833A"/>
                </a:solidFill>
                <a:latin typeface="Arial"/>
                <a:cs typeface="Arial"/>
                <a:sym typeface="Arial"/>
              </a:endParaRPr>
            </a:p>
          </p:txBody>
        </p:sp>
        <p:sp>
          <p:nvSpPr>
            <p:cNvPr id="2027" name="Google Shape;1987;p39">
              <a:extLst>
                <a:ext uri="{FF2B5EF4-FFF2-40B4-BE49-F238E27FC236}">
                  <a16:creationId xmlns:a16="http://schemas.microsoft.com/office/drawing/2014/main" id="{B4B7408A-CA9F-B89C-BEA4-4DFE3E20B329}"/>
                </a:ext>
              </a:extLst>
            </p:cNvPr>
            <p:cNvSpPr/>
            <p:nvPr/>
          </p:nvSpPr>
          <p:spPr>
            <a:xfrm>
              <a:off x="7183715" y="3712930"/>
              <a:ext cx="178615" cy="92329"/>
            </a:xfrm>
            <a:custGeom>
              <a:avLst/>
              <a:gdLst/>
              <a:ahLst/>
              <a:cxnLst/>
              <a:rect l="l" t="t" r="r" b="b"/>
              <a:pathLst>
                <a:path w="2985" h="1543" extrusionOk="0">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8" name="Google Shape;1988;p39">
              <a:extLst>
                <a:ext uri="{FF2B5EF4-FFF2-40B4-BE49-F238E27FC236}">
                  <a16:creationId xmlns:a16="http://schemas.microsoft.com/office/drawing/2014/main" id="{0E789FB2-D286-EE93-A086-D59655B067D4}"/>
                </a:ext>
              </a:extLst>
            </p:cNvPr>
            <p:cNvSpPr/>
            <p:nvPr/>
          </p:nvSpPr>
          <p:spPr>
            <a:xfrm>
              <a:off x="7551395" y="3781381"/>
              <a:ext cx="186334" cy="111776"/>
            </a:xfrm>
            <a:custGeom>
              <a:avLst/>
              <a:gdLst/>
              <a:ahLst/>
              <a:cxnLst/>
              <a:rect l="l" t="t" r="r" b="b"/>
              <a:pathLst>
                <a:path w="3114" h="1868" extrusionOk="0">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9" name="Google Shape;1989;p39">
              <a:extLst>
                <a:ext uri="{FF2B5EF4-FFF2-40B4-BE49-F238E27FC236}">
                  <a16:creationId xmlns:a16="http://schemas.microsoft.com/office/drawing/2014/main" id="{3EF5EA93-8CF4-4B9F-776D-024CF33D7314}"/>
                </a:ext>
              </a:extLst>
            </p:cNvPr>
            <p:cNvSpPr/>
            <p:nvPr/>
          </p:nvSpPr>
          <p:spPr>
            <a:xfrm rot="-1799961">
              <a:off x="7356151" y="3825112"/>
              <a:ext cx="114048" cy="54750"/>
            </a:xfrm>
            <a:custGeom>
              <a:avLst/>
              <a:gdLst/>
              <a:ahLst/>
              <a:cxnLst/>
              <a:rect l="l" t="t" r="r" b="b"/>
              <a:pathLst>
                <a:path w="1906" h="915" extrusionOk="0">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0" name="Google Shape;1990;p39">
              <a:extLst>
                <a:ext uri="{FF2B5EF4-FFF2-40B4-BE49-F238E27FC236}">
                  <a16:creationId xmlns:a16="http://schemas.microsoft.com/office/drawing/2014/main" id="{756F8F86-8E7E-1294-9117-C34A8BFFDA47}"/>
                </a:ext>
              </a:extLst>
            </p:cNvPr>
            <p:cNvSpPr/>
            <p:nvPr/>
          </p:nvSpPr>
          <p:spPr>
            <a:xfrm rot="568351" flipH="1">
              <a:off x="7217559" y="3598783"/>
              <a:ext cx="110928" cy="59317"/>
            </a:xfrm>
            <a:custGeom>
              <a:avLst/>
              <a:gdLst/>
              <a:ahLst/>
              <a:cxnLst/>
              <a:rect l="l" t="t" r="r" b="b"/>
              <a:pathLst>
                <a:path w="2287" h="1223" extrusionOk="0">
                  <a:moveTo>
                    <a:pt x="776" y="0"/>
                  </a:moveTo>
                  <a:cubicBezTo>
                    <a:pt x="526" y="0"/>
                    <a:pt x="310" y="70"/>
                    <a:pt x="200" y="236"/>
                  </a:cubicBezTo>
                  <a:cubicBezTo>
                    <a:pt x="1" y="534"/>
                    <a:pt x="1114" y="1223"/>
                    <a:pt x="1747" y="1223"/>
                  </a:cubicBezTo>
                  <a:cubicBezTo>
                    <a:pt x="1947" y="1223"/>
                    <a:pt x="2099" y="1154"/>
                    <a:pt x="2146" y="983"/>
                  </a:cubicBezTo>
                  <a:cubicBezTo>
                    <a:pt x="2286" y="467"/>
                    <a:pt x="1419" y="0"/>
                    <a:pt x="776" y="0"/>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1" name="Google Shape;1991;p39">
              <a:extLst>
                <a:ext uri="{FF2B5EF4-FFF2-40B4-BE49-F238E27FC236}">
                  <a16:creationId xmlns:a16="http://schemas.microsoft.com/office/drawing/2014/main" id="{CBB43B32-7D91-E6BD-8F77-849CD1C8701B}"/>
                </a:ext>
              </a:extLst>
            </p:cNvPr>
            <p:cNvSpPr/>
            <p:nvPr/>
          </p:nvSpPr>
          <p:spPr>
            <a:xfrm flipH="1">
              <a:off x="7634619" y="3690819"/>
              <a:ext cx="171505" cy="68579"/>
            </a:xfrm>
            <a:custGeom>
              <a:avLst/>
              <a:gdLst/>
              <a:ahLst/>
              <a:cxnLst/>
              <a:rect l="l" t="t" r="r" b="b"/>
              <a:pathLst>
                <a:path w="3536" h="1414" extrusionOk="0">
                  <a:moveTo>
                    <a:pt x="2647" y="1"/>
                  </a:moveTo>
                  <a:cubicBezTo>
                    <a:pt x="1698" y="1"/>
                    <a:pt x="1" y="660"/>
                    <a:pt x="373" y="1356"/>
                  </a:cubicBezTo>
                  <a:cubicBezTo>
                    <a:pt x="395" y="1396"/>
                    <a:pt x="468" y="1414"/>
                    <a:pt x="578" y="1414"/>
                  </a:cubicBezTo>
                  <a:cubicBezTo>
                    <a:pt x="1288" y="1414"/>
                    <a:pt x="3535" y="651"/>
                    <a:pt x="3210" y="175"/>
                  </a:cubicBezTo>
                  <a:cubicBezTo>
                    <a:pt x="3126" y="54"/>
                    <a:pt x="2917" y="1"/>
                    <a:pt x="2647" y="1"/>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2" name="Google Shape;1992;p39">
              <a:extLst>
                <a:ext uri="{FF2B5EF4-FFF2-40B4-BE49-F238E27FC236}">
                  <a16:creationId xmlns:a16="http://schemas.microsoft.com/office/drawing/2014/main" id="{441BFED6-9EB8-421D-D086-444AE425EC69}"/>
                </a:ext>
              </a:extLst>
            </p:cNvPr>
            <p:cNvSpPr/>
            <p:nvPr/>
          </p:nvSpPr>
          <p:spPr>
            <a:xfrm>
              <a:off x="6985800" y="3458000"/>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3" name="Google Shape;1993;p39">
              <a:extLst>
                <a:ext uri="{FF2B5EF4-FFF2-40B4-BE49-F238E27FC236}">
                  <a16:creationId xmlns:a16="http://schemas.microsoft.com/office/drawing/2014/main" id="{48AA4EC9-EAB9-D28A-BF34-114F416526ED}"/>
                </a:ext>
              </a:extLst>
            </p:cNvPr>
            <p:cNvSpPr/>
            <p:nvPr/>
          </p:nvSpPr>
          <p:spPr>
            <a:xfrm>
              <a:off x="7467700" y="3545125"/>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cxnSp>
          <p:nvCxnSpPr>
            <p:cNvPr id="2034" name="Google Shape;1994;p39">
              <a:extLst>
                <a:ext uri="{FF2B5EF4-FFF2-40B4-BE49-F238E27FC236}">
                  <a16:creationId xmlns:a16="http://schemas.microsoft.com/office/drawing/2014/main" id="{C44E0463-9C12-D409-C7BD-65120A8965AC}"/>
                </a:ext>
              </a:extLst>
            </p:cNvPr>
            <p:cNvCxnSpPr/>
            <p:nvPr/>
          </p:nvCxnSpPr>
          <p:spPr>
            <a:xfrm>
              <a:off x="7893100" y="3869325"/>
              <a:ext cx="96000" cy="19500"/>
            </a:xfrm>
            <a:prstGeom prst="straightConnector1">
              <a:avLst/>
            </a:prstGeom>
            <a:noFill/>
            <a:ln w="19050" cap="flat" cmpd="sng">
              <a:solidFill>
                <a:srgbClr val="00959C"/>
              </a:solidFill>
              <a:prstDash val="solid"/>
              <a:round/>
              <a:headEnd type="none" w="med" len="med"/>
              <a:tailEnd type="none" w="med" len="med"/>
            </a:ln>
          </p:spPr>
        </p:cxnSp>
      </p:grpSp>
      <p:sp>
        <p:nvSpPr>
          <p:cNvPr id="110" name="Text Box 12" descr="n89 zalo Cuong Bui">
            <a:extLst>
              <a:ext uri="{FF2B5EF4-FFF2-40B4-BE49-F238E27FC236}">
                <a16:creationId xmlns:a16="http://schemas.microsoft.com/office/drawing/2014/main" id="{A76865CA-013E-429B-83AE-DACCC0F6816E}"/>
              </a:ext>
            </a:extLst>
          </p:cNvPr>
          <p:cNvSpPr txBox="1">
            <a:spLocks noChangeArrowheads="1"/>
          </p:cNvSpPr>
          <p:nvPr/>
        </p:nvSpPr>
        <p:spPr bwMode="auto">
          <a:xfrm>
            <a:off x="6711766" y="2607139"/>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2400" b="1">
                <a:solidFill>
                  <a:srgbClr val="FFFFFF"/>
                </a:solidFill>
                <a:latin typeface="Cambria" panose="02040503050406030204" pitchFamily="18" charset="0"/>
              </a:rPr>
              <a:t>+   +  +   +   + </a:t>
            </a:r>
          </a:p>
        </p:txBody>
      </p:sp>
      <p:sp>
        <p:nvSpPr>
          <p:cNvPr id="111" name="Text Box 13" descr="n89 zalo Cuong Bui">
            <a:extLst>
              <a:ext uri="{FF2B5EF4-FFF2-40B4-BE49-F238E27FC236}">
                <a16:creationId xmlns:a16="http://schemas.microsoft.com/office/drawing/2014/main" id="{85771DBD-7AA6-4EFB-B21B-E5DA434B8987}"/>
              </a:ext>
            </a:extLst>
          </p:cNvPr>
          <p:cNvSpPr txBox="1">
            <a:spLocks noChangeArrowheads="1"/>
          </p:cNvSpPr>
          <p:nvPr/>
        </p:nvSpPr>
        <p:spPr bwMode="auto">
          <a:xfrm>
            <a:off x="6711766" y="4740739"/>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r>
              <a:rPr lang="en-US" altLang="en-US">
                <a:latin typeface="Cambria" panose="02040503050406030204" pitchFamily="18" charset="0"/>
              </a:rPr>
              <a:t>-    -    -    -    -</a:t>
            </a:r>
          </a:p>
        </p:txBody>
      </p:sp>
      <p:sp>
        <p:nvSpPr>
          <p:cNvPr id="112" name="Line 14" descr="n89 zalo Cuong Bui">
            <a:extLst>
              <a:ext uri="{FF2B5EF4-FFF2-40B4-BE49-F238E27FC236}">
                <a16:creationId xmlns:a16="http://schemas.microsoft.com/office/drawing/2014/main" id="{E047C114-7F1C-4076-8DD4-15349564957C}"/>
              </a:ext>
            </a:extLst>
          </p:cNvPr>
          <p:cNvSpPr>
            <a:spLocks noChangeShapeType="1"/>
          </p:cNvSpPr>
          <p:nvPr/>
        </p:nvSpPr>
        <p:spPr bwMode="auto">
          <a:xfrm>
            <a:off x="6896313" y="2911939"/>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113" name="Line 19" descr="n89 zalo Cuong Bui">
            <a:extLst>
              <a:ext uri="{FF2B5EF4-FFF2-40B4-BE49-F238E27FC236}">
                <a16:creationId xmlns:a16="http://schemas.microsoft.com/office/drawing/2014/main" id="{D20185FE-A423-4D8A-AB0E-AEF3829D9174}"/>
              </a:ext>
            </a:extLst>
          </p:cNvPr>
          <p:cNvSpPr>
            <a:spLocks noChangeShapeType="1"/>
          </p:cNvSpPr>
          <p:nvPr/>
        </p:nvSpPr>
        <p:spPr bwMode="auto">
          <a:xfrm>
            <a:off x="6896313" y="4160719"/>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4" name="TextBox 113" descr="n89 zalo Cuong Bui">
                <a:extLst>
                  <a:ext uri="{FF2B5EF4-FFF2-40B4-BE49-F238E27FC236}">
                    <a16:creationId xmlns:a16="http://schemas.microsoft.com/office/drawing/2014/main" id="{61D2D37F-B379-44A3-8109-0D2B6E84C0C5}"/>
                  </a:ext>
                </a:extLst>
              </p:cNvPr>
              <p:cNvSpPr txBox="1"/>
              <p:nvPr/>
            </p:nvSpPr>
            <p:spPr>
              <a:xfrm>
                <a:off x="6084615" y="3877104"/>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𝐸</m:t>
                          </m:r>
                        </m:e>
                      </m:acc>
                    </m:oMath>
                  </m:oMathPara>
                </a14:m>
                <a:endParaRPr lang="vi-VN" sz="2800">
                  <a:solidFill>
                    <a:srgbClr val="0E00DC"/>
                  </a:solidFill>
                </a:endParaRPr>
              </a:p>
            </p:txBody>
          </p:sp>
        </mc:Choice>
        <mc:Fallback xmlns="">
          <p:sp>
            <p:nvSpPr>
              <p:cNvPr id="114" name="TextBox 113" descr="n89 zalo Cuong Bui">
                <a:extLst>
                  <a:ext uri="{FF2B5EF4-FFF2-40B4-BE49-F238E27FC236}">
                    <a16:creationId xmlns:a16="http://schemas.microsoft.com/office/drawing/2014/main" id="{61D2D37F-B379-44A3-8109-0D2B6E84C0C5}"/>
                  </a:ext>
                </a:extLst>
              </p:cNvPr>
              <p:cNvSpPr txBox="1">
                <a:spLocks noRot="1" noChangeAspect="1" noMove="1" noResize="1" noEditPoints="1" noAdjustHandles="1" noChangeArrowheads="1" noChangeShapeType="1" noTextEdit="1"/>
              </p:cNvSpPr>
              <p:nvPr/>
            </p:nvSpPr>
            <p:spPr>
              <a:xfrm>
                <a:off x="6084615" y="3877104"/>
                <a:ext cx="1064333" cy="57547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TextBox 114" descr="n89 zalo Cuong Bui">
                <a:extLst>
                  <a:ext uri="{FF2B5EF4-FFF2-40B4-BE49-F238E27FC236}">
                    <a16:creationId xmlns:a16="http://schemas.microsoft.com/office/drawing/2014/main" id="{CF1D3A1D-3E92-42A7-B36C-11B0E6A5C45F}"/>
                  </a:ext>
                </a:extLst>
              </p:cNvPr>
              <p:cNvSpPr txBox="1"/>
              <p:nvPr/>
            </p:nvSpPr>
            <p:spPr>
              <a:xfrm>
                <a:off x="7756123" y="3124379"/>
                <a:ext cx="429988" cy="3742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𝒒</m:t>
                      </m:r>
                    </m:oMath>
                  </m:oMathPara>
                </a14:m>
                <a:endParaRPr lang="vi-VN" b="1">
                  <a:solidFill>
                    <a:srgbClr val="FF0000"/>
                  </a:solidFill>
                </a:endParaRPr>
              </a:p>
            </p:txBody>
          </p:sp>
        </mc:Choice>
        <mc:Fallback xmlns="">
          <p:sp>
            <p:nvSpPr>
              <p:cNvPr id="115" name="TextBox 114" descr="n89 zalo Cuong Bui">
                <a:extLst>
                  <a:ext uri="{FF2B5EF4-FFF2-40B4-BE49-F238E27FC236}">
                    <a16:creationId xmlns:a16="http://schemas.microsoft.com/office/drawing/2014/main" id="{CF1D3A1D-3E92-42A7-B36C-11B0E6A5C45F}"/>
                  </a:ext>
                </a:extLst>
              </p:cNvPr>
              <p:cNvSpPr txBox="1">
                <a:spLocks noRot="1" noChangeAspect="1" noMove="1" noResize="1" noEditPoints="1" noAdjustHandles="1" noChangeArrowheads="1" noChangeShapeType="1" noTextEdit="1"/>
              </p:cNvSpPr>
              <p:nvPr/>
            </p:nvSpPr>
            <p:spPr>
              <a:xfrm>
                <a:off x="7756123" y="3124379"/>
                <a:ext cx="429988" cy="374240"/>
              </a:xfrm>
              <a:prstGeom prst="rect">
                <a:avLst/>
              </a:prstGeom>
              <a:blipFill>
                <a:blip r:embed="rId4"/>
                <a:stretch>
                  <a:fillRect b="-6557"/>
                </a:stretch>
              </a:blipFill>
            </p:spPr>
            <p:txBody>
              <a:bodyPr/>
              <a:lstStyle/>
              <a:p>
                <a:r>
                  <a:rPr lang="en-US">
                    <a:noFill/>
                  </a:rPr>
                  <a:t> </a:t>
                </a:r>
              </a:p>
            </p:txBody>
          </p:sp>
        </mc:Fallback>
      </mc:AlternateContent>
      <p:grpSp>
        <p:nvGrpSpPr>
          <p:cNvPr id="116" name="Group 115" descr="n89 zalo Cuong Bui">
            <a:extLst>
              <a:ext uri="{FF2B5EF4-FFF2-40B4-BE49-F238E27FC236}">
                <a16:creationId xmlns:a16="http://schemas.microsoft.com/office/drawing/2014/main" id="{58117954-D26B-4344-AC16-BBBCBADBEC52}"/>
              </a:ext>
            </a:extLst>
          </p:cNvPr>
          <p:cNvGrpSpPr/>
          <p:nvPr/>
        </p:nvGrpSpPr>
        <p:grpSpPr>
          <a:xfrm>
            <a:off x="7000700" y="3175808"/>
            <a:ext cx="1064333" cy="853869"/>
            <a:chOff x="1342150" y="3225662"/>
            <a:chExt cx="1064333" cy="853869"/>
          </a:xfrm>
        </p:grpSpPr>
        <p:cxnSp>
          <p:nvCxnSpPr>
            <p:cNvPr id="117" name="Straight Arrow Connector 116">
              <a:extLst>
                <a:ext uri="{FF2B5EF4-FFF2-40B4-BE49-F238E27FC236}">
                  <a16:creationId xmlns:a16="http://schemas.microsoft.com/office/drawing/2014/main" id="{3BBB5596-4A72-434A-B0AC-7FB6B694C694}"/>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118" name="Group 56">
              <a:extLst>
                <a:ext uri="{FF2B5EF4-FFF2-40B4-BE49-F238E27FC236}">
                  <a16:creationId xmlns:a16="http://schemas.microsoft.com/office/drawing/2014/main" id="{C3E19556-6170-44D8-A65F-DA36825969EF}"/>
                </a:ext>
              </a:extLst>
            </p:cNvPr>
            <p:cNvGrpSpPr>
              <a:grpSpLocks/>
            </p:cNvGrpSpPr>
            <p:nvPr/>
          </p:nvGrpSpPr>
          <p:grpSpPr bwMode="auto">
            <a:xfrm>
              <a:off x="1873181" y="3225662"/>
              <a:ext cx="312738" cy="369888"/>
              <a:chOff x="4191" y="1416"/>
              <a:chExt cx="197" cy="233"/>
            </a:xfrm>
          </p:grpSpPr>
          <p:sp>
            <p:nvSpPr>
              <p:cNvPr id="120" name="Oval 15">
                <a:extLst>
                  <a:ext uri="{FF2B5EF4-FFF2-40B4-BE49-F238E27FC236}">
                    <a16:creationId xmlns:a16="http://schemas.microsoft.com/office/drawing/2014/main" id="{404F71BE-AE9E-46B7-B6E1-2742250F832C}"/>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121" name="Text Box 16">
                <a:extLst>
                  <a:ext uri="{FF2B5EF4-FFF2-40B4-BE49-F238E27FC236}">
                    <a16:creationId xmlns:a16="http://schemas.microsoft.com/office/drawing/2014/main" id="{89F55306-592E-4BBE-AA4B-02FEBBF54865}"/>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a:solidFill>
                      <a:srgbClr val="FFFFFF"/>
                    </a:solidFill>
                    <a:latin typeface="Cambria" panose="02040503050406030204" pitchFamily="18" charset="0"/>
                  </a:rPr>
                  <a:t>+</a:t>
                </a:r>
              </a:p>
            </p:txBody>
          </p:sp>
        </p:grpSp>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9D5C33D5-2732-4043-8137-904464E34132}"/>
                    </a:ext>
                  </a:extLst>
                </p:cNvPr>
                <p:cNvSpPr txBox="1"/>
                <p:nvPr/>
              </p:nvSpPr>
              <p:spPr>
                <a:xfrm>
                  <a:off x="1342150" y="350405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xmlns="">
            <p:sp>
              <p:nvSpPr>
                <p:cNvPr id="28" name="TextBox 27">
                  <a:extLst>
                    <a:ext uri="{FF2B5EF4-FFF2-40B4-BE49-F238E27FC236}">
                      <a16:creationId xmlns:a16="http://schemas.microsoft.com/office/drawing/2014/main" id="{9DC696D5-8DDC-D769-B466-38FA75666359}"/>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5"/>
                  <a:stretch>
                    <a:fillRect/>
                  </a:stretch>
                </a:blipFill>
              </p:spPr>
              <p:txBody>
                <a:bodyPr/>
                <a:lstStyle/>
                <a:p>
                  <a:r>
                    <a:rPr lang="en-US">
                      <a:noFill/>
                    </a:rPr>
                    <a:t> </a:t>
                  </a:r>
                </a:p>
              </p:txBody>
            </p:sp>
          </mc:Fallback>
        </mc:AlternateContent>
      </p:grpSp>
      <p:sp>
        <p:nvSpPr>
          <p:cNvPr id="122" name="TextBox 121" descr="n89 zalo Cuong Bui">
            <a:extLst>
              <a:ext uri="{FF2B5EF4-FFF2-40B4-BE49-F238E27FC236}">
                <a16:creationId xmlns:a16="http://schemas.microsoft.com/office/drawing/2014/main" id="{2288E95A-4F30-4634-BF24-2E21CF5C4F7E}"/>
              </a:ext>
            </a:extLst>
          </p:cNvPr>
          <p:cNvSpPr txBox="1"/>
          <p:nvPr/>
        </p:nvSpPr>
        <p:spPr>
          <a:xfrm>
            <a:off x="7248804" y="3130043"/>
            <a:ext cx="544530"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M</a:t>
            </a:r>
            <a:endParaRPr lang="vi-VN" b="1">
              <a:latin typeface="Cambria" panose="02040503050406030204" pitchFamily="18" charset="0"/>
              <a:cs typeface="Times New Roman" panose="02020603050405020304" pitchFamily="18" charset="0"/>
            </a:endParaRPr>
          </a:p>
        </p:txBody>
      </p:sp>
      <p:sp>
        <p:nvSpPr>
          <p:cNvPr id="123" name="TextBox 122" descr="n89 zalo Cuong Bui">
            <a:extLst>
              <a:ext uri="{FF2B5EF4-FFF2-40B4-BE49-F238E27FC236}">
                <a16:creationId xmlns:a16="http://schemas.microsoft.com/office/drawing/2014/main" id="{CF39D69E-662E-45FD-A9EB-5D09C659A5D0}"/>
              </a:ext>
            </a:extLst>
          </p:cNvPr>
          <p:cNvSpPr txBox="1"/>
          <p:nvPr/>
        </p:nvSpPr>
        <p:spPr>
          <a:xfrm>
            <a:off x="8356645" y="4273767"/>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N</a:t>
            </a:r>
            <a:endParaRPr lang="vi-VN" b="1">
              <a:latin typeface="Cambria" panose="02040503050406030204" pitchFamily="18" charset="0"/>
              <a:cs typeface="Times New Roman" panose="02020603050405020304" pitchFamily="18" charset="0"/>
            </a:endParaRPr>
          </a:p>
        </p:txBody>
      </p:sp>
      <p:cxnSp>
        <p:nvCxnSpPr>
          <p:cNvPr id="124" name="Straight Connector 123" descr="n89 zalo Cuong Bui">
            <a:extLst>
              <a:ext uri="{FF2B5EF4-FFF2-40B4-BE49-F238E27FC236}">
                <a16:creationId xmlns:a16="http://schemas.microsoft.com/office/drawing/2014/main" id="{F6F41257-6204-4E7E-AA76-E3CE53584881}"/>
              </a:ext>
            </a:extLst>
          </p:cNvPr>
          <p:cNvCxnSpPr>
            <a:cxnSpLocks/>
          </p:cNvCxnSpPr>
          <p:nvPr/>
        </p:nvCxnSpPr>
        <p:spPr>
          <a:xfrm>
            <a:off x="7719679" y="3322678"/>
            <a:ext cx="604675" cy="131084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descr="n89 zalo Cuong Bui">
            <a:extLst>
              <a:ext uri="{FF2B5EF4-FFF2-40B4-BE49-F238E27FC236}">
                <a16:creationId xmlns:a16="http://schemas.microsoft.com/office/drawing/2014/main" id="{27D635C4-EC40-4DAE-B1B6-D86D83D9C9A8}"/>
              </a:ext>
            </a:extLst>
          </p:cNvPr>
          <p:cNvCxnSpPr/>
          <p:nvPr/>
        </p:nvCxnSpPr>
        <p:spPr>
          <a:xfrm>
            <a:off x="7708012" y="3070003"/>
            <a:ext cx="14450" cy="1711324"/>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6" name="TextBox 125" descr="n89 zalo Cuong Bui">
                <a:extLst>
                  <a:ext uri="{FF2B5EF4-FFF2-40B4-BE49-F238E27FC236}">
                    <a16:creationId xmlns:a16="http://schemas.microsoft.com/office/drawing/2014/main" id="{55B7EC89-325D-422F-9699-58423074D198}"/>
                  </a:ext>
                </a:extLst>
              </p:cNvPr>
              <p:cNvSpPr txBox="1"/>
              <p:nvPr/>
            </p:nvSpPr>
            <p:spPr>
              <a:xfrm>
                <a:off x="7601061" y="3636245"/>
                <a:ext cx="44334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vi-VN" i="1" smtClean="0">
                          <a:latin typeface="Cambria Math" panose="02040503050406030204" pitchFamily="18" charset="0"/>
                          <a:ea typeface="Cambria Math" panose="02040503050406030204" pitchFamily="18" charset="0"/>
                        </a:rPr>
                        <m:t>𝛼</m:t>
                      </m:r>
                    </m:oMath>
                  </m:oMathPara>
                </a14:m>
                <a:endParaRPr lang="vi-VN"/>
              </a:p>
            </p:txBody>
          </p:sp>
        </mc:Choice>
        <mc:Fallback xmlns="">
          <p:sp>
            <p:nvSpPr>
              <p:cNvPr id="126" name="TextBox 125" descr="n89 zalo Cuong Bui">
                <a:extLst>
                  <a:ext uri="{FF2B5EF4-FFF2-40B4-BE49-F238E27FC236}">
                    <a16:creationId xmlns:a16="http://schemas.microsoft.com/office/drawing/2014/main" id="{55B7EC89-325D-422F-9699-58423074D198}"/>
                  </a:ext>
                </a:extLst>
              </p:cNvPr>
              <p:cNvSpPr txBox="1">
                <a:spLocks noRot="1" noChangeAspect="1" noMove="1" noResize="1" noEditPoints="1" noAdjustHandles="1" noChangeArrowheads="1" noChangeShapeType="1" noTextEdit="1"/>
              </p:cNvSpPr>
              <p:nvPr/>
            </p:nvSpPr>
            <p:spPr>
              <a:xfrm>
                <a:off x="7601061" y="3636245"/>
                <a:ext cx="443344" cy="369332"/>
              </a:xfrm>
              <a:prstGeom prst="rect">
                <a:avLst/>
              </a:prstGeom>
              <a:blipFill>
                <a:blip r:embed="rId6"/>
                <a:stretch>
                  <a:fillRect/>
                </a:stretch>
              </a:blipFill>
            </p:spPr>
            <p:txBody>
              <a:bodyPr/>
              <a:lstStyle/>
              <a:p>
                <a:r>
                  <a:rPr lang="en-US">
                    <a:noFill/>
                  </a:rPr>
                  <a:t> </a:t>
                </a:r>
              </a:p>
            </p:txBody>
          </p:sp>
        </mc:Fallback>
      </mc:AlternateContent>
      <p:cxnSp>
        <p:nvCxnSpPr>
          <p:cNvPr id="127" name="Straight Connector 126" descr="n89 zalo Cuong Bui">
            <a:extLst>
              <a:ext uri="{FF2B5EF4-FFF2-40B4-BE49-F238E27FC236}">
                <a16:creationId xmlns:a16="http://schemas.microsoft.com/office/drawing/2014/main" id="{B13E63A5-5A44-4482-967C-D07BE5FE2DF2}"/>
              </a:ext>
            </a:extLst>
          </p:cNvPr>
          <p:cNvCxnSpPr>
            <a:cxnSpLocks/>
          </p:cNvCxnSpPr>
          <p:nvPr/>
        </p:nvCxnSpPr>
        <p:spPr>
          <a:xfrm flipV="1">
            <a:off x="7708012" y="4593627"/>
            <a:ext cx="1937111" cy="15334"/>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28" name="Straight Connector 127" descr="n89 zalo Cuong Bui">
            <a:extLst>
              <a:ext uri="{FF2B5EF4-FFF2-40B4-BE49-F238E27FC236}">
                <a16:creationId xmlns:a16="http://schemas.microsoft.com/office/drawing/2014/main" id="{7C08B2E7-14BF-4766-B844-855CD865B545}"/>
              </a:ext>
            </a:extLst>
          </p:cNvPr>
          <p:cNvCxnSpPr>
            <a:cxnSpLocks/>
          </p:cNvCxnSpPr>
          <p:nvPr/>
        </p:nvCxnSpPr>
        <p:spPr>
          <a:xfrm>
            <a:off x="7708012" y="3311499"/>
            <a:ext cx="189498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128" descr="n89 zalo Cuong Bui">
            <a:extLst>
              <a:ext uri="{FF2B5EF4-FFF2-40B4-BE49-F238E27FC236}">
                <a16:creationId xmlns:a16="http://schemas.microsoft.com/office/drawing/2014/main" id="{AE32E1C2-C47F-45B0-AF02-C45076E27A3D}"/>
              </a:ext>
            </a:extLst>
          </p:cNvPr>
          <p:cNvCxnSpPr/>
          <p:nvPr/>
        </p:nvCxnSpPr>
        <p:spPr>
          <a:xfrm>
            <a:off x="9629748" y="3303351"/>
            <a:ext cx="0" cy="1297462"/>
          </a:xfrm>
          <a:prstGeom prst="line">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0" name="TextBox 129" descr="n89 zalo Cuong Bui">
            <a:extLst>
              <a:ext uri="{FF2B5EF4-FFF2-40B4-BE49-F238E27FC236}">
                <a16:creationId xmlns:a16="http://schemas.microsoft.com/office/drawing/2014/main" id="{A357F446-AC9C-4271-9447-AD311EEB6240}"/>
              </a:ext>
            </a:extLst>
          </p:cNvPr>
          <p:cNvSpPr txBox="1"/>
          <p:nvPr/>
        </p:nvSpPr>
        <p:spPr>
          <a:xfrm>
            <a:off x="7361080" y="4395708"/>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N’</a:t>
            </a:r>
            <a:endParaRPr lang="vi-VN" b="1">
              <a:latin typeface="Cambria" panose="02040503050406030204" pitchFamily="18" charset="0"/>
              <a:cs typeface="Times New Roman" panose="02020603050405020304" pitchFamily="18" charset="0"/>
            </a:endParaRPr>
          </a:p>
        </p:txBody>
      </p:sp>
      <p:sp>
        <p:nvSpPr>
          <p:cNvPr id="131" name="TextBox 130" descr="n89 zalo Cuong Bui">
            <a:extLst>
              <a:ext uri="{FF2B5EF4-FFF2-40B4-BE49-F238E27FC236}">
                <a16:creationId xmlns:a16="http://schemas.microsoft.com/office/drawing/2014/main" id="{5C53EBF0-C69D-4D0C-A03F-AE7096122939}"/>
              </a:ext>
            </a:extLst>
          </p:cNvPr>
          <p:cNvSpPr txBox="1"/>
          <p:nvPr/>
        </p:nvSpPr>
        <p:spPr>
          <a:xfrm>
            <a:off x="9645123" y="3725724"/>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d</a:t>
            </a:r>
            <a:endParaRPr lang="vi-VN" b="1">
              <a:latin typeface="Cambria" panose="02040503050406030204" pitchFamily="18" charset="0"/>
              <a:cs typeface="Times New Roman" panose="02020603050405020304" pitchFamily="18" charset="0"/>
            </a:endParaRPr>
          </a:p>
        </p:txBody>
      </p:sp>
      <p:sp>
        <p:nvSpPr>
          <p:cNvPr id="132" name="Google Shape;371;p24" descr="n89 zalo Cuong Bui">
            <a:extLst>
              <a:ext uri="{FF2B5EF4-FFF2-40B4-BE49-F238E27FC236}">
                <a16:creationId xmlns:a16="http://schemas.microsoft.com/office/drawing/2014/main" id="{8A942BCC-F92F-4024-8952-41C49F5ED657}"/>
              </a:ext>
            </a:extLst>
          </p:cNvPr>
          <p:cNvSpPr txBox="1">
            <a:spLocks/>
          </p:cNvSpPr>
          <p:nvPr/>
        </p:nvSpPr>
        <p:spPr>
          <a:xfrm>
            <a:off x="712644" y="2172275"/>
            <a:ext cx="546470" cy="577800"/>
          </a:xfrm>
          <a:prstGeom prst="rect">
            <a:avLst/>
          </a:prstGeom>
        </p:spPr>
        <p:txBody>
          <a:bodyPr spcFirstLastPara="1" vert="horz" wrap="square" lIns="91425" tIns="91425" rIns="91425" bIns="91425" rtlCol="0" anchor="ctr" anchorCtr="0">
            <a:noAutofit/>
          </a:bodyPr>
          <a:lstStyle>
            <a:lvl1pPr marL="228600" lvl="0" indent="-228600" algn="ctr" defTabSz="914400" rtl="0" eaLnBrk="1" latinLnBrk="0" hangingPunct="1">
              <a:lnSpc>
                <a:spcPct val="100000"/>
              </a:lnSpc>
              <a:spcBef>
                <a:spcPts val="0"/>
              </a:spcBef>
              <a:spcAft>
                <a:spcPts val="0"/>
              </a:spcAft>
              <a:buClr>
                <a:srgbClr val="FF7C3E"/>
              </a:buClr>
              <a:buSzPts val="2400"/>
              <a:buFont typeface="Denk One"/>
              <a:buNone/>
              <a:defRPr sz="3200" kern="1200">
                <a:solidFill>
                  <a:srgbClr val="FF7C3E"/>
                </a:solidFill>
                <a:latin typeface="Denk One"/>
                <a:ea typeface="Denk One"/>
                <a:cs typeface="Denk One"/>
                <a:sym typeface="Denk One"/>
              </a:defRPr>
            </a:lvl1pPr>
            <a:lvl2pPr marL="685800" lvl="1"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2pPr>
            <a:lvl3pPr marL="1143000" lvl="2"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3pPr>
            <a:lvl4pPr marL="1600200" lvl="3"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4pPr>
            <a:lvl5pPr marL="2057400" lvl="4"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5pPr>
            <a:lvl6pPr marL="2514600" lvl="5"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6pPr>
            <a:lvl7pPr marL="2971800" lvl="6"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7pPr>
            <a:lvl8pPr marL="3429000" lvl="7"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8pPr>
            <a:lvl9pPr marL="3886200" lvl="8"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9pPr>
          </a:lstStyle>
          <a:p>
            <a:pPr marL="0" indent="0" algn="r"/>
            <a:r>
              <a:rPr lang="es" b="1">
                <a:solidFill>
                  <a:srgbClr val="FF0000"/>
                </a:solidFill>
                <a:latin typeface="Cambria" panose="02040503050406030204" pitchFamily="18" charset="0"/>
                <a:ea typeface="Cambria" panose="02040503050406030204" pitchFamily="18" charset="0"/>
              </a:rPr>
              <a:t>a.</a:t>
            </a:r>
          </a:p>
        </p:txBody>
      </p:sp>
      <p:sp>
        <p:nvSpPr>
          <p:cNvPr id="133" name="Google Shape;368;p24" descr="n89 zalo Cuong Bui">
            <a:extLst>
              <a:ext uri="{FF2B5EF4-FFF2-40B4-BE49-F238E27FC236}">
                <a16:creationId xmlns:a16="http://schemas.microsoft.com/office/drawing/2014/main" id="{38F64267-3B93-46C9-8A86-832019C0C956}"/>
              </a:ext>
            </a:extLst>
          </p:cNvPr>
          <p:cNvSpPr txBox="1">
            <a:spLocks/>
          </p:cNvSpPr>
          <p:nvPr/>
        </p:nvSpPr>
        <p:spPr>
          <a:xfrm>
            <a:off x="1002277" y="2229202"/>
            <a:ext cx="5428679" cy="577800"/>
          </a:xfrm>
          <a:prstGeom prst="rect">
            <a:avLst/>
          </a:prstGeom>
        </p:spPr>
        <p:txBody>
          <a:bodyPr spcFirstLastPara="1" vert="horz" wrap="square" lIns="91425" tIns="91425" rIns="91425" bIns="91425" rtlCol="0" anchor="b" anchorCtr="0">
            <a:noAutofit/>
          </a:bodyPr>
          <a:lstStyle>
            <a:lvl1pPr lvl="0" algn="r" defTabSz="914400" rtl="0" eaLnBrk="1" latinLnBrk="0" hangingPunct="1">
              <a:lnSpc>
                <a:spcPct val="90000"/>
              </a:lnSpc>
              <a:spcBef>
                <a:spcPts val="0"/>
              </a:spcBef>
              <a:spcAft>
                <a:spcPts val="0"/>
              </a:spcAft>
              <a:buClr>
                <a:srgbClr val="FF7C3E"/>
              </a:buClr>
              <a:buSzPts val="2400"/>
              <a:buNone/>
              <a:defRPr sz="3200" b="0" kern="1200">
                <a:solidFill>
                  <a:srgbClr val="FF7C3E"/>
                </a:solidFill>
                <a:latin typeface="+mj-lt"/>
                <a:ea typeface="+mj-ea"/>
                <a:cs typeface="+mj-cs"/>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pPr algn="l"/>
            <a:r>
              <a:rPr lang="en-US" b="1">
                <a:solidFill>
                  <a:srgbClr val="7030A0"/>
                </a:solidFill>
                <a:latin typeface="Cambria" panose="02040503050406030204" pitchFamily="18" charset="0"/>
                <a:ea typeface="Cambria" panose="02040503050406030204" pitchFamily="18" charset="0"/>
              </a:rPr>
              <a:t> Trong điện trường đều</a:t>
            </a:r>
            <a:endParaRPr lang="vi-VN" b="1">
              <a:solidFill>
                <a:srgbClr val="7030A0"/>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138" name="TextBox 137" descr="n89 zalo Cuong Bui">
                <a:extLst>
                  <a:ext uri="{FF2B5EF4-FFF2-40B4-BE49-F238E27FC236}">
                    <a16:creationId xmlns:a16="http://schemas.microsoft.com/office/drawing/2014/main" id="{B0552ED3-5AD7-4654-B983-0D3968D7394A}"/>
                  </a:ext>
                </a:extLst>
              </p:cNvPr>
              <p:cNvSpPr txBox="1"/>
              <p:nvPr/>
            </p:nvSpPr>
            <p:spPr>
              <a:xfrm>
                <a:off x="538518" y="2680828"/>
                <a:ext cx="5534769" cy="3640356"/>
              </a:xfrm>
              <a:prstGeom prst="rect">
                <a:avLst/>
              </a:prstGeom>
              <a:noFill/>
            </p:spPr>
            <p:txBody>
              <a:bodyPr wrap="square">
                <a:spAutoFit/>
              </a:bodyPr>
              <a:lstStyle/>
              <a:p>
                <a:pPr marL="0" marR="0" indent="360045" algn="just">
                  <a:lnSpc>
                    <a:spcPct val="115000"/>
                  </a:lnSpc>
                  <a:spcBef>
                    <a:spcPts val="0"/>
                  </a:spcBef>
                  <a:spcAft>
                    <a:spcPts val="0"/>
                  </a:spcAft>
                </a:pPr>
                <a:r>
                  <a:rPr lang="en-US" sz="2400">
                    <a:solidFill>
                      <a:srgbClr val="010078"/>
                    </a:solidFill>
                    <a:effectLst/>
                    <a:latin typeface="Cambria" panose="02040503050406030204" pitchFamily="18" charset="0"/>
                    <a:ea typeface="Cambria" panose="02040503050406030204" pitchFamily="18" charset="0"/>
                  </a:rPr>
                  <a:t>Công của lực điện trong sự di chuyển điện tích trong điện trường đều từ M đến N là: </a:t>
                </a:r>
                <a14:m>
                  <m:oMath xmlns:m="http://schemas.openxmlformats.org/officeDocument/2006/math">
                    <m:borderBox>
                      <m:borderBoxPr>
                        <m:ctrlPr>
                          <a:rPr lang="en-US" sz="2400" i="1" smtClean="0">
                            <a:solidFill>
                              <a:srgbClr val="010078"/>
                            </a:solidFill>
                            <a:effectLst/>
                            <a:latin typeface="Cambria Math" panose="02040503050406030204" pitchFamily="18" charset="0"/>
                          </a:rPr>
                        </m:ctrlPr>
                      </m:borderBoxPr>
                      <m:e>
                        <m:sSub>
                          <m:sSubPr>
                            <m:ctrlPr>
                              <a:rPr lang="en-US" sz="2400" b="1" i="1" smtClean="0">
                                <a:solidFill>
                                  <a:srgbClr val="FF0000"/>
                                </a:solidFill>
                                <a:effectLst/>
                                <a:latin typeface="Cambria Math" panose="02040503050406030204" pitchFamily="18" charset="0"/>
                              </a:rPr>
                            </m:ctrlPr>
                          </m:sSubPr>
                          <m:e>
                            <m:r>
                              <a:rPr lang="en-US" sz="2400" b="1" i="1" smtClean="0">
                                <a:solidFill>
                                  <a:srgbClr val="FF0000"/>
                                </a:solidFill>
                                <a:effectLst/>
                                <a:latin typeface="Cambria Math" panose="02040503050406030204" pitchFamily="18" charset="0"/>
                              </a:rPr>
                              <m:t>𝑨</m:t>
                            </m:r>
                          </m:e>
                          <m:sub>
                            <m:r>
                              <a:rPr lang="en-US" sz="2400" b="1" i="1" smtClean="0">
                                <a:solidFill>
                                  <a:srgbClr val="FF0000"/>
                                </a:solidFill>
                                <a:effectLst/>
                                <a:latin typeface="Cambria Math" panose="02040503050406030204" pitchFamily="18" charset="0"/>
                              </a:rPr>
                              <m:t>𝑴𝑵</m:t>
                            </m:r>
                          </m:sub>
                        </m:sSub>
                        <m:r>
                          <a:rPr lang="en-US" sz="2400" b="1" i="1" smtClean="0">
                            <a:solidFill>
                              <a:srgbClr val="FF0000"/>
                            </a:solidFill>
                            <a:effectLst/>
                            <a:latin typeface="Cambria Math" panose="02040503050406030204" pitchFamily="18" charset="0"/>
                          </a:rPr>
                          <m:t>=</m:t>
                        </m:r>
                        <m:r>
                          <a:rPr lang="en-US" sz="2400" b="1" i="1" smtClean="0">
                            <a:solidFill>
                              <a:srgbClr val="FF0000"/>
                            </a:solidFill>
                            <a:effectLst/>
                            <a:latin typeface="Cambria Math" panose="02040503050406030204" pitchFamily="18" charset="0"/>
                          </a:rPr>
                          <m:t>𝒒𝑬𝒅</m:t>
                        </m:r>
                      </m:e>
                    </m:borderBox>
                  </m:oMath>
                </a14:m>
                <a:endParaRPr lang="en-US" sz="2400">
                  <a:solidFill>
                    <a:srgbClr val="010078"/>
                  </a:solidFill>
                  <a:effectLst/>
                  <a:latin typeface="Cambria" panose="02040503050406030204" pitchFamily="18" charset="0"/>
                  <a:ea typeface="Cambria" panose="02040503050406030204" pitchFamily="18" charset="0"/>
                </a:endParaRPr>
              </a:p>
              <a:p>
                <a:pPr marL="0" marR="0" indent="360045" algn="just">
                  <a:lnSpc>
                    <a:spcPct val="115000"/>
                  </a:lnSpc>
                  <a:spcBef>
                    <a:spcPts val="0"/>
                  </a:spcBef>
                  <a:spcAft>
                    <a:spcPts val="0"/>
                  </a:spcAft>
                </a:pPr>
                <a:r>
                  <a:rPr lang="en-US" sz="2400" i="1">
                    <a:solidFill>
                      <a:srgbClr val="FF0000"/>
                    </a:solidFill>
                    <a:effectLst/>
                    <a:latin typeface="Cambria" panose="02040503050406030204" pitchFamily="18" charset="0"/>
                    <a:ea typeface="Cambria" panose="02040503050406030204" pitchFamily="18" charset="0"/>
                  </a:rPr>
                  <a:t>không phụ thuộc dạng đường đi</a:t>
                </a:r>
                <a:r>
                  <a:rPr lang="en-US" sz="2400">
                    <a:solidFill>
                      <a:srgbClr val="010078"/>
                    </a:solidFill>
                    <a:effectLst/>
                    <a:latin typeface="Cambria" panose="02040503050406030204" pitchFamily="18" charset="0"/>
                    <a:ea typeface="Cambria" panose="02040503050406030204" pitchFamily="18" charset="0"/>
                  </a:rPr>
                  <a:t> mà </a:t>
                </a:r>
                <a:r>
                  <a:rPr lang="en-US" sz="2400" i="1">
                    <a:solidFill>
                      <a:srgbClr val="FF0000"/>
                    </a:solidFill>
                    <a:effectLst/>
                    <a:latin typeface="Cambria" panose="02040503050406030204" pitchFamily="18" charset="0"/>
                    <a:ea typeface="Cambria" panose="02040503050406030204" pitchFamily="18" charset="0"/>
                  </a:rPr>
                  <a:t>chỉ phụ thuộc vào vị trí</a:t>
                </a:r>
                <a:r>
                  <a:rPr lang="en-US" sz="2400">
                    <a:solidFill>
                      <a:srgbClr val="010078"/>
                    </a:solidFill>
                    <a:effectLst/>
                    <a:latin typeface="Cambria" panose="02040503050406030204" pitchFamily="18" charset="0"/>
                    <a:ea typeface="Cambria" panose="02040503050406030204" pitchFamily="18" charset="0"/>
                  </a:rPr>
                  <a:t> điểm đầu M và điểm cuối N của đường đi.</a:t>
                </a:r>
                <a:r>
                  <a:rPr lang="en-US" sz="2400" i="1">
                    <a:solidFill>
                      <a:srgbClr val="010078"/>
                    </a:solidFill>
                    <a:effectLst/>
                    <a:latin typeface="Cambria" panose="02040503050406030204" pitchFamily="18" charset="0"/>
                    <a:ea typeface="Cambria" panose="02040503050406030204" pitchFamily="18" charset="0"/>
                  </a:rPr>
                  <a:t> </a:t>
                </a:r>
                <a:endParaRPr lang="en-US" sz="2400">
                  <a:solidFill>
                    <a:srgbClr val="010078"/>
                  </a:solidFill>
                  <a:effectLst/>
                  <a:latin typeface="Cambria" panose="02040503050406030204" pitchFamily="18" charset="0"/>
                  <a:ea typeface="Cambria" panose="02040503050406030204" pitchFamily="18" charset="0"/>
                </a:endParaRPr>
              </a:p>
              <a:p>
                <a:pPr marL="0" marR="0" indent="360045" algn="just">
                  <a:lnSpc>
                    <a:spcPct val="115000"/>
                  </a:lnSpc>
                  <a:spcBef>
                    <a:spcPts val="0"/>
                  </a:spcBef>
                  <a:spcAft>
                    <a:spcPts val="0"/>
                  </a:spcAft>
                </a:pPr>
                <a:r>
                  <a:rPr lang="en-US" sz="2400">
                    <a:solidFill>
                      <a:srgbClr val="010078"/>
                    </a:solidFill>
                    <a:effectLst/>
                    <a:latin typeface="Cambria" panose="02040503050406030204" pitchFamily="18" charset="0"/>
                    <a:ea typeface="Cambria" panose="02040503050406030204" pitchFamily="18" charset="0"/>
                  </a:rPr>
                  <a:t>d = </a:t>
                </a:r>
                <a14:m>
                  <m:oMath xmlns:m="http://schemas.openxmlformats.org/officeDocument/2006/math">
                    <m:bar>
                      <m:barPr>
                        <m:pos m:val="top"/>
                        <m:ctrlPr>
                          <a:rPr lang="en-US" sz="2400" i="1">
                            <a:solidFill>
                              <a:srgbClr val="010078"/>
                            </a:solidFill>
                            <a:effectLst/>
                            <a:latin typeface="Cambria Math" panose="02040503050406030204" pitchFamily="18" charset="0"/>
                            <a:ea typeface="Times New Roman" panose="02020603050405020304" pitchFamily="18" charset="0"/>
                          </a:rPr>
                        </m:ctrlPr>
                      </m:barPr>
                      <m:e>
                        <m:r>
                          <a:rPr lang="en-US" sz="2400" i="1">
                            <a:solidFill>
                              <a:srgbClr val="010078"/>
                            </a:solidFill>
                            <a:effectLst/>
                            <a:latin typeface="Cambria Math" panose="02040503050406030204" pitchFamily="18" charset="0"/>
                            <a:ea typeface="Times New Roman" panose="02020603050405020304" pitchFamily="18" charset="0"/>
                          </a:rPr>
                          <m:t>𝑀𝐻</m:t>
                        </m:r>
                      </m:e>
                    </m:bar>
                  </m:oMath>
                </a14:m>
                <a:r>
                  <a:rPr lang="en-US" sz="2400">
                    <a:solidFill>
                      <a:srgbClr val="010078"/>
                    </a:solidFill>
                    <a:effectLst/>
                    <a:latin typeface="Cambria" panose="02040503050406030204" pitchFamily="18" charset="0"/>
                    <a:ea typeface="Cambria" panose="02040503050406030204" pitchFamily="18" charset="0"/>
                  </a:rPr>
                  <a:t> là độ dài đại số, là hình chiếu của MN lên phương điện trường</a:t>
                </a:r>
              </a:p>
            </p:txBody>
          </p:sp>
        </mc:Choice>
        <mc:Fallback xmlns="">
          <p:sp>
            <p:nvSpPr>
              <p:cNvPr id="138" name="TextBox 137" descr="n89 zalo Cuong Bui">
                <a:extLst>
                  <a:ext uri="{FF2B5EF4-FFF2-40B4-BE49-F238E27FC236}">
                    <a16:creationId xmlns:a16="http://schemas.microsoft.com/office/drawing/2014/main" id="{B0552ED3-5AD7-4654-B983-0D3968D7394A}"/>
                  </a:ext>
                </a:extLst>
              </p:cNvPr>
              <p:cNvSpPr txBox="1">
                <a:spLocks noRot="1" noChangeAspect="1" noMove="1" noResize="1" noEditPoints="1" noAdjustHandles="1" noChangeArrowheads="1" noChangeShapeType="1" noTextEdit="1"/>
              </p:cNvSpPr>
              <p:nvPr/>
            </p:nvSpPr>
            <p:spPr>
              <a:xfrm>
                <a:off x="538518" y="2680828"/>
                <a:ext cx="5534769" cy="3640356"/>
              </a:xfrm>
              <a:prstGeom prst="rect">
                <a:avLst/>
              </a:prstGeom>
              <a:blipFill>
                <a:blip r:embed="rId7"/>
                <a:stretch>
                  <a:fillRect l="-1652" t="-838" r="-1762" b="-2848"/>
                </a:stretch>
              </a:blipFill>
            </p:spPr>
            <p:txBody>
              <a:bodyPr/>
              <a:lstStyle/>
              <a:p>
                <a:r>
                  <a:rPr lang="en-US">
                    <a:noFill/>
                  </a:rPr>
                  <a:t> </a:t>
                </a:r>
              </a:p>
            </p:txBody>
          </p:sp>
        </mc:Fallback>
      </mc:AlternateContent>
    </p:spTree>
    <p:extLst>
      <p:ext uri="{BB962C8B-B14F-4D97-AF65-F5344CB8AC3E}">
        <p14:creationId xmlns:p14="http://schemas.microsoft.com/office/powerpoint/2010/main" val="2054955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776"/>
        <p:cNvGrpSpPr/>
        <p:nvPr/>
      </p:nvGrpSpPr>
      <p:grpSpPr>
        <a:xfrm>
          <a:off x="0" y="0"/>
          <a:ext cx="0" cy="0"/>
          <a:chOff x="0" y="0"/>
          <a:chExt cx="0" cy="0"/>
        </a:xfrm>
      </p:grpSpPr>
      <p:sp>
        <p:nvSpPr>
          <p:cNvPr id="1779" name="Google Shape;1779;p39" descr="n89 zalo Cuong Bui"/>
          <p:cNvSpPr txBox="1">
            <a:spLocks noGrp="1"/>
          </p:cNvSpPr>
          <p:nvPr>
            <p:ph type="ctrTitle"/>
          </p:nvPr>
        </p:nvSpPr>
        <p:spPr>
          <a:xfrm>
            <a:off x="527382" y="530200"/>
            <a:ext cx="11137237" cy="788000"/>
          </a:xfrm>
          <a:prstGeom prst="rect">
            <a:avLst/>
          </a:prstGeom>
        </p:spPr>
        <p:txBody>
          <a:bodyPr spcFirstLastPara="1" vert="horz" wrap="square" lIns="121900" tIns="121900" rIns="121900" bIns="121900" rtlCol="0" anchor="ctr" anchorCtr="0">
            <a:noAutofit/>
          </a:bodyPr>
          <a:lstStyle/>
          <a:p>
            <a:pPr algn="ctr"/>
            <a:r>
              <a:rPr lang="es" sz="3467" b="1">
                <a:solidFill>
                  <a:srgbClr val="FF0000"/>
                </a:solidFill>
                <a:latin typeface="Cambria" panose="02040503050406030204" pitchFamily="18" charset="0"/>
                <a:cs typeface="Calibri" panose="020F0502020204030204" pitchFamily="34" charset="0"/>
              </a:rPr>
              <a:t>Bài 19: THẾ NĂNG ĐIỆN</a:t>
            </a:r>
            <a:endParaRPr sz="3467" b="1">
              <a:solidFill>
                <a:srgbClr val="FF0000"/>
              </a:solidFill>
              <a:latin typeface="Cambria" panose="02040503050406030204" pitchFamily="18" charset="0"/>
              <a:cs typeface="Calibri" panose="020F0502020204030204" pitchFamily="34" charset="0"/>
            </a:endParaRPr>
          </a:p>
        </p:txBody>
      </p:sp>
      <p:sp>
        <p:nvSpPr>
          <p:cNvPr id="4" name="Google Shape;371;p24" descr="n89 zalo Cuong Bui">
            <a:extLst>
              <a:ext uri="{FF2B5EF4-FFF2-40B4-BE49-F238E27FC236}">
                <a16:creationId xmlns:a16="http://schemas.microsoft.com/office/drawing/2014/main" id="{DEEF46A7-2B9C-7D99-E27C-E4F4F0562BB7}"/>
              </a:ext>
            </a:extLst>
          </p:cNvPr>
          <p:cNvSpPr txBox="1">
            <a:spLocks/>
          </p:cNvSpPr>
          <p:nvPr/>
        </p:nvSpPr>
        <p:spPr>
          <a:xfrm>
            <a:off x="527382" y="1935740"/>
            <a:ext cx="546470" cy="577800"/>
          </a:xfrm>
          <a:prstGeom prst="rect">
            <a:avLst/>
          </a:prstGeom>
        </p:spPr>
        <p:txBody>
          <a:bodyPr spcFirstLastPara="1" vert="horz" wrap="square" lIns="91425" tIns="91425" rIns="91425" bIns="91425" rtlCol="0" anchor="ctr" anchorCtr="0">
            <a:noAutofit/>
          </a:bodyPr>
          <a:lstStyle>
            <a:lvl1pPr marL="228600" lvl="0" indent="-228600" algn="ctr" defTabSz="914400" rtl="0" eaLnBrk="1" latinLnBrk="0" hangingPunct="1">
              <a:lnSpc>
                <a:spcPct val="100000"/>
              </a:lnSpc>
              <a:spcBef>
                <a:spcPts val="0"/>
              </a:spcBef>
              <a:spcAft>
                <a:spcPts val="0"/>
              </a:spcAft>
              <a:buClr>
                <a:srgbClr val="FF7C3E"/>
              </a:buClr>
              <a:buSzPts val="2400"/>
              <a:buFont typeface="Denk One"/>
              <a:buNone/>
              <a:defRPr sz="3200" kern="1200">
                <a:solidFill>
                  <a:srgbClr val="FF7C3E"/>
                </a:solidFill>
                <a:latin typeface="Denk One"/>
                <a:ea typeface="Denk One"/>
                <a:cs typeface="Denk One"/>
                <a:sym typeface="Denk One"/>
              </a:defRPr>
            </a:lvl1pPr>
            <a:lvl2pPr marL="685800" lvl="1"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2pPr>
            <a:lvl3pPr marL="1143000" lvl="2"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3pPr>
            <a:lvl4pPr marL="1600200" lvl="3"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4pPr>
            <a:lvl5pPr marL="2057400" lvl="4"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5pPr>
            <a:lvl6pPr marL="2514600" lvl="5"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6pPr>
            <a:lvl7pPr marL="2971800" lvl="6"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7pPr>
            <a:lvl8pPr marL="3429000" lvl="7"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8pPr>
            <a:lvl9pPr marL="3886200" lvl="8"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9pPr>
          </a:lstStyle>
          <a:p>
            <a:pPr marL="0" indent="0" algn="r"/>
            <a:r>
              <a:rPr lang="es" b="1">
                <a:solidFill>
                  <a:srgbClr val="FF0000"/>
                </a:solidFill>
                <a:latin typeface="Cambria" panose="02040503050406030204" pitchFamily="18" charset="0"/>
                <a:ea typeface="Cambria" panose="02040503050406030204" pitchFamily="18" charset="0"/>
              </a:rPr>
              <a:t>I.</a:t>
            </a:r>
          </a:p>
        </p:txBody>
      </p:sp>
      <p:sp>
        <p:nvSpPr>
          <p:cNvPr id="7" name="Google Shape;368;p24" descr="n89 zalo Cuong Bui">
            <a:extLst>
              <a:ext uri="{FF2B5EF4-FFF2-40B4-BE49-F238E27FC236}">
                <a16:creationId xmlns:a16="http://schemas.microsoft.com/office/drawing/2014/main" id="{4C1C9611-5DB4-DA21-2003-AECF28A60311}"/>
              </a:ext>
            </a:extLst>
          </p:cNvPr>
          <p:cNvSpPr txBox="1">
            <a:spLocks/>
          </p:cNvSpPr>
          <p:nvPr/>
        </p:nvSpPr>
        <p:spPr>
          <a:xfrm>
            <a:off x="993782" y="1986540"/>
            <a:ext cx="4304684" cy="577800"/>
          </a:xfrm>
          <a:prstGeom prst="rect">
            <a:avLst/>
          </a:prstGeom>
        </p:spPr>
        <p:txBody>
          <a:bodyPr spcFirstLastPara="1" vert="horz" wrap="square" lIns="91425" tIns="91425" rIns="91425" bIns="91425" rtlCol="0" anchor="b" anchorCtr="0">
            <a:noAutofit/>
          </a:bodyPr>
          <a:lstStyle>
            <a:lvl1pPr lvl="0" algn="r" defTabSz="914400" rtl="0" eaLnBrk="1" latinLnBrk="0" hangingPunct="1">
              <a:lnSpc>
                <a:spcPct val="90000"/>
              </a:lnSpc>
              <a:spcBef>
                <a:spcPts val="0"/>
              </a:spcBef>
              <a:spcAft>
                <a:spcPts val="0"/>
              </a:spcAft>
              <a:buClr>
                <a:srgbClr val="FF7C3E"/>
              </a:buClr>
              <a:buSzPts val="2400"/>
              <a:buNone/>
              <a:defRPr sz="3200" b="0" kern="1200">
                <a:solidFill>
                  <a:srgbClr val="FF7C3E"/>
                </a:solidFill>
                <a:latin typeface="+mj-lt"/>
                <a:ea typeface="+mj-ea"/>
                <a:cs typeface="+mj-cs"/>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pPr algn="l"/>
            <a:r>
              <a:rPr lang="vi-VN" sz="2800" b="1">
                <a:solidFill>
                  <a:srgbClr val="7030A0"/>
                </a:solidFill>
                <a:latin typeface="Cambria" panose="02040503050406030204" pitchFamily="18" charset="0"/>
                <a:ea typeface="Cambria" panose="02040503050406030204" pitchFamily="18" charset="0"/>
              </a:rPr>
              <a:t>C</a:t>
            </a:r>
            <a:r>
              <a:rPr lang="en-US" sz="2800" b="1">
                <a:solidFill>
                  <a:srgbClr val="7030A0"/>
                </a:solidFill>
                <a:latin typeface="Cambria" panose="02040503050406030204" pitchFamily="18" charset="0"/>
                <a:ea typeface="Cambria" panose="02040503050406030204" pitchFamily="18" charset="0"/>
              </a:rPr>
              <a:t>ÔNG CỦA LỰC ĐIỆN</a:t>
            </a:r>
            <a:endParaRPr lang="vi-VN" sz="2800" b="1">
              <a:solidFill>
                <a:srgbClr val="7030A0"/>
              </a:solidFill>
              <a:latin typeface="Cambria" panose="02040503050406030204" pitchFamily="18" charset="0"/>
              <a:ea typeface="Cambria" panose="02040503050406030204" pitchFamily="18" charset="0"/>
            </a:endParaRPr>
          </a:p>
        </p:txBody>
      </p:sp>
      <p:grpSp>
        <p:nvGrpSpPr>
          <p:cNvPr id="1914" name="Google Shape;1919;p39" descr="n89 zalo Cuong Bui">
            <a:extLst>
              <a:ext uri="{FF2B5EF4-FFF2-40B4-BE49-F238E27FC236}">
                <a16:creationId xmlns:a16="http://schemas.microsoft.com/office/drawing/2014/main" id="{50CF9449-4587-CD7C-1ABA-D1D454E5275F}"/>
              </a:ext>
            </a:extLst>
          </p:cNvPr>
          <p:cNvGrpSpPr/>
          <p:nvPr/>
        </p:nvGrpSpPr>
        <p:grpSpPr>
          <a:xfrm>
            <a:off x="9617940" y="2168287"/>
            <a:ext cx="2248221" cy="4159513"/>
            <a:chOff x="6958990" y="1640285"/>
            <a:chExt cx="1686166" cy="3119635"/>
          </a:xfrm>
        </p:grpSpPr>
        <p:sp>
          <p:nvSpPr>
            <p:cNvPr id="1915" name="Google Shape;1920;p39">
              <a:extLst>
                <a:ext uri="{FF2B5EF4-FFF2-40B4-BE49-F238E27FC236}">
                  <a16:creationId xmlns:a16="http://schemas.microsoft.com/office/drawing/2014/main" id="{DE919F26-2F00-F9D1-F67E-5AAAA5B56666}"/>
                </a:ext>
              </a:extLst>
            </p:cNvPr>
            <p:cNvSpPr/>
            <p:nvPr/>
          </p:nvSpPr>
          <p:spPr>
            <a:xfrm>
              <a:off x="7763101" y="4077723"/>
              <a:ext cx="636501" cy="330892"/>
            </a:xfrm>
            <a:custGeom>
              <a:avLst/>
              <a:gdLst/>
              <a:ahLst/>
              <a:cxnLst/>
              <a:rect l="l" t="t" r="r" b="b"/>
              <a:pathLst>
                <a:path w="25099" h="13048" extrusionOk="0">
                  <a:moveTo>
                    <a:pt x="3593" y="0"/>
                  </a:moveTo>
                  <a:cubicBezTo>
                    <a:pt x="3499" y="0"/>
                    <a:pt x="3406" y="32"/>
                    <a:pt x="3334" y="94"/>
                  </a:cubicBezTo>
                  <a:cubicBezTo>
                    <a:pt x="0" y="2898"/>
                    <a:pt x="777" y="8733"/>
                    <a:pt x="1014" y="10106"/>
                  </a:cubicBezTo>
                  <a:cubicBezTo>
                    <a:pt x="1044" y="10282"/>
                    <a:pt x="1186" y="10414"/>
                    <a:pt x="1363" y="10437"/>
                  </a:cubicBezTo>
                  <a:lnTo>
                    <a:pt x="22940" y="13044"/>
                  </a:lnTo>
                  <a:cubicBezTo>
                    <a:pt x="22957" y="13046"/>
                    <a:pt x="22973" y="13047"/>
                    <a:pt x="22989" y="13047"/>
                  </a:cubicBezTo>
                  <a:cubicBezTo>
                    <a:pt x="23199" y="13047"/>
                    <a:pt x="23378" y="12886"/>
                    <a:pt x="23394" y="12672"/>
                  </a:cubicBezTo>
                  <a:cubicBezTo>
                    <a:pt x="23397" y="12578"/>
                    <a:pt x="23404" y="12466"/>
                    <a:pt x="23414" y="12347"/>
                  </a:cubicBezTo>
                  <a:cubicBezTo>
                    <a:pt x="23431" y="12108"/>
                    <a:pt x="23255" y="11895"/>
                    <a:pt x="23018" y="11864"/>
                  </a:cubicBezTo>
                  <a:lnTo>
                    <a:pt x="2232" y="9193"/>
                  </a:lnTo>
                  <a:cubicBezTo>
                    <a:pt x="2015" y="7455"/>
                    <a:pt x="1806" y="3516"/>
                    <a:pt x="3888" y="1403"/>
                  </a:cubicBezTo>
                  <a:lnTo>
                    <a:pt x="24374" y="4710"/>
                  </a:lnTo>
                  <a:cubicBezTo>
                    <a:pt x="24402" y="4714"/>
                    <a:pt x="24429" y="4716"/>
                    <a:pt x="24456" y="4716"/>
                  </a:cubicBezTo>
                  <a:cubicBezTo>
                    <a:pt x="24669" y="4716"/>
                    <a:pt x="24864" y="4578"/>
                    <a:pt x="24936" y="4368"/>
                  </a:cubicBezTo>
                  <a:cubicBezTo>
                    <a:pt x="24966" y="4284"/>
                    <a:pt x="24993" y="4206"/>
                    <a:pt x="25017" y="4135"/>
                  </a:cubicBezTo>
                  <a:cubicBezTo>
                    <a:pt x="25098" y="3898"/>
                    <a:pt x="24949" y="3648"/>
                    <a:pt x="24702" y="3608"/>
                  </a:cubicBezTo>
                  <a:lnTo>
                    <a:pt x="3665" y="6"/>
                  </a:lnTo>
                  <a:cubicBezTo>
                    <a:pt x="3641" y="2"/>
                    <a:pt x="3617" y="0"/>
                    <a:pt x="359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6" name="Google Shape;1921;p39">
              <a:extLst>
                <a:ext uri="{FF2B5EF4-FFF2-40B4-BE49-F238E27FC236}">
                  <a16:creationId xmlns:a16="http://schemas.microsoft.com/office/drawing/2014/main" id="{143B2937-464B-0C10-058C-EDC9F851D15F}"/>
                </a:ext>
              </a:extLst>
            </p:cNvPr>
            <p:cNvSpPr/>
            <p:nvPr/>
          </p:nvSpPr>
          <p:spPr>
            <a:xfrm>
              <a:off x="7808874" y="4106062"/>
              <a:ext cx="547742" cy="272936"/>
            </a:xfrm>
            <a:custGeom>
              <a:avLst/>
              <a:gdLst/>
              <a:ahLst/>
              <a:cxnLst/>
              <a:rect l="l" t="t" r="r" b="b"/>
              <a:pathLst>
                <a:path w="21599" h="10195" extrusionOk="0">
                  <a:moveTo>
                    <a:pt x="2083" y="1"/>
                  </a:moveTo>
                  <a:cubicBezTo>
                    <a:pt x="1" y="2114"/>
                    <a:pt x="210" y="6053"/>
                    <a:pt x="427" y="7791"/>
                  </a:cubicBezTo>
                  <a:lnTo>
                    <a:pt x="20321" y="10195"/>
                  </a:lnTo>
                  <a:cubicBezTo>
                    <a:pt x="20382" y="9391"/>
                    <a:pt x="20473" y="8319"/>
                    <a:pt x="20598" y="7334"/>
                  </a:cubicBezTo>
                  <a:cubicBezTo>
                    <a:pt x="20747" y="6148"/>
                    <a:pt x="21204" y="4565"/>
                    <a:pt x="21599" y="3338"/>
                  </a:cubicBezTo>
                  <a:lnTo>
                    <a:pt x="2083"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7" name="Google Shape;1922;p39">
              <a:extLst>
                <a:ext uri="{FF2B5EF4-FFF2-40B4-BE49-F238E27FC236}">
                  <a16:creationId xmlns:a16="http://schemas.microsoft.com/office/drawing/2014/main" id="{97D7F9FF-12A5-85D5-6A46-345F190FF075}"/>
                </a:ext>
              </a:extLst>
            </p:cNvPr>
            <p:cNvSpPr/>
            <p:nvPr/>
          </p:nvSpPr>
          <p:spPr>
            <a:xfrm>
              <a:off x="7875467" y="4148678"/>
              <a:ext cx="447546" cy="84600"/>
            </a:xfrm>
            <a:custGeom>
              <a:avLst/>
              <a:gdLst/>
              <a:ahLst/>
              <a:cxnLst/>
              <a:rect l="l" t="t" r="r" b="b"/>
              <a:pathLst>
                <a:path w="17648" h="3336" extrusionOk="0">
                  <a:moveTo>
                    <a:pt x="253" y="0"/>
                  </a:moveTo>
                  <a:cubicBezTo>
                    <a:pt x="79" y="0"/>
                    <a:pt x="0" y="241"/>
                    <a:pt x="204" y="289"/>
                  </a:cubicBezTo>
                  <a:cubicBezTo>
                    <a:pt x="3122" y="935"/>
                    <a:pt x="6050" y="1530"/>
                    <a:pt x="8992" y="2050"/>
                  </a:cubicBezTo>
                  <a:cubicBezTo>
                    <a:pt x="11774" y="2544"/>
                    <a:pt x="14625" y="3159"/>
                    <a:pt x="17448" y="3335"/>
                  </a:cubicBezTo>
                  <a:cubicBezTo>
                    <a:pt x="17452" y="3335"/>
                    <a:pt x="17455" y="3335"/>
                    <a:pt x="17459" y="3335"/>
                  </a:cubicBezTo>
                  <a:cubicBezTo>
                    <a:pt x="17609" y="3335"/>
                    <a:pt x="17647" y="3122"/>
                    <a:pt x="17489" y="3088"/>
                  </a:cubicBezTo>
                  <a:cubicBezTo>
                    <a:pt x="14655" y="2469"/>
                    <a:pt x="11727" y="2189"/>
                    <a:pt x="8873" y="1682"/>
                  </a:cubicBezTo>
                  <a:cubicBezTo>
                    <a:pt x="6003" y="1175"/>
                    <a:pt x="3143" y="617"/>
                    <a:pt x="296" y="5"/>
                  </a:cubicBezTo>
                  <a:cubicBezTo>
                    <a:pt x="281" y="2"/>
                    <a:pt x="267" y="0"/>
                    <a:pt x="253" y="0"/>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8" name="Google Shape;1923;p39">
              <a:extLst>
                <a:ext uri="{FF2B5EF4-FFF2-40B4-BE49-F238E27FC236}">
                  <a16:creationId xmlns:a16="http://schemas.microsoft.com/office/drawing/2014/main" id="{933D64DB-6873-493B-2972-6A5F37FC0EDC}"/>
                </a:ext>
              </a:extLst>
            </p:cNvPr>
            <p:cNvSpPr/>
            <p:nvPr/>
          </p:nvSpPr>
          <p:spPr>
            <a:xfrm>
              <a:off x="8173310" y="4311941"/>
              <a:ext cx="156545" cy="17600"/>
            </a:xfrm>
            <a:custGeom>
              <a:avLst/>
              <a:gdLst/>
              <a:ahLst/>
              <a:cxnLst/>
              <a:rect l="l" t="t" r="r" b="b"/>
              <a:pathLst>
                <a:path w="6173" h="694" extrusionOk="0">
                  <a:moveTo>
                    <a:pt x="165" y="1"/>
                  </a:moveTo>
                  <a:cubicBezTo>
                    <a:pt x="39" y="1"/>
                    <a:pt x="0" y="181"/>
                    <a:pt x="138" y="207"/>
                  </a:cubicBezTo>
                  <a:cubicBezTo>
                    <a:pt x="2062" y="580"/>
                    <a:pt x="4016" y="653"/>
                    <a:pt x="5970" y="694"/>
                  </a:cubicBezTo>
                  <a:cubicBezTo>
                    <a:pt x="5971" y="694"/>
                    <a:pt x="5973" y="694"/>
                    <a:pt x="5974" y="694"/>
                  </a:cubicBezTo>
                  <a:cubicBezTo>
                    <a:pt x="6173" y="694"/>
                    <a:pt x="6168" y="437"/>
                    <a:pt x="5970" y="427"/>
                  </a:cubicBezTo>
                  <a:cubicBezTo>
                    <a:pt x="4036" y="312"/>
                    <a:pt x="2109" y="85"/>
                    <a:pt x="168" y="1"/>
                  </a:cubicBezTo>
                  <a:cubicBezTo>
                    <a:pt x="167" y="1"/>
                    <a:pt x="166" y="1"/>
                    <a:pt x="165"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0" name="Google Shape;1924;p39">
              <a:extLst>
                <a:ext uri="{FF2B5EF4-FFF2-40B4-BE49-F238E27FC236}">
                  <a16:creationId xmlns:a16="http://schemas.microsoft.com/office/drawing/2014/main" id="{A8B4046E-DBB6-39C8-0C74-10944E3986E6}"/>
                </a:ext>
              </a:extLst>
            </p:cNvPr>
            <p:cNvSpPr/>
            <p:nvPr/>
          </p:nvSpPr>
          <p:spPr>
            <a:xfrm>
              <a:off x="7948603" y="4226810"/>
              <a:ext cx="391096" cy="60407"/>
            </a:xfrm>
            <a:custGeom>
              <a:avLst/>
              <a:gdLst/>
              <a:ahLst/>
              <a:cxnLst/>
              <a:rect l="l" t="t" r="r" b="b"/>
              <a:pathLst>
                <a:path w="15422" h="2382" extrusionOk="0">
                  <a:moveTo>
                    <a:pt x="207" y="1"/>
                  </a:moveTo>
                  <a:cubicBezTo>
                    <a:pt x="60" y="1"/>
                    <a:pt x="0" y="184"/>
                    <a:pt x="164" y="240"/>
                  </a:cubicBezTo>
                  <a:cubicBezTo>
                    <a:pt x="4928" y="1883"/>
                    <a:pt x="10209" y="1989"/>
                    <a:pt x="15186" y="2381"/>
                  </a:cubicBezTo>
                  <a:cubicBezTo>
                    <a:pt x="15191" y="2381"/>
                    <a:pt x="15196" y="2381"/>
                    <a:pt x="15200" y="2381"/>
                  </a:cubicBezTo>
                  <a:cubicBezTo>
                    <a:pt x="15372" y="2381"/>
                    <a:pt x="15422" y="2126"/>
                    <a:pt x="15230" y="2090"/>
                  </a:cubicBezTo>
                  <a:cubicBezTo>
                    <a:pt x="12755" y="1647"/>
                    <a:pt x="10213" y="1654"/>
                    <a:pt x="7718" y="1356"/>
                  </a:cubicBezTo>
                  <a:cubicBezTo>
                    <a:pt x="5188" y="1056"/>
                    <a:pt x="2740" y="457"/>
                    <a:pt x="242" y="4"/>
                  </a:cubicBezTo>
                  <a:cubicBezTo>
                    <a:pt x="230" y="2"/>
                    <a:pt x="218" y="1"/>
                    <a:pt x="207"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1" name="Google Shape;1925;p39">
              <a:extLst>
                <a:ext uri="{FF2B5EF4-FFF2-40B4-BE49-F238E27FC236}">
                  <a16:creationId xmlns:a16="http://schemas.microsoft.com/office/drawing/2014/main" id="{40BFAAAF-532C-304E-D1D5-CD4D47EC66D9}"/>
                </a:ext>
              </a:extLst>
            </p:cNvPr>
            <p:cNvSpPr/>
            <p:nvPr/>
          </p:nvSpPr>
          <p:spPr>
            <a:xfrm>
              <a:off x="7862585" y="4249253"/>
              <a:ext cx="111329" cy="29062"/>
            </a:xfrm>
            <a:custGeom>
              <a:avLst/>
              <a:gdLst/>
              <a:ahLst/>
              <a:cxnLst/>
              <a:rect l="l" t="t" r="r" b="b"/>
              <a:pathLst>
                <a:path w="4390" h="1146" extrusionOk="0">
                  <a:moveTo>
                    <a:pt x="184" y="1"/>
                  </a:moveTo>
                  <a:cubicBezTo>
                    <a:pt x="56" y="1"/>
                    <a:pt x="0" y="180"/>
                    <a:pt x="147" y="215"/>
                  </a:cubicBezTo>
                  <a:cubicBezTo>
                    <a:pt x="1503" y="542"/>
                    <a:pt x="2863" y="945"/>
                    <a:pt x="4242" y="1145"/>
                  </a:cubicBezTo>
                  <a:cubicBezTo>
                    <a:pt x="4247" y="1145"/>
                    <a:pt x="4252" y="1146"/>
                    <a:pt x="4257" y="1146"/>
                  </a:cubicBezTo>
                  <a:cubicBezTo>
                    <a:pt x="4348" y="1146"/>
                    <a:pt x="4389" y="1037"/>
                    <a:pt x="4289" y="1003"/>
                  </a:cubicBezTo>
                  <a:cubicBezTo>
                    <a:pt x="2967" y="563"/>
                    <a:pt x="1571" y="319"/>
                    <a:pt x="216" y="4"/>
                  </a:cubicBezTo>
                  <a:cubicBezTo>
                    <a:pt x="205" y="2"/>
                    <a:pt x="194" y="1"/>
                    <a:pt x="184"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2" name="Google Shape;1926;p39">
              <a:extLst>
                <a:ext uri="{FF2B5EF4-FFF2-40B4-BE49-F238E27FC236}">
                  <a16:creationId xmlns:a16="http://schemas.microsoft.com/office/drawing/2014/main" id="{284FA241-B0D2-57F2-C2B7-BB40A3CECFF4}"/>
                </a:ext>
              </a:extLst>
            </p:cNvPr>
            <p:cNvSpPr/>
            <p:nvPr/>
          </p:nvSpPr>
          <p:spPr>
            <a:xfrm>
              <a:off x="7802281" y="3840613"/>
              <a:ext cx="668378" cy="314763"/>
            </a:xfrm>
            <a:custGeom>
              <a:avLst/>
              <a:gdLst/>
              <a:ahLst/>
              <a:cxnLst/>
              <a:rect l="l" t="t" r="r" b="b"/>
              <a:pathLst>
                <a:path w="26356" h="12412" extrusionOk="0">
                  <a:moveTo>
                    <a:pt x="2525" y="1"/>
                  </a:moveTo>
                  <a:cubicBezTo>
                    <a:pt x="2525" y="1"/>
                    <a:pt x="0" y="5783"/>
                    <a:pt x="1934" y="9326"/>
                  </a:cubicBezTo>
                  <a:lnTo>
                    <a:pt x="23539" y="12406"/>
                  </a:lnTo>
                  <a:cubicBezTo>
                    <a:pt x="23568" y="12410"/>
                    <a:pt x="23597" y="12412"/>
                    <a:pt x="23625" y="12412"/>
                  </a:cubicBezTo>
                  <a:cubicBezTo>
                    <a:pt x="23906" y="12412"/>
                    <a:pt x="24157" y="12215"/>
                    <a:pt x="24215" y="11933"/>
                  </a:cubicBezTo>
                  <a:lnTo>
                    <a:pt x="24219" y="11926"/>
                  </a:lnTo>
                  <a:cubicBezTo>
                    <a:pt x="24310" y="11490"/>
                    <a:pt x="24012" y="11064"/>
                    <a:pt x="23570" y="11003"/>
                  </a:cubicBezTo>
                  <a:lnTo>
                    <a:pt x="2850" y="8105"/>
                  </a:lnTo>
                  <a:cubicBezTo>
                    <a:pt x="2143" y="6097"/>
                    <a:pt x="2789" y="3261"/>
                    <a:pt x="3368" y="1543"/>
                  </a:cubicBezTo>
                  <a:lnTo>
                    <a:pt x="24219" y="5664"/>
                  </a:lnTo>
                  <a:cubicBezTo>
                    <a:pt x="24690" y="5809"/>
                    <a:pt x="25245" y="5929"/>
                    <a:pt x="25624" y="5929"/>
                  </a:cubicBezTo>
                  <a:cubicBezTo>
                    <a:pt x="25814" y="5929"/>
                    <a:pt x="25959" y="5899"/>
                    <a:pt x="26028" y="5826"/>
                  </a:cubicBezTo>
                  <a:cubicBezTo>
                    <a:pt x="26356" y="5475"/>
                    <a:pt x="25960" y="4876"/>
                    <a:pt x="25490" y="4778"/>
                  </a:cubicBezTo>
                  <a:lnTo>
                    <a:pt x="2525" y="1"/>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3" name="Google Shape;1927;p39">
              <a:extLst>
                <a:ext uri="{FF2B5EF4-FFF2-40B4-BE49-F238E27FC236}">
                  <a16:creationId xmlns:a16="http://schemas.microsoft.com/office/drawing/2014/main" id="{960CE0C3-78BA-BF81-04F7-1819D816A623}"/>
                </a:ext>
              </a:extLst>
            </p:cNvPr>
            <p:cNvSpPr/>
            <p:nvPr/>
          </p:nvSpPr>
          <p:spPr>
            <a:xfrm>
              <a:off x="7856626" y="3850745"/>
              <a:ext cx="562856" cy="268455"/>
            </a:xfrm>
            <a:custGeom>
              <a:avLst/>
              <a:gdLst/>
              <a:ahLst/>
              <a:cxnLst/>
              <a:rect l="l" t="t" r="r" b="b"/>
              <a:pathLst>
                <a:path w="22195" h="9444" extrusionOk="0">
                  <a:moveTo>
                    <a:pt x="1225" y="1"/>
                  </a:moveTo>
                  <a:cubicBezTo>
                    <a:pt x="646" y="1719"/>
                    <a:pt x="0" y="4555"/>
                    <a:pt x="707" y="6563"/>
                  </a:cubicBezTo>
                  <a:lnTo>
                    <a:pt x="20913" y="9444"/>
                  </a:lnTo>
                  <a:cubicBezTo>
                    <a:pt x="21180" y="8234"/>
                    <a:pt x="21582" y="6597"/>
                    <a:pt x="22028" y="5299"/>
                  </a:cubicBezTo>
                  <a:cubicBezTo>
                    <a:pt x="22194" y="4818"/>
                    <a:pt x="21900" y="4302"/>
                    <a:pt x="21400" y="4200"/>
                  </a:cubicBezTo>
                  <a:lnTo>
                    <a:pt x="1225"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4" name="Google Shape;1928;p39">
              <a:extLst>
                <a:ext uri="{FF2B5EF4-FFF2-40B4-BE49-F238E27FC236}">
                  <a16:creationId xmlns:a16="http://schemas.microsoft.com/office/drawing/2014/main" id="{A7EF888E-3650-3659-F1CB-FBF71FC3A67D}"/>
                </a:ext>
              </a:extLst>
            </p:cNvPr>
            <p:cNvSpPr/>
            <p:nvPr/>
          </p:nvSpPr>
          <p:spPr>
            <a:xfrm>
              <a:off x="8014486" y="3941416"/>
              <a:ext cx="404181" cy="85665"/>
            </a:xfrm>
            <a:custGeom>
              <a:avLst/>
              <a:gdLst/>
              <a:ahLst/>
              <a:cxnLst/>
              <a:rect l="l" t="t" r="r" b="b"/>
              <a:pathLst>
                <a:path w="15938" h="3378" extrusionOk="0">
                  <a:moveTo>
                    <a:pt x="542" y="1"/>
                  </a:moveTo>
                  <a:cubicBezTo>
                    <a:pt x="422" y="1"/>
                    <a:pt x="302" y="2"/>
                    <a:pt x="183" y="5"/>
                  </a:cubicBezTo>
                  <a:cubicBezTo>
                    <a:pt x="44" y="5"/>
                    <a:pt x="0" y="188"/>
                    <a:pt x="145" y="222"/>
                  </a:cubicBezTo>
                  <a:cubicBezTo>
                    <a:pt x="2701" y="807"/>
                    <a:pt x="5387" y="935"/>
                    <a:pt x="7966" y="1452"/>
                  </a:cubicBezTo>
                  <a:cubicBezTo>
                    <a:pt x="10563" y="1973"/>
                    <a:pt x="13119" y="2646"/>
                    <a:pt x="15661" y="3370"/>
                  </a:cubicBezTo>
                  <a:cubicBezTo>
                    <a:pt x="15680" y="3375"/>
                    <a:pt x="15697" y="3377"/>
                    <a:pt x="15713" y="3377"/>
                  </a:cubicBezTo>
                  <a:cubicBezTo>
                    <a:pt x="15873" y="3377"/>
                    <a:pt x="15937" y="3154"/>
                    <a:pt x="15753" y="3092"/>
                  </a:cubicBezTo>
                  <a:cubicBezTo>
                    <a:pt x="13166" y="2247"/>
                    <a:pt x="10526" y="1588"/>
                    <a:pt x="7858" y="1060"/>
                  </a:cubicBezTo>
                  <a:cubicBezTo>
                    <a:pt x="5510" y="596"/>
                    <a:pt x="2960" y="1"/>
                    <a:pt x="542" y="1"/>
                  </a:cubicBez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5" name="Google Shape;1929;p39">
              <a:extLst>
                <a:ext uri="{FF2B5EF4-FFF2-40B4-BE49-F238E27FC236}">
                  <a16:creationId xmlns:a16="http://schemas.microsoft.com/office/drawing/2014/main" id="{EFFB632E-446D-A8B7-7F1F-10E2971375D0}"/>
                </a:ext>
              </a:extLst>
            </p:cNvPr>
            <p:cNvSpPr/>
            <p:nvPr/>
          </p:nvSpPr>
          <p:spPr>
            <a:xfrm>
              <a:off x="7921799" y="4030098"/>
              <a:ext cx="171963" cy="25715"/>
            </a:xfrm>
            <a:custGeom>
              <a:avLst/>
              <a:gdLst/>
              <a:ahLst/>
              <a:cxnLst/>
              <a:rect l="l" t="t" r="r" b="b"/>
              <a:pathLst>
                <a:path w="6781" h="1014" extrusionOk="0">
                  <a:moveTo>
                    <a:pt x="175" y="0"/>
                  </a:moveTo>
                  <a:cubicBezTo>
                    <a:pt x="0" y="0"/>
                    <a:pt x="8" y="241"/>
                    <a:pt x="189" y="255"/>
                  </a:cubicBezTo>
                  <a:cubicBezTo>
                    <a:pt x="2344" y="417"/>
                    <a:pt x="4463" y="772"/>
                    <a:pt x="6604" y="1012"/>
                  </a:cubicBezTo>
                  <a:cubicBezTo>
                    <a:pt x="6610" y="1013"/>
                    <a:pt x="6615" y="1013"/>
                    <a:pt x="6620" y="1013"/>
                  </a:cubicBezTo>
                  <a:cubicBezTo>
                    <a:pt x="6752" y="1013"/>
                    <a:pt x="6781" y="819"/>
                    <a:pt x="6640" y="789"/>
                  </a:cubicBezTo>
                  <a:cubicBezTo>
                    <a:pt x="4544" y="316"/>
                    <a:pt x="2330" y="154"/>
                    <a:pt x="189" y="1"/>
                  </a:cubicBezTo>
                  <a:cubicBezTo>
                    <a:pt x="185" y="1"/>
                    <a:pt x="180" y="0"/>
                    <a:pt x="175" y="0"/>
                  </a:cubicBezTo>
                  <a:close/>
                </a:path>
              </a:pathLst>
            </a:custGeom>
            <a:solidFill>
              <a:srgbClr val="8750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6" name="Google Shape;1930;p39">
              <a:extLst>
                <a:ext uri="{FF2B5EF4-FFF2-40B4-BE49-F238E27FC236}">
                  <a16:creationId xmlns:a16="http://schemas.microsoft.com/office/drawing/2014/main" id="{8DA21CD1-D5F2-B939-7300-10E4440F77D7}"/>
                </a:ext>
              </a:extLst>
            </p:cNvPr>
            <p:cNvSpPr/>
            <p:nvPr/>
          </p:nvSpPr>
          <p:spPr>
            <a:xfrm>
              <a:off x="7811791" y="3561052"/>
              <a:ext cx="668378" cy="389092"/>
            </a:xfrm>
            <a:custGeom>
              <a:avLst/>
              <a:gdLst/>
              <a:ahLst/>
              <a:cxnLst/>
              <a:rect l="l" t="t" r="r" b="b"/>
              <a:pathLst>
                <a:path w="26356" h="15343" extrusionOk="0">
                  <a:moveTo>
                    <a:pt x="2816" y="1"/>
                  </a:moveTo>
                  <a:cubicBezTo>
                    <a:pt x="2777" y="1"/>
                    <a:pt x="2742" y="14"/>
                    <a:pt x="2712" y="39"/>
                  </a:cubicBezTo>
                  <a:cubicBezTo>
                    <a:pt x="2411" y="307"/>
                    <a:pt x="1116" y="1632"/>
                    <a:pt x="463" y="5246"/>
                  </a:cubicBezTo>
                  <a:cubicBezTo>
                    <a:pt x="0" y="7820"/>
                    <a:pt x="1826" y="10562"/>
                    <a:pt x="2113" y="10974"/>
                  </a:cubicBezTo>
                  <a:cubicBezTo>
                    <a:pt x="2150" y="10998"/>
                    <a:pt x="2181" y="11014"/>
                    <a:pt x="2215" y="11039"/>
                  </a:cubicBezTo>
                  <a:lnTo>
                    <a:pt x="24554" y="15339"/>
                  </a:lnTo>
                  <a:cubicBezTo>
                    <a:pt x="24565" y="15341"/>
                    <a:pt x="24575" y="15342"/>
                    <a:pt x="24584" y="15342"/>
                  </a:cubicBezTo>
                  <a:cubicBezTo>
                    <a:pt x="24701" y="15342"/>
                    <a:pt x="24786" y="15218"/>
                    <a:pt x="24730" y="15109"/>
                  </a:cubicBezTo>
                  <a:cubicBezTo>
                    <a:pt x="24692" y="15035"/>
                    <a:pt x="24649" y="14943"/>
                    <a:pt x="24608" y="14839"/>
                  </a:cubicBezTo>
                  <a:cubicBezTo>
                    <a:pt x="24352" y="14207"/>
                    <a:pt x="23779" y="13757"/>
                    <a:pt x="23107" y="13628"/>
                  </a:cubicBezTo>
                  <a:lnTo>
                    <a:pt x="2959" y="9821"/>
                  </a:lnTo>
                  <a:cubicBezTo>
                    <a:pt x="2306" y="8759"/>
                    <a:pt x="1512" y="6961"/>
                    <a:pt x="1779" y="5483"/>
                  </a:cubicBezTo>
                  <a:cubicBezTo>
                    <a:pt x="2181" y="3258"/>
                    <a:pt x="2834" y="2044"/>
                    <a:pt x="3239" y="1470"/>
                  </a:cubicBezTo>
                  <a:lnTo>
                    <a:pt x="24280" y="6423"/>
                  </a:lnTo>
                  <a:cubicBezTo>
                    <a:pt x="24435" y="6459"/>
                    <a:pt x="24591" y="6477"/>
                    <a:pt x="24745" y="6477"/>
                  </a:cubicBezTo>
                  <a:cubicBezTo>
                    <a:pt x="25312" y="6477"/>
                    <a:pt x="25861" y="6241"/>
                    <a:pt x="26265" y="5821"/>
                  </a:cubicBezTo>
                  <a:cubicBezTo>
                    <a:pt x="26265" y="5818"/>
                    <a:pt x="26268" y="5818"/>
                    <a:pt x="26268" y="5814"/>
                  </a:cubicBezTo>
                  <a:cubicBezTo>
                    <a:pt x="26356" y="5727"/>
                    <a:pt x="26312" y="5577"/>
                    <a:pt x="26190" y="5547"/>
                  </a:cubicBezTo>
                  <a:lnTo>
                    <a:pt x="2857" y="6"/>
                  </a:lnTo>
                  <a:cubicBezTo>
                    <a:pt x="2843" y="2"/>
                    <a:pt x="2829" y="1"/>
                    <a:pt x="2816"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7" name="Google Shape;1931;p39">
              <a:extLst>
                <a:ext uri="{FF2B5EF4-FFF2-40B4-BE49-F238E27FC236}">
                  <a16:creationId xmlns:a16="http://schemas.microsoft.com/office/drawing/2014/main" id="{193C70AB-803A-37FB-FFA0-647D54435E99}"/>
                </a:ext>
              </a:extLst>
            </p:cNvPr>
            <p:cNvSpPr/>
            <p:nvPr/>
          </p:nvSpPr>
          <p:spPr>
            <a:xfrm>
              <a:off x="7850108" y="3598304"/>
              <a:ext cx="574928" cy="309311"/>
            </a:xfrm>
            <a:custGeom>
              <a:avLst/>
              <a:gdLst/>
              <a:ahLst/>
              <a:cxnLst/>
              <a:rect l="l" t="t" r="r" b="b"/>
              <a:pathLst>
                <a:path w="22671" h="12197" extrusionOk="0">
                  <a:moveTo>
                    <a:pt x="1728" y="1"/>
                  </a:moveTo>
                  <a:cubicBezTo>
                    <a:pt x="1323" y="575"/>
                    <a:pt x="670" y="1789"/>
                    <a:pt x="268" y="4014"/>
                  </a:cubicBezTo>
                  <a:cubicBezTo>
                    <a:pt x="1" y="5492"/>
                    <a:pt x="795" y="7290"/>
                    <a:pt x="1448" y="8352"/>
                  </a:cubicBezTo>
                  <a:lnTo>
                    <a:pt x="21430" y="12196"/>
                  </a:lnTo>
                  <a:cubicBezTo>
                    <a:pt x="21291" y="11189"/>
                    <a:pt x="21285" y="9857"/>
                    <a:pt x="21596" y="8136"/>
                  </a:cubicBezTo>
                  <a:cubicBezTo>
                    <a:pt x="21836" y="6794"/>
                    <a:pt x="22248" y="5756"/>
                    <a:pt x="22671" y="4978"/>
                  </a:cubicBezTo>
                  <a:lnTo>
                    <a:pt x="172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8" name="Google Shape;1932;p39">
              <a:extLst>
                <a:ext uri="{FF2B5EF4-FFF2-40B4-BE49-F238E27FC236}">
                  <a16:creationId xmlns:a16="http://schemas.microsoft.com/office/drawing/2014/main" id="{29832C1A-152C-FC38-2E1F-7E2D487F0DEA}"/>
                </a:ext>
              </a:extLst>
            </p:cNvPr>
            <p:cNvSpPr/>
            <p:nvPr/>
          </p:nvSpPr>
          <p:spPr>
            <a:xfrm>
              <a:off x="7949617" y="3759970"/>
              <a:ext cx="446608" cy="69790"/>
            </a:xfrm>
            <a:custGeom>
              <a:avLst/>
              <a:gdLst/>
              <a:ahLst/>
              <a:cxnLst/>
              <a:rect l="l" t="t" r="r" b="b"/>
              <a:pathLst>
                <a:path w="17611" h="2752" extrusionOk="0">
                  <a:moveTo>
                    <a:pt x="201" y="1"/>
                  </a:moveTo>
                  <a:cubicBezTo>
                    <a:pt x="65" y="1"/>
                    <a:pt x="1" y="161"/>
                    <a:pt x="154" y="216"/>
                  </a:cubicBezTo>
                  <a:cubicBezTo>
                    <a:pt x="2917" y="1176"/>
                    <a:pt x="6034" y="1521"/>
                    <a:pt x="8918" y="1933"/>
                  </a:cubicBezTo>
                  <a:cubicBezTo>
                    <a:pt x="11566" y="2313"/>
                    <a:pt x="14321" y="2752"/>
                    <a:pt x="17008" y="2752"/>
                  </a:cubicBezTo>
                  <a:cubicBezTo>
                    <a:pt x="17141" y="2752"/>
                    <a:pt x="17275" y="2751"/>
                    <a:pt x="17408" y="2748"/>
                  </a:cubicBezTo>
                  <a:cubicBezTo>
                    <a:pt x="17553" y="2744"/>
                    <a:pt x="17611" y="2535"/>
                    <a:pt x="17445" y="2511"/>
                  </a:cubicBezTo>
                  <a:cubicBezTo>
                    <a:pt x="14582" y="2089"/>
                    <a:pt x="11674" y="1967"/>
                    <a:pt x="8806" y="1544"/>
                  </a:cubicBezTo>
                  <a:cubicBezTo>
                    <a:pt x="5939" y="1121"/>
                    <a:pt x="3096" y="341"/>
                    <a:pt x="225" y="2"/>
                  </a:cubicBezTo>
                  <a:cubicBezTo>
                    <a:pt x="217" y="1"/>
                    <a:pt x="209" y="1"/>
                    <a:pt x="201"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9" name="Google Shape;1933;p39">
              <a:extLst>
                <a:ext uri="{FF2B5EF4-FFF2-40B4-BE49-F238E27FC236}">
                  <a16:creationId xmlns:a16="http://schemas.microsoft.com/office/drawing/2014/main" id="{0690DE63-9EF1-B7B9-421A-A7F848DCE718}"/>
                </a:ext>
              </a:extLst>
            </p:cNvPr>
            <p:cNvSpPr/>
            <p:nvPr/>
          </p:nvSpPr>
          <p:spPr>
            <a:xfrm>
              <a:off x="8131366" y="3713309"/>
              <a:ext cx="273782" cy="55335"/>
            </a:xfrm>
            <a:custGeom>
              <a:avLst/>
              <a:gdLst/>
              <a:ahLst/>
              <a:cxnLst/>
              <a:rect l="l" t="t" r="r" b="b"/>
              <a:pathLst>
                <a:path w="10796" h="2182" extrusionOk="0">
                  <a:moveTo>
                    <a:pt x="233" y="0"/>
                  </a:moveTo>
                  <a:cubicBezTo>
                    <a:pt x="69" y="0"/>
                    <a:pt x="0" y="203"/>
                    <a:pt x="186" y="263"/>
                  </a:cubicBezTo>
                  <a:cubicBezTo>
                    <a:pt x="1917" y="825"/>
                    <a:pt x="3760" y="1140"/>
                    <a:pt x="5548" y="1467"/>
                  </a:cubicBezTo>
                  <a:cubicBezTo>
                    <a:pt x="7209" y="1768"/>
                    <a:pt x="8902" y="2096"/>
                    <a:pt x="10589" y="2181"/>
                  </a:cubicBezTo>
                  <a:cubicBezTo>
                    <a:pt x="10592" y="2181"/>
                    <a:pt x="10596" y="2181"/>
                    <a:pt x="10599" y="2181"/>
                  </a:cubicBezTo>
                  <a:cubicBezTo>
                    <a:pt x="10753" y="2181"/>
                    <a:pt x="10796" y="1960"/>
                    <a:pt x="10630" y="1927"/>
                  </a:cubicBezTo>
                  <a:cubicBezTo>
                    <a:pt x="8913" y="1586"/>
                    <a:pt x="7157" y="1403"/>
                    <a:pt x="5433" y="1085"/>
                  </a:cubicBezTo>
                  <a:cubicBezTo>
                    <a:pt x="3705" y="764"/>
                    <a:pt x="2001" y="304"/>
                    <a:pt x="270" y="4"/>
                  </a:cubicBezTo>
                  <a:cubicBezTo>
                    <a:pt x="257" y="1"/>
                    <a:pt x="245" y="0"/>
                    <a:pt x="233" y="0"/>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0" name="Google Shape;1934;p39">
              <a:extLst>
                <a:ext uri="{FF2B5EF4-FFF2-40B4-BE49-F238E27FC236}">
                  <a16:creationId xmlns:a16="http://schemas.microsoft.com/office/drawing/2014/main" id="{A011C036-04E1-D183-522F-4608CA07D961}"/>
                </a:ext>
              </a:extLst>
            </p:cNvPr>
            <p:cNvSpPr/>
            <p:nvPr/>
          </p:nvSpPr>
          <p:spPr>
            <a:xfrm>
              <a:off x="7821478" y="2933814"/>
              <a:ext cx="743493" cy="454469"/>
            </a:xfrm>
            <a:custGeom>
              <a:avLst/>
              <a:gdLst/>
              <a:ahLst/>
              <a:cxnLst/>
              <a:rect l="l" t="t" r="r" b="b"/>
              <a:pathLst>
                <a:path w="29318" h="17921" extrusionOk="0">
                  <a:moveTo>
                    <a:pt x="2925" y="1"/>
                  </a:moveTo>
                  <a:cubicBezTo>
                    <a:pt x="2822" y="1"/>
                    <a:pt x="2723" y="49"/>
                    <a:pt x="2661" y="135"/>
                  </a:cubicBezTo>
                  <a:cubicBezTo>
                    <a:pt x="2255" y="680"/>
                    <a:pt x="1025" y="2454"/>
                    <a:pt x="447" y="4601"/>
                  </a:cubicBezTo>
                  <a:cubicBezTo>
                    <a:pt x="17" y="6204"/>
                    <a:pt x="0" y="8777"/>
                    <a:pt x="3" y="9575"/>
                  </a:cubicBezTo>
                  <a:cubicBezTo>
                    <a:pt x="3" y="9720"/>
                    <a:pt x="102" y="9846"/>
                    <a:pt x="240" y="9887"/>
                  </a:cubicBezTo>
                  <a:lnTo>
                    <a:pt x="26732" y="17906"/>
                  </a:lnTo>
                  <a:cubicBezTo>
                    <a:pt x="26764" y="17916"/>
                    <a:pt x="26796" y="17921"/>
                    <a:pt x="26828" y="17921"/>
                  </a:cubicBezTo>
                  <a:cubicBezTo>
                    <a:pt x="27017" y="17921"/>
                    <a:pt x="27178" y="17757"/>
                    <a:pt x="27155" y="17555"/>
                  </a:cubicBezTo>
                  <a:lnTo>
                    <a:pt x="27155" y="17548"/>
                  </a:lnTo>
                  <a:cubicBezTo>
                    <a:pt x="27090" y="16950"/>
                    <a:pt x="26677" y="16446"/>
                    <a:pt x="26100" y="16270"/>
                  </a:cubicBezTo>
                  <a:lnTo>
                    <a:pt x="1346" y="8824"/>
                  </a:lnTo>
                  <a:cubicBezTo>
                    <a:pt x="1370" y="7476"/>
                    <a:pt x="1478" y="5917"/>
                    <a:pt x="1738" y="4950"/>
                  </a:cubicBezTo>
                  <a:cubicBezTo>
                    <a:pt x="2130" y="3489"/>
                    <a:pt x="2874" y="2204"/>
                    <a:pt x="3361" y="1468"/>
                  </a:cubicBezTo>
                  <a:lnTo>
                    <a:pt x="28040" y="7151"/>
                  </a:lnTo>
                  <a:cubicBezTo>
                    <a:pt x="28120" y="7170"/>
                    <a:pt x="28200" y="7179"/>
                    <a:pt x="28279" y="7179"/>
                  </a:cubicBezTo>
                  <a:cubicBezTo>
                    <a:pt x="28659" y="7179"/>
                    <a:pt x="29017" y="6971"/>
                    <a:pt x="29210" y="6627"/>
                  </a:cubicBezTo>
                  <a:cubicBezTo>
                    <a:pt x="29210" y="6627"/>
                    <a:pt x="29210" y="6624"/>
                    <a:pt x="29213" y="6624"/>
                  </a:cubicBezTo>
                  <a:cubicBezTo>
                    <a:pt x="29318" y="6430"/>
                    <a:pt x="29210" y="6194"/>
                    <a:pt x="28997" y="6143"/>
                  </a:cubicBezTo>
                  <a:lnTo>
                    <a:pt x="3003" y="10"/>
                  </a:lnTo>
                  <a:cubicBezTo>
                    <a:pt x="2977" y="4"/>
                    <a:pt x="2951" y="1"/>
                    <a:pt x="2925"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1" name="Google Shape;1935;p39">
              <a:extLst>
                <a:ext uri="{FF2B5EF4-FFF2-40B4-BE49-F238E27FC236}">
                  <a16:creationId xmlns:a16="http://schemas.microsoft.com/office/drawing/2014/main" id="{F46B0582-916B-85BC-43D2-CFA55A6E8F77}"/>
                </a:ext>
              </a:extLst>
            </p:cNvPr>
            <p:cNvSpPr/>
            <p:nvPr/>
          </p:nvSpPr>
          <p:spPr>
            <a:xfrm>
              <a:off x="7855586" y="2971016"/>
              <a:ext cx="661632" cy="373623"/>
            </a:xfrm>
            <a:custGeom>
              <a:avLst/>
              <a:gdLst/>
              <a:ahLst/>
              <a:cxnLst/>
              <a:rect l="l" t="t" r="r" b="b"/>
              <a:pathLst>
                <a:path w="26090" h="14733" extrusionOk="0">
                  <a:moveTo>
                    <a:pt x="2016" y="1"/>
                  </a:moveTo>
                  <a:cubicBezTo>
                    <a:pt x="1529" y="737"/>
                    <a:pt x="785" y="2022"/>
                    <a:pt x="393" y="3483"/>
                  </a:cubicBezTo>
                  <a:cubicBezTo>
                    <a:pt x="133" y="4450"/>
                    <a:pt x="25" y="6009"/>
                    <a:pt x="1" y="7357"/>
                  </a:cubicBezTo>
                  <a:lnTo>
                    <a:pt x="24355" y="14732"/>
                  </a:lnTo>
                  <a:cubicBezTo>
                    <a:pt x="24243" y="12825"/>
                    <a:pt x="24254" y="10079"/>
                    <a:pt x="24988" y="8217"/>
                  </a:cubicBezTo>
                  <a:cubicBezTo>
                    <a:pt x="25407" y="7162"/>
                    <a:pt x="25782" y="6319"/>
                    <a:pt x="26090" y="5681"/>
                  </a:cubicBezTo>
                  <a:lnTo>
                    <a:pt x="2016"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2" name="Google Shape;1936;p39">
              <a:extLst>
                <a:ext uri="{FF2B5EF4-FFF2-40B4-BE49-F238E27FC236}">
                  <a16:creationId xmlns:a16="http://schemas.microsoft.com/office/drawing/2014/main" id="{FFA76EFC-CEE4-0B03-9F79-CB953343E594}"/>
                </a:ext>
              </a:extLst>
            </p:cNvPr>
            <p:cNvSpPr/>
            <p:nvPr/>
          </p:nvSpPr>
          <p:spPr>
            <a:xfrm>
              <a:off x="8150715" y="3050086"/>
              <a:ext cx="345119" cy="100297"/>
            </a:xfrm>
            <a:custGeom>
              <a:avLst/>
              <a:gdLst/>
              <a:ahLst/>
              <a:cxnLst/>
              <a:rect l="l" t="t" r="r" b="b"/>
              <a:pathLst>
                <a:path w="13609" h="3955" extrusionOk="0">
                  <a:moveTo>
                    <a:pt x="171" y="0"/>
                  </a:moveTo>
                  <a:cubicBezTo>
                    <a:pt x="50" y="0"/>
                    <a:pt x="1" y="148"/>
                    <a:pt x="136" y="193"/>
                  </a:cubicBezTo>
                  <a:cubicBezTo>
                    <a:pt x="2314" y="909"/>
                    <a:pt x="4592" y="1379"/>
                    <a:pt x="6803" y="2005"/>
                  </a:cubicBezTo>
                  <a:cubicBezTo>
                    <a:pt x="9019" y="2630"/>
                    <a:pt x="11206" y="3398"/>
                    <a:pt x="13437" y="3952"/>
                  </a:cubicBezTo>
                  <a:cubicBezTo>
                    <a:pt x="13445" y="3954"/>
                    <a:pt x="13452" y="3955"/>
                    <a:pt x="13459" y="3955"/>
                  </a:cubicBezTo>
                  <a:cubicBezTo>
                    <a:pt x="13542" y="3955"/>
                    <a:pt x="13608" y="3841"/>
                    <a:pt x="13512" y="3804"/>
                  </a:cubicBezTo>
                  <a:cubicBezTo>
                    <a:pt x="11446" y="2972"/>
                    <a:pt x="9255" y="2396"/>
                    <a:pt x="7118" y="1785"/>
                  </a:cubicBezTo>
                  <a:cubicBezTo>
                    <a:pt x="4846" y="1135"/>
                    <a:pt x="2530" y="392"/>
                    <a:pt x="197" y="3"/>
                  </a:cubicBezTo>
                  <a:cubicBezTo>
                    <a:pt x="188" y="1"/>
                    <a:pt x="179" y="0"/>
                    <a:pt x="171"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3" name="Google Shape;1937;p39">
              <a:extLst>
                <a:ext uri="{FF2B5EF4-FFF2-40B4-BE49-F238E27FC236}">
                  <a16:creationId xmlns:a16="http://schemas.microsoft.com/office/drawing/2014/main" id="{69BF5DD8-6157-E721-8276-625C7866D4CD}"/>
                </a:ext>
              </a:extLst>
            </p:cNvPr>
            <p:cNvSpPr/>
            <p:nvPr/>
          </p:nvSpPr>
          <p:spPr>
            <a:xfrm>
              <a:off x="7943709" y="3131363"/>
              <a:ext cx="517209" cy="141659"/>
            </a:xfrm>
            <a:custGeom>
              <a:avLst/>
              <a:gdLst/>
              <a:ahLst/>
              <a:cxnLst/>
              <a:rect l="l" t="t" r="r" b="b"/>
              <a:pathLst>
                <a:path w="20395" h="5586" extrusionOk="0">
                  <a:moveTo>
                    <a:pt x="280" y="1"/>
                  </a:moveTo>
                  <a:cubicBezTo>
                    <a:pt x="92" y="1"/>
                    <a:pt x="1" y="237"/>
                    <a:pt x="218" y="301"/>
                  </a:cubicBezTo>
                  <a:cubicBezTo>
                    <a:pt x="3512" y="1258"/>
                    <a:pt x="6913" y="1894"/>
                    <a:pt x="10230" y="2773"/>
                  </a:cubicBezTo>
                  <a:cubicBezTo>
                    <a:pt x="13554" y="3659"/>
                    <a:pt x="16853" y="4632"/>
                    <a:pt x="20160" y="5579"/>
                  </a:cubicBezTo>
                  <a:cubicBezTo>
                    <a:pt x="20176" y="5583"/>
                    <a:pt x="20191" y="5585"/>
                    <a:pt x="20206" y="5585"/>
                  </a:cubicBezTo>
                  <a:cubicBezTo>
                    <a:pt x="20343" y="5585"/>
                    <a:pt x="20394" y="5398"/>
                    <a:pt x="20238" y="5342"/>
                  </a:cubicBezTo>
                  <a:cubicBezTo>
                    <a:pt x="16982" y="4233"/>
                    <a:pt x="13675" y="3280"/>
                    <a:pt x="10355" y="2394"/>
                  </a:cubicBezTo>
                  <a:cubicBezTo>
                    <a:pt x="7055" y="1515"/>
                    <a:pt x="3691" y="517"/>
                    <a:pt x="313" y="3"/>
                  </a:cubicBezTo>
                  <a:cubicBezTo>
                    <a:pt x="301" y="1"/>
                    <a:pt x="290" y="1"/>
                    <a:pt x="280"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4" name="Google Shape;1938;p39">
              <a:extLst>
                <a:ext uri="{FF2B5EF4-FFF2-40B4-BE49-F238E27FC236}">
                  <a16:creationId xmlns:a16="http://schemas.microsoft.com/office/drawing/2014/main" id="{6D41E2CB-D88D-A156-7A3B-7CFA407C47D3}"/>
                </a:ext>
              </a:extLst>
            </p:cNvPr>
            <p:cNvSpPr/>
            <p:nvPr/>
          </p:nvSpPr>
          <p:spPr>
            <a:xfrm>
              <a:off x="7898392" y="2670685"/>
              <a:ext cx="746764" cy="415416"/>
            </a:xfrm>
            <a:custGeom>
              <a:avLst/>
              <a:gdLst/>
              <a:ahLst/>
              <a:cxnLst/>
              <a:rect l="l" t="t" r="r" b="b"/>
              <a:pathLst>
                <a:path w="29447" h="16381" extrusionOk="0">
                  <a:moveTo>
                    <a:pt x="2513" y="0"/>
                  </a:moveTo>
                  <a:cubicBezTo>
                    <a:pt x="2357" y="0"/>
                    <a:pt x="2224" y="137"/>
                    <a:pt x="2245" y="303"/>
                  </a:cubicBezTo>
                  <a:cubicBezTo>
                    <a:pt x="2245" y="307"/>
                    <a:pt x="2245" y="310"/>
                    <a:pt x="2248" y="310"/>
                  </a:cubicBezTo>
                  <a:cubicBezTo>
                    <a:pt x="2316" y="895"/>
                    <a:pt x="2732" y="1382"/>
                    <a:pt x="3303" y="1530"/>
                  </a:cubicBezTo>
                  <a:lnTo>
                    <a:pt x="26322" y="7529"/>
                  </a:lnTo>
                  <a:cubicBezTo>
                    <a:pt x="26745" y="8844"/>
                    <a:pt x="27380" y="11995"/>
                    <a:pt x="25071" y="14903"/>
                  </a:cubicBezTo>
                  <a:lnTo>
                    <a:pt x="1538" y="8459"/>
                  </a:lnTo>
                  <a:cubicBezTo>
                    <a:pt x="1426" y="8428"/>
                    <a:pt x="1312" y="8413"/>
                    <a:pt x="1199" y="8413"/>
                  </a:cubicBezTo>
                  <a:cubicBezTo>
                    <a:pt x="758" y="8413"/>
                    <a:pt x="338" y="8643"/>
                    <a:pt x="98" y="9033"/>
                  </a:cubicBezTo>
                  <a:cubicBezTo>
                    <a:pt x="98" y="9037"/>
                    <a:pt x="95" y="9037"/>
                    <a:pt x="95" y="9040"/>
                  </a:cubicBezTo>
                  <a:cubicBezTo>
                    <a:pt x="1" y="9192"/>
                    <a:pt x="82" y="9392"/>
                    <a:pt x="254" y="9439"/>
                  </a:cubicBezTo>
                  <a:lnTo>
                    <a:pt x="25366" y="16371"/>
                  </a:lnTo>
                  <a:cubicBezTo>
                    <a:pt x="25389" y="16377"/>
                    <a:pt x="25414" y="16380"/>
                    <a:pt x="25438" y="16380"/>
                  </a:cubicBezTo>
                  <a:cubicBezTo>
                    <a:pt x="25514" y="16380"/>
                    <a:pt x="25588" y="16349"/>
                    <a:pt x="25639" y="16293"/>
                  </a:cubicBezTo>
                  <a:cubicBezTo>
                    <a:pt x="29446" y="12158"/>
                    <a:pt x="27719" y="7350"/>
                    <a:pt x="27380" y="6532"/>
                  </a:cubicBezTo>
                  <a:cubicBezTo>
                    <a:pt x="27350" y="6454"/>
                    <a:pt x="27282" y="6396"/>
                    <a:pt x="27201" y="6376"/>
                  </a:cubicBezTo>
                  <a:lnTo>
                    <a:pt x="2580" y="9"/>
                  </a:lnTo>
                  <a:cubicBezTo>
                    <a:pt x="2557" y="3"/>
                    <a:pt x="2535" y="0"/>
                    <a:pt x="251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5" name="Google Shape;1939;p39">
              <a:extLst>
                <a:ext uri="{FF2B5EF4-FFF2-40B4-BE49-F238E27FC236}">
                  <a16:creationId xmlns:a16="http://schemas.microsoft.com/office/drawing/2014/main" id="{7E2B1CAD-AA89-A1F4-ACE0-700C6F9851D9}"/>
                </a:ext>
              </a:extLst>
            </p:cNvPr>
            <p:cNvSpPr/>
            <p:nvPr/>
          </p:nvSpPr>
          <p:spPr>
            <a:xfrm>
              <a:off x="7947360" y="2713162"/>
              <a:ext cx="645402" cy="335457"/>
            </a:xfrm>
            <a:custGeom>
              <a:avLst/>
              <a:gdLst/>
              <a:ahLst/>
              <a:cxnLst/>
              <a:rect l="l" t="t" r="r" b="b"/>
              <a:pathLst>
                <a:path w="25450" h="13228" extrusionOk="0">
                  <a:moveTo>
                    <a:pt x="1748" y="1"/>
                  </a:moveTo>
                  <a:lnTo>
                    <a:pt x="1748" y="1"/>
                  </a:lnTo>
                  <a:cubicBezTo>
                    <a:pt x="1765" y="941"/>
                    <a:pt x="1697" y="2094"/>
                    <a:pt x="1413" y="3264"/>
                  </a:cubicBezTo>
                  <a:cubicBezTo>
                    <a:pt x="1095" y="4576"/>
                    <a:pt x="504" y="5877"/>
                    <a:pt x="0" y="6841"/>
                  </a:cubicBezTo>
                  <a:lnTo>
                    <a:pt x="23140" y="13228"/>
                  </a:lnTo>
                  <a:cubicBezTo>
                    <a:pt x="25449" y="10320"/>
                    <a:pt x="24814" y="7169"/>
                    <a:pt x="24391" y="5854"/>
                  </a:cubicBezTo>
                  <a:lnTo>
                    <a:pt x="174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6" name="Google Shape;1940;p39">
              <a:extLst>
                <a:ext uri="{FF2B5EF4-FFF2-40B4-BE49-F238E27FC236}">
                  <a16:creationId xmlns:a16="http://schemas.microsoft.com/office/drawing/2014/main" id="{0DBBB3A1-82BE-6B15-E3CC-EAB65151A502}"/>
                </a:ext>
              </a:extLst>
            </p:cNvPr>
            <p:cNvSpPr/>
            <p:nvPr/>
          </p:nvSpPr>
          <p:spPr>
            <a:xfrm>
              <a:off x="7978679" y="2848251"/>
              <a:ext cx="315448" cy="73061"/>
            </a:xfrm>
            <a:custGeom>
              <a:avLst/>
              <a:gdLst/>
              <a:ahLst/>
              <a:cxnLst/>
              <a:rect l="l" t="t" r="r" b="b"/>
              <a:pathLst>
                <a:path w="12439" h="2881" extrusionOk="0">
                  <a:moveTo>
                    <a:pt x="249" y="0"/>
                  </a:moveTo>
                  <a:cubicBezTo>
                    <a:pt x="83" y="0"/>
                    <a:pt x="0" y="231"/>
                    <a:pt x="195" y="266"/>
                  </a:cubicBezTo>
                  <a:cubicBezTo>
                    <a:pt x="4205" y="1017"/>
                    <a:pt x="8147" y="2156"/>
                    <a:pt x="12154" y="2877"/>
                  </a:cubicBezTo>
                  <a:cubicBezTo>
                    <a:pt x="12167" y="2879"/>
                    <a:pt x="12180" y="2880"/>
                    <a:pt x="12192" y="2880"/>
                  </a:cubicBezTo>
                  <a:cubicBezTo>
                    <a:pt x="12365" y="2880"/>
                    <a:pt x="12438" y="2666"/>
                    <a:pt x="12245" y="2603"/>
                  </a:cubicBezTo>
                  <a:cubicBezTo>
                    <a:pt x="8422" y="1304"/>
                    <a:pt x="4252" y="679"/>
                    <a:pt x="279" y="3"/>
                  </a:cubicBezTo>
                  <a:cubicBezTo>
                    <a:pt x="269" y="1"/>
                    <a:pt x="259"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7" name="Google Shape;1941;p39">
              <a:extLst>
                <a:ext uri="{FF2B5EF4-FFF2-40B4-BE49-F238E27FC236}">
                  <a16:creationId xmlns:a16="http://schemas.microsoft.com/office/drawing/2014/main" id="{8DC788DB-FC44-3A39-E0B9-95E70A9ED03D}"/>
                </a:ext>
              </a:extLst>
            </p:cNvPr>
            <p:cNvSpPr/>
            <p:nvPr/>
          </p:nvSpPr>
          <p:spPr>
            <a:xfrm>
              <a:off x="7992322" y="2766138"/>
              <a:ext cx="381079" cy="91776"/>
            </a:xfrm>
            <a:custGeom>
              <a:avLst/>
              <a:gdLst/>
              <a:ahLst/>
              <a:cxnLst/>
              <a:rect l="l" t="t" r="r" b="b"/>
              <a:pathLst>
                <a:path w="15027" h="3619" extrusionOk="0">
                  <a:moveTo>
                    <a:pt x="249" y="0"/>
                  </a:moveTo>
                  <a:cubicBezTo>
                    <a:pt x="76" y="0"/>
                    <a:pt x="1" y="239"/>
                    <a:pt x="201" y="285"/>
                  </a:cubicBezTo>
                  <a:cubicBezTo>
                    <a:pt x="2622" y="861"/>
                    <a:pt x="5047" y="1432"/>
                    <a:pt x="7475" y="1989"/>
                  </a:cubicBezTo>
                  <a:cubicBezTo>
                    <a:pt x="9892" y="2548"/>
                    <a:pt x="12319" y="3237"/>
                    <a:pt x="14771" y="3616"/>
                  </a:cubicBezTo>
                  <a:cubicBezTo>
                    <a:pt x="14781" y="3618"/>
                    <a:pt x="14791" y="3619"/>
                    <a:pt x="14801" y="3619"/>
                  </a:cubicBezTo>
                  <a:cubicBezTo>
                    <a:pt x="14956" y="3619"/>
                    <a:pt x="15027" y="3426"/>
                    <a:pt x="14852" y="3373"/>
                  </a:cubicBezTo>
                  <a:cubicBezTo>
                    <a:pt x="12481" y="2639"/>
                    <a:pt x="10000" y="2203"/>
                    <a:pt x="7582" y="1649"/>
                  </a:cubicBezTo>
                  <a:cubicBezTo>
                    <a:pt x="5155" y="1090"/>
                    <a:pt x="2723" y="546"/>
                    <a:pt x="293" y="5"/>
                  </a:cubicBezTo>
                  <a:cubicBezTo>
                    <a:pt x="278" y="2"/>
                    <a:pt x="263"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8" name="Google Shape;1942;p39">
              <a:extLst>
                <a:ext uri="{FF2B5EF4-FFF2-40B4-BE49-F238E27FC236}">
                  <a16:creationId xmlns:a16="http://schemas.microsoft.com/office/drawing/2014/main" id="{60ECA8F3-E954-6119-7AD7-36B978E97DBC}"/>
                </a:ext>
              </a:extLst>
            </p:cNvPr>
            <p:cNvSpPr/>
            <p:nvPr/>
          </p:nvSpPr>
          <p:spPr>
            <a:xfrm>
              <a:off x="7866972" y="2409560"/>
              <a:ext cx="691379" cy="322549"/>
            </a:xfrm>
            <a:custGeom>
              <a:avLst/>
              <a:gdLst/>
              <a:ahLst/>
              <a:cxnLst/>
              <a:rect l="l" t="t" r="r" b="b"/>
              <a:pathLst>
                <a:path w="27263" h="12719" extrusionOk="0">
                  <a:moveTo>
                    <a:pt x="1475" y="0"/>
                  </a:moveTo>
                  <a:cubicBezTo>
                    <a:pt x="1424" y="0"/>
                    <a:pt x="1373" y="3"/>
                    <a:pt x="1323" y="14"/>
                  </a:cubicBezTo>
                  <a:cubicBezTo>
                    <a:pt x="640" y="115"/>
                    <a:pt x="758" y="1157"/>
                    <a:pt x="1451" y="1157"/>
                  </a:cubicBezTo>
                  <a:lnTo>
                    <a:pt x="22499" y="1157"/>
                  </a:lnTo>
                  <a:cubicBezTo>
                    <a:pt x="24581" y="1715"/>
                    <a:pt x="24906" y="2840"/>
                    <a:pt x="25015" y="4910"/>
                  </a:cubicBezTo>
                  <a:cubicBezTo>
                    <a:pt x="25149" y="7500"/>
                    <a:pt x="24132" y="10012"/>
                    <a:pt x="23577" y="11169"/>
                  </a:cubicBezTo>
                  <a:lnTo>
                    <a:pt x="524" y="7639"/>
                  </a:lnTo>
                  <a:cubicBezTo>
                    <a:pt x="510" y="7637"/>
                    <a:pt x="495" y="7636"/>
                    <a:pt x="481" y="7636"/>
                  </a:cubicBezTo>
                  <a:cubicBezTo>
                    <a:pt x="349" y="7636"/>
                    <a:pt x="229" y="7717"/>
                    <a:pt x="190" y="7848"/>
                  </a:cubicBezTo>
                  <a:lnTo>
                    <a:pt x="187" y="7859"/>
                  </a:lnTo>
                  <a:cubicBezTo>
                    <a:pt x="1" y="8447"/>
                    <a:pt x="386" y="9062"/>
                    <a:pt x="995" y="9157"/>
                  </a:cubicBezTo>
                  <a:lnTo>
                    <a:pt x="24372" y="12707"/>
                  </a:lnTo>
                  <a:cubicBezTo>
                    <a:pt x="24422" y="12715"/>
                    <a:pt x="24472" y="12718"/>
                    <a:pt x="24522" y="12718"/>
                  </a:cubicBezTo>
                  <a:cubicBezTo>
                    <a:pt x="24897" y="12718"/>
                    <a:pt x="25246" y="12509"/>
                    <a:pt x="25416" y="12169"/>
                  </a:cubicBezTo>
                  <a:cubicBezTo>
                    <a:pt x="26039" y="10928"/>
                    <a:pt x="27262" y="8065"/>
                    <a:pt x="27100" y="5018"/>
                  </a:cubicBezTo>
                  <a:cubicBezTo>
                    <a:pt x="26969" y="2530"/>
                    <a:pt x="26536" y="1208"/>
                    <a:pt x="26218" y="555"/>
                  </a:cubicBezTo>
                  <a:cubicBezTo>
                    <a:pt x="26049" y="214"/>
                    <a:pt x="25700" y="0"/>
                    <a:pt x="25319"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0" name="Google Shape;1943;p39">
              <a:extLst>
                <a:ext uri="{FF2B5EF4-FFF2-40B4-BE49-F238E27FC236}">
                  <a16:creationId xmlns:a16="http://schemas.microsoft.com/office/drawing/2014/main" id="{EBA4C34A-85DB-E9C8-01F2-17A607211A3D}"/>
                </a:ext>
              </a:extLst>
            </p:cNvPr>
            <p:cNvSpPr/>
            <p:nvPr/>
          </p:nvSpPr>
          <p:spPr>
            <a:xfrm>
              <a:off x="7900750" y="2438876"/>
              <a:ext cx="617050" cy="253926"/>
            </a:xfrm>
            <a:custGeom>
              <a:avLst/>
              <a:gdLst/>
              <a:ahLst/>
              <a:cxnLst/>
              <a:rect l="l" t="t" r="r" b="b"/>
              <a:pathLst>
                <a:path w="24332" h="10013" extrusionOk="0">
                  <a:moveTo>
                    <a:pt x="302" y="1"/>
                  </a:moveTo>
                  <a:cubicBezTo>
                    <a:pt x="583" y="1671"/>
                    <a:pt x="711" y="4031"/>
                    <a:pt x="1" y="6553"/>
                  </a:cubicBezTo>
                  <a:lnTo>
                    <a:pt x="22759" y="10013"/>
                  </a:lnTo>
                  <a:cubicBezTo>
                    <a:pt x="23314" y="8856"/>
                    <a:pt x="24331" y="6344"/>
                    <a:pt x="24197" y="3754"/>
                  </a:cubicBezTo>
                  <a:cubicBezTo>
                    <a:pt x="24122" y="2361"/>
                    <a:pt x="23953" y="1397"/>
                    <a:pt x="23777" y="745"/>
                  </a:cubicBezTo>
                  <a:cubicBezTo>
                    <a:pt x="23662" y="302"/>
                    <a:pt x="23253" y="1"/>
                    <a:pt x="22797" y="1"/>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1" name="Google Shape;1944;p39">
              <a:extLst>
                <a:ext uri="{FF2B5EF4-FFF2-40B4-BE49-F238E27FC236}">
                  <a16:creationId xmlns:a16="http://schemas.microsoft.com/office/drawing/2014/main" id="{B77FAB2E-4052-C45C-0C86-5B16D8B8955D}"/>
                </a:ext>
              </a:extLst>
            </p:cNvPr>
            <p:cNvSpPr/>
            <p:nvPr/>
          </p:nvSpPr>
          <p:spPr>
            <a:xfrm>
              <a:off x="7898772" y="2567828"/>
              <a:ext cx="456980" cy="35884"/>
            </a:xfrm>
            <a:custGeom>
              <a:avLst/>
              <a:gdLst/>
              <a:ahLst/>
              <a:cxnLst/>
              <a:rect l="l" t="t" r="r" b="b"/>
              <a:pathLst>
                <a:path w="18020" h="1415" extrusionOk="0">
                  <a:moveTo>
                    <a:pt x="139" y="1"/>
                  </a:moveTo>
                  <a:cubicBezTo>
                    <a:pt x="1" y="1"/>
                    <a:pt x="7" y="184"/>
                    <a:pt x="147" y="197"/>
                  </a:cubicBezTo>
                  <a:cubicBezTo>
                    <a:pt x="3101" y="468"/>
                    <a:pt x="6070" y="636"/>
                    <a:pt x="9032" y="836"/>
                  </a:cubicBezTo>
                  <a:cubicBezTo>
                    <a:pt x="11987" y="1036"/>
                    <a:pt x="14959" y="1354"/>
                    <a:pt x="17918" y="1415"/>
                  </a:cubicBezTo>
                  <a:cubicBezTo>
                    <a:pt x="17995" y="1415"/>
                    <a:pt x="18019" y="1303"/>
                    <a:pt x="17938" y="1293"/>
                  </a:cubicBezTo>
                  <a:cubicBezTo>
                    <a:pt x="15067" y="948"/>
                    <a:pt x="12149" y="843"/>
                    <a:pt x="9265" y="633"/>
                  </a:cubicBezTo>
                  <a:cubicBezTo>
                    <a:pt x="6229" y="407"/>
                    <a:pt x="3190" y="153"/>
                    <a:pt x="147" y="1"/>
                  </a:cubicBezTo>
                  <a:cubicBezTo>
                    <a:pt x="144" y="1"/>
                    <a:pt x="142" y="1"/>
                    <a:pt x="139"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2" name="Google Shape;1945;p39">
              <a:extLst>
                <a:ext uri="{FF2B5EF4-FFF2-40B4-BE49-F238E27FC236}">
                  <a16:creationId xmlns:a16="http://schemas.microsoft.com/office/drawing/2014/main" id="{92B9594E-1BDD-6B57-B1FC-BE059F0272BF}"/>
                </a:ext>
              </a:extLst>
            </p:cNvPr>
            <p:cNvSpPr/>
            <p:nvPr/>
          </p:nvSpPr>
          <p:spPr>
            <a:xfrm>
              <a:off x="7895095" y="2487692"/>
              <a:ext cx="318998" cy="21251"/>
            </a:xfrm>
            <a:custGeom>
              <a:avLst/>
              <a:gdLst/>
              <a:ahLst/>
              <a:cxnLst/>
              <a:rect l="l" t="t" r="r" b="b"/>
              <a:pathLst>
                <a:path w="12579" h="838" extrusionOk="0">
                  <a:moveTo>
                    <a:pt x="2680" y="1"/>
                  </a:moveTo>
                  <a:cubicBezTo>
                    <a:pt x="1821" y="1"/>
                    <a:pt x="965" y="12"/>
                    <a:pt x="116" y="34"/>
                  </a:cubicBezTo>
                  <a:cubicBezTo>
                    <a:pt x="0" y="37"/>
                    <a:pt x="0" y="182"/>
                    <a:pt x="116" y="185"/>
                  </a:cubicBezTo>
                  <a:cubicBezTo>
                    <a:pt x="4207" y="379"/>
                    <a:pt x="8298" y="672"/>
                    <a:pt x="12389" y="838"/>
                  </a:cubicBezTo>
                  <a:cubicBezTo>
                    <a:pt x="12392" y="838"/>
                    <a:pt x="12394" y="838"/>
                    <a:pt x="12396" y="838"/>
                  </a:cubicBezTo>
                  <a:cubicBezTo>
                    <a:pt x="12536" y="838"/>
                    <a:pt x="12579" y="628"/>
                    <a:pt x="12426" y="608"/>
                  </a:cubicBezTo>
                  <a:cubicBezTo>
                    <a:pt x="9233" y="167"/>
                    <a:pt x="5933" y="1"/>
                    <a:pt x="2680"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3" name="Google Shape;1946;p39">
              <a:extLst>
                <a:ext uri="{FF2B5EF4-FFF2-40B4-BE49-F238E27FC236}">
                  <a16:creationId xmlns:a16="http://schemas.microsoft.com/office/drawing/2014/main" id="{F3441026-5D86-74C6-D5D1-4E4F765ABADD}"/>
                </a:ext>
              </a:extLst>
            </p:cNvPr>
            <p:cNvSpPr/>
            <p:nvPr/>
          </p:nvSpPr>
          <p:spPr>
            <a:xfrm>
              <a:off x="7664049" y="2117345"/>
              <a:ext cx="766849" cy="280680"/>
            </a:xfrm>
            <a:custGeom>
              <a:avLst/>
              <a:gdLst/>
              <a:ahLst/>
              <a:cxnLst/>
              <a:rect l="l" t="t" r="r" b="b"/>
              <a:pathLst>
                <a:path w="30239" h="11068" extrusionOk="0">
                  <a:moveTo>
                    <a:pt x="3547" y="0"/>
                  </a:moveTo>
                  <a:cubicBezTo>
                    <a:pt x="3399" y="0"/>
                    <a:pt x="3265" y="67"/>
                    <a:pt x="3182" y="190"/>
                  </a:cubicBezTo>
                  <a:cubicBezTo>
                    <a:pt x="2540" y="1147"/>
                    <a:pt x="0" y="5440"/>
                    <a:pt x="3196" y="9552"/>
                  </a:cubicBezTo>
                  <a:cubicBezTo>
                    <a:pt x="3273" y="9650"/>
                    <a:pt x="3388" y="9714"/>
                    <a:pt x="3513" y="9721"/>
                  </a:cubicBezTo>
                  <a:cubicBezTo>
                    <a:pt x="5654" y="9836"/>
                    <a:pt x="24849" y="10874"/>
                    <a:pt x="28365" y="11067"/>
                  </a:cubicBezTo>
                  <a:cubicBezTo>
                    <a:pt x="28372" y="11067"/>
                    <a:pt x="28378" y="11068"/>
                    <a:pt x="28385" y="11068"/>
                  </a:cubicBezTo>
                  <a:cubicBezTo>
                    <a:pt x="28663" y="11068"/>
                    <a:pt x="28874" y="10814"/>
                    <a:pt x="28814" y="10536"/>
                  </a:cubicBezTo>
                  <a:cubicBezTo>
                    <a:pt x="28811" y="10532"/>
                    <a:pt x="28811" y="10529"/>
                    <a:pt x="28811" y="10526"/>
                  </a:cubicBezTo>
                  <a:cubicBezTo>
                    <a:pt x="28740" y="10195"/>
                    <a:pt x="28453" y="9955"/>
                    <a:pt x="28115" y="9934"/>
                  </a:cubicBezTo>
                  <a:lnTo>
                    <a:pt x="4014" y="8410"/>
                  </a:lnTo>
                  <a:cubicBezTo>
                    <a:pt x="2043" y="5549"/>
                    <a:pt x="3277" y="2641"/>
                    <a:pt x="4031" y="1350"/>
                  </a:cubicBezTo>
                  <a:lnTo>
                    <a:pt x="29210" y="1955"/>
                  </a:lnTo>
                  <a:cubicBezTo>
                    <a:pt x="29218" y="1955"/>
                    <a:pt x="29225" y="1955"/>
                    <a:pt x="29233" y="1955"/>
                  </a:cubicBezTo>
                  <a:cubicBezTo>
                    <a:pt x="29639" y="1955"/>
                    <a:pt x="30007" y="1694"/>
                    <a:pt x="30140" y="1306"/>
                  </a:cubicBezTo>
                  <a:cubicBezTo>
                    <a:pt x="30140" y="1302"/>
                    <a:pt x="30143" y="1302"/>
                    <a:pt x="30143" y="1299"/>
                  </a:cubicBezTo>
                  <a:cubicBezTo>
                    <a:pt x="30238" y="1022"/>
                    <a:pt x="30036" y="731"/>
                    <a:pt x="29741" y="721"/>
                  </a:cubicBezTo>
                  <a:lnTo>
                    <a:pt x="3557" y="0"/>
                  </a:lnTo>
                  <a:cubicBezTo>
                    <a:pt x="3554" y="0"/>
                    <a:pt x="3550" y="0"/>
                    <a:pt x="3547"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4" name="Google Shape;1947;p39">
              <a:extLst>
                <a:ext uri="{FF2B5EF4-FFF2-40B4-BE49-F238E27FC236}">
                  <a16:creationId xmlns:a16="http://schemas.microsoft.com/office/drawing/2014/main" id="{8EE92CAE-3458-1A3B-6F06-67034C730234}"/>
                </a:ext>
              </a:extLst>
            </p:cNvPr>
            <p:cNvSpPr/>
            <p:nvPr/>
          </p:nvSpPr>
          <p:spPr>
            <a:xfrm>
              <a:off x="7715832" y="2151555"/>
              <a:ext cx="670635" cy="211043"/>
            </a:xfrm>
            <a:custGeom>
              <a:avLst/>
              <a:gdLst/>
              <a:ahLst/>
              <a:cxnLst/>
              <a:rect l="l" t="t" r="r" b="b"/>
              <a:pathLst>
                <a:path w="26445" h="8322" extrusionOk="0">
                  <a:moveTo>
                    <a:pt x="1989" y="1"/>
                  </a:moveTo>
                  <a:cubicBezTo>
                    <a:pt x="1235" y="1292"/>
                    <a:pt x="1" y="4200"/>
                    <a:pt x="1972" y="7061"/>
                  </a:cubicBezTo>
                  <a:lnTo>
                    <a:pt x="25265" y="8322"/>
                  </a:lnTo>
                  <a:cubicBezTo>
                    <a:pt x="25085" y="6939"/>
                    <a:pt x="25032" y="5025"/>
                    <a:pt x="25636" y="3145"/>
                  </a:cubicBezTo>
                  <a:cubicBezTo>
                    <a:pt x="25965" y="2128"/>
                    <a:pt x="26232" y="1312"/>
                    <a:pt x="26444" y="677"/>
                  </a:cubicBezTo>
                  <a:lnTo>
                    <a:pt x="1989"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5" name="Google Shape;1948;p39">
              <a:extLst>
                <a:ext uri="{FF2B5EF4-FFF2-40B4-BE49-F238E27FC236}">
                  <a16:creationId xmlns:a16="http://schemas.microsoft.com/office/drawing/2014/main" id="{EBDE4EFC-1C98-E5BC-5F89-A3FE74DA0896}"/>
                </a:ext>
              </a:extLst>
            </p:cNvPr>
            <p:cNvSpPr/>
            <p:nvPr/>
          </p:nvSpPr>
          <p:spPr>
            <a:xfrm>
              <a:off x="7963108" y="2298715"/>
              <a:ext cx="390918" cy="29087"/>
            </a:xfrm>
            <a:custGeom>
              <a:avLst/>
              <a:gdLst/>
              <a:ahLst/>
              <a:cxnLst/>
              <a:rect l="l" t="t" r="r" b="b"/>
              <a:pathLst>
                <a:path w="15415" h="1147" extrusionOk="0">
                  <a:moveTo>
                    <a:pt x="2018" y="0"/>
                  </a:moveTo>
                  <a:cubicBezTo>
                    <a:pt x="1402" y="0"/>
                    <a:pt x="787" y="9"/>
                    <a:pt x="173" y="27"/>
                  </a:cubicBezTo>
                  <a:cubicBezTo>
                    <a:pt x="1" y="30"/>
                    <a:pt x="5" y="243"/>
                    <a:pt x="173" y="253"/>
                  </a:cubicBezTo>
                  <a:cubicBezTo>
                    <a:pt x="5191" y="618"/>
                    <a:pt x="10219" y="733"/>
                    <a:pt x="15240" y="1146"/>
                  </a:cubicBezTo>
                  <a:cubicBezTo>
                    <a:pt x="15245" y="1146"/>
                    <a:pt x="15250" y="1146"/>
                    <a:pt x="15255" y="1146"/>
                  </a:cubicBezTo>
                  <a:cubicBezTo>
                    <a:pt x="15415" y="1146"/>
                    <a:pt x="15404" y="925"/>
                    <a:pt x="15240" y="905"/>
                  </a:cubicBezTo>
                  <a:cubicBezTo>
                    <a:pt x="10892" y="428"/>
                    <a:pt x="6419" y="0"/>
                    <a:pt x="2018"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6" name="Google Shape;1949;p39">
              <a:extLst>
                <a:ext uri="{FF2B5EF4-FFF2-40B4-BE49-F238E27FC236}">
                  <a16:creationId xmlns:a16="http://schemas.microsoft.com/office/drawing/2014/main" id="{6D746421-9AE0-85EA-98A9-42136D6A01E7}"/>
                </a:ext>
              </a:extLst>
            </p:cNvPr>
            <p:cNvSpPr/>
            <p:nvPr/>
          </p:nvSpPr>
          <p:spPr>
            <a:xfrm>
              <a:off x="7852492" y="2246069"/>
              <a:ext cx="380318" cy="14354"/>
            </a:xfrm>
            <a:custGeom>
              <a:avLst/>
              <a:gdLst/>
              <a:ahLst/>
              <a:cxnLst/>
              <a:rect l="l" t="t" r="r" b="b"/>
              <a:pathLst>
                <a:path w="14997" h="566" extrusionOk="0">
                  <a:moveTo>
                    <a:pt x="2112" y="1"/>
                  </a:moveTo>
                  <a:cubicBezTo>
                    <a:pt x="1435" y="1"/>
                    <a:pt x="759" y="15"/>
                    <a:pt x="86" y="54"/>
                  </a:cubicBezTo>
                  <a:cubicBezTo>
                    <a:pt x="1" y="57"/>
                    <a:pt x="5" y="158"/>
                    <a:pt x="86" y="166"/>
                  </a:cubicBezTo>
                  <a:cubicBezTo>
                    <a:pt x="2527" y="415"/>
                    <a:pt x="5022" y="351"/>
                    <a:pt x="7474" y="409"/>
                  </a:cubicBezTo>
                  <a:cubicBezTo>
                    <a:pt x="9372" y="450"/>
                    <a:pt x="11286" y="565"/>
                    <a:pt x="13189" y="565"/>
                  </a:cubicBezTo>
                  <a:cubicBezTo>
                    <a:pt x="13748" y="565"/>
                    <a:pt x="14305" y="555"/>
                    <a:pt x="14861" y="531"/>
                  </a:cubicBezTo>
                  <a:cubicBezTo>
                    <a:pt x="14997" y="523"/>
                    <a:pt x="14993" y="361"/>
                    <a:pt x="14861" y="351"/>
                  </a:cubicBezTo>
                  <a:cubicBezTo>
                    <a:pt x="12416" y="135"/>
                    <a:pt x="9928" y="196"/>
                    <a:pt x="7474" y="141"/>
                  </a:cubicBezTo>
                  <a:cubicBezTo>
                    <a:pt x="5696" y="102"/>
                    <a:pt x="3899" y="1"/>
                    <a:pt x="2112"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7" name="Google Shape;1950;p39">
              <a:extLst>
                <a:ext uri="{FF2B5EF4-FFF2-40B4-BE49-F238E27FC236}">
                  <a16:creationId xmlns:a16="http://schemas.microsoft.com/office/drawing/2014/main" id="{EB78092D-4147-B1E7-6E0A-F814ED37535A}"/>
                </a:ext>
              </a:extLst>
            </p:cNvPr>
            <p:cNvSpPr/>
            <p:nvPr/>
          </p:nvSpPr>
          <p:spPr>
            <a:xfrm>
              <a:off x="7964047" y="2181225"/>
              <a:ext cx="412829" cy="25410"/>
            </a:xfrm>
            <a:custGeom>
              <a:avLst/>
              <a:gdLst/>
              <a:ahLst/>
              <a:cxnLst/>
              <a:rect l="l" t="t" r="r" b="b"/>
              <a:pathLst>
                <a:path w="16279" h="1002" extrusionOk="0">
                  <a:moveTo>
                    <a:pt x="133" y="0"/>
                  </a:moveTo>
                  <a:cubicBezTo>
                    <a:pt x="35" y="0"/>
                    <a:pt x="1" y="142"/>
                    <a:pt x="106" y="159"/>
                  </a:cubicBezTo>
                  <a:cubicBezTo>
                    <a:pt x="5357" y="961"/>
                    <a:pt x="10814" y="964"/>
                    <a:pt x="16112" y="1001"/>
                  </a:cubicBezTo>
                  <a:cubicBezTo>
                    <a:pt x="16113" y="1001"/>
                    <a:pt x="16114" y="1001"/>
                    <a:pt x="16116" y="1001"/>
                  </a:cubicBezTo>
                  <a:cubicBezTo>
                    <a:pt x="16278" y="1001"/>
                    <a:pt x="16277" y="785"/>
                    <a:pt x="16112" y="781"/>
                  </a:cubicBezTo>
                  <a:cubicBezTo>
                    <a:pt x="10776" y="670"/>
                    <a:pt x="5461" y="126"/>
                    <a:pt x="133"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8" name="Google Shape;1951;p39">
              <a:extLst>
                <a:ext uri="{FF2B5EF4-FFF2-40B4-BE49-F238E27FC236}">
                  <a16:creationId xmlns:a16="http://schemas.microsoft.com/office/drawing/2014/main" id="{24275220-A784-663C-F013-D0A83A5B63DD}"/>
                </a:ext>
              </a:extLst>
            </p:cNvPr>
            <p:cNvSpPr/>
            <p:nvPr/>
          </p:nvSpPr>
          <p:spPr>
            <a:xfrm>
              <a:off x="7487220" y="1771621"/>
              <a:ext cx="688640" cy="387977"/>
            </a:xfrm>
            <a:custGeom>
              <a:avLst/>
              <a:gdLst/>
              <a:ahLst/>
              <a:cxnLst/>
              <a:rect l="l" t="t" r="r" b="b"/>
              <a:pathLst>
                <a:path w="27155" h="15299" extrusionOk="0">
                  <a:moveTo>
                    <a:pt x="24061" y="0"/>
                  </a:moveTo>
                  <a:cubicBezTo>
                    <a:pt x="24031" y="0"/>
                    <a:pt x="24001" y="5"/>
                    <a:pt x="23969" y="14"/>
                  </a:cubicBezTo>
                  <a:lnTo>
                    <a:pt x="1776" y="6581"/>
                  </a:lnTo>
                  <a:cubicBezTo>
                    <a:pt x="1278" y="6726"/>
                    <a:pt x="900" y="7132"/>
                    <a:pt x="775" y="7632"/>
                  </a:cubicBezTo>
                  <a:cubicBezTo>
                    <a:pt x="0" y="10705"/>
                    <a:pt x="1968" y="13589"/>
                    <a:pt x="2979" y="14817"/>
                  </a:cubicBezTo>
                  <a:cubicBezTo>
                    <a:pt x="3232" y="15126"/>
                    <a:pt x="3602" y="15298"/>
                    <a:pt x="3990" y="15298"/>
                  </a:cubicBezTo>
                  <a:cubicBezTo>
                    <a:pt x="4090" y="15298"/>
                    <a:pt x="4191" y="15287"/>
                    <a:pt x="4291" y="15263"/>
                  </a:cubicBezTo>
                  <a:cubicBezTo>
                    <a:pt x="7841" y="14418"/>
                    <a:pt x="22863" y="10847"/>
                    <a:pt x="26830" y="9904"/>
                  </a:cubicBezTo>
                  <a:cubicBezTo>
                    <a:pt x="27120" y="9836"/>
                    <a:pt x="27155" y="9448"/>
                    <a:pt x="26891" y="9315"/>
                  </a:cubicBezTo>
                  <a:cubicBezTo>
                    <a:pt x="26810" y="9275"/>
                    <a:pt x="26732" y="9234"/>
                    <a:pt x="26654" y="9190"/>
                  </a:cubicBezTo>
                  <a:cubicBezTo>
                    <a:pt x="26331" y="9007"/>
                    <a:pt x="25967" y="8917"/>
                    <a:pt x="25600" y="8917"/>
                  </a:cubicBezTo>
                  <a:cubicBezTo>
                    <a:pt x="25426" y="8917"/>
                    <a:pt x="25251" y="8938"/>
                    <a:pt x="25079" y="8978"/>
                  </a:cubicBezTo>
                  <a:lnTo>
                    <a:pt x="4007" y="13955"/>
                  </a:lnTo>
                  <a:cubicBezTo>
                    <a:pt x="4004" y="13955"/>
                    <a:pt x="4001" y="13955"/>
                    <a:pt x="3997" y="13951"/>
                  </a:cubicBezTo>
                  <a:cubicBezTo>
                    <a:pt x="3185" y="12960"/>
                    <a:pt x="1414" y="10425"/>
                    <a:pt x="2083" y="7899"/>
                  </a:cubicBezTo>
                  <a:cubicBezTo>
                    <a:pt x="2086" y="7895"/>
                    <a:pt x="2110" y="7875"/>
                    <a:pt x="2147" y="7865"/>
                  </a:cubicBezTo>
                  <a:lnTo>
                    <a:pt x="23283" y="1529"/>
                  </a:lnTo>
                  <a:cubicBezTo>
                    <a:pt x="23817" y="1370"/>
                    <a:pt x="24230" y="937"/>
                    <a:pt x="24365" y="393"/>
                  </a:cubicBezTo>
                  <a:cubicBezTo>
                    <a:pt x="24415" y="188"/>
                    <a:pt x="24256" y="0"/>
                    <a:pt x="24061"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9" name="Google Shape;1952;p39">
              <a:extLst>
                <a:ext uri="{FF2B5EF4-FFF2-40B4-BE49-F238E27FC236}">
                  <a16:creationId xmlns:a16="http://schemas.microsoft.com/office/drawing/2014/main" id="{B7A7442B-9FA5-C84F-54A9-31CC3D30EDAD}"/>
                </a:ext>
              </a:extLst>
            </p:cNvPr>
            <p:cNvSpPr/>
            <p:nvPr/>
          </p:nvSpPr>
          <p:spPr>
            <a:xfrm>
              <a:off x="7523052" y="1816634"/>
              <a:ext cx="583195" cy="308880"/>
            </a:xfrm>
            <a:custGeom>
              <a:avLst/>
              <a:gdLst/>
              <a:ahLst/>
              <a:cxnLst/>
              <a:rect l="l" t="t" r="r" b="b"/>
              <a:pathLst>
                <a:path w="22997" h="12180" extrusionOk="0">
                  <a:moveTo>
                    <a:pt x="21323" y="0"/>
                  </a:moveTo>
                  <a:cubicBezTo>
                    <a:pt x="21322" y="0"/>
                    <a:pt x="21320" y="0"/>
                    <a:pt x="21319" y="1"/>
                  </a:cubicBezTo>
                  <a:lnTo>
                    <a:pt x="734" y="6090"/>
                  </a:lnTo>
                  <a:cubicBezTo>
                    <a:pt x="697" y="6100"/>
                    <a:pt x="673" y="6120"/>
                    <a:pt x="670" y="6124"/>
                  </a:cubicBezTo>
                  <a:cubicBezTo>
                    <a:pt x="1" y="8650"/>
                    <a:pt x="1772" y="11185"/>
                    <a:pt x="2584" y="12176"/>
                  </a:cubicBezTo>
                  <a:cubicBezTo>
                    <a:pt x="2588" y="12180"/>
                    <a:pt x="2591" y="12180"/>
                    <a:pt x="2594" y="12180"/>
                  </a:cubicBezTo>
                  <a:lnTo>
                    <a:pt x="22986" y="7334"/>
                  </a:lnTo>
                  <a:cubicBezTo>
                    <a:pt x="22992" y="7331"/>
                    <a:pt x="22996" y="7321"/>
                    <a:pt x="22992" y="7314"/>
                  </a:cubicBezTo>
                  <a:cubicBezTo>
                    <a:pt x="21085" y="5187"/>
                    <a:pt x="21062" y="2097"/>
                    <a:pt x="21333" y="11"/>
                  </a:cubicBezTo>
                  <a:cubicBezTo>
                    <a:pt x="21335" y="5"/>
                    <a:pt x="21329" y="0"/>
                    <a:pt x="21323" y="0"/>
                  </a:cubicBez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0" name="Google Shape;1953;p39">
              <a:extLst>
                <a:ext uri="{FF2B5EF4-FFF2-40B4-BE49-F238E27FC236}">
                  <a16:creationId xmlns:a16="http://schemas.microsoft.com/office/drawing/2014/main" id="{9CC6D550-2072-8363-D24A-06CBBFD90165}"/>
                </a:ext>
              </a:extLst>
            </p:cNvPr>
            <p:cNvSpPr/>
            <p:nvPr/>
          </p:nvSpPr>
          <p:spPr>
            <a:xfrm>
              <a:off x="7642468" y="1965113"/>
              <a:ext cx="404384" cy="105876"/>
            </a:xfrm>
            <a:custGeom>
              <a:avLst/>
              <a:gdLst/>
              <a:ahLst/>
              <a:cxnLst/>
              <a:rect l="l" t="t" r="r" b="b"/>
              <a:pathLst>
                <a:path w="15946" h="4175" extrusionOk="0">
                  <a:moveTo>
                    <a:pt x="15728" y="0"/>
                  </a:moveTo>
                  <a:cubicBezTo>
                    <a:pt x="15714" y="0"/>
                    <a:pt x="15700" y="2"/>
                    <a:pt x="15684" y="6"/>
                  </a:cubicBezTo>
                  <a:cubicBezTo>
                    <a:pt x="13091" y="644"/>
                    <a:pt x="10511" y="1365"/>
                    <a:pt x="7922" y="2020"/>
                  </a:cubicBezTo>
                  <a:cubicBezTo>
                    <a:pt x="5335" y="2676"/>
                    <a:pt x="2708" y="3231"/>
                    <a:pt x="141" y="3971"/>
                  </a:cubicBezTo>
                  <a:cubicBezTo>
                    <a:pt x="1" y="4012"/>
                    <a:pt x="54" y="4174"/>
                    <a:pt x="178" y="4174"/>
                  </a:cubicBezTo>
                  <a:cubicBezTo>
                    <a:pt x="188" y="4174"/>
                    <a:pt x="198" y="4173"/>
                    <a:pt x="209" y="4171"/>
                  </a:cubicBezTo>
                  <a:cubicBezTo>
                    <a:pt x="5422" y="3187"/>
                    <a:pt x="10674" y="1743"/>
                    <a:pt x="15769" y="259"/>
                  </a:cubicBezTo>
                  <a:cubicBezTo>
                    <a:pt x="15946" y="209"/>
                    <a:pt x="15881" y="0"/>
                    <a:pt x="15728"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1" name="Google Shape;1954;p39">
              <a:extLst>
                <a:ext uri="{FF2B5EF4-FFF2-40B4-BE49-F238E27FC236}">
                  <a16:creationId xmlns:a16="http://schemas.microsoft.com/office/drawing/2014/main" id="{F2E4A552-F74F-FC2F-4F5B-6814E3E1091B}"/>
                </a:ext>
              </a:extLst>
            </p:cNvPr>
            <p:cNvSpPr/>
            <p:nvPr/>
          </p:nvSpPr>
          <p:spPr>
            <a:xfrm>
              <a:off x="7634632" y="1950100"/>
              <a:ext cx="306268" cy="80948"/>
            </a:xfrm>
            <a:custGeom>
              <a:avLst/>
              <a:gdLst/>
              <a:ahLst/>
              <a:cxnLst/>
              <a:rect l="l" t="t" r="r" b="b"/>
              <a:pathLst>
                <a:path w="12077" h="3192" extrusionOk="0">
                  <a:moveTo>
                    <a:pt x="11930" y="0"/>
                  </a:moveTo>
                  <a:cubicBezTo>
                    <a:pt x="11923" y="0"/>
                    <a:pt x="11916" y="1"/>
                    <a:pt x="11908" y="2"/>
                  </a:cubicBezTo>
                  <a:cubicBezTo>
                    <a:pt x="7955" y="756"/>
                    <a:pt x="4054" y="1963"/>
                    <a:pt x="159" y="2964"/>
                  </a:cubicBezTo>
                  <a:cubicBezTo>
                    <a:pt x="0" y="3004"/>
                    <a:pt x="58" y="3192"/>
                    <a:pt x="191" y="3192"/>
                  </a:cubicBezTo>
                  <a:cubicBezTo>
                    <a:pt x="203" y="3192"/>
                    <a:pt x="216" y="3190"/>
                    <a:pt x="229" y="3187"/>
                  </a:cubicBezTo>
                  <a:cubicBezTo>
                    <a:pt x="4128" y="2204"/>
                    <a:pt x="8135" y="1399"/>
                    <a:pt x="11963" y="168"/>
                  </a:cubicBezTo>
                  <a:cubicBezTo>
                    <a:pt x="12076" y="130"/>
                    <a:pt x="12033" y="0"/>
                    <a:pt x="1193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5" name="Google Shape;1955;p39">
              <a:extLst>
                <a:ext uri="{FF2B5EF4-FFF2-40B4-BE49-F238E27FC236}">
                  <a16:creationId xmlns:a16="http://schemas.microsoft.com/office/drawing/2014/main" id="{A8EEDE76-A69C-7835-75FE-F545091D23F6}"/>
                </a:ext>
              </a:extLst>
            </p:cNvPr>
            <p:cNvSpPr/>
            <p:nvPr/>
          </p:nvSpPr>
          <p:spPr>
            <a:xfrm>
              <a:off x="7464118" y="1640285"/>
              <a:ext cx="699443" cy="306927"/>
            </a:xfrm>
            <a:custGeom>
              <a:avLst/>
              <a:gdLst/>
              <a:ahLst/>
              <a:cxnLst/>
              <a:rect l="l" t="t" r="r" b="b"/>
              <a:pathLst>
                <a:path w="27581" h="12103" extrusionOk="0">
                  <a:moveTo>
                    <a:pt x="24528" y="0"/>
                  </a:moveTo>
                  <a:cubicBezTo>
                    <a:pt x="24432" y="0"/>
                    <a:pt x="24336" y="8"/>
                    <a:pt x="24240" y="23"/>
                  </a:cubicBezTo>
                  <a:lnTo>
                    <a:pt x="302" y="3793"/>
                  </a:lnTo>
                  <a:cubicBezTo>
                    <a:pt x="68" y="3827"/>
                    <a:pt x="1" y="4132"/>
                    <a:pt x="200" y="4260"/>
                  </a:cubicBezTo>
                  <a:lnTo>
                    <a:pt x="207" y="4266"/>
                  </a:lnTo>
                  <a:cubicBezTo>
                    <a:pt x="730" y="4614"/>
                    <a:pt x="1343" y="4796"/>
                    <a:pt x="1965" y="4796"/>
                  </a:cubicBezTo>
                  <a:cubicBezTo>
                    <a:pt x="2124" y="4796"/>
                    <a:pt x="2283" y="4785"/>
                    <a:pt x="2441" y="4761"/>
                  </a:cubicBezTo>
                  <a:lnTo>
                    <a:pt x="23489" y="1562"/>
                  </a:lnTo>
                  <a:cubicBezTo>
                    <a:pt x="23575" y="1549"/>
                    <a:pt x="23660" y="1543"/>
                    <a:pt x="23745" y="1543"/>
                  </a:cubicBezTo>
                  <a:cubicBezTo>
                    <a:pt x="24335" y="1543"/>
                    <a:pt x="24896" y="1846"/>
                    <a:pt x="25200" y="2367"/>
                  </a:cubicBezTo>
                  <a:cubicBezTo>
                    <a:pt x="25532" y="2928"/>
                    <a:pt x="25839" y="3716"/>
                    <a:pt x="25958" y="4777"/>
                  </a:cubicBezTo>
                  <a:cubicBezTo>
                    <a:pt x="26055" y="5653"/>
                    <a:pt x="25464" y="6461"/>
                    <a:pt x="24599" y="6634"/>
                  </a:cubicBezTo>
                  <a:cubicBezTo>
                    <a:pt x="20311" y="7482"/>
                    <a:pt x="7365" y="10048"/>
                    <a:pt x="3886" y="10738"/>
                  </a:cubicBezTo>
                  <a:cubicBezTo>
                    <a:pt x="3351" y="10843"/>
                    <a:pt x="2928" y="11245"/>
                    <a:pt x="2790" y="11769"/>
                  </a:cubicBezTo>
                  <a:lnTo>
                    <a:pt x="2790" y="11776"/>
                  </a:lnTo>
                  <a:cubicBezTo>
                    <a:pt x="2744" y="11945"/>
                    <a:pt x="2870" y="12102"/>
                    <a:pt x="3035" y="12102"/>
                  </a:cubicBezTo>
                  <a:cubicBezTo>
                    <a:pt x="3052" y="12102"/>
                    <a:pt x="3070" y="12101"/>
                    <a:pt x="3087" y="12097"/>
                  </a:cubicBezTo>
                  <a:lnTo>
                    <a:pt x="25775" y="7695"/>
                  </a:lnTo>
                  <a:cubicBezTo>
                    <a:pt x="26816" y="7495"/>
                    <a:pt x="27581" y="6582"/>
                    <a:pt x="27574" y="5524"/>
                  </a:cubicBezTo>
                  <a:cubicBezTo>
                    <a:pt x="27553" y="2857"/>
                    <a:pt x="26546" y="1315"/>
                    <a:pt x="25809" y="541"/>
                  </a:cubicBezTo>
                  <a:cubicBezTo>
                    <a:pt x="25473" y="189"/>
                    <a:pt x="25007" y="0"/>
                    <a:pt x="24528"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6" name="Google Shape;1956;p39">
              <a:extLst>
                <a:ext uri="{FF2B5EF4-FFF2-40B4-BE49-F238E27FC236}">
                  <a16:creationId xmlns:a16="http://schemas.microsoft.com/office/drawing/2014/main" id="{1D25BD3A-9D57-9F13-6359-5A9288BA18DE}"/>
                </a:ext>
              </a:extLst>
            </p:cNvPr>
            <p:cNvSpPr/>
            <p:nvPr/>
          </p:nvSpPr>
          <p:spPr>
            <a:xfrm>
              <a:off x="7527236" y="1678400"/>
              <a:ext cx="596965" cy="230620"/>
            </a:xfrm>
            <a:custGeom>
              <a:avLst/>
              <a:gdLst/>
              <a:ahLst/>
              <a:cxnLst/>
              <a:rect l="l" t="t" r="r" b="b"/>
              <a:pathLst>
                <a:path w="23540" h="9094" extrusionOk="0">
                  <a:moveTo>
                    <a:pt x="21503" y="0"/>
                  </a:moveTo>
                  <a:cubicBezTo>
                    <a:pt x="21439" y="0"/>
                    <a:pt x="21375" y="5"/>
                    <a:pt x="21311" y="15"/>
                  </a:cubicBezTo>
                  <a:lnTo>
                    <a:pt x="0" y="3369"/>
                  </a:lnTo>
                  <a:cubicBezTo>
                    <a:pt x="470" y="3951"/>
                    <a:pt x="910" y="4667"/>
                    <a:pt x="1210" y="5536"/>
                  </a:cubicBezTo>
                  <a:cubicBezTo>
                    <a:pt x="1664" y="6838"/>
                    <a:pt x="1725" y="8086"/>
                    <a:pt x="1640" y="9093"/>
                  </a:cubicBezTo>
                  <a:lnTo>
                    <a:pt x="22528" y="5043"/>
                  </a:lnTo>
                  <a:cubicBezTo>
                    <a:pt x="23124" y="4928"/>
                    <a:pt x="23540" y="4386"/>
                    <a:pt x="23510" y="3781"/>
                  </a:cubicBezTo>
                  <a:cubicBezTo>
                    <a:pt x="23428" y="2169"/>
                    <a:pt x="22924" y="1117"/>
                    <a:pt x="22461" y="478"/>
                  </a:cubicBezTo>
                  <a:cubicBezTo>
                    <a:pt x="22238" y="169"/>
                    <a:pt x="21878" y="0"/>
                    <a:pt x="21503" y="0"/>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7" name="Google Shape;1957;p39">
              <a:extLst>
                <a:ext uri="{FF2B5EF4-FFF2-40B4-BE49-F238E27FC236}">
                  <a16:creationId xmlns:a16="http://schemas.microsoft.com/office/drawing/2014/main" id="{90658DBF-BDC6-2417-788C-4652FBA8B218}"/>
                </a:ext>
              </a:extLst>
            </p:cNvPr>
            <p:cNvSpPr/>
            <p:nvPr/>
          </p:nvSpPr>
          <p:spPr>
            <a:xfrm>
              <a:off x="7628546" y="1779381"/>
              <a:ext cx="411257" cy="84422"/>
            </a:xfrm>
            <a:custGeom>
              <a:avLst/>
              <a:gdLst/>
              <a:ahLst/>
              <a:cxnLst/>
              <a:rect l="l" t="t" r="r" b="b"/>
              <a:pathLst>
                <a:path w="16217" h="3329" extrusionOk="0">
                  <a:moveTo>
                    <a:pt x="16058" y="1"/>
                  </a:moveTo>
                  <a:cubicBezTo>
                    <a:pt x="16050" y="1"/>
                    <a:pt x="16042" y="1"/>
                    <a:pt x="16033" y="3"/>
                  </a:cubicBezTo>
                  <a:cubicBezTo>
                    <a:pt x="10714" y="950"/>
                    <a:pt x="5447" y="2194"/>
                    <a:pt x="129" y="3155"/>
                  </a:cubicBezTo>
                  <a:cubicBezTo>
                    <a:pt x="1" y="3177"/>
                    <a:pt x="53" y="3328"/>
                    <a:pt x="165" y="3328"/>
                  </a:cubicBezTo>
                  <a:cubicBezTo>
                    <a:pt x="171" y="3328"/>
                    <a:pt x="178" y="3328"/>
                    <a:pt x="185" y="3327"/>
                  </a:cubicBezTo>
                  <a:cubicBezTo>
                    <a:pt x="5488" y="2471"/>
                    <a:pt x="10904" y="1602"/>
                    <a:pt x="16090" y="179"/>
                  </a:cubicBezTo>
                  <a:cubicBezTo>
                    <a:pt x="16217" y="144"/>
                    <a:pt x="16167" y="1"/>
                    <a:pt x="16058"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8" name="Google Shape;1958;p39">
              <a:extLst>
                <a:ext uri="{FF2B5EF4-FFF2-40B4-BE49-F238E27FC236}">
                  <a16:creationId xmlns:a16="http://schemas.microsoft.com/office/drawing/2014/main" id="{F6D65991-C6DC-EB1C-66D4-8730E307C5E6}"/>
                </a:ext>
              </a:extLst>
            </p:cNvPr>
            <p:cNvSpPr/>
            <p:nvPr/>
          </p:nvSpPr>
          <p:spPr>
            <a:xfrm>
              <a:off x="7617692" y="1714765"/>
              <a:ext cx="457639" cy="91092"/>
            </a:xfrm>
            <a:custGeom>
              <a:avLst/>
              <a:gdLst/>
              <a:ahLst/>
              <a:cxnLst/>
              <a:rect l="l" t="t" r="r" b="b"/>
              <a:pathLst>
                <a:path w="18046" h="3592" extrusionOk="0">
                  <a:moveTo>
                    <a:pt x="17859" y="1"/>
                  </a:moveTo>
                  <a:cubicBezTo>
                    <a:pt x="17852" y="1"/>
                    <a:pt x="17844" y="1"/>
                    <a:pt x="17837" y="2"/>
                  </a:cubicBezTo>
                  <a:cubicBezTo>
                    <a:pt x="11903" y="823"/>
                    <a:pt x="6010" y="2240"/>
                    <a:pt x="137" y="3400"/>
                  </a:cubicBezTo>
                  <a:cubicBezTo>
                    <a:pt x="1" y="3429"/>
                    <a:pt x="55" y="3592"/>
                    <a:pt x="174" y="3592"/>
                  </a:cubicBezTo>
                  <a:cubicBezTo>
                    <a:pt x="182" y="3592"/>
                    <a:pt x="190" y="3591"/>
                    <a:pt x="198" y="3590"/>
                  </a:cubicBezTo>
                  <a:cubicBezTo>
                    <a:pt x="6084" y="2494"/>
                    <a:pt x="12086" y="1632"/>
                    <a:pt x="17898" y="198"/>
                  </a:cubicBezTo>
                  <a:cubicBezTo>
                    <a:pt x="18045" y="163"/>
                    <a:pt x="17983" y="1"/>
                    <a:pt x="17859"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9" name="Google Shape;1959;p39">
              <a:extLst>
                <a:ext uri="{FF2B5EF4-FFF2-40B4-BE49-F238E27FC236}">
                  <a16:creationId xmlns:a16="http://schemas.microsoft.com/office/drawing/2014/main" id="{F00F51FE-CC05-708C-2ADE-97F7EEF09033}"/>
                </a:ext>
              </a:extLst>
            </p:cNvPr>
            <p:cNvSpPr/>
            <p:nvPr/>
          </p:nvSpPr>
          <p:spPr>
            <a:xfrm>
              <a:off x="7755620" y="3202090"/>
              <a:ext cx="785615" cy="487564"/>
            </a:xfrm>
            <a:custGeom>
              <a:avLst/>
              <a:gdLst/>
              <a:ahLst/>
              <a:cxnLst/>
              <a:rect l="l" t="t" r="r" b="b"/>
              <a:pathLst>
                <a:path w="30979" h="19226" extrusionOk="0">
                  <a:moveTo>
                    <a:pt x="3210" y="1"/>
                  </a:moveTo>
                  <a:cubicBezTo>
                    <a:pt x="3055" y="1"/>
                    <a:pt x="2918" y="124"/>
                    <a:pt x="2915" y="288"/>
                  </a:cubicBezTo>
                  <a:cubicBezTo>
                    <a:pt x="2912" y="514"/>
                    <a:pt x="2905" y="853"/>
                    <a:pt x="2892" y="1258"/>
                  </a:cubicBezTo>
                  <a:lnTo>
                    <a:pt x="29037" y="9028"/>
                  </a:lnTo>
                  <a:cubicBezTo>
                    <a:pt x="29373" y="9126"/>
                    <a:pt x="29596" y="9451"/>
                    <a:pt x="29569" y="9799"/>
                  </a:cubicBezTo>
                  <a:cubicBezTo>
                    <a:pt x="29468" y="11101"/>
                    <a:pt x="29132" y="12578"/>
                    <a:pt x="28575" y="14188"/>
                  </a:cubicBezTo>
                  <a:cubicBezTo>
                    <a:pt x="27645" y="16865"/>
                    <a:pt x="26732" y="17630"/>
                    <a:pt x="26387" y="17833"/>
                  </a:cubicBezTo>
                  <a:lnTo>
                    <a:pt x="440" y="10834"/>
                  </a:lnTo>
                  <a:cubicBezTo>
                    <a:pt x="311" y="11057"/>
                    <a:pt x="194" y="11249"/>
                    <a:pt x="105" y="11395"/>
                  </a:cubicBezTo>
                  <a:cubicBezTo>
                    <a:pt x="1" y="11561"/>
                    <a:pt x="88" y="11780"/>
                    <a:pt x="278" y="11831"/>
                  </a:cubicBezTo>
                  <a:lnTo>
                    <a:pt x="26397" y="19225"/>
                  </a:lnTo>
                  <a:cubicBezTo>
                    <a:pt x="26397" y="19225"/>
                    <a:pt x="26397" y="19225"/>
                    <a:pt x="26397" y="19225"/>
                  </a:cubicBezTo>
                  <a:cubicBezTo>
                    <a:pt x="26424" y="19225"/>
                    <a:pt x="28248" y="19208"/>
                    <a:pt x="29836" y="14627"/>
                  </a:cubicBezTo>
                  <a:cubicBezTo>
                    <a:pt x="30424" y="12933"/>
                    <a:pt x="30789" y="11344"/>
                    <a:pt x="30904" y="9904"/>
                  </a:cubicBezTo>
                  <a:cubicBezTo>
                    <a:pt x="30979" y="8924"/>
                    <a:pt x="30360" y="8024"/>
                    <a:pt x="29416" y="7747"/>
                  </a:cubicBezTo>
                  <a:lnTo>
                    <a:pt x="3284" y="10"/>
                  </a:lnTo>
                  <a:cubicBezTo>
                    <a:pt x="3259" y="4"/>
                    <a:pt x="3234" y="1"/>
                    <a:pt x="3210"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0" name="Google Shape;1960;p39">
              <a:extLst>
                <a:ext uri="{FF2B5EF4-FFF2-40B4-BE49-F238E27FC236}">
                  <a16:creationId xmlns:a16="http://schemas.microsoft.com/office/drawing/2014/main" id="{22A6E1C9-9D43-7F39-B899-1B28936608A4}"/>
                </a:ext>
              </a:extLst>
            </p:cNvPr>
            <p:cNvSpPr/>
            <p:nvPr/>
          </p:nvSpPr>
          <p:spPr>
            <a:xfrm>
              <a:off x="7804589" y="3244618"/>
              <a:ext cx="701573" cy="409710"/>
            </a:xfrm>
            <a:custGeom>
              <a:avLst/>
              <a:gdLst/>
              <a:ahLst/>
              <a:cxnLst/>
              <a:rect l="l" t="t" r="r" b="b"/>
              <a:pathLst>
                <a:path w="27665" h="16156" extrusionOk="0">
                  <a:moveTo>
                    <a:pt x="2279" y="0"/>
                  </a:moveTo>
                  <a:cubicBezTo>
                    <a:pt x="2239" y="941"/>
                    <a:pt x="2161" y="2205"/>
                    <a:pt x="2005" y="3622"/>
                  </a:cubicBezTo>
                  <a:cubicBezTo>
                    <a:pt x="1788" y="5624"/>
                    <a:pt x="791" y="7787"/>
                    <a:pt x="0" y="9235"/>
                  </a:cubicBezTo>
                  <a:lnTo>
                    <a:pt x="24456" y="16156"/>
                  </a:lnTo>
                  <a:cubicBezTo>
                    <a:pt x="24801" y="15953"/>
                    <a:pt x="25714" y="15188"/>
                    <a:pt x="26644" y="12511"/>
                  </a:cubicBezTo>
                  <a:cubicBezTo>
                    <a:pt x="27201" y="10901"/>
                    <a:pt x="27537" y="9424"/>
                    <a:pt x="27638" y="8122"/>
                  </a:cubicBezTo>
                  <a:cubicBezTo>
                    <a:pt x="27665" y="7774"/>
                    <a:pt x="27442" y="7449"/>
                    <a:pt x="27106" y="7351"/>
                  </a:cubicBezTo>
                  <a:lnTo>
                    <a:pt x="2279" y="0"/>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1" name="Google Shape;1961;p39">
              <a:extLst>
                <a:ext uri="{FF2B5EF4-FFF2-40B4-BE49-F238E27FC236}">
                  <a16:creationId xmlns:a16="http://schemas.microsoft.com/office/drawing/2014/main" id="{89EF7D43-5C9F-9B02-88DB-D82E180BEFFB}"/>
                </a:ext>
              </a:extLst>
            </p:cNvPr>
            <p:cNvSpPr/>
            <p:nvPr/>
          </p:nvSpPr>
          <p:spPr>
            <a:xfrm>
              <a:off x="7838088" y="3425836"/>
              <a:ext cx="407301" cy="109477"/>
            </a:xfrm>
            <a:custGeom>
              <a:avLst/>
              <a:gdLst/>
              <a:ahLst/>
              <a:cxnLst/>
              <a:rect l="l" t="t" r="r" b="b"/>
              <a:pathLst>
                <a:path w="16061" h="4317" extrusionOk="0">
                  <a:moveTo>
                    <a:pt x="190" y="0"/>
                  </a:moveTo>
                  <a:cubicBezTo>
                    <a:pt x="61" y="0"/>
                    <a:pt x="0" y="173"/>
                    <a:pt x="147" y="202"/>
                  </a:cubicBezTo>
                  <a:cubicBezTo>
                    <a:pt x="5516" y="1233"/>
                    <a:pt x="10672" y="2829"/>
                    <a:pt x="15920" y="4313"/>
                  </a:cubicBezTo>
                  <a:cubicBezTo>
                    <a:pt x="15927" y="4315"/>
                    <a:pt x="15934" y="4316"/>
                    <a:pt x="15941" y="4316"/>
                  </a:cubicBezTo>
                  <a:cubicBezTo>
                    <a:pt x="16009" y="4316"/>
                    <a:pt x="16060" y="4222"/>
                    <a:pt x="15984" y="4191"/>
                  </a:cubicBezTo>
                  <a:cubicBezTo>
                    <a:pt x="10973" y="2150"/>
                    <a:pt x="5519" y="949"/>
                    <a:pt x="214" y="2"/>
                  </a:cubicBezTo>
                  <a:cubicBezTo>
                    <a:pt x="206" y="1"/>
                    <a:pt x="198" y="0"/>
                    <a:pt x="190"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2" name="Google Shape;1962;p39">
              <a:extLst>
                <a:ext uri="{FF2B5EF4-FFF2-40B4-BE49-F238E27FC236}">
                  <a16:creationId xmlns:a16="http://schemas.microsoft.com/office/drawing/2014/main" id="{22A25EE1-52BD-DAB6-B160-B7667C22E383}"/>
                </a:ext>
              </a:extLst>
            </p:cNvPr>
            <p:cNvSpPr/>
            <p:nvPr/>
          </p:nvSpPr>
          <p:spPr>
            <a:xfrm>
              <a:off x="7855079" y="3338042"/>
              <a:ext cx="492407" cy="150332"/>
            </a:xfrm>
            <a:custGeom>
              <a:avLst/>
              <a:gdLst/>
              <a:ahLst/>
              <a:cxnLst/>
              <a:rect l="l" t="t" r="r" b="b"/>
              <a:pathLst>
                <a:path w="19417" h="5928" extrusionOk="0">
                  <a:moveTo>
                    <a:pt x="195" y="0"/>
                  </a:moveTo>
                  <a:cubicBezTo>
                    <a:pt x="87" y="0"/>
                    <a:pt x="0" y="159"/>
                    <a:pt x="129" y="208"/>
                  </a:cubicBezTo>
                  <a:cubicBezTo>
                    <a:pt x="3162" y="1378"/>
                    <a:pt x="6263" y="2375"/>
                    <a:pt x="9377" y="3315"/>
                  </a:cubicBezTo>
                  <a:cubicBezTo>
                    <a:pt x="12598" y="4293"/>
                    <a:pt x="15899" y="5331"/>
                    <a:pt x="19219" y="5926"/>
                  </a:cubicBezTo>
                  <a:cubicBezTo>
                    <a:pt x="19228" y="5927"/>
                    <a:pt x="19236" y="5928"/>
                    <a:pt x="19245" y="5928"/>
                  </a:cubicBezTo>
                  <a:cubicBezTo>
                    <a:pt x="19362" y="5928"/>
                    <a:pt x="19416" y="5777"/>
                    <a:pt x="19280" y="5733"/>
                  </a:cubicBezTo>
                  <a:cubicBezTo>
                    <a:pt x="16128" y="4719"/>
                    <a:pt x="12883" y="3968"/>
                    <a:pt x="9711" y="3018"/>
                  </a:cubicBezTo>
                  <a:cubicBezTo>
                    <a:pt x="6533" y="2068"/>
                    <a:pt x="3388" y="1013"/>
                    <a:pt x="228" y="5"/>
                  </a:cubicBezTo>
                  <a:cubicBezTo>
                    <a:pt x="217" y="2"/>
                    <a:pt x="206" y="0"/>
                    <a:pt x="195"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3" name="Google Shape;1963;p39">
              <a:extLst>
                <a:ext uri="{FF2B5EF4-FFF2-40B4-BE49-F238E27FC236}">
                  <a16:creationId xmlns:a16="http://schemas.microsoft.com/office/drawing/2014/main" id="{62CB59F8-E4CC-5220-FF3E-07438F14EE9F}"/>
                </a:ext>
              </a:extLst>
            </p:cNvPr>
            <p:cNvSpPr/>
            <p:nvPr/>
          </p:nvSpPr>
          <p:spPr>
            <a:xfrm>
              <a:off x="7973049" y="3332767"/>
              <a:ext cx="325643" cy="76180"/>
            </a:xfrm>
            <a:custGeom>
              <a:avLst/>
              <a:gdLst/>
              <a:ahLst/>
              <a:cxnLst/>
              <a:rect l="l" t="t" r="r" b="b"/>
              <a:pathLst>
                <a:path w="12841" h="3004" extrusionOk="0">
                  <a:moveTo>
                    <a:pt x="255" y="1"/>
                  </a:moveTo>
                  <a:cubicBezTo>
                    <a:pt x="84" y="1"/>
                    <a:pt x="0" y="239"/>
                    <a:pt x="201" y="277"/>
                  </a:cubicBezTo>
                  <a:cubicBezTo>
                    <a:pt x="4383" y="1035"/>
                    <a:pt x="8474" y="2123"/>
                    <a:pt x="12626" y="3000"/>
                  </a:cubicBezTo>
                  <a:cubicBezTo>
                    <a:pt x="12638" y="3002"/>
                    <a:pt x="12650" y="3004"/>
                    <a:pt x="12661" y="3004"/>
                  </a:cubicBezTo>
                  <a:cubicBezTo>
                    <a:pt x="12789" y="3004"/>
                    <a:pt x="12840" y="2837"/>
                    <a:pt x="12694" y="2789"/>
                  </a:cubicBezTo>
                  <a:cubicBezTo>
                    <a:pt x="8681" y="1505"/>
                    <a:pt x="4434" y="744"/>
                    <a:pt x="289" y="4"/>
                  </a:cubicBezTo>
                  <a:cubicBezTo>
                    <a:pt x="277" y="2"/>
                    <a:pt x="266" y="1"/>
                    <a:pt x="255"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4" name="Google Shape;1964;p39">
              <a:extLst>
                <a:ext uri="{FF2B5EF4-FFF2-40B4-BE49-F238E27FC236}">
                  <a16:creationId xmlns:a16="http://schemas.microsoft.com/office/drawing/2014/main" id="{2985F01B-881C-C37D-CAD4-911ED38AEB4B}"/>
                </a:ext>
              </a:extLst>
            </p:cNvPr>
            <p:cNvSpPr/>
            <p:nvPr/>
          </p:nvSpPr>
          <p:spPr>
            <a:xfrm>
              <a:off x="7102776" y="4171248"/>
              <a:ext cx="669519" cy="588672"/>
            </a:xfrm>
            <a:custGeom>
              <a:avLst/>
              <a:gdLst/>
              <a:ahLst/>
              <a:cxnLst/>
              <a:rect l="l" t="t" r="r" b="b"/>
              <a:pathLst>
                <a:path w="26401" h="23213" extrusionOk="0">
                  <a:moveTo>
                    <a:pt x="8014" y="1"/>
                  </a:moveTo>
                  <a:cubicBezTo>
                    <a:pt x="8014" y="1"/>
                    <a:pt x="169" y="15212"/>
                    <a:pt x="0" y="23212"/>
                  </a:cubicBezTo>
                  <a:lnTo>
                    <a:pt x="26400" y="23212"/>
                  </a:lnTo>
                  <a:lnTo>
                    <a:pt x="23235" y="670"/>
                  </a:lnTo>
                  <a:lnTo>
                    <a:pt x="8014" y="1"/>
                  </a:ln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5" name="Google Shape;1965;p39">
              <a:extLst>
                <a:ext uri="{FF2B5EF4-FFF2-40B4-BE49-F238E27FC236}">
                  <a16:creationId xmlns:a16="http://schemas.microsoft.com/office/drawing/2014/main" id="{CA13D351-CEB9-1220-7B9C-D736F2041D92}"/>
                </a:ext>
              </a:extLst>
            </p:cNvPr>
            <p:cNvSpPr/>
            <p:nvPr/>
          </p:nvSpPr>
          <p:spPr>
            <a:xfrm>
              <a:off x="6958990" y="3496791"/>
              <a:ext cx="1271581" cy="707812"/>
            </a:xfrm>
            <a:custGeom>
              <a:avLst/>
              <a:gdLst/>
              <a:ahLst/>
              <a:cxnLst/>
              <a:rect l="l" t="t" r="r" b="b"/>
              <a:pathLst>
                <a:path w="50142" h="27911" extrusionOk="0">
                  <a:moveTo>
                    <a:pt x="21495" y="0"/>
                  </a:moveTo>
                  <a:cubicBezTo>
                    <a:pt x="10909" y="0"/>
                    <a:pt x="8380" y="2606"/>
                    <a:pt x="6614" y="6624"/>
                  </a:cubicBezTo>
                  <a:cubicBezTo>
                    <a:pt x="4545" y="11331"/>
                    <a:pt x="1" y="21082"/>
                    <a:pt x="11331" y="25558"/>
                  </a:cubicBezTo>
                  <a:cubicBezTo>
                    <a:pt x="15706" y="27289"/>
                    <a:pt x="19642" y="27911"/>
                    <a:pt x="23040" y="27911"/>
                  </a:cubicBezTo>
                  <a:cubicBezTo>
                    <a:pt x="31723" y="27911"/>
                    <a:pt x="36889" y="23848"/>
                    <a:pt x="36889" y="23848"/>
                  </a:cubicBezTo>
                  <a:cubicBezTo>
                    <a:pt x="36889" y="23848"/>
                    <a:pt x="38740" y="24734"/>
                    <a:pt x="41044" y="24734"/>
                  </a:cubicBezTo>
                  <a:cubicBezTo>
                    <a:pt x="42998" y="24734"/>
                    <a:pt x="45279" y="24096"/>
                    <a:pt x="47032" y="21738"/>
                  </a:cubicBezTo>
                  <a:cubicBezTo>
                    <a:pt x="50141" y="17558"/>
                    <a:pt x="47229" y="14120"/>
                    <a:pt x="43659" y="14120"/>
                  </a:cubicBezTo>
                  <a:cubicBezTo>
                    <a:pt x="42842" y="14120"/>
                    <a:pt x="41991" y="14300"/>
                    <a:pt x="41169" y="14692"/>
                  </a:cubicBezTo>
                  <a:cubicBezTo>
                    <a:pt x="41169" y="14692"/>
                    <a:pt x="42552" y="1187"/>
                    <a:pt x="27137" y="200"/>
                  </a:cubicBezTo>
                  <a:cubicBezTo>
                    <a:pt x="25037" y="65"/>
                    <a:pt x="23165" y="0"/>
                    <a:pt x="21495" y="0"/>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6" name="Google Shape;1966;p39">
              <a:extLst>
                <a:ext uri="{FF2B5EF4-FFF2-40B4-BE49-F238E27FC236}">
                  <a16:creationId xmlns:a16="http://schemas.microsoft.com/office/drawing/2014/main" id="{B81BBF33-0746-E9AD-32AE-9D089E7CCE17}"/>
                </a:ext>
              </a:extLst>
            </p:cNvPr>
            <p:cNvSpPr/>
            <p:nvPr/>
          </p:nvSpPr>
          <p:spPr>
            <a:xfrm>
              <a:off x="6967789" y="3013848"/>
              <a:ext cx="1205190" cy="936555"/>
            </a:xfrm>
            <a:custGeom>
              <a:avLst/>
              <a:gdLst/>
              <a:ahLst/>
              <a:cxnLst/>
              <a:rect l="l" t="t" r="r" b="b"/>
              <a:pathLst>
                <a:path w="47524" h="36931" extrusionOk="0">
                  <a:moveTo>
                    <a:pt x="18610" y="0"/>
                  </a:moveTo>
                  <a:cubicBezTo>
                    <a:pt x="17705" y="0"/>
                    <a:pt x="16687" y="120"/>
                    <a:pt x="15542" y="391"/>
                  </a:cubicBezTo>
                  <a:cubicBezTo>
                    <a:pt x="6044" y="2633"/>
                    <a:pt x="7833" y="10206"/>
                    <a:pt x="8170" y="11372"/>
                  </a:cubicBezTo>
                  <a:cubicBezTo>
                    <a:pt x="8083" y="11489"/>
                    <a:pt x="7841" y="11527"/>
                    <a:pt x="7496" y="11527"/>
                  </a:cubicBezTo>
                  <a:cubicBezTo>
                    <a:pt x="7170" y="11527"/>
                    <a:pt x="6751" y="11493"/>
                    <a:pt x="6283" y="11461"/>
                  </a:cubicBezTo>
                  <a:cubicBezTo>
                    <a:pt x="5814" y="11427"/>
                    <a:pt x="5295" y="11393"/>
                    <a:pt x="4770" y="11393"/>
                  </a:cubicBezTo>
                  <a:cubicBezTo>
                    <a:pt x="2451" y="11393"/>
                    <a:pt x="0" y="12050"/>
                    <a:pt x="1114" y="16261"/>
                  </a:cubicBezTo>
                  <a:cubicBezTo>
                    <a:pt x="2267" y="20628"/>
                    <a:pt x="6366" y="21802"/>
                    <a:pt x="10439" y="21802"/>
                  </a:cubicBezTo>
                  <a:cubicBezTo>
                    <a:pt x="15171" y="21802"/>
                    <a:pt x="19869" y="20217"/>
                    <a:pt x="19869" y="20217"/>
                  </a:cubicBezTo>
                  <a:lnTo>
                    <a:pt x="19869" y="20217"/>
                  </a:lnTo>
                  <a:cubicBezTo>
                    <a:pt x="19869" y="20217"/>
                    <a:pt x="19061" y="21205"/>
                    <a:pt x="21394" y="23934"/>
                  </a:cubicBezTo>
                  <a:cubicBezTo>
                    <a:pt x="23123" y="25956"/>
                    <a:pt x="25021" y="26550"/>
                    <a:pt x="26851" y="26550"/>
                  </a:cubicBezTo>
                  <a:cubicBezTo>
                    <a:pt x="28152" y="26550"/>
                    <a:pt x="29417" y="26249"/>
                    <a:pt x="30564" y="25949"/>
                  </a:cubicBezTo>
                  <a:cubicBezTo>
                    <a:pt x="31709" y="25650"/>
                    <a:pt x="32736" y="25351"/>
                    <a:pt x="33559" y="25351"/>
                  </a:cubicBezTo>
                  <a:cubicBezTo>
                    <a:pt x="34030" y="25351"/>
                    <a:pt x="34435" y="25450"/>
                    <a:pt x="34756" y="25702"/>
                  </a:cubicBezTo>
                  <a:cubicBezTo>
                    <a:pt x="36988" y="27453"/>
                    <a:pt x="38053" y="36930"/>
                    <a:pt x="38053" y="36930"/>
                  </a:cubicBezTo>
                  <a:lnTo>
                    <a:pt x="40822" y="33736"/>
                  </a:lnTo>
                  <a:cubicBezTo>
                    <a:pt x="47523" y="26824"/>
                    <a:pt x="41813" y="22050"/>
                    <a:pt x="41813" y="22050"/>
                  </a:cubicBezTo>
                  <a:cubicBezTo>
                    <a:pt x="41813" y="22050"/>
                    <a:pt x="46296" y="17397"/>
                    <a:pt x="39544" y="9905"/>
                  </a:cubicBezTo>
                  <a:cubicBezTo>
                    <a:pt x="36737" y="6792"/>
                    <a:pt x="33901" y="5882"/>
                    <a:pt x="31545" y="5882"/>
                  </a:cubicBezTo>
                  <a:cubicBezTo>
                    <a:pt x="29142" y="5882"/>
                    <a:pt x="27238" y="6828"/>
                    <a:pt x="26375" y="7349"/>
                  </a:cubicBezTo>
                  <a:cubicBezTo>
                    <a:pt x="26316" y="7384"/>
                    <a:pt x="26252" y="7401"/>
                    <a:pt x="26190" y="7401"/>
                  </a:cubicBezTo>
                  <a:cubicBezTo>
                    <a:pt x="26014" y="7401"/>
                    <a:pt x="25850" y="7270"/>
                    <a:pt x="25830" y="7075"/>
                  </a:cubicBezTo>
                  <a:cubicBezTo>
                    <a:pt x="25651" y="5266"/>
                    <a:pt x="24607" y="0"/>
                    <a:pt x="1861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7" name="Google Shape;1967;p39">
              <a:extLst>
                <a:ext uri="{FF2B5EF4-FFF2-40B4-BE49-F238E27FC236}">
                  <a16:creationId xmlns:a16="http://schemas.microsoft.com/office/drawing/2014/main" id="{F8DC764D-4253-ABEC-018E-0F6703B5B61B}"/>
                </a:ext>
              </a:extLst>
            </p:cNvPr>
            <p:cNvSpPr/>
            <p:nvPr/>
          </p:nvSpPr>
          <p:spPr>
            <a:xfrm>
              <a:off x="7056546" y="3851340"/>
              <a:ext cx="705453" cy="353209"/>
            </a:xfrm>
            <a:custGeom>
              <a:avLst/>
              <a:gdLst/>
              <a:ahLst/>
              <a:cxnLst/>
              <a:rect l="l" t="t" r="r" b="b"/>
              <a:pathLst>
                <a:path w="27818" h="13928" extrusionOk="0">
                  <a:moveTo>
                    <a:pt x="1574" y="1"/>
                  </a:moveTo>
                  <a:cubicBezTo>
                    <a:pt x="494" y="1"/>
                    <a:pt x="165" y="1488"/>
                    <a:pt x="110" y="1775"/>
                  </a:cubicBezTo>
                  <a:cubicBezTo>
                    <a:pt x="1" y="5502"/>
                    <a:pt x="1597" y="9251"/>
                    <a:pt x="7484" y="11577"/>
                  </a:cubicBezTo>
                  <a:cubicBezTo>
                    <a:pt x="11801" y="13285"/>
                    <a:pt x="15686" y="13910"/>
                    <a:pt x="19054" y="13927"/>
                  </a:cubicBezTo>
                  <a:cubicBezTo>
                    <a:pt x="25221" y="12203"/>
                    <a:pt x="27817" y="9785"/>
                    <a:pt x="27750" y="6705"/>
                  </a:cubicBezTo>
                  <a:cubicBezTo>
                    <a:pt x="27684" y="3752"/>
                    <a:pt x="26362" y="3157"/>
                    <a:pt x="21834" y="3157"/>
                  </a:cubicBezTo>
                  <a:cubicBezTo>
                    <a:pt x="20401" y="3157"/>
                    <a:pt x="18646" y="3216"/>
                    <a:pt x="16508" y="3280"/>
                  </a:cubicBezTo>
                  <a:cubicBezTo>
                    <a:pt x="16020" y="3294"/>
                    <a:pt x="15549" y="3301"/>
                    <a:pt x="15094" y="3301"/>
                  </a:cubicBezTo>
                  <a:cubicBezTo>
                    <a:pt x="7259" y="3301"/>
                    <a:pt x="4217" y="1245"/>
                    <a:pt x="2412" y="251"/>
                  </a:cubicBezTo>
                  <a:cubicBezTo>
                    <a:pt x="2092" y="74"/>
                    <a:pt x="1815" y="1"/>
                    <a:pt x="1574" y="1"/>
                  </a:cubicBezTo>
                  <a:close/>
                </a:path>
              </a:pathLst>
            </a:custGeom>
            <a:solidFill>
              <a:srgbClr val="493A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8" name="Google Shape;1968;p39">
              <a:extLst>
                <a:ext uri="{FF2B5EF4-FFF2-40B4-BE49-F238E27FC236}">
                  <a16:creationId xmlns:a16="http://schemas.microsoft.com/office/drawing/2014/main" id="{DB5D7AEA-D034-1B4A-B864-69B9CB774125}"/>
                </a:ext>
              </a:extLst>
            </p:cNvPr>
            <p:cNvSpPr/>
            <p:nvPr/>
          </p:nvSpPr>
          <p:spPr>
            <a:xfrm>
              <a:off x="7165692" y="3888466"/>
              <a:ext cx="195649" cy="97254"/>
            </a:xfrm>
            <a:custGeom>
              <a:avLst/>
              <a:gdLst/>
              <a:ahLst/>
              <a:cxnLst/>
              <a:rect l="l" t="t" r="r" b="b"/>
              <a:pathLst>
                <a:path w="7715" h="3835" extrusionOk="0">
                  <a:moveTo>
                    <a:pt x="417" y="1"/>
                  </a:moveTo>
                  <a:cubicBezTo>
                    <a:pt x="177" y="839"/>
                    <a:pt x="1" y="1904"/>
                    <a:pt x="343" y="2327"/>
                  </a:cubicBezTo>
                  <a:cubicBezTo>
                    <a:pt x="623" y="2672"/>
                    <a:pt x="968" y="2783"/>
                    <a:pt x="1290" y="2783"/>
                  </a:cubicBezTo>
                  <a:cubicBezTo>
                    <a:pt x="1861" y="2783"/>
                    <a:pt x="2368" y="2442"/>
                    <a:pt x="2368" y="2441"/>
                  </a:cubicBezTo>
                  <a:lnTo>
                    <a:pt x="2368" y="2441"/>
                  </a:lnTo>
                  <a:cubicBezTo>
                    <a:pt x="2368" y="2442"/>
                    <a:pt x="2151" y="3212"/>
                    <a:pt x="3555" y="3710"/>
                  </a:cubicBezTo>
                  <a:cubicBezTo>
                    <a:pt x="3808" y="3797"/>
                    <a:pt x="4042" y="3835"/>
                    <a:pt x="4255" y="3835"/>
                  </a:cubicBezTo>
                  <a:cubicBezTo>
                    <a:pt x="5205" y="3835"/>
                    <a:pt x="5706" y="3084"/>
                    <a:pt x="5706" y="3084"/>
                  </a:cubicBezTo>
                  <a:cubicBezTo>
                    <a:pt x="5706" y="3084"/>
                    <a:pt x="5773" y="3246"/>
                    <a:pt x="5921" y="3476"/>
                  </a:cubicBezTo>
                  <a:cubicBezTo>
                    <a:pt x="6672" y="2979"/>
                    <a:pt x="7257" y="2374"/>
                    <a:pt x="7714" y="1718"/>
                  </a:cubicBezTo>
                  <a:cubicBezTo>
                    <a:pt x="7301" y="1688"/>
                    <a:pt x="6906" y="1647"/>
                    <a:pt x="6527" y="1603"/>
                  </a:cubicBezTo>
                  <a:lnTo>
                    <a:pt x="6524" y="1603"/>
                  </a:lnTo>
                  <a:cubicBezTo>
                    <a:pt x="6520" y="1600"/>
                    <a:pt x="6513" y="1600"/>
                    <a:pt x="6507" y="1600"/>
                  </a:cubicBezTo>
                  <a:cubicBezTo>
                    <a:pt x="6503" y="1600"/>
                    <a:pt x="6497" y="1600"/>
                    <a:pt x="6490" y="1597"/>
                  </a:cubicBezTo>
                  <a:lnTo>
                    <a:pt x="6469" y="1597"/>
                  </a:lnTo>
                  <a:cubicBezTo>
                    <a:pt x="6466" y="1597"/>
                    <a:pt x="6463" y="1593"/>
                    <a:pt x="6456" y="1593"/>
                  </a:cubicBezTo>
                  <a:lnTo>
                    <a:pt x="6442" y="1593"/>
                  </a:lnTo>
                  <a:cubicBezTo>
                    <a:pt x="6439" y="1593"/>
                    <a:pt x="6439" y="1593"/>
                    <a:pt x="6436" y="1589"/>
                  </a:cubicBezTo>
                  <a:lnTo>
                    <a:pt x="6408" y="1589"/>
                  </a:lnTo>
                  <a:cubicBezTo>
                    <a:pt x="6399" y="1586"/>
                    <a:pt x="6388" y="1586"/>
                    <a:pt x="6378" y="1583"/>
                  </a:cubicBezTo>
                  <a:lnTo>
                    <a:pt x="6375" y="1583"/>
                  </a:lnTo>
                  <a:cubicBezTo>
                    <a:pt x="6365" y="1583"/>
                    <a:pt x="6355" y="1580"/>
                    <a:pt x="6341" y="1580"/>
                  </a:cubicBezTo>
                  <a:cubicBezTo>
                    <a:pt x="3646" y="1241"/>
                    <a:pt x="1783" y="616"/>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9" name="Google Shape;1969;p39">
              <a:extLst>
                <a:ext uri="{FF2B5EF4-FFF2-40B4-BE49-F238E27FC236}">
                  <a16:creationId xmlns:a16="http://schemas.microsoft.com/office/drawing/2014/main" id="{1BBFD362-142A-0FC6-DC7E-94EC8EE1F389}"/>
                </a:ext>
              </a:extLst>
            </p:cNvPr>
            <p:cNvSpPr/>
            <p:nvPr/>
          </p:nvSpPr>
          <p:spPr>
            <a:xfrm>
              <a:off x="7165692" y="3888466"/>
              <a:ext cx="515206" cy="126595"/>
            </a:xfrm>
            <a:custGeom>
              <a:avLst/>
              <a:gdLst/>
              <a:ahLst/>
              <a:cxnLst/>
              <a:rect l="l" t="t" r="r" b="b"/>
              <a:pathLst>
                <a:path w="20316" h="4992" extrusionOk="0">
                  <a:moveTo>
                    <a:pt x="417" y="1"/>
                  </a:moveTo>
                  <a:cubicBezTo>
                    <a:pt x="177" y="839"/>
                    <a:pt x="1" y="1904"/>
                    <a:pt x="343" y="2327"/>
                  </a:cubicBezTo>
                  <a:cubicBezTo>
                    <a:pt x="623" y="2674"/>
                    <a:pt x="966" y="2784"/>
                    <a:pt x="1289" y="2784"/>
                  </a:cubicBezTo>
                  <a:cubicBezTo>
                    <a:pt x="1859" y="2784"/>
                    <a:pt x="2368" y="2442"/>
                    <a:pt x="2368" y="2441"/>
                  </a:cubicBezTo>
                  <a:lnTo>
                    <a:pt x="2368" y="2441"/>
                  </a:lnTo>
                  <a:cubicBezTo>
                    <a:pt x="2368" y="2442"/>
                    <a:pt x="2151" y="3212"/>
                    <a:pt x="3555" y="3710"/>
                  </a:cubicBezTo>
                  <a:cubicBezTo>
                    <a:pt x="3809" y="3799"/>
                    <a:pt x="4042" y="3835"/>
                    <a:pt x="4252" y="3835"/>
                  </a:cubicBezTo>
                  <a:cubicBezTo>
                    <a:pt x="5206" y="3835"/>
                    <a:pt x="5706" y="3084"/>
                    <a:pt x="5706" y="3084"/>
                  </a:cubicBezTo>
                  <a:cubicBezTo>
                    <a:pt x="5706" y="3084"/>
                    <a:pt x="6314" y="4528"/>
                    <a:pt x="7738" y="4835"/>
                  </a:cubicBezTo>
                  <a:cubicBezTo>
                    <a:pt x="7840" y="4857"/>
                    <a:pt x="7944" y="4867"/>
                    <a:pt x="8047" y="4867"/>
                  </a:cubicBezTo>
                  <a:cubicBezTo>
                    <a:pt x="8793" y="4867"/>
                    <a:pt x="9531" y="4339"/>
                    <a:pt x="9982" y="3852"/>
                  </a:cubicBezTo>
                  <a:cubicBezTo>
                    <a:pt x="9982" y="3852"/>
                    <a:pt x="10140" y="4991"/>
                    <a:pt x="12156" y="4991"/>
                  </a:cubicBezTo>
                  <a:cubicBezTo>
                    <a:pt x="12162" y="4991"/>
                    <a:pt x="12167" y="4991"/>
                    <a:pt x="12173" y="4991"/>
                  </a:cubicBezTo>
                  <a:cubicBezTo>
                    <a:pt x="14290" y="4988"/>
                    <a:pt x="14209" y="3923"/>
                    <a:pt x="14209" y="3922"/>
                  </a:cubicBezTo>
                  <a:lnTo>
                    <a:pt x="14209" y="3922"/>
                  </a:lnTo>
                  <a:cubicBezTo>
                    <a:pt x="14209" y="3923"/>
                    <a:pt x="14431" y="4925"/>
                    <a:pt x="15705" y="4925"/>
                  </a:cubicBezTo>
                  <a:cubicBezTo>
                    <a:pt x="15914" y="4925"/>
                    <a:pt x="16151" y="4898"/>
                    <a:pt x="16420" y="4835"/>
                  </a:cubicBezTo>
                  <a:cubicBezTo>
                    <a:pt x="17374" y="4612"/>
                    <a:pt x="17482" y="3568"/>
                    <a:pt x="17482" y="3568"/>
                  </a:cubicBezTo>
                  <a:cubicBezTo>
                    <a:pt x="17482" y="3568"/>
                    <a:pt x="17908" y="3867"/>
                    <a:pt x="18599" y="3867"/>
                  </a:cubicBezTo>
                  <a:cubicBezTo>
                    <a:pt x="18796" y="3867"/>
                    <a:pt x="19014" y="3843"/>
                    <a:pt x="19250" y="3780"/>
                  </a:cubicBezTo>
                  <a:cubicBezTo>
                    <a:pt x="20315" y="3496"/>
                    <a:pt x="19811" y="1772"/>
                    <a:pt x="19811" y="1772"/>
                  </a:cubicBezTo>
                  <a:cubicBezTo>
                    <a:pt x="19162" y="1716"/>
                    <a:pt x="18408" y="1694"/>
                    <a:pt x="17534" y="1694"/>
                  </a:cubicBezTo>
                  <a:cubicBezTo>
                    <a:pt x="16100" y="1694"/>
                    <a:pt x="14345" y="1753"/>
                    <a:pt x="12204" y="1816"/>
                  </a:cubicBezTo>
                  <a:cubicBezTo>
                    <a:pt x="11721" y="1830"/>
                    <a:pt x="11255" y="1837"/>
                    <a:pt x="10805" y="1837"/>
                  </a:cubicBezTo>
                  <a:cubicBezTo>
                    <a:pt x="5536" y="1837"/>
                    <a:pt x="2433" y="910"/>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0" name="Google Shape;1970;p39">
              <a:extLst>
                <a:ext uri="{FF2B5EF4-FFF2-40B4-BE49-F238E27FC236}">
                  <a16:creationId xmlns:a16="http://schemas.microsoft.com/office/drawing/2014/main" id="{9CD61A03-093B-62A9-5885-2EDF85D7734E}"/>
                </a:ext>
              </a:extLst>
            </p:cNvPr>
            <p:cNvSpPr/>
            <p:nvPr/>
          </p:nvSpPr>
          <p:spPr>
            <a:xfrm>
              <a:off x="7284727" y="4090073"/>
              <a:ext cx="307764" cy="114473"/>
            </a:xfrm>
            <a:custGeom>
              <a:avLst/>
              <a:gdLst/>
              <a:ahLst/>
              <a:cxnLst/>
              <a:rect l="l" t="t" r="r" b="b"/>
              <a:pathLst>
                <a:path w="12136" h="4514" extrusionOk="0">
                  <a:moveTo>
                    <a:pt x="8395" y="1"/>
                  </a:moveTo>
                  <a:cubicBezTo>
                    <a:pt x="6077" y="1"/>
                    <a:pt x="5664" y="1768"/>
                    <a:pt x="5664" y="1768"/>
                  </a:cubicBezTo>
                  <a:cubicBezTo>
                    <a:pt x="5664" y="1768"/>
                    <a:pt x="5270" y="22"/>
                    <a:pt x="3175" y="22"/>
                  </a:cubicBezTo>
                  <a:cubicBezTo>
                    <a:pt x="3006" y="22"/>
                    <a:pt x="2826" y="33"/>
                    <a:pt x="2635" y="57"/>
                  </a:cubicBezTo>
                  <a:cubicBezTo>
                    <a:pt x="886" y="281"/>
                    <a:pt x="237" y="1785"/>
                    <a:pt x="1" y="2725"/>
                  </a:cubicBezTo>
                  <a:cubicBezTo>
                    <a:pt x="3716" y="4009"/>
                    <a:pt x="7087" y="4500"/>
                    <a:pt x="10056" y="4513"/>
                  </a:cubicBezTo>
                  <a:cubicBezTo>
                    <a:pt x="10800" y="4304"/>
                    <a:pt x="11493" y="4087"/>
                    <a:pt x="12135" y="3858"/>
                  </a:cubicBezTo>
                  <a:cubicBezTo>
                    <a:pt x="11976" y="1869"/>
                    <a:pt x="10786" y="189"/>
                    <a:pt x="8825" y="20"/>
                  </a:cubicBezTo>
                  <a:cubicBezTo>
                    <a:pt x="8675" y="7"/>
                    <a:pt x="8532" y="1"/>
                    <a:pt x="8395" y="1"/>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1" name="Google Shape;1971;p39">
              <a:extLst>
                <a:ext uri="{FF2B5EF4-FFF2-40B4-BE49-F238E27FC236}">
                  <a16:creationId xmlns:a16="http://schemas.microsoft.com/office/drawing/2014/main" id="{C37E7FE0-C436-6B09-3B71-2111230896F4}"/>
                </a:ext>
              </a:extLst>
            </p:cNvPr>
            <p:cNvSpPr/>
            <p:nvPr/>
          </p:nvSpPr>
          <p:spPr>
            <a:xfrm>
              <a:off x="7969854" y="3366647"/>
              <a:ext cx="28783" cy="99993"/>
            </a:xfrm>
            <a:custGeom>
              <a:avLst/>
              <a:gdLst/>
              <a:ahLst/>
              <a:cxnLst/>
              <a:rect l="l" t="t" r="r" b="b"/>
              <a:pathLst>
                <a:path w="1135" h="3943" extrusionOk="0">
                  <a:moveTo>
                    <a:pt x="171" y="1"/>
                  </a:moveTo>
                  <a:cubicBezTo>
                    <a:pt x="85" y="1"/>
                    <a:pt x="1" y="56"/>
                    <a:pt x="39" y="145"/>
                  </a:cubicBezTo>
                  <a:cubicBezTo>
                    <a:pt x="560" y="1346"/>
                    <a:pt x="702" y="2556"/>
                    <a:pt x="722" y="3851"/>
                  </a:cubicBezTo>
                  <a:cubicBezTo>
                    <a:pt x="724" y="3913"/>
                    <a:pt x="772" y="3942"/>
                    <a:pt x="823" y="3942"/>
                  </a:cubicBezTo>
                  <a:cubicBezTo>
                    <a:pt x="875" y="3942"/>
                    <a:pt x="930" y="3911"/>
                    <a:pt x="939" y="3851"/>
                  </a:cubicBezTo>
                  <a:cubicBezTo>
                    <a:pt x="1134" y="2563"/>
                    <a:pt x="841" y="1261"/>
                    <a:pt x="313" y="81"/>
                  </a:cubicBezTo>
                  <a:cubicBezTo>
                    <a:pt x="289" y="26"/>
                    <a:pt x="229" y="1"/>
                    <a:pt x="171"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2" name="Google Shape;1972;p39">
              <a:extLst>
                <a:ext uri="{FF2B5EF4-FFF2-40B4-BE49-F238E27FC236}">
                  <a16:creationId xmlns:a16="http://schemas.microsoft.com/office/drawing/2014/main" id="{3D59AFF8-B301-3F8E-7ED5-E8D7125190A6}"/>
                </a:ext>
              </a:extLst>
            </p:cNvPr>
            <p:cNvSpPr/>
            <p:nvPr/>
          </p:nvSpPr>
          <p:spPr>
            <a:xfrm>
              <a:off x="7943100" y="3341693"/>
              <a:ext cx="34590" cy="78133"/>
            </a:xfrm>
            <a:custGeom>
              <a:avLst/>
              <a:gdLst/>
              <a:ahLst/>
              <a:cxnLst/>
              <a:rect l="l" t="t" r="r" b="b"/>
              <a:pathLst>
                <a:path w="1364" h="3081" extrusionOk="0">
                  <a:moveTo>
                    <a:pt x="184" y="0"/>
                  </a:moveTo>
                  <a:cubicBezTo>
                    <a:pt x="92" y="0"/>
                    <a:pt x="1" y="60"/>
                    <a:pt x="39" y="159"/>
                  </a:cubicBezTo>
                  <a:cubicBezTo>
                    <a:pt x="398" y="1126"/>
                    <a:pt x="725" y="2106"/>
                    <a:pt x="1182" y="3029"/>
                  </a:cubicBezTo>
                  <a:cubicBezTo>
                    <a:pt x="1198" y="3064"/>
                    <a:pt x="1236" y="3081"/>
                    <a:pt x="1271" y="3081"/>
                  </a:cubicBezTo>
                  <a:cubicBezTo>
                    <a:pt x="1319" y="3081"/>
                    <a:pt x="1363" y="3051"/>
                    <a:pt x="1348" y="2993"/>
                  </a:cubicBezTo>
                  <a:cubicBezTo>
                    <a:pt x="1091" y="1998"/>
                    <a:pt x="692" y="1048"/>
                    <a:pt x="334" y="92"/>
                  </a:cubicBezTo>
                  <a:cubicBezTo>
                    <a:pt x="310" y="28"/>
                    <a:pt x="247" y="0"/>
                    <a:pt x="184"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3" name="Google Shape;1973;p39">
              <a:extLst>
                <a:ext uri="{FF2B5EF4-FFF2-40B4-BE49-F238E27FC236}">
                  <a16:creationId xmlns:a16="http://schemas.microsoft.com/office/drawing/2014/main" id="{A6AA96C7-4360-49EF-A33D-DBB507FE7114}"/>
                </a:ext>
              </a:extLst>
            </p:cNvPr>
            <p:cNvSpPr/>
            <p:nvPr/>
          </p:nvSpPr>
          <p:spPr>
            <a:xfrm>
              <a:off x="7701707" y="3209876"/>
              <a:ext cx="104329" cy="46941"/>
            </a:xfrm>
            <a:custGeom>
              <a:avLst/>
              <a:gdLst/>
              <a:ahLst/>
              <a:cxnLst/>
              <a:rect l="l" t="t" r="r" b="b"/>
              <a:pathLst>
                <a:path w="4114" h="1851" extrusionOk="0">
                  <a:moveTo>
                    <a:pt x="151" y="0"/>
                  </a:moveTo>
                  <a:cubicBezTo>
                    <a:pt x="0" y="0"/>
                    <a:pt x="9" y="211"/>
                    <a:pt x="169" y="228"/>
                  </a:cubicBezTo>
                  <a:cubicBezTo>
                    <a:pt x="1610" y="393"/>
                    <a:pt x="2705" y="1009"/>
                    <a:pt x="3871" y="1827"/>
                  </a:cubicBezTo>
                  <a:cubicBezTo>
                    <a:pt x="3895" y="1843"/>
                    <a:pt x="3921" y="1850"/>
                    <a:pt x="3948" y="1850"/>
                  </a:cubicBezTo>
                  <a:cubicBezTo>
                    <a:pt x="4035" y="1850"/>
                    <a:pt x="4114" y="1771"/>
                    <a:pt x="4033" y="1688"/>
                  </a:cubicBezTo>
                  <a:cubicBezTo>
                    <a:pt x="3053" y="654"/>
                    <a:pt x="1555" y="146"/>
                    <a:pt x="169" y="1"/>
                  </a:cubicBezTo>
                  <a:cubicBezTo>
                    <a:pt x="163" y="1"/>
                    <a:pt x="157" y="0"/>
                    <a:pt x="151"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4" name="Google Shape;1974;p39">
              <a:extLst>
                <a:ext uri="{FF2B5EF4-FFF2-40B4-BE49-F238E27FC236}">
                  <a16:creationId xmlns:a16="http://schemas.microsoft.com/office/drawing/2014/main" id="{521C11E1-D868-E633-1AA7-85FAD13F10BF}"/>
                </a:ext>
              </a:extLst>
            </p:cNvPr>
            <p:cNvSpPr/>
            <p:nvPr/>
          </p:nvSpPr>
          <p:spPr>
            <a:xfrm>
              <a:off x="7719230" y="3227957"/>
              <a:ext cx="80644" cy="51024"/>
            </a:xfrm>
            <a:custGeom>
              <a:avLst/>
              <a:gdLst/>
              <a:ahLst/>
              <a:cxnLst/>
              <a:rect l="l" t="t" r="r" b="b"/>
              <a:pathLst>
                <a:path w="3180" h="2012" extrusionOk="0">
                  <a:moveTo>
                    <a:pt x="238" y="1"/>
                  </a:moveTo>
                  <a:cubicBezTo>
                    <a:pt x="108" y="1"/>
                    <a:pt x="0" y="165"/>
                    <a:pt x="154" y="235"/>
                  </a:cubicBezTo>
                  <a:cubicBezTo>
                    <a:pt x="1182" y="702"/>
                    <a:pt x="2017" y="1364"/>
                    <a:pt x="2943" y="1993"/>
                  </a:cubicBezTo>
                  <a:cubicBezTo>
                    <a:pt x="2961" y="2005"/>
                    <a:pt x="2986" y="2011"/>
                    <a:pt x="3012" y="2011"/>
                  </a:cubicBezTo>
                  <a:cubicBezTo>
                    <a:pt x="3090" y="2011"/>
                    <a:pt x="3180" y="1958"/>
                    <a:pt x="3116" y="1882"/>
                  </a:cubicBezTo>
                  <a:cubicBezTo>
                    <a:pt x="2389" y="1047"/>
                    <a:pt x="1300" y="462"/>
                    <a:pt x="303" y="15"/>
                  </a:cubicBezTo>
                  <a:cubicBezTo>
                    <a:pt x="281" y="5"/>
                    <a:pt x="259" y="1"/>
                    <a:pt x="238"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5" name="Google Shape;1975;p39">
              <a:extLst>
                <a:ext uri="{FF2B5EF4-FFF2-40B4-BE49-F238E27FC236}">
                  <a16:creationId xmlns:a16="http://schemas.microsoft.com/office/drawing/2014/main" id="{CC6A6E65-14E6-832A-5EA7-AF4BD35065B3}"/>
                </a:ext>
              </a:extLst>
            </p:cNvPr>
            <p:cNvSpPr/>
            <p:nvPr/>
          </p:nvSpPr>
          <p:spPr>
            <a:xfrm>
              <a:off x="7467237" y="3095125"/>
              <a:ext cx="42249" cy="83611"/>
            </a:xfrm>
            <a:custGeom>
              <a:avLst/>
              <a:gdLst/>
              <a:ahLst/>
              <a:cxnLst/>
              <a:rect l="l" t="t" r="r" b="b"/>
              <a:pathLst>
                <a:path w="1666" h="3297" extrusionOk="0">
                  <a:moveTo>
                    <a:pt x="207" y="0"/>
                  </a:moveTo>
                  <a:cubicBezTo>
                    <a:pt x="105" y="0"/>
                    <a:pt x="0" y="86"/>
                    <a:pt x="69" y="191"/>
                  </a:cubicBezTo>
                  <a:cubicBezTo>
                    <a:pt x="384" y="689"/>
                    <a:pt x="661" y="1202"/>
                    <a:pt x="891" y="1744"/>
                  </a:cubicBezTo>
                  <a:cubicBezTo>
                    <a:pt x="1098" y="2230"/>
                    <a:pt x="1219" y="2755"/>
                    <a:pt x="1443" y="3231"/>
                  </a:cubicBezTo>
                  <a:cubicBezTo>
                    <a:pt x="1462" y="3272"/>
                    <a:pt x="1516" y="3296"/>
                    <a:pt x="1565" y="3296"/>
                  </a:cubicBezTo>
                  <a:cubicBezTo>
                    <a:pt x="1618" y="3296"/>
                    <a:pt x="1665" y="3269"/>
                    <a:pt x="1662" y="3204"/>
                  </a:cubicBezTo>
                  <a:cubicBezTo>
                    <a:pt x="1588" y="2112"/>
                    <a:pt x="911" y="962"/>
                    <a:pt x="330" y="63"/>
                  </a:cubicBezTo>
                  <a:cubicBezTo>
                    <a:pt x="302" y="19"/>
                    <a:pt x="255" y="0"/>
                    <a:pt x="207"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6" name="Google Shape;1976;p39">
              <a:extLst>
                <a:ext uri="{FF2B5EF4-FFF2-40B4-BE49-F238E27FC236}">
                  <a16:creationId xmlns:a16="http://schemas.microsoft.com/office/drawing/2014/main" id="{C9942323-D05A-CD17-02A6-31A826D3C0A0}"/>
                </a:ext>
              </a:extLst>
            </p:cNvPr>
            <p:cNvSpPr/>
            <p:nvPr/>
          </p:nvSpPr>
          <p:spPr>
            <a:xfrm>
              <a:off x="7453670" y="3130298"/>
              <a:ext cx="38749" cy="79147"/>
            </a:xfrm>
            <a:custGeom>
              <a:avLst/>
              <a:gdLst/>
              <a:ahLst/>
              <a:cxnLst/>
              <a:rect l="l" t="t" r="r" b="b"/>
              <a:pathLst>
                <a:path w="1528" h="3121" extrusionOk="0">
                  <a:moveTo>
                    <a:pt x="216" y="1"/>
                  </a:moveTo>
                  <a:cubicBezTo>
                    <a:pt x="109" y="1"/>
                    <a:pt x="1" y="87"/>
                    <a:pt x="80" y="187"/>
                  </a:cubicBezTo>
                  <a:cubicBezTo>
                    <a:pt x="760" y="1073"/>
                    <a:pt x="970" y="1983"/>
                    <a:pt x="1213" y="3041"/>
                  </a:cubicBezTo>
                  <a:cubicBezTo>
                    <a:pt x="1226" y="3096"/>
                    <a:pt x="1276" y="3121"/>
                    <a:pt x="1328" y="3121"/>
                  </a:cubicBezTo>
                  <a:cubicBezTo>
                    <a:pt x="1393" y="3121"/>
                    <a:pt x="1463" y="3081"/>
                    <a:pt x="1466" y="3011"/>
                  </a:cubicBezTo>
                  <a:cubicBezTo>
                    <a:pt x="1527" y="1962"/>
                    <a:pt x="973" y="864"/>
                    <a:pt x="344" y="59"/>
                  </a:cubicBezTo>
                  <a:cubicBezTo>
                    <a:pt x="313" y="18"/>
                    <a:pt x="264" y="1"/>
                    <a:pt x="216"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7" name="Google Shape;1977;p39">
              <a:extLst>
                <a:ext uri="{FF2B5EF4-FFF2-40B4-BE49-F238E27FC236}">
                  <a16:creationId xmlns:a16="http://schemas.microsoft.com/office/drawing/2014/main" id="{F7CF405F-4C05-33F7-97F0-6A31B58FA7DD}"/>
                </a:ext>
              </a:extLst>
            </p:cNvPr>
            <p:cNvSpPr/>
            <p:nvPr/>
          </p:nvSpPr>
          <p:spPr>
            <a:xfrm>
              <a:off x="7483568" y="3931425"/>
              <a:ext cx="197323" cy="81912"/>
            </a:xfrm>
            <a:custGeom>
              <a:avLst/>
              <a:gdLst/>
              <a:ahLst/>
              <a:cxnLst/>
              <a:rect l="l" t="t" r="r" b="b"/>
              <a:pathLst>
                <a:path w="7781" h="3230" extrusionOk="0">
                  <a:moveTo>
                    <a:pt x="4978" y="0"/>
                  </a:moveTo>
                  <a:cubicBezTo>
                    <a:pt x="3622" y="0"/>
                    <a:pt x="1982" y="51"/>
                    <a:pt x="0" y="112"/>
                  </a:cubicBezTo>
                  <a:cubicBezTo>
                    <a:pt x="226" y="1089"/>
                    <a:pt x="579" y="2097"/>
                    <a:pt x="1119" y="3010"/>
                  </a:cubicBezTo>
                  <a:cubicBezTo>
                    <a:pt x="1711" y="2695"/>
                    <a:pt x="1674" y="2229"/>
                    <a:pt x="1674" y="2228"/>
                  </a:cubicBezTo>
                  <a:lnTo>
                    <a:pt x="1674" y="2228"/>
                  </a:lnTo>
                  <a:cubicBezTo>
                    <a:pt x="1674" y="2229"/>
                    <a:pt x="1897" y="3230"/>
                    <a:pt x="3168" y="3230"/>
                  </a:cubicBezTo>
                  <a:cubicBezTo>
                    <a:pt x="3378" y="3230"/>
                    <a:pt x="3614" y="3202"/>
                    <a:pt x="3885" y="3141"/>
                  </a:cubicBezTo>
                  <a:cubicBezTo>
                    <a:pt x="4839" y="2918"/>
                    <a:pt x="4947" y="1874"/>
                    <a:pt x="4947" y="1874"/>
                  </a:cubicBezTo>
                  <a:cubicBezTo>
                    <a:pt x="4947" y="1874"/>
                    <a:pt x="5373" y="2175"/>
                    <a:pt x="6063" y="2175"/>
                  </a:cubicBezTo>
                  <a:cubicBezTo>
                    <a:pt x="6262" y="2175"/>
                    <a:pt x="6479" y="2147"/>
                    <a:pt x="6715" y="2086"/>
                  </a:cubicBezTo>
                  <a:cubicBezTo>
                    <a:pt x="7780" y="1802"/>
                    <a:pt x="7276" y="78"/>
                    <a:pt x="7276" y="78"/>
                  </a:cubicBezTo>
                  <a:cubicBezTo>
                    <a:pt x="6621" y="20"/>
                    <a:pt x="5860" y="0"/>
                    <a:pt x="497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8" name="Google Shape;1978;p39">
              <a:extLst>
                <a:ext uri="{FF2B5EF4-FFF2-40B4-BE49-F238E27FC236}">
                  <a16:creationId xmlns:a16="http://schemas.microsoft.com/office/drawing/2014/main" id="{5B791DC4-884B-43EC-4BF1-EECCD5C30EF9}"/>
                </a:ext>
              </a:extLst>
            </p:cNvPr>
            <p:cNvSpPr/>
            <p:nvPr/>
          </p:nvSpPr>
          <p:spPr>
            <a:xfrm>
              <a:off x="7409900" y="3752386"/>
              <a:ext cx="57415" cy="32943"/>
            </a:xfrm>
            <a:custGeom>
              <a:avLst/>
              <a:gdLst/>
              <a:ahLst/>
              <a:cxnLst/>
              <a:rect l="l" t="t" r="r" b="b"/>
              <a:pathLst>
                <a:path w="2264" h="1299" extrusionOk="0">
                  <a:moveTo>
                    <a:pt x="143" y="0"/>
                  </a:moveTo>
                  <a:lnTo>
                    <a:pt x="1" y="1005"/>
                  </a:lnTo>
                  <a:lnTo>
                    <a:pt x="2121" y="1299"/>
                  </a:lnTo>
                  <a:lnTo>
                    <a:pt x="2263" y="295"/>
                  </a:lnTo>
                  <a:lnTo>
                    <a:pt x="143" y="0"/>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9" name="Google Shape;1979;p39">
              <a:extLst>
                <a:ext uri="{FF2B5EF4-FFF2-40B4-BE49-F238E27FC236}">
                  <a16:creationId xmlns:a16="http://schemas.microsoft.com/office/drawing/2014/main" id="{17FA169E-3643-9E5D-69FE-075CFE817481}"/>
                </a:ext>
              </a:extLst>
            </p:cNvPr>
            <p:cNvSpPr/>
            <p:nvPr/>
          </p:nvSpPr>
          <p:spPr>
            <a:xfrm>
              <a:off x="7348531" y="3824079"/>
              <a:ext cx="83966" cy="104101"/>
            </a:xfrm>
            <a:custGeom>
              <a:avLst/>
              <a:gdLst/>
              <a:ahLst/>
              <a:cxnLst/>
              <a:rect l="l" t="t" r="r" b="b"/>
              <a:pathLst>
                <a:path w="3311" h="4105" extrusionOk="0">
                  <a:moveTo>
                    <a:pt x="3310" y="0"/>
                  </a:moveTo>
                  <a:lnTo>
                    <a:pt x="2931" y="995"/>
                  </a:lnTo>
                  <a:cubicBezTo>
                    <a:pt x="2931" y="995"/>
                    <a:pt x="1903" y="477"/>
                    <a:pt x="1154" y="477"/>
                  </a:cubicBezTo>
                  <a:cubicBezTo>
                    <a:pt x="956" y="477"/>
                    <a:pt x="777" y="514"/>
                    <a:pt x="642" y="606"/>
                  </a:cubicBezTo>
                  <a:cubicBezTo>
                    <a:pt x="0" y="1042"/>
                    <a:pt x="2258" y="4105"/>
                    <a:pt x="2258" y="4105"/>
                  </a:cubicBezTo>
                  <a:lnTo>
                    <a:pt x="3310" y="0"/>
                  </a:ln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0" name="Google Shape;1980;p39">
              <a:extLst>
                <a:ext uri="{FF2B5EF4-FFF2-40B4-BE49-F238E27FC236}">
                  <a16:creationId xmlns:a16="http://schemas.microsoft.com/office/drawing/2014/main" id="{CE4954A8-7158-23C8-01A1-7A9A21979FB3}"/>
                </a:ext>
              </a:extLst>
            </p:cNvPr>
            <p:cNvSpPr/>
            <p:nvPr/>
          </p:nvSpPr>
          <p:spPr>
            <a:xfrm>
              <a:off x="7320813" y="4188010"/>
              <a:ext cx="879268" cy="330917"/>
            </a:xfrm>
            <a:custGeom>
              <a:avLst/>
              <a:gdLst/>
              <a:ahLst/>
              <a:cxnLst/>
              <a:rect l="l" t="t" r="r" b="b"/>
              <a:pathLst>
                <a:path w="34672" h="13049" extrusionOk="0">
                  <a:moveTo>
                    <a:pt x="29732" y="1"/>
                  </a:moveTo>
                  <a:cubicBezTo>
                    <a:pt x="29710" y="1"/>
                    <a:pt x="29687" y="3"/>
                    <a:pt x="29663" y="9"/>
                  </a:cubicBezTo>
                  <a:cubicBezTo>
                    <a:pt x="28974" y="181"/>
                    <a:pt x="29451" y="2251"/>
                    <a:pt x="27145" y="2785"/>
                  </a:cubicBezTo>
                  <a:cubicBezTo>
                    <a:pt x="25146" y="3252"/>
                    <a:pt x="20477" y="3759"/>
                    <a:pt x="16770" y="3759"/>
                  </a:cubicBezTo>
                  <a:cubicBezTo>
                    <a:pt x="16206" y="3759"/>
                    <a:pt x="15665" y="3747"/>
                    <a:pt x="15158" y="3722"/>
                  </a:cubicBezTo>
                  <a:cubicBezTo>
                    <a:pt x="11608" y="3541"/>
                    <a:pt x="7251" y="1394"/>
                    <a:pt x="4271" y="1394"/>
                  </a:cubicBezTo>
                  <a:cubicBezTo>
                    <a:pt x="3170" y="1394"/>
                    <a:pt x="2256" y="1687"/>
                    <a:pt x="1641" y="2480"/>
                  </a:cubicBezTo>
                  <a:cubicBezTo>
                    <a:pt x="0" y="4594"/>
                    <a:pt x="2267" y="13049"/>
                    <a:pt x="12348" y="13049"/>
                  </a:cubicBezTo>
                  <a:cubicBezTo>
                    <a:pt x="13280" y="13049"/>
                    <a:pt x="14279" y="12976"/>
                    <a:pt x="15347" y="12820"/>
                  </a:cubicBezTo>
                  <a:cubicBezTo>
                    <a:pt x="27980" y="10977"/>
                    <a:pt x="34181" y="4009"/>
                    <a:pt x="34485" y="3397"/>
                  </a:cubicBezTo>
                  <a:cubicBezTo>
                    <a:pt x="34597" y="3175"/>
                    <a:pt x="34466" y="3104"/>
                    <a:pt x="34255" y="3104"/>
                  </a:cubicBezTo>
                  <a:cubicBezTo>
                    <a:pt x="33883" y="3104"/>
                    <a:pt x="33261" y="3323"/>
                    <a:pt x="33261" y="3323"/>
                  </a:cubicBezTo>
                  <a:cubicBezTo>
                    <a:pt x="33261" y="3323"/>
                    <a:pt x="34671" y="1791"/>
                    <a:pt x="34080" y="1639"/>
                  </a:cubicBezTo>
                  <a:cubicBezTo>
                    <a:pt x="34034" y="1627"/>
                    <a:pt x="33984" y="1621"/>
                    <a:pt x="33931" y="1621"/>
                  </a:cubicBezTo>
                  <a:cubicBezTo>
                    <a:pt x="33308" y="1621"/>
                    <a:pt x="32267" y="2403"/>
                    <a:pt x="32267" y="2403"/>
                  </a:cubicBezTo>
                  <a:cubicBezTo>
                    <a:pt x="32267" y="2403"/>
                    <a:pt x="32956" y="665"/>
                    <a:pt x="32419" y="654"/>
                  </a:cubicBezTo>
                  <a:cubicBezTo>
                    <a:pt x="32417" y="654"/>
                    <a:pt x="32416" y="654"/>
                    <a:pt x="32414" y="654"/>
                  </a:cubicBezTo>
                  <a:cubicBezTo>
                    <a:pt x="32104" y="654"/>
                    <a:pt x="31480" y="1181"/>
                    <a:pt x="30999" y="1636"/>
                  </a:cubicBezTo>
                  <a:cubicBezTo>
                    <a:pt x="30917" y="1713"/>
                    <a:pt x="30817" y="1748"/>
                    <a:pt x="30719" y="1748"/>
                  </a:cubicBezTo>
                  <a:cubicBezTo>
                    <a:pt x="30522" y="1748"/>
                    <a:pt x="30331" y="1606"/>
                    <a:pt x="30306" y="1378"/>
                  </a:cubicBezTo>
                  <a:cubicBezTo>
                    <a:pt x="30239" y="742"/>
                    <a:pt x="30085" y="1"/>
                    <a:pt x="29732" y="1"/>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1" name="Google Shape;1981;p39">
              <a:extLst>
                <a:ext uri="{FF2B5EF4-FFF2-40B4-BE49-F238E27FC236}">
                  <a16:creationId xmlns:a16="http://schemas.microsoft.com/office/drawing/2014/main" id="{530B83BE-EC3F-1DFB-1985-96DB835C8C57}"/>
                </a:ext>
              </a:extLst>
            </p:cNvPr>
            <p:cNvSpPr/>
            <p:nvPr/>
          </p:nvSpPr>
          <p:spPr>
            <a:xfrm>
              <a:off x="7671834" y="4434427"/>
              <a:ext cx="201026" cy="82824"/>
            </a:xfrm>
            <a:custGeom>
              <a:avLst/>
              <a:gdLst/>
              <a:ahLst/>
              <a:cxnLst/>
              <a:rect l="l" t="t" r="r" b="b"/>
              <a:pathLst>
                <a:path w="7927" h="3266" extrusionOk="0">
                  <a:moveTo>
                    <a:pt x="4223" y="0"/>
                  </a:moveTo>
                  <a:cubicBezTo>
                    <a:pt x="3948" y="0"/>
                    <a:pt x="3662" y="24"/>
                    <a:pt x="3365" y="74"/>
                  </a:cubicBezTo>
                  <a:cubicBezTo>
                    <a:pt x="937" y="486"/>
                    <a:pt x="214" y="2146"/>
                    <a:pt x="1" y="3265"/>
                  </a:cubicBezTo>
                  <a:cubicBezTo>
                    <a:pt x="488" y="3228"/>
                    <a:pt x="989" y="3181"/>
                    <a:pt x="1505" y="3103"/>
                  </a:cubicBezTo>
                  <a:cubicBezTo>
                    <a:pt x="3873" y="2758"/>
                    <a:pt x="6009" y="2234"/>
                    <a:pt x="7927" y="1605"/>
                  </a:cubicBezTo>
                  <a:cubicBezTo>
                    <a:pt x="7096" y="813"/>
                    <a:pt x="5852" y="0"/>
                    <a:pt x="4223" y="0"/>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2" name="Google Shape;1982;p39">
              <a:extLst>
                <a:ext uri="{FF2B5EF4-FFF2-40B4-BE49-F238E27FC236}">
                  <a16:creationId xmlns:a16="http://schemas.microsoft.com/office/drawing/2014/main" id="{68554BB8-B377-2802-C17F-5D76E3027778}"/>
                </a:ext>
              </a:extLst>
            </p:cNvPr>
            <p:cNvSpPr/>
            <p:nvPr/>
          </p:nvSpPr>
          <p:spPr>
            <a:xfrm>
              <a:off x="7325457" y="4214721"/>
              <a:ext cx="277168" cy="253529"/>
            </a:xfrm>
            <a:custGeom>
              <a:avLst/>
              <a:gdLst/>
              <a:ahLst/>
              <a:cxnLst/>
              <a:rect l="l" t="t" r="r" b="b"/>
              <a:pathLst>
                <a:path w="10185" h="9318" extrusionOk="0">
                  <a:moveTo>
                    <a:pt x="3716" y="1"/>
                  </a:moveTo>
                  <a:cubicBezTo>
                    <a:pt x="2615" y="1"/>
                    <a:pt x="1702" y="294"/>
                    <a:pt x="1086" y="1087"/>
                  </a:cubicBezTo>
                  <a:cubicBezTo>
                    <a:pt x="0" y="2484"/>
                    <a:pt x="629" y="6653"/>
                    <a:pt x="4092" y="9317"/>
                  </a:cubicBezTo>
                  <a:lnTo>
                    <a:pt x="10184" y="1457"/>
                  </a:lnTo>
                  <a:cubicBezTo>
                    <a:pt x="7846" y="794"/>
                    <a:pt x="5527" y="1"/>
                    <a:pt x="3716" y="1"/>
                  </a:cubicBezTo>
                  <a:close/>
                </a:path>
              </a:pathLst>
            </a:custGeom>
            <a:solidFill>
              <a:srgbClr val="0F93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3" name="Google Shape;1983;p39">
              <a:extLst>
                <a:ext uri="{FF2B5EF4-FFF2-40B4-BE49-F238E27FC236}">
                  <a16:creationId xmlns:a16="http://schemas.microsoft.com/office/drawing/2014/main" id="{9C782565-EF74-3E03-9041-A0BD22213202}"/>
                </a:ext>
              </a:extLst>
            </p:cNvPr>
            <p:cNvSpPr/>
            <p:nvPr/>
          </p:nvSpPr>
          <p:spPr>
            <a:xfrm>
              <a:off x="7976955" y="3929827"/>
              <a:ext cx="177745" cy="107956"/>
            </a:xfrm>
            <a:custGeom>
              <a:avLst/>
              <a:gdLst/>
              <a:ahLst/>
              <a:cxnLst/>
              <a:rect l="l" t="t" r="r" b="b"/>
              <a:pathLst>
                <a:path w="7009" h="4257" extrusionOk="0">
                  <a:moveTo>
                    <a:pt x="3617" y="0"/>
                  </a:moveTo>
                  <a:cubicBezTo>
                    <a:pt x="2052" y="0"/>
                    <a:pt x="623" y="1061"/>
                    <a:pt x="91" y="2589"/>
                  </a:cubicBezTo>
                  <a:cubicBezTo>
                    <a:pt x="63" y="2664"/>
                    <a:pt x="101" y="2714"/>
                    <a:pt x="158" y="2738"/>
                  </a:cubicBezTo>
                  <a:cubicBezTo>
                    <a:pt x="81" y="2818"/>
                    <a:pt x="177" y="2935"/>
                    <a:pt x="290" y="2935"/>
                  </a:cubicBezTo>
                  <a:cubicBezTo>
                    <a:pt x="310" y="2935"/>
                    <a:pt x="331" y="2932"/>
                    <a:pt x="351" y="2924"/>
                  </a:cubicBezTo>
                  <a:cubicBezTo>
                    <a:pt x="573" y="2835"/>
                    <a:pt x="838" y="2736"/>
                    <a:pt x="1093" y="2736"/>
                  </a:cubicBezTo>
                  <a:cubicBezTo>
                    <a:pt x="1176" y="2736"/>
                    <a:pt x="1259" y="2747"/>
                    <a:pt x="1338" y="2772"/>
                  </a:cubicBezTo>
                  <a:cubicBezTo>
                    <a:pt x="1581" y="2846"/>
                    <a:pt x="1818" y="3083"/>
                    <a:pt x="1761" y="3357"/>
                  </a:cubicBezTo>
                  <a:cubicBezTo>
                    <a:pt x="1706" y="3630"/>
                    <a:pt x="1355" y="3786"/>
                    <a:pt x="1108" y="3847"/>
                  </a:cubicBezTo>
                  <a:cubicBezTo>
                    <a:pt x="1030" y="3865"/>
                    <a:pt x="956" y="3873"/>
                    <a:pt x="885" y="3873"/>
                  </a:cubicBezTo>
                  <a:cubicBezTo>
                    <a:pt x="682" y="3873"/>
                    <a:pt x="498" y="3813"/>
                    <a:pt x="280" y="3772"/>
                  </a:cubicBezTo>
                  <a:cubicBezTo>
                    <a:pt x="273" y="3771"/>
                    <a:pt x="265" y="3771"/>
                    <a:pt x="257" y="3771"/>
                  </a:cubicBezTo>
                  <a:cubicBezTo>
                    <a:pt x="156" y="3771"/>
                    <a:pt x="0" y="3869"/>
                    <a:pt x="97" y="3975"/>
                  </a:cubicBezTo>
                  <a:cubicBezTo>
                    <a:pt x="271" y="4168"/>
                    <a:pt x="553" y="4256"/>
                    <a:pt x="855" y="4256"/>
                  </a:cubicBezTo>
                  <a:cubicBezTo>
                    <a:pt x="1446" y="4256"/>
                    <a:pt x="2111" y="3920"/>
                    <a:pt x="2180" y="3380"/>
                  </a:cubicBezTo>
                  <a:cubicBezTo>
                    <a:pt x="2231" y="2984"/>
                    <a:pt x="1923" y="2630"/>
                    <a:pt x="1575" y="2491"/>
                  </a:cubicBezTo>
                  <a:cubicBezTo>
                    <a:pt x="1446" y="2440"/>
                    <a:pt x="1315" y="2419"/>
                    <a:pt x="1183" y="2419"/>
                  </a:cubicBezTo>
                  <a:cubicBezTo>
                    <a:pt x="929" y="2419"/>
                    <a:pt x="674" y="2499"/>
                    <a:pt x="436" y="2599"/>
                  </a:cubicBezTo>
                  <a:cubicBezTo>
                    <a:pt x="1014" y="1322"/>
                    <a:pt x="2201" y="431"/>
                    <a:pt x="3630" y="431"/>
                  </a:cubicBezTo>
                  <a:cubicBezTo>
                    <a:pt x="3662" y="431"/>
                    <a:pt x="3694" y="431"/>
                    <a:pt x="3725" y="432"/>
                  </a:cubicBezTo>
                  <a:cubicBezTo>
                    <a:pt x="4050" y="442"/>
                    <a:pt x="4648" y="506"/>
                    <a:pt x="4916" y="712"/>
                  </a:cubicBezTo>
                  <a:cubicBezTo>
                    <a:pt x="5470" y="1146"/>
                    <a:pt x="5517" y="1633"/>
                    <a:pt x="5183" y="2204"/>
                  </a:cubicBezTo>
                  <a:cubicBezTo>
                    <a:pt x="4865" y="2755"/>
                    <a:pt x="4287" y="3171"/>
                    <a:pt x="3844" y="3624"/>
                  </a:cubicBezTo>
                  <a:cubicBezTo>
                    <a:pt x="3728" y="3745"/>
                    <a:pt x="3844" y="3903"/>
                    <a:pt x="3981" y="3903"/>
                  </a:cubicBezTo>
                  <a:cubicBezTo>
                    <a:pt x="4012" y="3903"/>
                    <a:pt x="4043" y="3895"/>
                    <a:pt x="4074" y="3877"/>
                  </a:cubicBezTo>
                  <a:cubicBezTo>
                    <a:pt x="5375" y="3076"/>
                    <a:pt x="7009" y="1004"/>
                    <a:pt x="4814" y="212"/>
                  </a:cubicBezTo>
                  <a:cubicBezTo>
                    <a:pt x="4415" y="68"/>
                    <a:pt x="4011" y="0"/>
                    <a:pt x="3617" y="0"/>
                  </a:cubicBezTo>
                  <a:close/>
                </a:path>
              </a:pathLst>
            </a:custGeom>
            <a:solidFill>
              <a:srgbClr val="3022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4" name="Google Shape;1984;p39">
              <a:extLst>
                <a:ext uri="{FF2B5EF4-FFF2-40B4-BE49-F238E27FC236}">
                  <a16:creationId xmlns:a16="http://schemas.microsoft.com/office/drawing/2014/main" id="{E7BC6B59-0DE2-0474-7EC6-2835F64C975F}"/>
                </a:ext>
              </a:extLst>
            </p:cNvPr>
            <p:cNvSpPr/>
            <p:nvPr/>
          </p:nvSpPr>
          <p:spPr>
            <a:xfrm>
              <a:off x="7497642" y="4114367"/>
              <a:ext cx="59392" cy="31801"/>
            </a:xfrm>
            <a:custGeom>
              <a:avLst/>
              <a:gdLst/>
              <a:ahLst/>
              <a:cxnLst/>
              <a:rect l="l" t="t" r="r" b="b"/>
              <a:pathLst>
                <a:path w="2342" h="1254" extrusionOk="0">
                  <a:moveTo>
                    <a:pt x="177" y="1"/>
                  </a:moveTo>
                  <a:cubicBezTo>
                    <a:pt x="152" y="1"/>
                    <a:pt x="126" y="1"/>
                    <a:pt x="101" y="2"/>
                  </a:cubicBezTo>
                  <a:cubicBezTo>
                    <a:pt x="0" y="5"/>
                    <a:pt x="0" y="134"/>
                    <a:pt x="101" y="137"/>
                  </a:cubicBezTo>
                  <a:cubicBezTo>
                    <a:pt x="980" y="164"/>
                    <a:pt x="1575" y="621"/>
                    <a:pt x="2157" y="1225"/>
                  </a:cubicBezTo>
                  <a:cubicBezTo>
                    <a:pt x="2175" y="1245"/>
                    <a:pt x="2198" y="1253"/>
                    <a:pt x="2221" y="1253"/>
                  </a:cubicBezTo>
                  <a:cubicBezTo>
                    <a:pt x="2282" y="1253"/>
                    <a:pt x="2341" y="1194"/>
                    <a:pt x="2309" y="1128"/>
                  </a:cubicBezTo>
                  <a:cubicBezTo>
                    <a:pt x="1932" y="367"/>
                    <a:pt x="986" y="1"/>
                    <a:pt x="177" y="1"/>
                  </a:cubicBezTo>
                  <a:close/>
                </a:path>
              </a:pathLst>
            </a:custGeom>
            <a:solidFill>
              <a:srgbClr val="4D37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5" name="Google Shape;1985;p39">
              <a:extLst>
                <a:ext uri="{FF2B5EF4-FFF2-40B4-BE49-F238E27FC236}">
                  <a16:creationId xmlns:a16="http://schemas.microsoft.com/office/drawing/2014/main" id="{3E90ECD2-7271-10D0-99DD-D2DE740DE091}"/>
                </a:ext>
              </a:extLst>
            </p:cNvPr>
            <p:cNvSpPr/>
            <p:nvPr/>
          </p:nvSpPr>
          <p:spPr>
            <a:xfrm>
              <a:off x="7388497" y="4338746"/>
              <a:ext cx="42629" cy="68217"/>
            </a:xfrm>
            <a:custGeom>
              <a:avLst/>
              <a:gdLst/>
              <a:ahLst/>
              <a:cxnLst/>
              <a:rect l="l" t="t" r="r" b="b"/>
              <a:pathLst>
                <a:path w="1681" h="2690" extrusionOk="0">
                  <a:moveTo>
                    <a:pt x="133" y="1"/>
                  </a:moveTo>
                  <a:cubicBezTo>
                    <a:pt x="70" y="1"/>
                    <a:pt x="1" y="46"/>
                    <a:pt x="13" y="121"/>
                  </a:cubicBezTo>
                  <a:cubicBezTo>
                    <a:pt x="169" y="1051"/>
                    <a:pt x="625" y="2115"/>
                    <a:pt x="1427" y="2670"/>
                  </a:cubicBezTo>
                  <a:cubicBezTo>
                    <a:pt x="1446" y="2683"/>
                    <a:pt x="1472" y="2689"/>
                    <a:pt x="1500" y="2689"/>
                  </a:cubicBezTo>
                  <a:cubicBezTo>
                    <a:pt x="1584" y="2689"/>
                    <a:pt x="1680" y="2632"/>
                    <a:pt x="1609" y="2549"/>
                  </a:cubicBezTo>
                  <a:cubicBezTo>
                    <a:pt x="966" y="1767"/>
                    <a:pt x="429" y="1094"/>
                    <a:pt x="226" y="70"/>
                  </a:cubicBezTo>
                  <a:cubicBezTo>
                    <a:pt x="217" y="22"/>
                    <a:pt x="176" y="1"/>
                    <a:pt x="133"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DB833A"/>
                </a:solidFill>
                <a:latin typeface="Arial"/>
                <a:cs typeface="Arial"/>
                <a:sym typeface="Arial"/>
              </a:endParaRPr>
            </a:p>
          </p:txBody>
        </p:sp>
        <p:sp>
          <p:nvSpPr>
            <p:cNvPr id="2026" name="Google Shape;1986;p39">
              <a:extLst>
                <a:ext uri="{FF2B5EF4-FFF2-40B4-BE49-F238E27FC236}">
                  <a16:creationId xmlns:a16="http://schemas.microsoft.com/office/drawing/2014/main" id="{FFF5996C-F718-9E0F-636F-361FC2DE4F42}"/>
                </a:ext>
              </a:extLst>
            </p:cNvPr>
            <p:cNvSpPr/>
            <p:nvPr/>
          </p:nvSpPr>
          <p:spPr>
            <a:xfrm>
              <a:off x="7345336" y="4458442"/>
              <a:ext cx="216698" cy="108793"/>
            </a:xfrm>
            <a:custGeom>
              <a:avLst/>
              <a:gdLst/>
              <a:ahLst/>
              <a:cxnLst/>
              <a:rect l="l" t="t" r="r" b="b"/>
              <a:pathLst>
                <a:path w="8545" h="4290" extrusionOk="0">
                  <a:moveTo>
                    <a:pt x="200" y="1"/>
                  </a:moveTo>
                  <a:cubicBezTo>
                    <a:pt x="99" y="1"/>
                    <a:pt x="0" y="111"/>
                    <a:pt x="92" y="205"/>
                  </a:cubicBezTo>
                  <a:cubicBezTo>
                    <a:pt x="2233" y="2396"/>
                    <a:pt x="5235" y="4100"/>
                    <a:pt x="8342" y="4289"/>
                  </a:cubicBezTo>
                  <a:cubicBezTo>
                    <a:pt x="8346" y="4290"/>
                    <a:pt x="8349" y="4290"/>
                    <a:pt x="8353" y="4290"/>
                  </a:cubicBezTo>
                  <a:cubicBezTo>
                    <a:pt x="8503" y="4290"/>
                    <a:pt x="8545" y="4073"/>
                    <a:pt x="8383" y="4043"/>
                  </a:cubicBezTo>
                  <a:cubicBezTo>
                    <a:pt x="5262" y="3420"/>
                    <a:pt x="2574" y="2329"/>
                    <a:pt x="292" y="40"/>
                  </a:cubicBezTo>
                  <a:cubicBezTo>
                    <a:pt x="265" y="12"/>
                    <a:pt x="233" y="1"/>
                    <a:pt x="200"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b="1" kern="0">
                <a:solidFill>
                  <a:srgbClr val="DB833A"/>
                </a:solidFill>
                <a:latin typeface="Arial"/>
                <a:cs typeface="Arial"/>
                <a:sym typeface="Arial"/>
              </a:endParaRPr>
            </a:p>
          </p:txBody>
        </p:sp>
        <p:sp>
          <p:nvSpPr>
            <p:cNvPr id="2027" name="Google Shape;1987;p39">
              <a:extLst>
                <a:ext uri="{FF2B5EF4-FFF2-40B4-BE49-F238E27FC236}">
                  <a16:creationId xmlns:a16="http://schemas.microsoft.com/office/drawing/2014/main" id="{B4B7408A-CA9F-B89C-BEA4-4DFE3E20B329}"/>
                </a:ext>
              </a:extLst>
            </p:cNvPr>
            <p:cNvSpPr/>
            <p:nvPr/>
          </p:nvSpPr>
          <p:spPr>
            <a:xfrm>
              <a:off x="7183715" y="3712930"/>
              <a:ext cx="178615" cy="92329"/>
            </a:xfrm>
            <a:custGeom>
              <a:avLst/>
              <a:gdLst/>
              <a:ahLst/>
              <a:cxnLst/>
              <a:rect l="l" t="t" r="r" b="b"/>
              <a:pathLst>
                <a:path w="2985" h="1543" extrusionOk="0">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8" name="Google Shape;1988;p39">
              <a:extLst>
                <a:ext uri="{FF2B5EF4-FFF2-40B4-BE49-F238E27FC236}">
                  <a16:creationId xmlns:a16="http://schemas.microsoft.com/office/drawing/2014/main" id="{0E789FB2-D286-EE93-A086-D59655B067D4}"/>
                </a:ext>
              </a:extLst>
            </p:cNvPr>
            <p:cNvSpPr/>
            <p:nvPr/>
          </p:nvSpPr>
          <p:spPr>
            <a:xfrm>
              <a:off x="7551395" y="3781381"/>
              <a:ext cx="186334" cy="111776"/>
            </a:xfrm>
            <a:custGeom>
              <a:avLst/>
              <a:gdLst/>
              <a:ahLst/>
              <a:cxnLst/>
              <a:rect l="l" t="t" r="r" b="b"/>
              <a:pathLst>
                <a:path w="3114" h="1868" extrusionOk="0">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9" name="Google Shape;1989;p39">
              <a:extLst>
                <a:ext uri="{FF2B5EF4-FFF2-40B4-BE49-F238E27FC236}">
                  <a16:creationId xmlns:a16="http://schemas.microsoft.com/office/drawing/2014/main" id="{3EF5EA93-8CF4-4B9F-776D-024CF33D7314}"/>
                </a:ext>
              </a:extLst>
            </p:cNvPr>
            <p:cNvSpPr/>
            <p:nvPr/>
          </p:nvSpPr>
          <p:spPr>
            <a:xfrm rot="-1799961">
              <a:off x="7356151" y="3825112"/>
              <a:ext cx="114048" cy="54750"/>
            </a:xfrm>
            <a:custGeom>
              <a:avLst/>
              <a:gdLst/>
              <a:ahLst/>
              <a:cxnLst/>
              <a:rect l="l" t="t" r="r" b="b"/>
              <a:pathLst>
                <a:path w="1906" h="915" extrusionOk="0">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0" name="Google Shape;1990;p39">
              <a:extLst>
                <a:ext uri="{FF2B5EF4-FFF2-40B4-BE49-F238E27FC236}">
                  <a16:creationId xmlns:a16="http://schemas.microsoft.com/office/drawing/2014/main" id="{756F8F86-8E7E-1294-9117-C34A8BFFDA47}"/>
                </a:ext>
              </a:extLst>
            </p:cNvPr>
            <p:cNvSpPr/>
            <p:nvPr/>
          </p:nvSpPr>
          <p:spPr>
            <a:xfrm rot="568351" flipH="1">
              <a:off x="7217559" y="3598783"/>
              <a:ext cx="110928" cy="59317"/>
            </a:xfrm>
            <a:custGeom>
              <a:avLst/>
              <a:gdLst/>
              <a:ahLst/>
              <a:cxnLst/>
              <a:rect l="l" t="t" r="r" b="b"/>
              <a:pathLst>
                <a:path w="2287" h="1223" extrusionOk="0">
                  <a:moveTo>
                    <a:pt x="776" y="0"/>
                  </a:moveTo>
                  <a:cubicBezTo>
                    <a:pt x="526" y="0"/>
                    <a:pt x="310" y="70"/>
                    <a:pt x="200" y="236"/>
                  </a:cubicBezTo>
                  <a:cubicBezTo>
                    <a:pt x="1" y="534"/>
                    <a:pt x="1114" y="1223"/>
                    <a:pt x="1747" y="1223"/>
                  </a:cubicBezTo>
                  <a:cubicBezTo>
                    <a:pt x="1947" y="1223"/>
                    <a:pt x="2099" y="1154"/>
                    <a:pt x="2146" y="983"/>
                  </a:cubicBezTo>
                  <a:cubicBezTo>
                    <a:pt x="2286" y="467"/>
                    <a:pt x="1419" y="0"/>
                    <a:pt x="776" y="0"/>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1" name="Google Shape;1991;p39">
              <a:extLst>
                <a:ext uri="{FF2B5EF4-FFF2-40B4-BE49-F238E27FC236}">
                  <a16:creationId xmlns:a16="http://schemas.microsoft.com/office/drawing/2014/main" id="{CBB43B32-7D91-E6BD-8F77-849CD1C8701B}"/>
                </a:ext>
              </a:extLst>
            </p:cNvPr>
            <p:cNvSpPr/>
            <p:nvPr/>
          </p:nvSpPr>
          <p:spPr>
            <a:xfrm flipH="1">
              <a:off x="7634619" y="3690819"/>
              <a:ext cx="171505" cy="68579"/>
            </a:xfrm>
            <a:custGeom>
              <a:avLst/>
              <a:gdLst/>
              <a:ahLst/>
              <a:cxnLst/>
              <a:rect l="l" t="t" r="r" b="b"/>
              <a:pathLst>
                <a:path w="3536" h="1414" extrusionOk="0">
                  <a:moveTo>
                    <a:pt x="2647" y="1"/>
                  </a:moveTo>
                  <a:cubicBezTo>
                    <a:pt x="1698" y="1"/>
                    <a:pt x="1" y="660"/>
                    <a:pt x="373" y="1356"/>
                  </a:cubicBezTo>
                  <a:cubicBezTo>
                    <a:pt x="395" y="1396"/>
                    <a:pt x="468" y="1414"/>
                    <a:pt x="578" y="1414"/>
                  </a:cubicBezTo>
                  <a:cubicBezTo>
                    <a:pt x="1288" y="1414"/>
                    <a:pt x="3535" y="651"/>
                    <a:pt x="3210" y="175"/>
                  </a:cubicBezTo>
                  <a:cubicBezTo>
                    <a:pt x="3126" y="54"/>
                    <a:pt x="2917" y="1"/>
                    <a:pt x="2647" y="1"/>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2" name="Google Shape;1992;p39">
              <a:extLst>
                <a:ext uri="{FF2B5EF4-FFF2-40B4-BE49-F238E27FC236}">
                  <a16:creationId xmlns:a16="http://schemas.microsoft.com/office/drawing/2014/main" id="{441BFED6-9EB8-421D-D086-444AE425EC69}"/>
                </a:ext>
              </a:extLst>
            </p:cNvPr>
            <p:cNvSpPr/>
            <p:nvPr/>
          </p:nvSpPr>
          <p:spPr>
            <a:xfrm>
              <a:off x="6985800" y="3458000"/>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3" name="Google Shape;1993;p39">
              <a:extLst>
                <a:ext uri="{FF2B5EF4-FFF2-40B4-BE49-F238E27FC236}">
                  <a16:creationId xmlns:a16="http://schemas.microsoft.com/office/drawing/2014/main" id="{48AA4EC9-EAB9-D28A-BF34-114F416526ED}"/>
                </a:ext>
              </a:extLst>
            </p:cNvPr>
            <p:cNvSpPr/>
            <p:nvPr/>
          </p:nvSpPr>
          <p:spPr>
            <a:xfrm>
              <a:off x="7467700" y="3545125"/>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cxnSp>
          <p:nvCxnSpPr>
            <p:cNvPr id="2034" name="Google Shape;1994;p39">
              <a:extLst>
                <a:ext uri="{FF2B5EF4-FFF2-40B4-BE49-F238E27FC236}">
                  <a16:creationId xmlns:a16="http://schemas.microsoft.com/office/drawing/2014/main" id="{C44E0463-9C12-D409-C7BD-65120A8965AC}"/>
                </a:ext>
              </a:extLst>
            </p:cNvPr>
            <p:cNvCxnSpPr/>
            <p:nvPr/>
          </p:nvCxnSpPr>
          <p:spPr>
            <a:xfrm>
              <a:off x="7893100" y="3869325"/>
              <a:ext cx="96000" cy="19500"/>
            </a:xfrm>
            <a:prstGeom prst="straightConnector1">
              <a:avLst/>
            </a:prstGeom>
            <a:noFill/>
            <a:ln w="19050" cap="flat" cmpd="sng">
              <a:solidFill>
                <a:srgbClr val="00959C"/>
              </a:solidFill>
              <a:prstDash val="solid"/>
              <a:round/>
              <a:headEnd type="none" w="med" len="med"/>
              <a:tailEnd type="none" w="med" len="med"/>
            </a:ln>
          </p:spPr>
        </p:cxnSp>
      </p:grpSp>
      <p:sp>
        <p:nvSpPr>
          <p:cNvPr id="128" name="Text Box 12" descr="n89 zalo Cuong Bui">
            <a:extLst>
              <a:ext uri="{FF2B5EF4-FFF2-40B4-BE49-F238E27FC236}">
                <a16:creationId xmlns:a16="http://schemas.microsoft.com/office/drawing/2014/main" id="{8A45973A-C6D6-4748-A882-A874F9F050AB}"/>
              </a:ext>
            </a:extLst>
          </p:cNvPr>
          <p:cNvSpPr txBox="1">
            <a:spLocks noChangeArrowheads="1"/>
          </p:cNvSpPr>
          <p:nvPr/>
        </p:nvSpPr>
        <p:spPr bwMode="auto">
          <a:xfrm>
            <a:off x="1158422" y="3249724"/>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2400" b="1">
                <a:solidFill>
                  <a:srgbClr val="FFFFFF"/>
                </a:solidFill>
                <a:latin typeface="Cambria" panose="02040503050406030204" pitchFamily="18" charset="0"/>
              </a:rPr>
              <a:t>+   +  +   +   + </a:t>
            </a:r>
          </a:p>
        </p:txBody>
      </p:sp>
      <p:sp>
        <p:nvSpPr>
          <p:cNvPr id="129" name="Text Box 13" descr="n89 zalo Cuong Bui">
            <a:extLst>
              <a:ext uri="{FF2B5EF4-FFF2-40B4-BE49-F238E27FC236}">
                <a16:creationId xmlns:a16="http://schemas.microsoft.com/office/drawing/2014/main" id="{607AC31E-AFF4-46A0-B372-666CCC3E97EA}"/>
              </a:ext>
            </a:extLst>
          </p:cNvPr>
          <p:cNvSpPr txBox="1">
            <a:spLocks noChangeArrowheads="1"/>
          </p:cNvSpPr>
          <p:nvPr/>
        </p:nvSpPr>
        <p:spPr bwMode="auto">
          <a:xfrm>
            <a:off x="1158422" y="5383324"/>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r>
              <a:rPr lang="en-US" altLang="en-US">
                <a:latin typeface="Cambria" panose="02040503050406030204" pitchFamily="18" charset="0"/>
              </a:rPr>
              <a:t>-    -    -    -    -</a:t>
            </a:r>
          </a:p>
        </p:txBody>
      </p:sp>
      <p:sp>
        <p:nvSpPr>
          <p:cNvPr id="130" name="Line 14" descr="n89 zalo Cuong Bui">
            <a:extLst>
              <a:ext uri="{FF2B5EF4-FFF2-40B4-BE49-F238E27FC236}">
                <a16:creationId xmlns:a16="http://schemas.microsoft.com/office/drawing/2014/main" id="{39E8DA84-4704-4CF6-A3C1-AC410025B032}"/>
              </a:ext>
            </a:extLst>
          </p:cNvPr>
          <p:cNvSpPr>
            <a:spLocks noChangeShapeType="1"/>
          </p:cNvSpPr>
          <p:nvPr/>
        </p:nvSpPr>
        <p:spPr bwMode="auto">
          <a:xfrm>
            <a:off x="1342969" y="3554524"/>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131" name="Line 19" descr="n89 zalo Cuong Bui">
            <a:extLst>
              <a:ext uri="{FF2B5EF4-FFF2-40B4-BE49-F238E27FC236}">
                <a16:creationId xmlns:a16="http://schemas.microsoft.com/office/drawing/2014/main" id="{276ECE34-7B89-49D9-879B-23DC2655576C}"/>
              </a:ext>
            </a:extLst>
          </p:cNvPr>
          <p:cNvSpPr>
            <a:spLocks noChangeShapeType="1"/>
          </p:cNvSpPr>
          <p:nvPr/>
        </p:nvSpPr>
        <p:spPr bwMode="auto">
          <a:xfrm>
            <a:off x="1342969" y="4803304"/>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2" name="TextBox 131" descr="n89 zalo Cuong Bui">
                <a:extLst>
                  <a:ext uri="{FF2B5EF4-FFF2-40B4-BE49-F238E27FC236}">
                    <a16:creationId xmlns:a16="http://schemas.microsoft.com/office/drawing/2014/main" id="{B1D7B35E-92D2-434A-92CF-E426D7E808BF}"/>
                  </a:ext>
                </a:extLst>
              </p:cNvPr>
              <p:cNvSpPr txBox="1"/>
              <p:nvPr/>
            </p:nvSpPr>
            <p:spPr>
              <a:xfrm>
                <a:off x="531271" y="4519689"/>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𝐸</m:t>
                          </m:r>
                        </m:e>
                      </m:acc>
                    </m:oMath>
                  </m:oMathPara>
                </a14:m>
                <a:endParaRPr lang="vi-VN" sz="2800">
                  <a:solidFill>
                    <a:srgbClr val="0E00DC"/>
                  </a:solidFill>
                </a:endParaRPr>
              </a:p>
            </p:txBody>
          </p:sp>
        </mc:Choice>
        <mc:Fallback xmlns="">
          <p:sp>
            <p:nvSpPr>
              <p:cNvPr id="132" name="TextBox 131" descr="n89 zalo Cuong Bui">
                <a:extLst>
                  <a:ext uri="{FF2B5EF4-FFF2-40B4-BE49-F238E27FC236}">
                    <a16:creationId xmlns:a16="http://schemas.microsoft.com/office/drawing/2014/main" id="{B1D7B35E-92D2-434A-92CF-E426D7E808BF}"/>
                  </a:ext>
                </a:extLst>
              </p:cNvPr>
              <p:cNvSpPr txBox="1">
                <a:spLocks noRot="1" noChangeAspect="1" noMove="1" noResize="1" noEditPoints="1" noAdjustHandles="1" noChangeArrowheads="1" noChangeShapeType="1" noTextEdit="1"/>
              </p:cNvSpPr>
              <p:nvPr/>
            </p:nvSpPr>
            <p:spPr>
              <a:xfrm>
                <a:off x="531271" y="4519689"/>
                <a:ext cx="1064333" cy="57547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3" name="TextBox 132" descr="n89 zalo Cuong Bui">
                <a:extLst>
                  <a:ext uri="{FF2B5EF4-FFF2-40B4-BE49-F238E27FC236}">
                    <a16:creationId xmlns:a16="http://schemas.microsoft.com/office/drawing/2014/main" id="{5991BD2C-4DEF-4B5F-ADC1-CAEA0D1A5EC0}"/>
                  </a:ext>
                </a:extLst>
              </p:cNvPr>
              <p:cNvSpPr txBox="1"/>
              <p:nvPr/>
            </p:nvSpPr>
            <p:spPr>
              <a:xfrm>
                <a:off x="2202779" y="3766964"/>
                <a:ext cx="429988" cy="3742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𝒒</m:t>
                      </m:r>
                    </m:oMath>
                  </m:oMathPara>
                </a14:m>
                <a:endParaRPr lang="vi-VN" b="1">
                  <a:solidFill>
                    <a:srgbClr val="FF0000"/>
                  </a:solidFill>
                </a:endParaRPr>
              </a:p>
            </p:txBody>
          </p:sp>
        </mc:Choice>
        <mc:Fallback xmlns="">
          <p:sp>
            <p:nvSpPr>
              <p:cNvPr id="133" name="TextBox 132" descr="n89 zalo Cuong Bui">
                <a:extLst>
                  <a:ext uri="{FF2B5EF4-FFF2-40B4-BE49-F238E27FC236}">
                    <a16:creationId xmlns:a16="http://schemas.microsoft.com/office/drawing/2014/main" id="{5991BD2C-4DEF-4B5F-ADC1-CAEA0D1A5EC0}"/>
                  </a:ext>
                </a:extLst>
              </p:cNvPr>
              <p:cNvSpPr txBox="1">
                <a:spLocks noRot="1" noChangeAspect="1" noMove="1" noResize="1" noEditPoints="1" noAdjustHandles="1" noChangeArrowheads="1" noChangeShapeType="1" noTextEdit="1"/>
              </p:cNvSpPr>
              <p:nvPr/>
            </p:nvSpPr>
            <p:spPr>
              <a:xfrm>
                <a:off x="2202779" y="3766964"/>
                <a:ext cx="429988" cy="374240"/>
              </a:xfrm>
              <a:prstGeom prst="rect">
                <a:avLst/>
              </a:prstGeom>
              <a:blipFill>
                <a:blip r:embed="rId4"/>
                <a:stretch>
                  <a:fillRect b="-6557"/>
                </a:stretch>
              </a:blipFill>
            </p:spPr>
            <p:txBody>
              <a:bodyPr/>
              <a:lstStyle/>
              <a:p>
                <a:r>
                  <a:rPr lang="en-US">
                    <a:noFill/>
                  </a:rPr>
                  <a:t> </a:t>
                </a:r>
              </a:p>
            </p:txBody>
          </p:sp>
        </mc:Fallback>
      </mc:AlternateContent>
      <p:grpSp>
        <p:nvGrpSpPr>
          <p:cNvPr id="134" name="Group 133" descr="n89 zalo Cuong Bui">
            <a:extLst>
              <a:ext uri="{FF2B5EF4-FFF2-40B4-BE49-F238E27FC236}">
                <a16:creationId xmlns:a16="http://schemas.microsoft.com/office/drawing/2014/main" id="{4E79F98D-351A-4D39-B378-CA78F40419B8}"/>
              </a:ext>
            </a:extLst>
          </p:cNvPr>
          <p:cNvGrpSpPr/>
          <p:nvPr/>
        </p:nvGrpSpPr>
        <p:grpSpPr>
          <a:xfrm>
            <a:off x="1447502" y="3658688"/>
            <a:ext cx="1064333" cy="853869"/>
            <a:chOff x="1342150" y="3225662"/>
            <a:chExt cx="1064333" cy="853869"/>
          </a:xfrm>
        </p:grpSpPr>
        <p:cxnSp>
          <p:nvCxnSpPr>
            <p:cNvPr id="135" name="Straight Arrow Connector 134">
              <a:extLst>
                <a:ext uri="{FF2B5EF4-FFF2-40B4-BE49-F238E27FC236}">
                  <a16:creationId xmlns:a16="http://schemas.microsoft.com/office/drawing/2014/main" id="{8F365BE2-9FEE-4D4E-8150-2CC7F0BF7545}"/>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136" name="Group 56">
              <a:extLst>
                <a:ext uri="{FF2B5EF4-FFF2-40B4-BE49-F238E27FC236}">
                  <a16:creationId xmlns:a16="http://schemas.microsoft.com/office/drawing/2014/main" id="{D1C92E98-3E57-436B-932B-372017FAC6A8}"/>
                </a:ext>
              </a:extLst>
            </p:cNvPr>
            <p:cNvGrpSpPr>
              <a:grpSpLocks/>
            </p:cNvGrpSpPr>
            <p:nvPr/>
          </p:nvGrpSpPr>
          <p:grpSpPr bwMode="auto">
            <a:xfrm>
              <a:off x="1873181" y="3225662"/>
              <a:ext cx="312738" cy="369888"/>
              <a:chOff x="4191" y="1416"/>
              <a:chExt cx="197" cy="233"/>
            </a:xfrm>
          </p:grpSpPr>
          <p:sp>
            <p:nvSpPr>
              <p:cNvPr id="138" name="Oval 15">
                <a:extLst>
                  <a:ext uri="{FF2B5EF4-FFF2-40B4-BE49-F238E27FC236}">
                    <a16:creationId xmlns:a16="http://schemas.microsoft.com/office/drawing/2014/main" id="{E9466038-1ACA-41FD-8F17-B447B27A5FFF}"/>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139" name="Text Box 16">
                <a:extLst>
                  <a:ext uri="{FF2B5EF4-FFF2-40B4-BE49-F238E27FC236}">
                    <a16:creationId xmlns:a16="http://schemas.microsoft.com/office/drawing/2014/main" id="{9142EF83-4C5C-470F-B0CF-5418E78829D6}"/>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a:solidFill>
                      <a:srgbClr val="FFFFFF"/>
                    </a:solidFill>
                    <a:latin typeface="Cambria" panose="02040503050406030204" pitchFamily="18" charset="0"/>
                  </a:rPr>
                  <a:t>+</a:t>
                </a:r>
              </a:p>
            </p:txBody>
          </p:sp>
        </p:grpSp>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48E75896-C295-4536-9027-4BD374255645}"/>
                    </a:ext>
                  </a:extLst>
                </p:cNvPr>
                <p:cNvSpPr txBox="1"/>
                <p:nvPr/>
              </p:nvSpPr>
              <p:spPr>
                <a:xfrm>
                  <a:off x="1342150" y="350405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xmlns="">
            <p:sp>
              <p:nvSpPr>
                <p:cNvPr id="137" name="TextBox 136">
                  <a:extLst>
                    <a:ext uri="{FF2B5EF4-FFF2-40B4-BE49-F238E27FC236}">
                      <a16:creationId xmlns:a16="http://schemas.microsoft.com/office/drawing/2014/main" id="{48E75896-C295-4536-9027-4BD374255645}"/>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5"/>
                  <a:stretch>
                    <a:fillRect/>
                  </a:stretch>
                </a:blipFill>
              </p:spPr>
              <p:txBody>
                <a:bodyPr/>
                <a:lstStyle/>
                <a:p>
                  <a:r>
                    <a:rPr lang="en-US">
                      <a:noFill/>
                    </a:rPr>
                    <a:t> </a:t>
                  </a:r>
                </a:p>
              </p:txBody>
            </p:sp>
          </mc:Fallback>
        </mc:AlternateContent>
      </p:grpSp>
      <p:sp>
        <p:nvSpPr>
          <p:cNvPr id="140" name="TextBox 139" descr="n89 zalo Cuong Bui">
            <a:extLst>
              <a:ext uri="{FF2B5EF4-FFF2-40B4-BE49-F238E27FC236}">
                <a16:creationId xmlns:a16="http://schemas.microsoft.com/office/drawing/2014/main" id="{9E51F3A1-6A11-41E3-83B5-B9356D049938}"/>
              </a:ext>
            </a:extLst>
          </p:cNvPr>
          <p:cNvSpPr txBox="1"/>
          <p:nvPr/>
        </p:nvSpPr>
        <p:spPr>
          <a:xfrm>
            <a:off x="1695460" y="3772628"/>
            <a:ext cx="544530"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M</a:t>
            </a:r>
            <a:endParaRPr lang="vi-VN" b="1">
              <a:latin typeface="Cambria" panose="02040503050406030204" pitchFamily="18" charset="0"/>
              <a:cs typeface="Times New Roman" panose="02020603050405020304" pitchFamily="18" charset="0"/>
            </a:endParaRPr>
          </a:p>
        </p:txBody>
      </p:sp>
      <p:sp>
        <p:nvSpPr>
          <p:cNvPr id="141" name="TextBox 140" descr="n89 zalo Cuong Bui">
            <a:extLst>
              <a:ext uri="{FF2B5EF4-FFF2-40B4-BE49-F238E27FC236}">
                <a16:creationId xmlns:a16="http://schemas.microsoft.com/office/drawing/2014/main" id="{9FBD8C9F-1E8F-491F-9002-73C9ABFBCBCB}"/>
              </a:ext>
            </a:extLst>
          </p:cNvPr>
          <p:cNvSpPr txBox="1"/>
          <p:nvPr/>
        </p:nvSpPr>
        <p:spPr>
          <a:xfrm>
            <a:off x="1695833" y="5038613"/>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N</a:t>
            </a:r>
            <a:endParaRPr lang="vi-VN" b="1">
              <a:latin typeface="Cambria" panose="02040503050406030204" pitchFamily="18" charset="0"/>
              <a:cs typeface="Times New Roman" panose="02020603050405020304" pitchFamily="18" charset="0"/>
            </a:endParaRPr>
          </a:p>
        </p:txBody>
      </p:sp>
      <p:cxnSp>
        <p:nvCxnSpPr>
          <p:cNvPr id="142" name="Straight Connector 141" descr="n89 zalo Cuong Bui">
            <a:extLst>
              <a:ext uri="{FF2B5EF4-FFF2-40B4-BE49-F238E27FC236}">
                <a16:creationId xmlns:a16="http://schemas.microsoft.com/office/drawing/2014/main" id="{08EA2544-C301-4D07-B147-E2D4A2D7810B}"/>
              </a:ext>
            </a:extLst>
          </p:cNvPr>
          <p:cNvCxnSpPr>
            <a:cxnSpLocks/>
          </p:cNvCxnSpPr>
          <p:nvPr/>
        </p:nvCxnSpPr>
        <p:spPr>
          <a:xfrm>
            <a:off x="2154668" y="3818393"/>
            <a:ext cx="4306" cy="1307156"/>
          </a:xfrm>
          <a:prstGeom prst="line">
            <a:avLst/>
          </a:prstGeom>
        </p:spPr>
        <p:style>
          <a:lnRef idx="1">
            <a:schemeClr val="accent1"/>
          </a:lnRef>
          <a:fillRef idx="0">
            <a:schemeClr val="accent1"/>
          </a:fillRef>
          <a:effectRef idx="0">
            <a:schemeClr val="accent1"/>
          </a:effectRef>
          <a:fontRef idx="minor">
            <a:schemeClr val="tx1"/>
          </a:fontRef>
        </p:style>
      </p:cxnSp>
      <p:grpSp>
        <p:nvGrpSpPr>
          <p:cNvPr id="143" name="Group 142" descr="n89 zalo Cuong Bui">
            <a:extLst>
              <a:ext uri="{FF2B5EF4-FFF2-40B4-BE49-F238E27FC236}">
                <a16:creationId xmlns:a16="http://schemas.microsoft.com/office/drawing/2014/main" id="{C71E3CF7-A5FC-48D7-AEC8-74823362A7CC}"/>
              </a:ext>
            </a:extLst>
          </p:cNvPr>
          <p:cNvGrpSpPr/>
          <p:nvPr/>
        </p:nvGrpSpPr>
        <p:grpSpPr>
          <a:xfrm>
            <a:off x="2691333" y="4635023"/>
            <a:ext cx="1064333" cy="853869"/>
            <a:chOff x="1342150" y="3225662"/>
            <a:chExt cx="1064333" cy="853869"/>
          </a:xfrm>
        </p:grpSpPr>
        <p:cxnSp>
          <p:nvCxnSpPr>
            <p:cNvPr id="144" name="Straight Arrow Connector 143">
              <a:extLst>
                <a:ext uri="{FF2B5EF4-FFF2-40B4-BE49-F238E27FC236}">
                  <a16:creationId xmlns:a16="http://schemas.microsoft.com/office/drawing/2014/main" id="{53C354F2-F84C-431E-A67E-1C89A9A0DCF8}"/>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145" name="Group 56">
              <a:extLst>
                <a:ext uri="{FF2B5EF4-FFF2-40B4-BE49-F238E27FC236}">
                  <a16:creationId xmlns:a16="http://schemas.microsoft.com/office/drawing/2014/main" id="{6DDEB38F-8775-4899-AA8C-4579B3001478}"/>
                </a:ext>
              </a:extLst>
            </p:cNvPr>
            <p:cNvGrpSpPr>
              <a:grpSpLocks/>
            </p:cNvGrpSpPr>
            <p:nvPr/>
          </p:nvGrpSpPr>
          <p:grpSpPr bwMode="auto">
            <a:xfrm>
              <a:off x="1873181" y="3225662"/>
              <a:ext cx="312738" cy="369888"/>
              <a:chOff x="4191" y="1416"/>
              <a:chExt cx="197" cy="233"/>
            </a:xfrm>
          </p:grpSpPr>
          <p:sp>
            <p:nvSpPr>
              <p:cNvPr id="147" name="Oval 15">
                <a:extLst>
                  <a:ext uri="{FF2B5EF4-FFF2-40B4-BE49-F238E27FC236}">
                    <a16:creationId xmlns:a16="http://schemas.microsoft.com/office/drawing/2014/main" id="{E5492238-71B1-4762-BF48-DC5DCE4467F1}"/>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148" name="Text Box 16">
                <a:extLst>
                  <a:ext uri="{FF2B5EF4-FFF2-40B4-BE49-F238E27FC236}">
                    <a16:creationId xmlns:a16="http://schemas.microsoft.com/office/drawing/2014/main" id="{EE7F1292-BF9C-4CBF-823C-6CA3AABAC717}"/>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a:solidFill>
                      <a:srgbClr val="FFFFFF"/>
                    </a:solidFill>
                    <a:latin typeface="Cambria" panose="02040503050406030204" pitchFamily="18" charset="0"/>
                  </a:rPr>
                  <a:t>+</a:t>
                </a:r>
              </a:p>
            </p:txBody>
          </p:sp>
        </p:grpSp>
        <mc:AlternateContent xmlns:mc="http://schemas.openxmlformats.org/markup-compatibility/2006" xmlns:a14="http://schemas.microsoft.com/office/drawing/2010/main">
          <mc:Choice Requires="a14">
            <p:sp>
              <p:nvSpPr>
                <p:cNvPr id="146" name="TextBox 145">
                  <a:extLst>
                    <a:ext uri="{FF2B5EF4-FFF2-40B4-BE49-F238E27FC236}">
                      <a16:creationId xmlns:a16="http://schemas.microsoft.com/office/drawing/2014/main" id="{00CEFBF4-64D8-4B95-B95B-0B4D1F77CF67}"/>
                    </a:ext>
                  </a:extLst>
                </p:cNvPr>
                <p:cNvSpPr txBox="1"/>
                <p:nvPr/>
              </p:nvSpPr>
              <p:spPr>
                <a:xfrm>
                  <a:off x="1342150" y="350405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xmlns="">
            <p:sp>
              <p:nvSpPr>
                <p:cNvPr id="146" name="TextBox 145">
                  <a:extLst>
                    <a:ext uri="{FF2B5EF4-FFF2-40B4-BE49-F238E27FC236}">
                      <a16:creationId xmlns:a16="http://schemas.microsoft.com/office/drawing/2014/main" id="{00CEFBF4-64D8-4B95-B95B-0B4D1F77CF67}"/>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6"/>
                  <a:stretch>
                    <a:fillRect/>
                  </a:stretch>
                </a:blipFill>
              </p:spPr>
              <p:txBody>
                <a:bodyPr/>
                <a:lstStyle/>
                <a:p>
                  <a:r>
                    <a:rPr lang="en-US">
                      <a:noFill/>
                    </a:rPr>
                    <a:t> </a:t>
                  </a:r>
                </a:p>
              </p:txBody>
            </p:sp>
          </mc:Fallback>
        </mc:AlternateContent>
      </p:grpSp>
      <p:cxnSp>
        <p:nvCxnSpPr>
          <p:cNvPr id="149" name="Straight Connector 148" descr="n89 zalo Cuong Bui">
            <a:extLst>
              <a:ext uri="{FF2B5EF4-FFF2-40B4-BE49-F238E27FC236}">
                <a16:creationId xmlns:a16="http://schemas.microsoft.com/office/drawing/2014/main" id="{ECB31003-2827-4685-A0C4-E8C32B6A2FA7}"/>
              </a:ext>
            </a:extLst>
          </p:cNvPr>
          <p:cNvCxnSpPr>
            <a:cxnSpLocks/>
          </p:cNvCxnSpPr>
          <p:nvPr/>
        </p:nvCxnSpPr>
        <p:spPr>
          <a:xfrm>
            <a:off x="2163280" y="3825375"/>
            <a:ext cx="1286015" cy="10467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 name="Straight Connector 149" descr="n89 zalo Cuong Bui">
            <a:extLst>
              <a:ext uri="{FF2B5EF4-FFF2-40B4-BE49-F238E27FC236}">
                <a16:creationId xmlns:a16="http://schemas.microsoft.com/office/drawing/2014/main" id="{D2ED568E-A176-4E47-8EF8-35CF269341B4}"/>
              </a:ext>
            </a:extLst>
          </p:cNvPr>
          <p:cNvCxnSpPr/>
          <p:nvPr/>
        </p:nvCxnSpPr>
        <p:spPr>
          <a:xfrm flipV="1">
            <a:off x="2163280" y="4825523"/>
            <a:ext cx="1286015" cy="300026"/>
          </a:xfrm>
          <a:prstGeom prst="line">
            <a:avLst/>
          </a:prstGeom>
        </p:spPr>
        <p:style>
          <a:lnRef idx="1">
            <a:schemeClr val="accent1"/>
          </a:lnRef>
          <a:fillRef idx="0">
            <a:schemeClr val="accent1"/>
          </a:fillRef>
          <a:effectRef idx="0">
            <a:schemeClr val="accent1"/>
          </a:effectRef>
          <a:fontRef idx="minor">
            <a:schemeClr val="tx1"/>
          </a:fontRef>
        </p:style>
      </p:cxnSp>
      <p:sp>
        <p:nvSpPr>
          <p:cNvPr id="151" name="TextBox 150" descr="n89 zalo Cuong Bui">
            <a:extLst>
              <a:ext uri="{FF2B5EF4-FFF2-40B4-BE49-F238E27FC236}">
                <a16:creationId xmlns:a16="http://schemas.microsoft.com/office/drawing/2014/main" id="{BA2BB86A-D61A-42A0-A0F3-50F21BB579D6}"/>
              </a:ext>
            </a:extLst>
          </p:cNvPr>
          <p:cNvSpPr txBox="1"/>
          <p:nvPr/>
        </p:nvSpPr>
        <p:spPr>
          <a:xfrm>
            <a:off x="3539138" y="4612867"/>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P</a:t>
            </a:r>
            <a:endParaRPr lang="vi-VN" b="1">
              <a:latin typeface="Cambria" panose="02040503050406030204" pitchFamily="18" charset="0"/>
              <a:cs typeface="Times New Roman" panose="02020603050405020304" pitchFamily="18" charset="0"/>
            </a:endParaRPr>
          </a:p>
        </p:txBody>
      </p:sp>
      <p:cxnSp>
        <p:nvCxnSpPr>
          <p:cNvPr id="152" name="Straight Connector 151" descr="n89 zalo Cuong Bui">
            <a:extLst>
              <a:ext uri="{FF2B5EF4-FFF2-40B4-BE49-F238E27FC236}">
                <a16:creationId xmlns:a16="http://schemas.microsoft.com/office/drawing/2014/main" id="{CD6B4F6C-02DA-4F4B-8B4C-C3EC33622EDE}"/>
              </a:ext>
            </a:extLst>
          </p:cNvPr>
          <p:cNvCxnSpPr>
            <a:cxnSpLocks/>
          </p:cNvCxnSpPr>
          <p:nvPr/>
        </p:nvCxnSpPr>
        <p:spPr>
          <a:xfrm flipH="1" flipV="1">
            <a:off x="1322771" y="3834525"/>
            <a:ext cx="831897" cy="10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 name="Straight Connector 152" descr="n89 zalo Cuong Bui">
            <a:extLst>
              <a:ext uri="{FF2B5EF4-FFF2-40B4-BE49-F238E27FC236}">
                <a16:creationId xmlns:a16="http://schemas.microsoft.com/office/drawing/2014/main" id="{79E848B7-4621-4B25-AC38-917E4863960C}"/>
              </a:ext>
            </a:extLst>
          </p:cNvPr>
          <p:cNvCxnSpPr/>
          <p:nvPr/>
        </p:nvCxnSpPr>
        <p:spPr>
          <a:xfrm flipH="1" flipV="1">
            <a:off x="1342969" y="5095168"/>
            <a:ext cx="811699" cy="129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4" name="Straight Connector 153" descr="n89 zalo Cuong Bui">
            <a:extLst>
              <a:ext uri="{FF2B5EF4-FFF2-40B4-BE49-F238E27FC236}">
                <a16:creationId xmlns:a16="http://schemas.microsoft.com/office/drawing/2014/main" id="{0FED78F5-CF0E-4DB3-9F22-BE407FE59B1F}"/>
              </a:ext>
            </a:extLst>
          </p:cNvPr>
          <p:cNvCxnSpPr/>
          <p:nvPr/>
        </p:nvCxnSpPr>
        <p:spPr>
          <a:xfrm>
            <a:off x="1342969" y="3823240"/>
            <a:ext cx="0" cy="1297462"/>
          </a:xfrm>
          <a:prstGeom prst="line">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5" name="TextBox 154" descr="n89 zalo Cuong Bui">
            <a:extLst>
              <a:ext uri="{FF2B5EF4-FFF2-40B4-BE49-F238E27FC236}">
                <a16:creationId xmlns:a16="http://schemas.microsoft.com/office/drawing/2014/main" id="{BD375DED-8DAB-458D-8FDD-8F56A5D85262}"/>
              </a:ext>
            </a:extLst>
          </p:cNvPr>
          <p:cNvSpPr txBox="1"/>
          <p:nvPr/>
        </p:nvSpPr>
        <p:spPr>
          <a:xfrm>
            <a:off x="1079582" y="4214009"/>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d</a:t>
            </a:r>
            <a:endParaRPr lang="vi-VN" b="1">
              <a:latin typeface="Cambria" panose="02040503050406030204" pitchFamily="18" charset="0"/>
              <a:cs typeface="Times New Roman" panose="02020603050405020304" pitchFamily="18" charset="0"/>
            </a:endParaRPr>
          </a:p>
        </p:txBody>
      </p:sp>
      <p:sp>
        <p:nvSpPr>
          <p:cNvPr id="157" name="Text Box 63" descr="n89 zalo Cuong Bui">
            <a:extLst>
              <a:ext uri="{FF2B5EF4-FFF2-40B4-BE49-F238E27FC236}">
                <a16:creationId xmlns:a16="http://schemas.microsoft.com/office/drawing/2014/main" id="{E297FD95-50D2-442B-B4D0-BFACEBA1F36E}"/>
              </a:ext>
            </a:extLst>
          </p:cNvPr>
          <p:cNvSpPr txBox="1">
            <a:spLocks noChangeArrowheads="1"/>
          </p:cNvSpPr>
          <p:nvPr/>
        </p:nvSpPr>
        <p:spPr bwMode="auto">
          <a:xfrm>
            <a:off x="5313454" y="2168287"/>
            <a:ext cx="4299384" cy="4001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algn="just" eaLnBrk="1" fontAlgn="base" hangingPunct="1">
              <a:lnSpc>
                <a:spcPct val="130000"/>
              </a:lnSpc>
              <a:spcAft>
                <a:spcPct val="0"/>
              </a:spcAft>
            </a:pPr>
            <a:r>
              <a:rPr lang="en-US" altLang="en-US" sz="2200" b="1" err="1">
                <a:solidFill>
                  <a:srgbClr val="FF0000"/>
                </a:solidFill>
              </a:rPr>
              <a:t>Mở</a:t>
            </a:r>
            <a:r>
              <a:rPr lang="en-US" altLang="en-US" sz="2200" b="1">
                <a:solidFill>
                  <a:srgbClr val="FF0000"/>
                </a:solidFill>
              </a:rPr>
              <a:t> </a:t>
            </a:r>
            <a:r>
              <a:rPr lang="en-US" altLang="en-US" sz="2200" b="1" err="1">
                <a:solidFill>
                  <a:srgbClr val="FF0000"/>
                </a:solidFill>
              </a:rPr>
              <a:t>rộng</a:t>
            </a:r>
            <a:r>
              <a:rPr lang="en-US" altLang="en-US" sz="2200" b="1">
                <a:solidFill>
                  <a:srgbClr val="FF0000"/>
                </a:solidFill>
              </a:rPr>
              <a:t>: </a:t>
            </a:r>
            <a:r>
              <a:rPr lang="en-US" altLang="en-US" sz="2200" err="1">
                <a:solidFill>
                  <a:srgbClr val="010078"/>
                </a:solidFill>
              </a:rPr>
              <a:t>Với</a:t>
            </a:r>
            <a:r>
              <a:rPr lang="en-US" altLang="en-US" sz="2200">
                <a:solidFill>
                  <a:srgbClr val="010078"/>
                </a:solidFill>
              </a:rPr>
              <a:t> </a:t>
            </a:r>
            <a:r>
              <a:rPr lang="en-US" altLang="en-US" sz="2200" err="1">
                <a:solidFill>
                  <a:srgbClr val="010078"/>
                </a:solidFill>
              </a:rPr>
              <a:t>điện</a:t>
            </a:r>
            <a:r>
              <a:rPr lang="en-US" altLang="en-US" sz="2200">
                <a:solidFill>
                  <a:srgbClr val="010078"/>
                </a:solidFill>
              </a:rPr>
              <a:t> </a:t>
            </a:r>
            <a:r>
              <a:rPr lang="en-US" altLang="en-US" sz="2200" err="1">
                <a:solidFill>
                  <a:srgbClr val="010078"/>
                </a:solidFill>
              </a:rPr>
              <a:t>trường</a:t>
            </a:r>
            <a:r>
              <a:rPr lang="en-US" altLang="en-US" sz="2200">
                <a:solidFill>
                  <a:srgbClr val="010078"/>
                </a:solidFill>
              </a:rPr>
              <a:t> </a:t>
            </a:r>
            <a:r>
              <a:rPr lang="en-US" altLang="en-US" sz="2200" err="1">
                <a:solidFill>
                  <a:srgbClr val="010078"/>
                </a:solidFill>
              </a:rPr>
              <a:t>bất</a:t>
            </a:r>
            <a:r>
              <a:rPr lang="en-US" altLang="en-US" sz="2200">
                <a:solidFill>
                  <a:srgbClr val="010078"/>
                </a:solidFill>
              </a:rPr>
              <a:t> </a:t>
            </a:r>
            <a:r>
              <a:rPr lang="en-US" altLang="en-US" sz="2200" err="1">
                <a:solidFill>
                  <a:srgbClr val="010078"/>
                </a:solidFill>
              </a:rPr>
              <a:t>kỳ</a:t>
            </a:r>
            <a:r>
              <a:rPr lang="en-US" altLang="en-US" sz="2200">
                <a:solidFill>
                  <a:srgbClr val="010078"/>
                </a:solidFill>
              </a:rPr>
              <a:t>, </a:t>
            </a:r>
            <a:r>
              <a:rPr lang="en-US" altLang="en-US" sz="2200" err="1">
                <a:solidFill>
                  <a:srgbClr val="010078"/>
                </a:solidFill>
              </a:rPr>
              <a:t>Người</a:t>
            </a:r>
            <a:r>
              <a:rPr lang="en-US" altLang="en-US" sz="2200">
                <a:solidFill>
                  <a:srgbClr val="010078"/>
                </a:solidFill>
              </a:rPr>
              <a:t> ta </a:t>
            </a:r>
            <a:r>
              <a:rPr lang="en-US" altLang="en-US" sz="2200" err="1">
                <a:solidFill>
                  <a:srgbClr val="010078"/>
                </a:solidFill>
              </a:rPr>
              <a:t>chứng</a:t>
            </a:r>
            <a:r>
              <a:rPr lang="en-US" altLang="en-US" sz="2200">
                <a:solidFill>
                  <a:srgbClr val="010078"/>
                </a:solidFill>
              </a:rPr>
              <a:t> </a:t>
            </a:r>
            <a:r>
              <a:rPr lang="en-US" altLang="en-US" sz="2200" err="1">
                <a:solidFill>
                  <a:srgbClr val="010078"/>
                </a:solidFill>
              </a:rPr>
              <a:t>minh</a:t>
            </a:r>
            <a:r>
              <a:rPr lang="en-US" altLang="en-US" sz="2200">
                <a:solidFill>
                  <a:srgbClr val="010078"/>
                </a:solidFill>
              </a:rPr>
              <a:t> </a:t>
            </a:r>
            <a:r>
              <a:rPr lang="en-US" altLang="en-US" sz="2200" err="1">
                <a:solidFill>
                  <a:srgbClr val="010078"/>
                </a:solidFill>
              </a:rPr>
              <a:t>được</a:t>
            </a:r>
            <a:r>
              <a:rPr lang="en-US" altLang="en-US" sz="2200">
                <a:solidFill>
                  <a:srgbClr val="010078"/>
                </a:solidFill>
              </a:rPr>
              <a:t> </a:t>
            </a:r>
            <a:r>
              <a:rPr lang="en-US" altLang="en-US" sz="2200" err="1">
                <a:solidFill>
                  <a:srgbClr val="010078"/>
                </a:solidFill>
              </a:rPr>
              <a:t>rằng</a:t>
            </a:r>
            <a:r>
              <a:rPr lang="en-US" altLang="en-US" sz="2200">
                <a:solidFill>
                  <a:srgbClr val="010078"/>
                </a:solidFill>
              </a:rPr>
              <a:t> </a:t>
            </a:r>
            <a:r>
              <a:rPr lang="en-US" altLang="en-US" sz="2200" err="1">
                <a:solidFill>
                  <a:srgbClr val="010078"/>
                </a:solidFill>
              </a:rPr>
              <a:t>công</a:t>
            </a:r>
            <a:r>
              <a:rPr lang="en-US" altLang="en-US" sz="2200">
                <a:solidFill>
                  <a:srgbClr val="010078"/>
                </a:solidFill>
              </a:rPr>
              <a:t> </a:t>
            </a:r>
            <a:r>
              <a:rPr lang="en-US" altLang="en-US" sz="2200" err="1">
                <a:solidFill>
                  <a:srgbClr val="010078"/>
                </a:solidFill>
              </a:rPr>
              <a:t>của</a:t>
            </a:r>
            <a:r>
              <a:rPr lang="en-US" altLang="en-US" sz="2200">
                <a:solidFill>
                  <a:srgbClr val="010078"/>
                </a:solidFill>
              </a:rPr>
              <a:t> </a:t>
            </a:r>
            <a:r>
              <a:rPr lang="en-US" altLang="en-US" sz="2200" err="1">
                <a:solidFill>
                  <a:srgbClr val="010078"/>
                </a:solidFill>
              </a:rPr>
              <a:t>lực</a:t>
            </a:r>
            <a:r>
              <a:rPr lang="en-US" altLang="en-US" sz="2200">
                <a:solidFill>
                  <a:srgbClr val="010078"/>
                </a:solidFill>
              </a:rPr>
              <a:t> </a:t>
            </a:r>
            <a:r>
              <a:rPr lang="en-US" altLang="en-US" sz="2200" err="1">
                <a:solidFill>
                  <a:srgbClr val="010078"/>
                </a:solidFill>
              </a:rPr>
              <a:t>điện</a:t>
            </a:r>
            <a:r>
              <a:rPr lang="en-US" altLang="en-US" sz="2200">
                <a:solidFill>
                  <a:srgbClr val="010078"/>
                </a:solidFill>
              </a:rPr>
              <a:t> </a:t>
            </a:r>
            <a:r>
              <a:rPr lang="en-US" altLang="en-US" sz="2200" err="1">
                <a:solidFill>
                  <a:srgbClr val="010078"/>
                </a:solidFill>
              </a:rPr>
              <a:t>trường</a:t>
            </a:r>
            <a:r>
              <a:rPr lang="en-US" altLang="en-US" sz="2200">
                <a:solidFill>
                  <a:srgbClr val="010078"/>
                </a:solidFill>
              </a:rPr>
              <a:t> </a:t>
            </a:r>
            <a:r>
              <a:rPr lang="en-US" altLang="en-US" sz="2200" err="1">
                <a:solidFill>
                  <a:srgbClr val="010078"/>
                </a:solidFill>
              </a:rPr>
              <a:t>làm</a:t>
            </a:r>
            <a:r>
              <a:rPr lang="en-US" altLang="en-US" sz="2200">
                <a:solidFill>
                  <a:srgbClr val="010078"/>
                </a:solidFill>
              </a:rPr>
              <a:t> </a:t>
            </a:r>
            <a:r>
              <a:rPr lang="en-US" altLang="en-US" sz="2200" err="1">
                <a:solidFill>
                  <a:srgbClr val="010078"/>
                </a:solidFill>
              </a:rPr>
              <a:t>dịch</a:t>
            </a:r>
            <a:r>
              <a:rPr lang="en-US" altLang="en-US" sz="2200">
                <a:solidFill>
                  <a:srgbClr val="010078"/>
                </a:solidFill>
              </a:rPr>
              <a:t> </a:t>
            </a:r>
            <a:r>
              <a:rPr lang="en-US" altLang="en-US" sz="2200" err="1">
                <a:solidFill>
                  <a:srgbClr val="010078"/>
                </a:solidFill>
              </a:rPr>
              <a:t>chuyển</a:t>
            </a:r>
            <a:r>
              <a:rPr lang="en-US" altLang="en-US" sz="2200">
                <a:solidFill>
                  <a:srgbClr val="010078"/>
                </a:solidFill>
              </a:rPr>
              <a:t> </a:t>
            </a:r>
            <a:r>
              <a:rPr lang="en-US" altLang="en-US" sz="2200" err="1">
                <a:solidFill>
                  <a:srgbClr val="010078"/>
                </a:solidFill>
              </a:rPr>
              <a:t>điện</a:t>
            </a:r>
            <a:r>
              <a:rPr lang="en-US" altLang="en-US" sz="2200">
                <a:solidFill>
                  <a:srgbClr val="010078"/>
                </a:solidFill>
              </a:rPr>
              <a:t> </a:t>
            </a:r>
            <a:r>
              <a:rPr lang="en-US" altLang="en-US" sz="2200" err="1">
                <a:solidFill>
                  <a:srgbClr val="010078"/>
                </a:solidFill>
              </a:rPr>
              <a:t>tích</a:t>
            </a:r>
            <a:r>
              <a:rPr lang="en-US" altLang="en-US" sz="2200">
                <a:solidFill>
                  <a:srgbClr val="010078"/>
                </a:solidFill>
              </a:rPr>
              <a:t> q </a:t>
            </a:r>
            <a:r>
              <a:rPr lang="en-US" altLang="en-US" sz="2200" err="1">
                <a:solidFill>
                  <a:srgbClr val="010078"/>
                </a:solidFill>
              </a:rPr>
              <a:t>không</a:t>
            </a:r>
            <a:r>
              <a:rPr lang="en-US" altLang="en-US" sz="2200">
                <a:solidFill>
                  <a:srgbClr val="010078"/>
                </a:solidFill>
              </a:rPr>
              <a:t> </a:t>
            </a:r>
            <a:r>
              <a:rPr lang="en-US" altLang="en-US" sz="2200" err="1">
                <a:solidFill>
                  <a:srgbClr val="010078"/>
                </a:solidFill>
              </a:rPr>
              <a:t>phụ</a:t>
            </a:r>
            <a:r>
              <a:rPr lang="en-US" altLang="en-US" sz="2200">
                <a:solidFill>
                  <a:srgbClr val="010078"/>
                </a:solidFill>
              </a:rPr>
              <a:t> </a:t>
            </a:r>
            <a:r>
              <a:rPr lang="en-US" altLang="en-US" sz="2200" err="1">
                <a:solidFill>
                  <a:srgbClr val="010078"/>
                </a:solidFill>
              </a:rPr>
              <a:t>thuộc</a:t>
            </a:r>
            <a:r>
              <a:rPr lang="en-US" altLang="en-US" sz="2200">
                <a:solidFill>
                  <a:srgbClr val="010078"/>
                </a:solidFill>
              </a:rPr>
              <a:t> </a:t>
            </a:r>
            <a:r>
              <a:rPr lang="en-US" altLang="en-US" sz="2200" err="1">
                <a:solidFill>
                  <a:srgbClr val="010078"/>
                </a:solidFill>
              </a:rPr>
              <a:t>vào</a:t>
            </a:r>
            <a:r>
              <a:rPr lang="en-US" altLang="en-US" sz="2200">
                <a:solidFill>
                  <a:srgbClr val="010078"/>
                </a:solidFill>
              </a:rPr>
              <a:t> </a:t>
            </a:r>
            <a:r>
              <a:rPr lang="en-US" altLang="en-US" sz="2200" err="1">
                <a:solidFill>
                  <a:srgbClr val="010078"/>
                </a:solidFill>
              </a:rPr>
              <a:t>hình</a:t>
            </a:r>
            <a:r>
              <a:rPr lang="en-US" altLang="en-US" sz="2200">
                <a:solidFill>
                  <a:srgbClr val="010078"/>
                </a:solidFill>
              </a:rPr>
              <a:t> </a:t>
            </a:r>
            <a:r>
              <a:rPr lang="en-US" altLang="en-US" sz="2200" err="1">
                <a:solidFill>
                  <a:srgbClr val="010078"/>
                </a:solidFill>
              </a:rPr>
              <a:t>dạng</a:t>
            </a:r>
            <a:r>
              <a:rPr lang="en-US" altLang="en-US" sz="2200">
                <a:solidFill>
                  <a:srgbClr val="010078"/>
                </a:solidFill>
              </a:rPr>
              <a:t> </a:t>
            </a:r>
            <a:r>
              <a:rPr lang="en-US" altLang="en-US" sz="2200" err="1">
                <a:solidFill>
                  <a:srgbClr val="010078"/>
                </a:solidFill>
              </a:rPr>
              <a:t>của</a:t>
            </a:r>
            <a:r>
              <a:rPr lang="en-US" altLang="en-US" sz="2200">
                <a:solidFill>
                  <a:srgbClr val="010078"/>
                </a:solidFill>
              </a:rPr>
              <a:t> </a:t>
            </a:r>
            <a:r>
              <a:rPr lang="en-US" altLang="en-US" sz="2200" err="1">
                <a:solidFill>
                  <a:srgbClr val="010078"/>
                </a:solidFill>
              </a:rPr>
              <a:t>đường</a:t>
            </a:r>
            <a:r>
              <a:rPr lang="en-US" altLang="en-US" sz="2200">
                <a:solidFill>
                  <a:srgbClr val="010078"/>
                </a:solidFill>
              </a:rPr>
              <a:t> </a:t>
            </a:r>
            <a:r>
              <a:rPr lang="en-US" altLang="en-US" sz="2200" err="1">
                <a:solidFill>
                  <a:srgbClr val="010078"/>
                </a:solidFill>
              </a:rPr>
              <a:t>đi</a:t>
            </a:r>
            <a:r>
              <a:rPr lang="en-US" altLang="en-US" sz="2200">
                <a:solidFill>
                  <a:srgbClr val="010078"/>
                </a:solidFill>
              </a:rPr>
              <a:t> </a:t>
            </a:r>
            <a:r>
              <a:rPr lang="en-US" altLang="en-US" sz="2200" err="1">
                <a:solidFill>
                  <a:srgbClr val="010078"/>
                </a:solidFill>
              </a:rPr>
              <a:t>mà</a:t>
            </a:r>
            <a:r>
              <a:rPr lang="en-US" altLang="en-US" sz="2200">
                <a:solidFill>
                  <a:srgbClr val="010078"/>
                </a:solidFill>
              </a:rPr>
              <a:t> </a:t>
            </a:r>
            <a:r>
              <a:rPr lang="en-US" altLang="en-US" sz="2200" err="1">
                <a:solidFill>
                  <a:srgbClr val="010078"/>
                </a:solidFill>
              </a:rPr>
              <a:t>chỉ</a:t>
            </a:r>
            <a:r>
              <a:rPr lang="en-US" altLang="en-US" sz="2200">
                <a:solidFill>
                  <a:srgbClr val="010078"/>
                </a:solidFill>
              </a:rPr>
              <a:t> </a:t>
            </a:r>
            <a:r>
              <a:rPr lang="en-US" altLang="en-US" sz="2200" err="1">
                <a:solidFill>
                  <a:srgbClr val="010078"/>
                </a:solidFill>
              </a:rPr>
              <a:t>phụ</a:t>
            </a:r>
            <a:r>
              <a:rPr lang="en-US" altLang="en-US" sz="2200">
                <a:solidFill>
                  <a:srgbClr val="010078"/>
                </a:solidFill>
              </a:rPr>
              <a:t> </a:t>
            </a:r>
            <a:r>
              <a:rPr lang="en-US" altLang="en-US" sz="2200" err="1">
                <a:solidFill>
                  <a:srgbClr val="010078"/>
                </a:solidFill>
              </a:rPr>
              <a:t>thuộc</a:t>
            </a:r>
            <a:r>
              <a:rPr lang="en-US" altLang="en-US" sz="2200">
                <a:solidFill>
                  <a:srgbClr val="010078"/>
                </a:solidFill>
              </a:rPr>
              <a:t> </a:t>
            </a:r>
            <a:r>
              <a:rPr lang="en-US" altLang="en-US" sz="2200" err="1">
                <a:solidFill>
                  <a:srgbClr val="010078"/>
                </a:solidFill>
              </a:rPr>
              <a:t>vào</a:t>
            </a:r>
            <a:r>
              <a:rPr lang="en-US" altLang="en-US" sz="2200">
                <a:solidFill>
                  <a:srgbClr val="010078"/>
                </a:solidFill>
              </a:rPr>
              <a:t> </a:t>
            </a:r>
            <a:r>
              <a:rPr lang="en-US" altLang="en-US" sz="2200" err="1">
                <a:solidFill>
                  <a:srgbClr val="010078"/>
                </a:solidFill>
              </a:rPr>
              <a:t>vị</a:t>
            </a:r>
            <a:r>
              <a:rPr lang="en-US" altLang="en-US" sz="2200">
                <a:solidFill>
                  <a:srgbClr val="010078"/>
                </a:solidFill>
              </a:rPr>
              <a:t> </a:t>
            </a:r>
            <a:r>
              <a:rPr lang="en-US" altLang="en-US" sz="2200" err="1">
                <a:solidFill>
                  <a:srgbClr val="010078"/>
                </a:solidFill>
              </a:rPr>
              <a:t>trí</a:t>
            </a:r>
            <a:r>
              <a:rPr lang="en-US" altLang="en-US" sz="2200">
                <a:solidFill>
                  <a:srgbClr val="010078"/>
                </a:solidFill>
              </a:rPr>
              <a:t> </a:t>
            </a:r>
            <a:r>
              <a:rPr lang="en-US" altLang="en-US" sz="2200" err="1">
                <a:solidFill>
                  <a:srgbClr val="010078"/>
                </a:solidFill>
              </a:rPr>
              <a:t>của</a:t>
            </a:r>
            <a:r>
              <a:rPr lang="en-US" altLang="en-US" sz="2200">
                <a:solidFill>
                  <a:srgbClr val="010078"/>
                </a:solidFill>
              </a:rPr>
              <a:t> </a:t>
            </a:r>
            <a:r>
              <a:rPr lang="en-US" altLang="en-US" sz="2200" err="1">
                <a:solidFill>
                  <a:srgbClr val="010078"/>
                </a:solidFill>
              </a:rPr>
              <a:t>điểm</a:t>
            </a:r>
            <a:r>
              <a:rPr lang="en-US" altLang="en-US" sz="2200">
                <a:solidFill>
                  <a:srgbClr val="010078"/>
                </a:solidFill>
              </a:rPr>
              <a:t> </a:t>
            </a:r>
            <a:r>
              <a:rPr lang="en-US" altLang="en-US" sz="2200" err="1">
                <a:solidFill>
                  <a:srgbClr val="010078"/>
                </a:solidFill>
              </a:rPr>
              <a:t>đầu</a:t>
            </a:r>
            <a:r>
              <a:rPr lang="en-US" altLang="en-US" sz="2200">
                <a:solidFill>
                  <a:srgbClr val="010078"/>
                </a:solidFill>
              </a:rPr>
              <a:t> M </a:t>
            </a:r>
            <a:r>
              <a:rPr lang="en-US" altLang="en-US" sz="2200" err="1">
                <a:solidFill>
                  <a:srgbClr val="010078"/>
                </a:solidFill>
              </a:rPr>
              <a:t>và</a:t>
            </a:r>
            <a:r>
              <a:rPr lang="en-US" altLang="en-US" sz="2200">
                <a:solidFill>
                  <a:srgbClr val="010078"/>
                </a:solidFill>
              </a:rPr>
              <a:t> </a:t>
            </a:r>
            <a:r>
              <a:rPr lang="en-US" altLang="en-US" sz="2200" err="1">
                <a:solidFill>
                  <a:srgbClr val="010078"/>
                </a:solidFill>
              </a:rPr>
              <a:t>vị</a:t>
            </a:r>
            <a:r>
              <a:rPr lang="en-US" altLang="en-US" sz="2200">
                <a:solidFill>
                  <a:srgbClr val="010078"/>
                </a:solidFill>
              </a:rPr>
              <a:t> </a:t>
            </a:r>
            <a:r>
              <a:rPr lang="en-US" altLang="en-US" sz="2200" err="1">
                <a:solidFill>
                  <a:srgbClr val="010078"/>
                </a:solidFill>
              </a:rPr>
              <a:t>trí</a:t>
            </a:r>
            <a:r>
              <a:rPr lang="en-US" altLang="en-US" sz="2200">
                <a:solidFill>
                  <a:srgbClr val="010078"/>
                </a:solidFill>
              </a:rPr>
              <a:t> </a:t>
            </a:r>
            <a:r>
              <a:rPr lang="en-US" altLang="en-US" sz="2200" err="1">
                <a:solidFill>
                  <a:srgbClr val="010078"/>
                </a:solidFill>
              </a:rPr>
              <a:t>của</a:t>
            </a:r>
            <a:r>
              <a:rPr lang="en-US" altLang="en-US" sz="2200">
                <a:solidFill>
                  <a:srgbClr val="010078"/>
                </a:solidFill>
              </a:rPr>
              <a:t> </a:t>
            </a:r>
            <a:r>
              <a:rPr lang="en-US" altLang="en-US" sz="2200" err="1">
                <a:solidFill>
                  <a:srgbClr val="010078"/>
                </a:solidFill>
              </a:rPr>
              <a:t>điểm</a:t>
            </a:r>
            <a:r>
              <a:rPr lang="en-US" altLang="en-US" sz="2200">
                <a:solidFill>
                  <a:srgbClr val="010078"/>
                </a:solidFill>
              </a:rPr>
              <a:t> </a:t>
            </a:r>
            <a:r>
              <a:rPr lang="en-US" altLang="en-US" sz="2200" err="1">
                <a:solidFill>
                  <a:srgbClr val="010078"/>
                </a:solidFill>
              </a:rPr>
              <a:t>cuối</a:t>
            </a:r>
            <a:r>
              <a:rPr lang="en-US" altLang="en-US" sz="2200">
                <a:solidFill>
                  <a:srgbClr val="010078"/>
                </a:solidFill>
              </a:rPr>
              <a:t> N </a:t>
            </a:r>
            <a:r>
              <a:rPr lang="en-US" altLang="en-US" sz="2200" err="1">
                <a:solidFill>
                  <a:srgbClr val="010078"/>
                </a:solidFill>
              </a:rPr>
              <a:t>của</a:t>
            </a:r>
            <a:r>
              <a:rPr lang="en-US" altLang="en-US" sz="2200">
                <a:solidFill>
                  <a:srgbClr val="010078"/>
                </a:solidFill>
              </a:rPr>
              <a:t> </a:t>
            </a:r>
            <a:r>
              <a:rPr lang="en-US" altLang="en-US" sz="2200" err="1">
                <a:solidFill>
                  <a:srgbClr val="010078"/>
                </a:solidFill>
              </a:rPr>
              <a:t>độ</a:t>
            </a:r>
            <a:r>
              <a:rPr lang="en-US" altLang="en-US" sz="2200">
                <a:solidFill>
                  <a:srgbClr val="010078"/>
                </a:solidFill>
              </a:rPr>
              <a:t> </a:t>
            </a:r>
            <a:r>
              <a:rPr lang="en-US" altLang="en-US" sz="2200" err="1">
                <a:solidFill>
                  <a:srgbClr val="010078"/>
                </a:solidFill>
              </a:rPr>
              <a:t>dịch</a:t>
            </a:r>
            <a:r>
              <a:rPr lang="en-US" altLang="en-US" sz="2200">
                <a:solidFill>
                  <a:srgbClr val="010078"/>
                </a:solidFill>
              </a:rPr>
              <a:t> </a:t>
            </a:r>
            <a:r>
              <a:rPr lang="en-US" altLang="en-US" sz="2200" err="1">
                <a:solidFill>
                  <a:srgbClr val="010078"/>
                </a:solidFill>
              </a:rPr>
              <a:t>chuyển</a:t>
            </a:r>
            <a:endParaRPr lang="en-US" altLang="en-US" sz="2200">
              <a:solidFill>
                <a:srgbClr val="010078"/>
              </a:solidFill>
            </a:endParaRPr>
          </a:p>
        </p:txBody>
      </p:sp>
      <p:sp>
        <p:nvSpPr>
          <p:cNvPr id="110" name="Google Shape;371;p24" descr="n89 zalo Cuong Bui">
            <a:extLst>
              <a:ext uri="{FF2B5EF4-FFF2-40B4-BE49-F238E27FC236}">
                <a16:creationId xmlns:a16="http://schemas.microsoft.com/office/drawing/2014/main" id="{FFBD9747-7380-4908-B849-59F4959DD331}"/>
              </a:ext>
            </a:extLst>
          </p:cNvPr>
          <p:cNvSpPr txBox="1">
            <a:spLocks/>
          </p:cNvSpPr>
          <p:nvPr/>
        </p:nvSpPr>
        <p:spPr>
          <a:xfrm>
            <a:off x="690569" y="2391080"/>
            <a:ext cx="546470" cy="577800"/>
          </a:xfrm>
          <a:prstGeom prst="rect">
            <a:avLst/>
          </a:prstGeom>
        </p:spPr>
        <p:txBody>
          <a:bodyPr spcFirstLastPara="1" vert="horz" wrap="square" lIns="91425" tIns="91425" rIns="91425" bIns="91425" rtlCol="0" anchor="ctr" anchorCtr="0">
            <a:noAutofit/>
          </a:bodyPr>
          <a:lstStyle>
            <a:lvl1pPr marL="228600" lvl="0" indent="-228600" algn="ctr" defTabSz="914400" rtl="0" eaLnBrk="1" latinLnBrk="0" hangingPunct="1">
              <a:lnSpc>
                <a:spcPct val="100000"/>
              </a:lnSpc>
              <a:spcBef>
                <a:spcPts val="0"/>
              </a:spcBef>
              <a:spcAft>
                <a:spcPts val="0"/>
              </a:spcAft>
              <a:buClr>
                <a:srgbClr val="FF7C3E"/>
              </a:buClr>
              <a:buSzPts val="2400"/>
              <a:buFont typeface="Denk One"/>
              <a:buNone/>
              <a:defRPr sz="3200" kern="1200">
                <a:solidFill>
                  <a:srgbClr val="FF7C3E"/>
                </a:solidFill>
                <a:latin typeface="Denk One"/>
                <a:ea typeface="Denk One"/>
                <a:cs typeface="Denk One"/>
                <a:sym typeface="Denk One"/>
              </a:defRPr>
            </a:lvl1pPr>
            <a:lvl2pPr marL="685800" lvl="1"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2pPr>
            <a:lvl3pPr marL="1143000" lvl="2"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3pPr>
            <a:lvl4pPr marL="1600200" lvl="3"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4pPr>
            <a:lvl5pPr marL="2057400" lvl="4"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5pPr>
            <a:lvl6pPr marL="2514600" lvl="5"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6pPr>
            <a:lvl7pPr marL="2971800" lvl="6"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7pPr>
            <a:lvl8pPr marL="3429000" lvl="7"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8pPr>
            <a:lvl9pPr marL="3886200" lvl="8"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9pPr>
          </a:lstStyle>
          <a:p>
            <a:pPr marL="0" indent="0" algn="r"/>
            <a:r>
              <a:rPr lang="es" b="1">
                <a:solidFill>
                  <a:srgbClr val="FF0000"/>
                </a:solidFill>
                <a:latin typeface="Cambria" panose="02040503050406030204" pitchFamily="18" charset="0"/>
                <a:ea typeface="Cambria" panose="02040503050406030204" pitchFamily="18" charset="0"/>
              </a:rPr>
              <a:t>b.</a:t>
            </a:r>
          </a:p>
        </p:txBody>
      </p:sp>
      <p:sp>
        <p:nvSpPr>
          <p:cNvPr id="111" name="Google Shape;368;p24" descr="n89 zalo Cuong Bui">
            <a:extLst>
              <a:ext uri="{FF2B5EF4-FFF2-40B4-BE49-F238E27FC236}">
                <a16:creationId xmlns:a16="http://schemas.microsoft.com/office/drawing/2014/main" id="{7944A759-B1DC-42EC-B124-2A258A934A4A}"/>
              </a:ext>
            </a:extLst>
          </p:cNvPr>
          <p:cNvSpPr txBox="1">
            <a:spLocks/>
          </p:cNvSpPr>
          <p:nvPr/>
        </p:nvSpPr>
        <p:spPr>
          <a:xfrm>
            <a:off x="967964" y="2431002"/>
            <a:ext cx="5610635" cy="577800"/>
          </a:xfrm>
          <a:prstGeom prst="rect">
            <a:avLst/>
          </a:prstGeom>
        </p:spPr>
        <p:txBody>
          <a:bodyPr spcFirstLastPara="1" vert="horz" wrap="square" lIns="91425" tIns="91425" rIns="91425" bIns="91425" rtlCol="0" anchor="b" anchorCtr="0">
            <a:noAutofit/>
          </a:bodyPr>
          <a:lstStyle>
            <a:lvl1pPr lvl="0" algn="r" defTabSz="914400" rtl="0" eaLnBrk="1" latinLnBrk="0" hangingPunct="1">
              <a:lnSpc>
                <a:spcPct val="90000"/>
              </a:lnSpc>
              <a:spcBef>
                <a:spcPts val="0"/>
              </a:spcBef>
              <a:spcAft>
                <a:spcPts val="0"/>
              </a:spcAft>
              <a:buClr>
                <a:srgbClr val="FF7C3E"/>
              </a:buClr>
              <a:buSzPts val="2400"/>
              <a:buNone/>
              <a:defRPr sz="3200" b="0" kern="1200">
                <a:solidFill>
                  <a:srgbClr val="FF7C3E"/>
                </a:solidFill>
                <a:latin typeface="+mj-lt"/>
                <a:ea typeface="+mj-ea"/>
                <a:cs typeface="+mj-cs"/>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pPr algn="l"/>
            <a:r>
              <a:rPr lang="en-US" sz="2800" b="1">
                <a:solidFill>
                  <a:srgbClr val="7030A0"/>
                </a:solidFill>
                <a:latin typeface="Cambria" panose="02040503050406030204" pitchFamily="18" charset="0"/>
                <a:ea typeface="Cambria" panose="02040503050406030204" pitchFamily="18" charset="0"/>
              </a:rPr>
              <a:t> Trong điện trường bất kì</a:t>
            </a:r>
            <a:endParaRPr lang="vi-VN" sz="2800" b="1">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15936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slide(fromBottom)">
                                      <p:cBhvr>
                                        <p:cTn id="7"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sp>
        <p:nvSpPr>
          <p:cNvPr id="1779" name="Google Shape;1779;p39" descr="n89 zalo Cuong Bui"/>
          <p:cNvSpPr txBox="1">
            <a:spLocks noGrp="1"/>
          </p:cNvSpPr>
          <p:nvPr>
            <p:ph type="ctrTitle"/>
          </p:nvPr>
        </p:nvSpPr>
        <p:spPr>
          <a:xfrm>
            <a:off x="527382" y="530200"/>
            <a:ext cx="11137237" cy="788000"/>
          </a:xfrm>
          <a:prstGeom prst="rect">
            <a:avLst/>
          </a:prstGeom>
        </p:spPr>
        <p:txBody>
          <a:bodyPr spcFirstLastPara="1" vert="horz" wrap="square" lIns="121900" tIns="121900" rIns="121900" bIns="121900" rtlCol="0" anchor="ctr" anchorCtr="0">
            <a:noAutofit/>
          </a:bodyPr>
          <a:lstStyle/>
          <a:p>
            <a:pPr algn="ctr"/>
            <a:r>
              <a:rPr lang="es" sz="3467" b="1">
                <a:latin typeface="Cambria" panose="02040503050406030204" pitchFamily="18" charset="0"/>
                <a:cs typeface="Calibri" panose="020F0502020204030204" pitchFamily="34" charset="0"/>
              </a:rPr>
              <a:t>Bài 19: THẾ NĂNG ĐIỆN</a:t>
            </a:r>
            <a:endParaRPr sz="3467" b="1">
              <a:latin typeface="Cambria" panose="02040503050406030204" pitchFamily="18" charset="0"/>
              <a:cs typeface="Calibri" panose="020F0502020204030204" pitchFamily="34" charset="0"/>
            </a:endParaRPr>
          </a:p>
        </p:txBody>
      </p:sp>
      <p:sp>
        <p:nvSpPr>
          <p:cNvPr id="4" name="Google Shape;371;p24" descr="n89 zalo Cuong Bui">
            <a:extLst>
              <a:ext uri="{FF2B5EF4-FFF2-40B4-BE49-F238E27FC236}">
                <a16:creationId xmlns:a16="http://schemas.microsoft.com/office/drawing/2014/main" id="{DEEF46A7-2B9C-7D99-E27C-E4F4F0562BB7}"/>
              </a:ext>
            </a:extLst>
          </p:cNvPr>
          <p:cNvSpPr txBox="1">
            <a:spLocks/>
          </p:cNvSpPr>
          <p:nvPr/>
        </p:nvSpPr>
        <p:spPr>
          <a:xfrm>
            <a:off x="527382" y="1935740"/>
            <a:ext cx="667918" cy="577800"/>
          </a:xfrm>
          <a:prstGeom prst="rect">
            <a:avLst/>
          </a:prstGeom>
        </p:spPr>
        <p:txBody>
          <a:bodyPr spcFirstLastPara="1" vert="horz" wrap="square" lIns="91425" tIns="91425" rIns="91425" bIns="91425" rtlCol="0" anchor="ctr" anchorCtr="0">
            <a:noAutofit/>
          </a:bodyPr>
          <a:lstStyle>
            <a:lvl1pPr marL="228600" lvl="0" indent="-228600" algn="ctr" defTabSz="914400" rtl="0" eaLnBrk="1" latinLnBrk="0" hangingPunct="1">
              <a:lnSpc>
                <a:spcPct val="100000"/>
              </a:lnSpc>
              <a:spcBef>
                <a:spcPts val="0"/>
              </a:spcBef>
              <a:spcAft>
                <a:spcPts val="0"/>
              </a:spcAft>
              <a:buClr>
                <a:srgbClr val="FF7C3E"/>
              </a:buClr>
              <a:buSzPts val="2400"/>
              <a:buFont typeface="Denk One"/>
              <a:buNone/>
              <a:defRPr sz="3200" kern="1200">
                <a:solidFill>
                  <a:srgbClr val="FF7C3E"/>
                </a:solidFill>
                <a:latin typeface="Denk One"/>
                <a:ea typeface="Denk One"/>
                <a:cs typeface="Denk One"/>
                <a:sym typeface="Denk One"/>
              </a:defRPr>
            </a:lvl1pPr>
            <a:lvl2pPr marL="685800" lvl="1"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2pPr>
            <a:lvl3pPr marL="1143000" lvl="2"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3pPr>
            <a:lvl4pPr marL="1600200" lvl="3"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4pPr>
            <a:lvl5pPr marL="2057400" lvl="4"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5pPr>
            <a:lvl6pPr marL="2514600" lvl="5"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6pPr>
            <a:lvl7pPr marL="2971800" lvl="6"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7pPr>
            <a:lvl8pPr marL="3429000" lvl="7"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8pPr>
            <a:lvl9pPr marL="3886200" lvl="8"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9pPr>
          </a:lstStyle>
          <a:p>
            <a:pPr marL="0" indent="0" algn="r"/>
            <a:r>
              <a:rPr lang="es">
                <a:solidFill>
                  <a:srgbClr val="FF0000"/>
                </a:solidFill>
                <a:latin typeface="Cambria" panose="02040503050406030204" pitchFamily="18" charset="0"/>
                <a:ea typeface="Cambria" panose="02040503050406030204" pitchFamily="18" charset="0"/>
              </a:rPr>
              <a:t>II.</a:t>
            </a:r>
          </a:p>
        </p:txBody>
      </p:sp>
      <p:sp>
        <p:nvSpPr>
          <p:cNvPr id="7" name="Google Shape;368;p24" descr="n89 zalo Cuong Bui">
            <a:extLst>
              <a:ext uri="{FF2B5EF4-FFF2-40B4-BE49-F238E27FC236}">
                <a16:creationId xmlns:a16="http://schemas.microsoft.com/office/drawing/2014/main" id="{4C1C9611-5DB4-DA21-2003-AECF28A60311}"/>
              </a:ext>
            </a:extLst>
          </p:cNvPr>
          <p:cNvSpPr txBox="1">
            <a:spLocks/>
          </p:cNvSpPr>
          <p:nvPr/>
        </p:nvSpPr>
        <p:spPr>
          <a:xfrm>
            <a:off x="980495" y="1961232"/>
            <a:ext cx="9256620" cy="577800"/>
          </a:xfrm>
          <a:prstGeom prst="rect">
            <a:avLst/>
          </a:prstGeom>
        </p:spPr>
        <p:txBody>
          <a:bodyPr spcFirstLastPara="1" vert="horz" wrap="square" lIns="91425" tIns="91425" rIns="91425" bIns="91425" rtlCol="0" anchor="b" anchorCtr="0">
            <a:noAutofit/>
          </a:bodyPr>
          <a:lstStyle>
            <a:lvl1pPr lvl="0" algn="r" defTabSz="914400" rtl="0" eaLnBrk="1" latinLnBrk="0" hangingPunct="1">
              <a:lnSpc>
                <a:spcPct val="90000"/>
              </a:lnSpc>
              <a:spcBef>
                <a:spcPts val="0"/>
              </a:spcBef>
              <a:spcAft>
                <a:spcPts val="0"/>
              </a:spcAft>
              <a:buClr>
                <a:srgbClr val="FF7C3E"/>
              </a:buClr>
              <a:buSzPts val="2400"/>
              <a:buNone/>
              <a:defRPr sz="3200" b="0" kern="1200">
                <a:solidFill>
                  <a:srgbClr val="FF7C3E"/>
                </a:solidFill>
                <a:latin typeface="+mj-lt"/>
                <a:ea typeface="+mj-ea"/>
                <a:cs typeface="+mj-cs"/>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pPr algn="l"/>
            <a:r>
              <a:rPr lang="en-US" sz="2800" b="1">
                <a:latin typeface="Cambria" panose="02040503050406030204" pitchFamily="18" charset="0"/>
                <a:ea typeface="Cambria" panose="02040503050406030204" pitchFamily="18" charset="0"/>
              </a:rPr>
              <a:t> THẾ NĂNG CỦA MỘT ĐIỆN TÍCH TRONG ĐIỆN TRƯỜNG </a:t>
            </a:r>
            <a:endParaRPr lang="vi-VN" sz="2800" b="1">
              <a:latin typeface="Cambria" panose="02040503050406030204" pitchFamily="18" charset="0"/>
              <a:ea typeface="Cambria" panose="02040503050406030204" pitchFamily="18" charset="0"/>
            </a:endParaRPr>
          </a:p>
        </p:txBody>
      </p:sp>
      <p:grpSp>
        <p:nvGrpSpPr>
          <p:cNvPr id="1914" name="Google Shape;1919;p39" descr="n89 zalo Cuong Bui">
            <a:extLst>
              <a:ext uri="{FF2B5EF4-FFF2-40B4-BE49-F238E27FC236}">
                <a16:creationId xmlns:a16="http://schemas.microsoft.com/office/drawing/2014/main" id="{50CF9449-4587-CD7C-1ABA-D1D454E5275F}"/>
              </a:ext>
            </a:extLst>
          </p:cNvPr>
          <p:cNvGrpSpPr/>
          <p:nvPr/>
        </p:nvGrpSpPr>
        <p:grpSpPr>
          <a:xfrm>
            <a:off x="9669129" y="1978569"/>
            <a:ext cx="2248221" cy="4159513"/>
            <a:chOff x="6958990" y="1640285"/>
            <a:chExt cx="1686166" cy="3119635"/>
          </a:xfrm>
        </p:grpSpPr>
        <p:sp>
          <p:nvSpPr>
            <p:cNvPr id="1915" name="Google Shape;1920;p39">
              <a:extLst>
                <a:ext uri="{FF2B5EF4-FFF2-40B4-BE49-F238E27FC236}">
                  <a16:creationId xmlns:a16="http://schemas.microsoft.com/office/drawing/2014/main" id="{DE919F26-2F00-F9D1-F67E-5AAAA5B56666}"/>
                </a:ext>
              </a:extLst>
            </p:cNvPr>
            <p:cNvSpPr/>
            <p:nvPr/>
          </p:nvSpPr>
          <p:spPr>
            <a:xfrm>
              <a:off x="7763101" y="4077723"/>
              <a:ext cx="636501" cy="330892"/>
            </a:xfrm>
            <a:custGeom>
              <a:avLst/>
              <a:gdLst/>
              <a:ahLst/>
              <a:cxnLst/>
              <a:rect l="l" t="t" r="r" b="b"/>
              <a:pathLst>
                <a:path w="25099" h="13048" extrusionOk="0">
                  <a:moveTo>
                    <a:pt x="3593" y="0"/>
                  </a:moveTo>
                  <a:cubicBezTo>
                    <a:pt x="3499" y="0"/>
                    <a:pt x="3406" y="32"/>
                    <a:pt x="3334" y="94"/>
                  </a:cubicBezTo>
                  <a:cubicBezTo>
                    <a:pt x="0" y="2898"/>
                    <a:pt x="777" y="8733"/>
                    <a:pt x="1014" y="10106"/>
                  </a:cubicBezTo>
                  <a:cubicBezTo>
                    <a:pt x="1044" y="10282"/>
                    <a:pt x="1186" y="10414"/>
                    <a:pt x="1363" y="10437"/>
                  </a:cubicBezTo>
                  <a:lnTo>
                    <a:pt x="22940" y="13044"/>
                  </a:lnTo>
                  <a:cubicBezTo>
                    <a:pt x="22957" y="13046"/>
                    <a:pt x="22973" y="13047"/>
                    <a:pt x="22989" y="13047"/>
                  </a:cubicBezTo>
                  <a:cubicBezTo>
                    <a:pt x="23199" y="13047"/>
                    <a:pt x="23378" y="12886"/>
                    <a:pt x="23394" y="12672"/>
                  </a:cubicBezTo>
                  <a:cubicBezTo>
                    <a:pt x="23397" y="12578"/>
                    <a:pt x="23404" y="12466"/>
                    <a:pt x="23414" y="12347"/>
                  </a:cubicBezTo>
                  <a:cubicBezTo>
                    <a:pt x="23431" y="12108"/>
                    <a:pt x="23255" y="11895"/>
                    <a:pt x="23018" y="11864"/>
                  </a:cubicBezTo>
                  <a:lnTo>
                    <a:pt x="2232" y="9193"/>
                  </a:lnTo>
                  <a:cubicBezTo>
                    <a:pt x="2015" y="7455"/>
                    <a:pt x="1806" y="3516"/>
                    <a:pt x="3888" y="1403"/>
                  </a:cubicBezTo>
                  <a:lnTo>
                    <a:pt x="24374" y="4710"/>
                  </a:lnTo>
                  <a:cubicBezTo>
                    <a:pt x="24402" y="4714"/>
                    <a:pt x="24429" y="4716"/>
                    <a:pt x="24456" y="4716"/>
                  </a:cubicBezTo>
                  <a:cubicBezTo>
                    <a:pt x="24669" y="4716"/>
                    <a:pt x="24864" y="4578"/>
                    <a:pt x="24936" y="4368"/>
                  </a:cubicBezTo>
                  <a:cubicBezTo>
                    <a:pt x="24966" y="4284"/>
                    <a:pt x="24993" y="4206"/>
                    <a:pt x="25017" y="4135"/>
                  </a:cubicBezTo>
                  <a:cubicBezTo>
                    <a:pt x="25098" y="3898"/>
                    <a:pt x="24949" y="3648"/>
                    <a:pt x="24702" y="3608"/>
                  </a:cubicBezTo>
                  <a:lnTo>
                    <a:pt x="3665" y="6"/>
                  </a:lnTo>
                  <a:cubicBezTo>
                    <a:pt x="3641" y="2"/>
                    <a:pt x="3617" y="0"/>
                    <a:pt x="359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6" name="Google Shape;1921;p39">
              <a:extLst>
                <a:ext uri="{FF2B5EF4-FFF2-40B4-BE49-F238E27FC236}">
                  <a16:creationId xmlns:a16="http://schemas.microsoft.com/office/drawing/2014/main" id="{143B2937-464B-0C10-058C-EDC9F851D15F}"/>
                </a:ext>
              </a:extLst>
            </p:cNvPr>
            <p:cNvSpPr/>
            <p:nvPr/>
          </p:nvSpPr>
          <p:spPr>
            <a:xfrm>
              <a:off x="7808874" y="4106062"/>
              <a:ext cx="547742" cy="272936"/>
            </a:xfrm>
            <a:custGeom>
              <a:avLst/>
              <a:gdLst/>
              <a:ahLst/>
              <a:cxnLst/>
              <a:rect l="l" t="t" r="r" b="b"/>
              <a:pathLst>
                <a:path w="21599" h="10195" extrusionOk="0">
                  <a:moveTo>
                    <a:pt x="2083" y="1"/>
                  </a:moveTo>
                  <a:cubicBezTo>
                    <a:pt x="1" y="2114"/>
                    <a:pt x="210" y="6053"/>
                    <a:pt x="427" y="7791"/>
                  </a:cubicBezTo>
                  <a:lnTo>
                    <a:pt x="20321" y="10195"/>
                  </a:lnTo>
                  <a:cubicBezTo>
                    <a:pt x="20382" y="9391"/>
                    <a:pt x="20473" y="8319"/>
                    <a:pt x="20598" y="7334"/>
                  </a:cubicBezTo>
                  <a:cubicBezTo>
                    <a:pt x="20747" y="6148"/>
                    <a:pt x="21204" y="4565"/>
                    <a:pt x="21599" y="3338"/>
                  </a:cubicBezTo>
                  <a:lnTo>
                    <a:pt x="2083"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7" name="Google Shape;1922;p39">
              <a:extLst>
                <a:ext uri="{FF2B5EF4-FFF2-40B4-BE49-F238E27FC236}">
                  <a16:creationId xmlns:a16="http://schemas.microsoft.com/office/drawing/2014/main" id="{97D7F9FF-12A5-85D5-6A46-345F190FF075}"/>
                </a:ext>
              </a:extLst>
            </p:cNvPr>
            <p:cNvSpPr/>
            <p:nvPr/>
          </p:nvSpPr>
          <p:spPr>
            <a:xfrm>
              <a:off x="7875467" y="4148678"/>
              <a:ext cx="447546" cy="84600"/>
            </a:xfrm>
            <a:custGeom>
              <a:avLst/>
              <a:gdLst/>
              <a:ahLst/>
              <a:cxnLst/>
              <a:rect l="l" t="t" r="r" b="b"/>
              <a:pathLst>
                <a:path w="17648" h="3336" extrusionOk="0">
                  <a:moveTo>
                    <a:pt x="253" y="0"/>
                  </a:moveTo>
                  <a:cubicBezTo>
                    <a:pt x="79" y="0"/>
                    <a:pt x="0" y="241"/>
                    <a:pt x="204" y="289"/>
                  </a:cubicBezTo>
                  <a:cubicBezTo>
                    <a:pt x="3122" y="935"/>
                    <a:pt x="6050" y="1530"/>
                    <a:pt x="8992" y="2050"/>
                  </a:cubicBezTo>
                  <a:cubicBezTo>
                    <a:pt x="11774" y="2544"/>
                    <a:pt x="14625" y="3159"/>
                    <a:pt x="17448" y="3335"/>
                  </a:cubicBezTo>
                  <a:cubicBezTo>
                    <a:pt x="17452" y="3335"/>
                    <a:pt x="17455" y="3335"/>
                    <a:pt x="17459" y="3335"/>
                  </a:cubicBezTo>
                  <a:cubicBezTo>
                    <a:pt x="17609" y="3335"/>
                    <a:pt x="17647" y="3122"/>
                    <a:pt x="17489" y="3088"/>
                  </a:cubicBezTo>
                  <a:cubicBezTo>
                    <a:pt x="14655" y="2469"/>
                    <a:pt x="11727" y="2189"/>
                    <a:pt x="8873" y="1682"/>
                  </a:cubicBezTo>
                  <a:cubicBezTo>
                    <a:pt x="6003" y="1175"/>
                    <a:pt x="3143" y="617"/>
                    <a:pt x="296" y="5"/>
                  </a:cubicBezTo>
                  <a:cubicBezTo>
                    <a:pt x="281" y="2"/>
                    <a:pt x="267" y="0"/>
                    <a:pt x="253" y="0"/>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8" name="Google Shape;1923;p39">
              <a:extLst>
                <a:ext uri="{FF2B5EF4-FFF2-40B4-BE49-F238E27FC236}">
                  <a16:creationId xmlns:a16="http://schemas.microsoft.com/office/drawing/2014/main" id="{933D64DB-6873-493B-2972-6A5F37FC0EDC}"/>
                </a:ext>
              </a:extLst>
            </p:cNvPr>
            <p:cNvSpPr/>
            <p:nvPr/>
          </p:nvSpPr>
          <p:spPr>
            <a:xfrm>
              <a:off x="8173310" y="4311941"/>
              <a:ext cx="156545" cy="17600"/>
            </a:xfrm>
            <a:custGeom>
              <a:avLst/>
              <a:gdLst/>
              <a:ahLst/>
              <a:cxnLst/>
              <a:rect l="l" t="t" r="r" b="b"/>
              <a:pathLst>
                <a:path w="6173" h="694" extrusionOk="0">
                  <a:moveTo>
                    <a:pt x="165" y="1"/>
                  </a:moveTo>
                  <a:cubicBezTo>
                    <a:pt x="39" y="1"/>
                    <a:pt x="0" y="181"/>
                    <a:pt x="138" y="207"/>
                  </a:cubicBezTo>
                  <a:cubicBezTo>
                    <a:pt x="2062" y="580"/>
                    <a:pt x="4016" y="653"/>
                    <a:pt x="5970" y="694"/>
                  </a:cubicBezTo>
                  <a:cubicBezTo>
                    <a:pt x="5971" y="694"/>
                    <a:pt x="5973" y="694"/>
                    <a:pt x="5974" y="694"/>
                  </a:cubicBezTo>
                  <a:cubicBezTo>
                    <a:pt x="6173" y="694"/>
                    <a:pt x="6168" y="437"/>
                    <a:pt x="5970" y="427"/>
                  </a:cubicBezTo>
                  <a:cubicBezTo>
                    <a:pt x="4036" y="312"/>
                    <a:pt x="2109" y="85"/>
                    <a:pt x="168" y="1"/>
                  </a:cubicBezTo>
                  <a:cubicBezTo>
                    <a:pt x="167" y="1"/>
                    <a:pt x="166" y="1"/>
                    <a:pt x="165"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0" name="Google Shape;1924;p39">
              <a:extLst>
                <a:ext uri="{FF2B5EF4-FFF2-40B4-BE49-F238E27FC236}">
                  <a16:creationId xmlns:a16="http://schemas.microsoft.com/office/drawing/2014/main" id="{A8B4046E-DBB6-39C8-0C74-10944E3986E6}"/>
                </a:ext>
              </a:extLst>
            </p:cNvPr>
            <p:cNvSpPr/>
            <p:nvPr/>
          </p:nvSpPr>
          <p:spPr>
            <a:xfrm>
              <a:off x="7948603" y="4226810"/>
              <a:ext cx="391096" cy="60407"/>
            </a:xfrm>
            <a:custGeom>
              <a:avLst/>
              <a:gdLst/>
              <a:ahLst/>
              <a:cxnLst/>
              <a:rect l="l" t="t" r="r" b="b"/>
              <a:pathLst>
                <a:path w="15422" h="2382" extrusionOk="0">
                  <a:moveTo>
                    <a:pt x="207" y="1"/>
                  </a:moveTo>
                  <a:cubicBezTo>
                    <a:pt x="60" y="1"/>
                    <a:pt x="0" y="184"/>
                    <a:pt x="164" y="240"/>
                  </a:cubicBezTo>
                  <a:cubicBezTo>
                    <a:pt x="4928" y="1883"/>
                    <a:pt x="10209" y="1989"/>
                    <a:pt x="15186" y="2381"/>
                  </a:cubicBezTo>
                  <a:cubicBezTo>
                    <a:pt x="15191" y="2381"/>
                    <a:pt x="15196" y="2381"/>
                    <a:pt x="15200" y="2381"/>
                  </a:cubicBezTo>
                  <a:cubicBezTo>
                    <a:pt x="15372" y="2381"/>
                    <a:pt x="15422" y="2126"/>
                    <a:pt x="15230" y="2090"/>
                  </a:cubicBezTo>
                  <a:cubicBezTo>
                    <a:pt x="12755" y="1647"/>
                    <a:pt x="10213" y="1654"/>
                    <a:pt x="7718" y="1356"/>
                  </a:cubicBezTo>
                  <a:cubicBezTo>
                    <a:pt x="5188" y="1056"/>
                    <a:pt x="2740" y="457"/>
                    <a:pt x="242" y="4"/>
                  </a:cubicBezTo>
                  <a:cubicBezTo>
                    <a:pt x="230" y="2"/>
                    <a:pt x="218" y="1"/>
                    <a:pt x="207"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1" name="Google Shape;1925;p39">
              <a:extLst>
                <a:ext uri="{FF2B5EF4-FFF2-40B4-BE49-F238E27FC236}">
                  <a16:creationId xmlns:a16="http://schemas.microsoft.com/office/drawing/2014/main" id="{40BFAAAF-532C-304E-D1D5-CD4D47EC66D9}"/>
                </a:ext>
              </a:extLst>
            </p:cNvPr>
            <p:cNvSpPr/>
            <p:nvPr/>
          </p:nvSpPr>
          <p:spPr>
            <a:xfrm>
              <a:off x="7862585" y="4249253"/>
              <a:ext cx="111329" cy="29062"/>
            </a:xfrm>
            <a:custGeom>
              <a:avLst/>
              <a:gdLst/>
              <a:ahLst/>
              <a:cxnLst/>
              <a:rect l="l" t="t" r="r" b="b"/>
              <a:pathLst>
                <a:path w="4390" h="1146" extrusionOk="0">
                  <a:moveTo>
                    <a:pt x="184" y="1"/>
                  </a:moveTo>
                  <a:cubicBezTo>
                    <a:pt x="56" y="1"/>
                    <a:pt x="0" y="180"/>
                    <a:pt x="147" y="215"/>
                  </a:cubicBezTo>
                  <a:cubicBezTo>
                    <a:pt x="1503" y="542"/>
                    <a:pt x="2863" y="945"/>
                    <a:pt x="4242" y="1145"/>
                  </a:cubicBezTo>
                  <a:cubicBezTo>
                    <a:pt x="4247" y="1145"/>
                    <a:pt x="4252" y="1146"/>
                    <a:pt x="4257" y="1146"/>
                  </a:cubicBezTo>
                  <a:cubicBezTo>
                    <a:pt x="4348" y="1146"/>
                    <a:pt x="4389" y="1037"/>
                    <a:pt x="4289" y="1003"/>
                  </a:cubicBezTo>
                  <a:cubicBezTo>
                    <a:pt x="2967" y="563"/>
                    <a:pt x="1571" y="319"/>
                    <a:pt x="216" y="4"/>
                  </a:cubicBezTo>
                  <a:cubicBezTo>
                    <a:pt x="205" y="2"/>
                    <a:pt x="194" y="1"/>
                    <a:pt x="184"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2" name="Google Shape;1926;p39">
              <a:extLst>
                <a:ext uri="{FF2B5EF4-FFF2-40B4-BE49-F238E27FC236}">
                  <a16:creationId xmlns:a16="http://schemas.microsoft.com/office/drawing/2014/main" id="{284FA241-B0D2-57F2-C2B7-BB40A3CECFF4}"/>
                </a:ext>
              </a:extLst>
            </p:cNvPr>
            <p:cNvSpPr/>
            <p:nvPr/>
          </p:nvSpPr>
          <p:spPr>
            <a:xfrm>
              <a:off x="7802281" y="3840613"/>
              <a:ext cx="668378" cy="314763"/>
            </a:xfrm>
            <a:custGeom>
              <a:avLst/>
              <a:gdLst/>
              <a:ahLst/>
              <a:cxnLst/>
              <a:rect l="l" t="t" r="r" b="b"/>
              <a:pathLst>
                <a:path w="26356" h="12412" extrusionOk="0">
                  <a:moveTo>
                    <a:pt x="2525" y="1"/>
                  </a:moveTo>
                  <a:cubicBezTo>
                    <a:pt x="2525" y="1"/>
                    <a:pt x="0" y="5783"/>
                    <a:pt x="1934" y="9326"/>
                  </a:cubicBezTo>
                  <a:lnTo>
                    <a:pt x="23539" y="12406"/>
                  </a:lnTo>
                  <a:cubicBezTo>
                    <a:pt x="23568" y="12410"/>
                    <a:pt x="23597" y="12412"/>
                    <a:pt x="23625" y="12412"/>
                  </a:cubicBezTo>
                  <a:cubicBezTo>
                    <a:pt x="23906" y="12412"/>
                    <a:pt x="24157" y="12215"/>
                    <a:pt x="24215" y="11933"/>
                  </a:cubicBezTo>
                  <a:lnTo>
                    <a:pt x="24219" y="11926"/>
                  </a:lnTo>
                  <a:cubicBezTo>
                    <a:pt x="24310" y="11490"/>
                    <a:pt x="24012" y="11064"/>
                    <a:pt x="23570" y="11003"/>
                  </a:cubicBezTo>
                  <a:lnTo>
                    <a:pt x="2850" y="8105"/>
                  </a:lnTo>
                  <a:cubicBezTo>
                    <a:pt x="2143" y="6097"/>
                    <a:pt x="2789" y="3261"/>
                    <a:pt x="3368" y="1543"/>
                  </a:cubicBezTo>
                  <a:lnTo>
                    <a:pt x="24219" y="5664"/>
                  </a:lnTo>
                  <a:cubicBezTo>
                    <a:pt x="24690" y="5809"/>
                    <a:pt x="25245" y="5929"/>
                    <a:pt x="25624" y="5929"/>
                  </a:cubicBezTo>
                  <a:cubicBezTo>
                    <a:pt x="25814" y="5929"/>
                    <a:pt x="25959" y="5899"/>
                    <a:pt x="26028" y="5826"/>
                  </a:cubicBezTo>
                  <a:cubicBezTo>
                    <a:pt x="26356" y="5475"/>
                    <a:pt x="25960" y="4876"/>
                    <a:pt x="25490" y="4778"/>
                  </a:cubicBezTo>
                  <a:lnTo>
                    <a:pt x="2525" y="1"/>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3" name="Google Shape;1927;p39">
              <a:extLst>
                <a:ext uri="{FF2B5EF4-FFF2-40B4-BE49-F238E27FC236}">
                  <a16:creationId xmlns:a16="http://schemas.microsoft.com/office/drawing/2014/main" id="{960CE0C3-78BA-BF81-04F7-1819D816A623}"/>
                </a:ext>
              </a:extLst>
            </p:cNvPr>
            <p:cNvSpPr/>
            <p:nvPr/>
          </p:nvSpPr>
          <p:spPr>
            <a:xfrm>
              <a:off x="7856626" y="3850745"/>
              <a:ext cx="562856" cy="268455"/>
            </a:xfrm>
            <a:custGeom>
              <a:avLst/>
              <a:gdLst/>
              <a:ahLst/>
              <a:cxnLst/>
              <a:rect l="l" t="t" r="r" b="b"/>
              <a:pathLst>
                <a:path w="22195" h="9444" extrusionOk="0">
                  <a:moveTo>
                    <a:pt x="1225" y="1"/>
                  </a:moveTo>
                  <a:cubicBezTo>
                    <a:pt x="646" y="1719"/>
                    <a:pt x="0" y="4555"/>
                    <a:pt x="707" y="6563"/>
                  </a:cubicBezTo>
                  <a:lnTo>
                    <a:pt x="20913" y="9444"/>
                  </a:lnTo>
                  <a:cubicBezTo>
                    <a:pt x="21180" y="8234"/>
                    <a:pt x="21582" y="6597"/>
                    <a:pt x="22028" y="5299"/>
                  </a:cubicBezTo>
                  <a:cubicBezTo>
                    <a:pt x="22194" y="4818"/>
                    <a:pt x="21900" y="4302"/>
                    <a:pt x="21400" y="4200"/>
                  </a:cubicBezTo>
                  <a:lnTo>
                    <a:pt x="1225"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4" name="Google Shape;1928;p39">
              <a:extLst>
                <a:ext uri="{FF2B5EF4-FFF2-40B4-BE49-F238E27FC236}">
                  <a16:creationId xmlns:a16="http://schemas.microsoft.com/office/drawing/2014/main" id="{A7EF888E-3650-3659-F1CB-FBF71FC3A67D}"/>
                </a:ext>
              </a:extLst>
            </p:cNvPr>
            <p:cNvSpPr/>
            <p:nvPr/>
          </p:nvSpPr>
          <p:spPr>
            <a:xfrm>
              <a:off x="8014486" y="3941416"/>
              <a:ext cx="404181" cy="85665"/>
            </a:xfrm>
            <a:custGeom>
              <a:avLst/>
              <a:gdLst/>
              <a:ahLst/>
              <a:cxnLst/>
              <a:rect l="l" t="t" r="r" b="b"/>
              <a:pathLst>
                <a:path w="15938" h="3378" extrusionOk="0">
                  <a:moveTo>
                    <a:pt x="542" y="1"/>
                  </a:moveTo>
                  <a:cubicBezTo>
                    <a:pt x="422" y="1"/>
                    <a:pt x="302" y="2"/>
                    <a:pt x="183" y="5"/>
                  </a:cubicBezTo>
                  <a:cubicBezTo>
                    <a:pt x="44" y="5"/>
                    <a:pt x="0" y="188"/>
                    <a:pt x="145" y="222"/>
                  </a:cubicBezTo>
                  <a:cubicBezTo>
                    <a:pt x="2701" y="807"/>
                    <a:pt x="5387" y="935"/>
                    <a:pt x="7966" y="1452"/>
                  </a:cubicBezTo>
                  <a:cubicBezTo>
                    <a:pt x="10563" y="1973"/>
                    <a:pt x="13119" y="2646"/>
                    <a:pt x="15661" y="3370"/>
                  </a:cubicBezTo>
                  <a:cubicBezTo>
                    <a:pt x="15680" y="3375"/>
                    <a:pt x="15697" y="3377"/>
                    <a:pt x="15713" y="3377"/>
                  </a:cubicBezTo>
                  <a:cubicBezTo>
                    <a:pt x="15873" y="3377"/>
                    <a:pt x="15937" y="3154"/>
                    <a:pt x="15753" y="3092"/>
                  </a:cubicBezTo>
                  <a:cubicBezTo>
                    <a:pt x="13166" y="2247"/>
                    <a:pt x="10526" y="1588"/>
                    <a:pt x="7858" y="1060"/>
                  </a:cubicBezTo>
                  <a:cubicBezTo>
                    <a:pt x="5510" y="596"/>
                    <a:pt x="2960" y="1"/>
                    <a:pt x="542" y="1"/>
                  </a:cubicBez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5" name="Google Shape;1929;p39">
              <a:extLst>
                <a:ext uri="{FF2B5EF4-FFF2-40B4-BE49-F238E27FC236}">
                  <a16:creationId xmlns:a16="http://schemas.microsoft.com/office/drawing/2014/main" id="{EFFB632E-446D-A8B7-7F1F-10E2971375D0}"/>
                </a:ext>
              </a:extLst>
            </p:cNvPr>
            <p:cNvSpPr/>
            <p:nvPr/>
          </p:nvSpPr>
          <p:spPr>
            <a:xfrm>
              <a:off x="7921799" y="4030098"/>
              <a:ext cx="171963" cy="25715"/>
            </a:xfrm>
            <a:custGeom>
              <a:avLst/>
              <a:gdLst/>
              <a:ahLst/>
              <a:cxnLst/>
              <a:rect l="l" t="t" r="r" b="b"/>
              <a:pathLst>
                <a:path w="6781" h="1014" extrusionOk="0">
                  <a:moveTo>
                    <a:pt x="175" y="0"/>
                  </a:moveTo>
                  <a:cubicBezTo>
                    <a:pt x="0" y="0"/>
                    <a:pt x="8" y="241"/>
                    <a:pt x="189" y="255"/>
                  </a:cubicBezTo>
                  <a:cubicBezTo>
                    <a:pt x="2344" y="417"/>
                    <a:pt x="4463" y="772"/>
                    <a:pt x="6604" y="1012"/>
                  </a:cubicBezTo>
                  <a:cubicBezTo>
                    <a:pt x="6610" y="1013"/>
                    <a:pt x="6615" y="1013"/>
                    <a:pt x="6620" y="1013"/>
                  </a:cubicBezTo>
                  <a:cubicBezTo>
                    <a:pt x="6752" y="1013"/>
                    <a:pt x="6781" y="819"/>
                    <a:pt x="6640" y="789"/>
                  </a:cubicBezTo>
                  <a:cubicBezTo>
                    <a:pt x="4544" y="316"/>
                    <a:pt x="2330" y="154"/>
                    <a:pt x="189" y="1"/>
                  </a:cubicBezTo>
                  <a:cubicBezTo>
                    <a:pt x="185" y="1"/>
                    <a:pt x="180" y="0"/>
                    <a:pt x="175" y="0"/>
                  </a:cubicBezTo>
                  <a:close/>
                </a:path>
              </a:pathLst>
            </a:custGeom>
            <a:solidFill>
              <a:srgbClr val="8750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6" name="Google Shape;1930;p39">
              <a:extLst>
                <a:ext uri="{FF2B5EF4-FFF2-40B4-BE49-F238E27FC236}">
                  <a16:creationId xmlns:a16="http://schemas.microsoft.com/office/drawing/2014/main" id="{8DA21CD1-D5F2-B939-7300-10E4440F77D7}"/>
                </a:ext>
              </a:extLst>
            </p:cNvPr>
            <p:cNvSpPr/>
            <p:nvPr/>
          </p:nvSpPr>
          <p:spPr>
            <a:xfrm>
              <a:off x="7811791" y="3561052"/>
              <a:ext cx="668378" cy="389092"/>
            </a:xfrm>
            <a:custGeom>
              <a:avLst/>
              <a:gdLst/>
              <a:ahLst/>
              <a:cxnLst/>
              <a:rect l="l" t="t" r="r" b="b"/>
              <a:pathLst>
                <a:path w="26356" h="15343" extrusionOk="0">
                  <a:moveTo>
                    <a:pt x="2816" y="1"/>
                  </a:moveTo>
                  <a:cubicBezTo>
                    <a:pt x="2777" y="1"/>
                    <a:pt x="2742" y="14"/>
                    <a:pt x="2712" y="39"/>
                  </a:cubicBezTo>
                  <a:cubicBezTo>
                    <a:pt x="2411" y="307"/>
                    <a:pt x="1116" y="1632"/>
                    <a:pt x="463" y="5246"/>
                  </a:cubicBezTo>
                  <a:cubicBezTo>
                    <a:pt x="0" y="7820"/>
                    <a:pt x="1826" y="10562"/>
                    <a:pt x="2113" y="10974"/>
                  </a:cubicBezTo>
                  <a:cubicBezTo>
                    <a:pt x="2150" y="10998"/>
                    <a:pt x="2181" y="11014"/>
                    <a:pt x="2215" y="11039"/>
                  </a:cubicBezTo>
                  <a:lnTo>
                    <a:pt x="24554" y="15339"/>
                  </a:lnTo>
                  <a:cubicBezTo>
                    <a:pt x="24565" y="15341"/>
                    <a:pt x="24575" y="15342"/>
                    <a:pt x="24584" y="15342"/>
                  </a:cubicBezTo>
                  <a:cubicBezTo>
                    <a:pt x="24701" y="15342"/>
                    <a:pt x="24786" y="15218"/>
                    <a:pt x="24730" y="15109"/>
                  </a:cubicBezTo>
                  <a:cubicBezTo>
                    <a:pt x="24692" y="15035"/>
                    <a:pt x="24649" y="14943"/>
                    <a:pt x="24608" y="14839"/>
                  </a:cubicBezTo>
                  <a:cubicBezTo>
                    <a:pt x="24352" y="14207"/>
                    <a:pt x="23779" y="13757"/>
                    <a:pt x="23107" y="13628"/>
                  </a:cubicBezTo>
                  <a:lnTo>
                    <a:pt x="2959" y="9821"/>
                  </a:lnTo>
                  <a:cubicBezTo>
                    <a:pt x="2306" y="8759"/>
                    <a:pt x="1512" y="6961"/>
                    <a:pt x="1779" y="5483"/>
                  </a:cubicBezTo>
                  <a:cubicBezTo>
                    <a:pt x="2181" y="3258"/>
                    <a:pt x="2834" y="2044"/>
                    <a:pt x="3239" y="1470"/>
                  </a:cubicBezTo>
                  <a:lnTo>
                    <a:pt x="24280" y="6423"/>
                  </a:lnTo>
                  <a:cubicBezTo>
                    <a:pt x="24435" y="6459"/>
                    <a:pt x="24591" y="6477"/>
                    <a:pt x="24745" y="6477"/>
                  </a:cubicBezTo>
                  <a:cubicBezTo>
                    <a:pt x="25312" y="6477"/>
                    <a:pt x="25861" y="6241"/>
                    <a:pt x="26265" y="5821"/>
                  </a:cubicBezTo>
                  <a:cubicBezTo>
                    <a:pt x="26265" y="5818"/>
                    <a:pt x="26268" y="5818"/>
                    <a:pt x="26268" y="5814"/>
                  </a:cubicBezTo>
                  <a:cubicBezTo>
                    <a:pt x="26356" y="5727"/>
                    <a:pt x="26312" y="5577"/>
                    <a:pt x="26190" y="5547"/>
                  </a:cubicBezTo>
                  <a:lnTo>
                    <a:pt x="2857" y="6"/>
                  </a:lnTo>
                  <a:cubicBezTo>
                    <a:pt x="2843" y="2"/>
                    <a:pt x="2829" y="1"/>
                    <a:pt x="2816"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7" name="Google Shape;1931;p39">
              <a:extLst>
                <a:ext uri="{FF2B5EF4-FFF2-40B4-BE49-F238E27FC236}">
                  <a16:creationId xmlns:a16="http://schemas.microsoft.com/office/drawing/2014/main" id="{193C70AB-803A-37FB-FFA0-647D54435E99}"/>
                </a:ext>
              </a:extLst>
            </p:cNvPr>
            <p:cNvSpPr/>
            <p:nvPr/>
          </p:nvSpPr>
          <p:spPr>
            <a:xfrm>
              <a:off x="7850108" y="3598304"/>
              <a:ext cx="574928" cy="309311"/>
            </a:xfrm>
            <a:custGeom>
              <a:avLst/>
              <a:gdLst/>
              <a:ahLst/>
              <a:cxnLst/>
              <a:rect l="l" t="t" r="r" b="b"/>
              <a:pathLst>
                <a:path w="22671" h="12197" extrusionOk="0">
                  <a:moveTo>
                    <a:pt x="1728" y="1"/>
                  </a:moveTo>
                  <a:cubicBezTo>
                    <a:pt x="1323" y="575"/>
                    <a:pt x="670" y="1789"/>
                    <a:pt x="268" y="4014"/>
                  </a:cubicBezTo>
                  <a:cubicBezTo>
                    <a:pt x="1" y="5492"/>
                    <a:pt x="795" y="7290"/>
                    <a:pt x="1448" y="8352"/>
                  </a:cubicBezTo>
                  <a:lnTo>
                    <a:pt x="21430" y="12196"/>
                  </a:lnTo>
                  <a:cubicBezTo>
                    <a:pt x="21291" y="11189"/>
                    <a:pt x="21285" y="9857"/>
                    <a:pt x="21596" y="8136"/>
                  </a:cubicBezTo>
                  <a:cubicBezTo>
                    <a:pt x="21836" y="6794"/>
                    <a:pt x="22248" y="5756"/>
                    <a:pt x="22671" y="4978"/>
                  </a:cubicBezTo>
                  <a:lnTo>
                    <a:pt x="172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8" name="Google Shape;1932;p39">
              <a:extLst>
                <a:ext uri="{FF2B5EF4-FFF2-40B4-BE49-F238E27FC236}">
                  <a16:creationId xmlns:a16="http://schemas.microsoft.com/office/drawing/2014/main" id="{29832C1A-152C-FC38-2E1F-7E2D487F0DEA}"/>
                </a:ext>
              </a:extLst>
            </p:cNvPr>
            <p:cNvSpPr/>
            <p:nvPr/>
          </p:nvSpPr>
          <p:spPr>
            <a:xfrm>
              <a:off x="7949617" y="3759970"/>
              <a:ext cx="446608" cy="69790"/>
            </a:xfrm>
            <a:custGeom>
              <a:avLst/>
              <a:gdLst/>
              <a:ahLst/>
              <a:cxnLst/>
              <a:rect l="l" t="t" r="r" b="b"/>
              <a:pathLst>
                <a:path w="17611" h="2752" extrusionOk="0">
                  <a:moveTo>
                    <a:pt x="201" y="1"/>
                  </a:moveTo>
                  <a:cubicBezTo>
                    <a:pt x="65" y="1"/>
                    <a:pt x="1" y="161"/>
                    <a:pt x="154" y="216"/>
                  </a:cubicBezTo>
                  <a:cubicBezTo>
                    <a:pt x="2917" y="1176"/>
                    <a:pt x="6034" y="1521"/>
                    <a:pt x="8918" y="1933"/>
                  </a:cubicBezTo>
                  <a:cubicBezTo>
                    <a:pt x="11566" y="2313"/>
                    <a:pt x="14321" y="2752"/>
                    <a:pt x="17008" y="2752"/>
                  </a:cubicBezTo>
                  <a:cubicBezTo>
                    <a:pt x="17141" y="2752"/>
                    <a:pt x="17275" y="2751"/>
                    <a:pt x="17408" y="2748"/>
                  </a:cubicBezTo>
                  <a:cubicBezTo>
                    <a:pt x="17553" y="2744"/>
                    <a:pt x="17611" y="2535"/>
                    <a:pt x="17445" y="2511"/>
                  </a:cubicBezTo>
                  <a:cubicBezTo>
                    <a:pt x="14582" y="2089"/>
                    <a:pt x="11674" y="1967"/>
                    <a:pt x="8806" y="1544"/>
                  </a:cubicBezTo>
                  <a:cubicBezTo>
                    <a:pt x="5939" y="1121"/>
                    <a:pt x="3096" y="341"/>
                    <a:pt x="225" y="2"/>
                  </a:cubicBezTo>
                  <a:cubicBezTo>
                    <a:pt x="217" y="1"/>
                    <a:pt x="209" y="1"/>
                    <a:pt x="201"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9" name="Google Shape;1933;p39">
              <a:extLst>
                <a:ext uri="{FF2B5EF4-FFF2-40B4-BE49-F238E27FC236}">
                  <a16:creationId xmlns:a16="http://schemas.microsoft.com/office/drawing/2014/main" id="{0690DE63-9EF1-B7B9-421A-A7F848DCE718}"/>
                </a:ext>
              </a:extLst>
            </p:cNvPr>
            <p:cNvSpPr/>
            <p:nvPr/>
          </p:nvSpPr>
          <p:spPr>
            <a:xfrm>
              <a:off x="8131366" y="3713309"/>
              <a:ext cx="273782" cy="55335"/>
            </a:xfrm>
            <a:custGeom>
              <a:avLst/>
              <a:gdLst/>
              <a:ahLst/>
              <a:cxnLst/>
              <a:rect l="l" t="t" r="r" b="b"/>
              <a:pathLst>
                <a:path w="10796" h="2182" extrusionOk="0">
                  <a:moveTo>
                    <a:pt x="233" y="0"/>
                  </a:moveTo>
                  <a:cubicBezTo>
                    <a:pt x="69" y="0"/>
                    <a:pt x="0" y="203"/>
                    <a:pt x="186" y="263"/>
                  </a:cubicBezTo>
                  <a:cubicBezTo>
                    <a:pt x="1917" y="825"/>
                    <a:pt x="3760" y="1140"/>
                    <a:pt x="5548" y="1467"/>
                  </a:cubicBezTo>
                  <a:cubicBezTo>
                    <a:pt x="7209" y="1768"/>
                    <a:pt x="8902" y="2096"/>
                    <a:pt x="10589" y="2181"/>
                  </a:cubicBezTo>
                  <a:cubicBezTo>
                    <a:pt x="10592" y="2181"/>
                    <a:pt x="10596" y="2181"/>
                    <a:pt x="10599" y="2181"/>
                  </a:cubicBezTo>
                  <a:cubicBezTo>
                    <a:pt x="10753" y="2181"/>
                    <a:pt x="10796" y="1960"/>
                    <a:pt x="10630" y="1927"/>
                  </a:cubicBezTo>
                  <a:cubicBezTo>
                    <a:pt x="8913" y="1586"/>
                    <a:pt x="7157" y="1403"/>
                    <a:pt x="5433" y="1085"/>
                  </a:cubicBezTo>
                  <a:cubicBezTo>
                    <a:pt x="3705" y="764"/>
                    <a:pt x="2001" y="304"/>
                    <a:pt x="270" y="4"/>
                  </a:cubicBezTo>
                  <a:cubicBezTo>
                    <a:pt x="257" y="1"/>
                    <a:pt x="245" y="0"/>
                    <a:pt x="233" y="0"/>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0" name="Google Shape;1934;p39">
              <a:extLst>
                <a:ext uri="{FF2B5EF4-FFF2-40B4-BE49-F238E27FC236}">
                  <a16:creationId xmlns:a16="http://schemas.microsoft.com/office/drawing/2014/main" id="{A011C036-04E1-D183-522F-4608CA07D961}"/>
                </a:ext>
              </a:extLst>
            </p:cNvPr>
            <p:cNvSpPr/>
            <p:nvPr/>
          </p:nvSpPr>
          <p:spPr>
            <a:xfrm>
              <a:off x="7821478" y="2933814"/>
              <a:ext cx="743493" cy="454469"/>
            </a:xfrm>
            <a:custGeom>
              <a:avLst/>
              <a:gdLst/>
              <a:ahLst/>
              <a:cxnLst/>
              <a:rect l="l" t="t" r="r" b="b"/>
              <a:pathLst>
                <a:path w="29318" h="17921" extrusionOk="0">
                  <a:moveTo>
                    <a:pt x="2925" y="1"/>
                  </a:moveTo>
                  <a:cubicBezTo>
                    <a:pt x="2822" y="1"/>
                    <a:pt x="2723" y="49"/>
                    <a:pt x="2661" y="135"/>
                  </a:cubicBezTo>
                  <a:cubicBezTo>
                    <a:pt x="2255" y="680"/>
                    <a:pt x="1025" y="2454"/>
                    <a:pt x="447" y="4601"/>
                  </a:cubicBezTo>
                  <a:cubicBezTo>
                    <a:pt x="17" y="6204"/>
                    <a:pt x="0" y="8777"/>
                    <a:pt x="3" y="9575"/>
                  </a:cubicBezTo>
                  <a:cubicBezTo>
                    <a:pt x="3" y="9720"/>
                    <a:pt x="102" y="9846"/>
                    <a:pt x="240" y="9887"/>
                  </a:cubicBezTo>
                  <a:lnTo>
                    <a:pt x="26732" y="17906"/>
                  </a:lnTo>
                  <a:cubicBezTo>
                    <a:pt x="26764" y="17916"/>
                    <a:pt x="26796" y="17921"/>
                    <a:pt x="26828" y="17921"/>
                  </a:cubicBezTo>
                  <a:cubicBezTo>
                    <a:pt x="27017" y="17921"/>
                    <a:pt x="27178" y="17757"/>
                    <a:pt x="27155" y="17555"/>
                  </a:cubicBezTo>
                  <a:lnTo>
                    <a:pt x="27155" y="17548"/>
                  </a:lnTo>
                  <a:cubicBezTo>
                    <a:pt x="27090" y="16950"/>
                    <a:pt x="26677" y="16446"/>
                    <a:pt x="26100" y="16270"/>
                  </a:cubicBezTo>
                  <a:lnTo>
                    <a:pt x="1346" y="8824"/>
                  </a:lnTo>
                  <a:cubicBezTo>
                    <a:pt x="1370" y="7476"/>
                    <a:pt x="1478" y="5917"/>
                    <a:pt x="1738" y="4950"/>
                  </a:cubicBezTo>
                  <a:cubicBezTo>
                    <a:pt x="2130" y="3489"/>
                    <a:pt x="2874" y="2204"/>
                    <a:pt x="3361" y="1468"/>
                  </a:cubicBezTo>
                  <a:lnTo>
                    <a:pt x="28040" y="7151"/>
                  </a:lnTo>
                  <a:cubicBezTo>
                    <a:pt x="28120" y="7170"/>
                    <a:pt x="28200" y="7179"/>
                    <a:pt x="28279" y="7179"/>
                  </a:cubicBezTo>
                  <a:cubicBezTo>
                    <a:pt x="28659" y="7179"/>
                    <a:pt x="29017" y="6971"/>
                    <a:pt x="29210" y="6627"/>
                  </a:cubicBezTo>
                  <a:cubicBezTo>
                    <a:pt x="29210" y="6627"/>
                    <a:pt x="29210" y="6624"/>
                    <a:pt x="29213" y="6624"/>
                  </a:cubicBezTo>
                  <a:cubicBezTo>
                    <a:pt x="29318" y="6430"/>
                    <a:pt x="29210" y="6194"/>
                    <a:pt x="28997" y="6143"/>
                  </a:cubicBezTo>
                  <a:lnTo>
                    <a:pt x="3003" y="10"/>
                  </a:lnTo>
                  <a:cubicBezTo>
                    <a:pt x="2977" y="4"/>
                    <a:pt x="2951" y="1"/>
                    <a:pt x="2925"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1" name="Google Shape;1935;p39">
              <a:extLst>
                <a:ext uri="{FF2B5EF4-FFF2-40B4-BE49-F238E27FC236}">
                  <a16:creationId xmlns:a16="http://schemas.microsoft.com/office/drawing/2014/main" id="{F46B0582-916B-85BC-43D2-CFA55A6E8F77}"/>
                </a:ext>
              </a:extLst>
            </p:cNvPr>
            <p:cNvSpPr/>
            <p:nvPr/>
          </p:nvSpPr>
          <p:spPr>
            <a:xfrm>
              <a:off x="7855586" y="2971016"/>
              <a:ext cx="661632" cy="373623"/>
            </a:xfrm>
            <a:custGeom>
              <a:avLst/>
              <a:gdLst/>
              <a:ahLst/>
              <a:cxnLst/>
              <a:rect l="l" t="t" r="r" b="b"/>
              <a:pathLst>
                <a:path w="26090" h="14733" extrusionOk="0">
                  <a:moveTo>
                    <a:pt x="2016" y="1"/>
                  </a:moveTo>
                  <a:cubicBezTo>
                    <a:pt x="1529" y="737"/>
                    <a:pt x="785" y="2022"/>
                    <a:pt x="393" y="3483"/>
                  </a:cubicBezTo>
                  <a:cubicBezTo>
                    <a:pt x="133" y="4450"/>
                    <a:pt x="25" y="6009"/>
                    <a:pt x="1" y="7357"/>
                  </a:cubicBezTo>
                  <a:lnTo>
                    <a:pt x="24355" y="14732"/>
                  </a:lnTo>
                  <a:cubicBezTo>
                    <a:pt x="24243" y="12825"/>
                    <a:pt x="24254" y="10079"/>
                    <a:pt x="24988" y="8217"/>
                  </a:cubicBezTo>
                  <a:cubicBezTo>
                    <a:pt x="25407" y="7162"/>
                    <a:pt x="25782" y="6319"/>
                    <a:pt x="26090" y="5681"/>
                  </a:cubicBezTo>
                  <a:lnTo>
                    <a:pt x="2016"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2" name="Google Shape;1936;p39">
              <a:extLst>
                <a:ext uri="{FF2B5EF4-FFF2-40B4-BE49-F238E27FC236}">
                  <a16:creationId xmlns:a16="http://schemas.microsoft.com/office/drawing/2014/main" id="{FFA76EFC-CEE4-0B03-9F79-CB953343E594}"/>
                </a:ext>
              </a:extLst>
            </p:cNvPr>
            <p:cNvSpPr/>
            <p:nvPr/>
          </p:nvSpPr>
          <p:spPr>
            <a:xfrm>
              <a:off x="8150715" y="3050086"/>
              <a:ext cx="345119" cy="100297"/>
            </a:xfrm>
            <a:custGeom>
              <a:avLst/>
              <a:gdLst/>
              <a:ahLst/>
              <a:cxnLst/>
              <a:rect l="l" t="t" r="r" b="b"/>
              <a:pathLst>
                <a:path w="13609" h="3955" extrusionOk="0">
                  <a:moveTo>
                    <a:pt x="171" y="0"/>
                  </a:moveTo>
                  <a:cubicBezTo>
                    <a:pt x="50" y="0"/>
                    <a:pt x="1" y="148"/>
                    <a:pt x="136" y="193"/>
                  </a:cubicBezTo>
                  <a:cubicBezTo>
                    <a:pt x="2314" y="909"/>
                    <a:pt x="4592" y="1379"/>
                    <a:pt x="6803" y="2005"/>
                  </a:cubicBezTo>
                  <a:cubicBezTo>
                    <a:pt x="9019" y="2630"/>
                    <a:pt x="11206" y="3398"/>
                    <a:pt x="13437" y="3952"/>
                  </a:cubicBezTo>
                  <a:cubicBezTo>
                    <a:pt x="13445" y="3954"/>
                    <a:pt x="13452" y="3955"/>
                    <a:pt x="13459" y="3955"/>
                  </a:cubicBezTo>
                  <a:cubicBezTo>
                    <a:pt x="13542" y="3955"/>
                    <a:pt x="13608" y="3841"/>
                    <a:pt x="13512" y="3804"/>
                  </a:cubicBezTo>
                  <a:cubicBezTo>
                    <a:pt x="11446" y="2972"/>
                    <a:pt x="9255" y="2396"/>
                    <a:pt x="7118" y="1785"/>
                  </a:cubicBezTo>
                  <a:cubicBezTo>
                    <a:pt x="4846" y="1135"/>
                    <a:pt x="2530" y="392"/>
                    <a:pt x="197" y="3"/>
                  </a:cubicBezTo>
                  <a:cubicBezTo>
                    <a:pt x="188" y="1"/>
                    <a:pt x="179" y="0"/>
                    <a:pt x="171"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3" name="Google Shape;1937;p39">
              <a:extLst>
                <a:ext uri="{FF2B5EF4-FFF2-40B4-BE49-F238E27FC236}">
                  <a16:creationId xmlns:a16="http://schemas.microsoft.com/office/drawing/2014/main" id="{69BF5DD8-6157-E721-8276-625C7866D4CD}"/>
                </a:ext>
              </a:extLst>
            </p:cNvPr>
            <p:cNvSpPr/>
            <p:nvPr/>
          </p:nvSpPr>
          <p:spPr>
            <a:xfrm>
              <a:off x="7943709" y="3131363"/>
              <a:ext cx="517209" cy="141659"/>
            </a:xfrm>
            <a:custGeom>
              <a:avLst/>
              <a:gdLst/>
              <a:ahLst/>
              <a:cxnLst/>
              <a:rect l="l" t="t" r="r" b="b"/>
              <a:pathLst>
                <a:path w="20395" h="5586" extrusionOk="0">
                  <a:moveTo>
                    <a:pt x="280" y="1"/>
                  </a:moveTo>
                  <a:cubicBezTo>
                    <a:pt x="92" y="1"/>
                    <a:pt x="1" y="237"/>
                    <a:pt x="218" y="301"/>
                  </a:cubicBezTo>
                  <a:cubicBezTo>
                    <a:pt x="3512" y="1258"/>
                    <a:pt x="6913" y="1894"/>
                    <a:pt x="10230" y="2773"/>
                  </a:cubicBezTo>
                  <a:cubicBezTo>
                    <a:pt x="13554" y="3659"/>
                    <a:pt x="16853" y="4632"/>
                    <a:pt x="20160" y="5579"/>
                  </a:cubicBezTo>
                  <a:cubicBezTo>
                    <a:pt x="20176" y="5583"/>
                    <a:pt x="20191" y="5585"/>
                    <a:pt x="20206" y="5585"/>
                  </a:cubicBezTo>
                  <a:cubicBezTo>
                    <a:pt x="20343" y="5585"/>
                    <a:pt x="20394" y="5398"/>
                    <a:pt x="20238" y="5342"/>
                  </a:cubicBezTo>
                  <a:cubicBezTo>
                    <a:pt x="16982" y="4233"/>
                    <a:pt x="13675" y="3280"/>
                    <a:pt x="10355" y="2394"/>
                  </a:cubicBezTo>
                  <a:cubicBezTo>
                    <a:pt x="7055" y="1515"/>
                    <a:pt x="3691" y="517"/>
                    <a:pt x="313" y="3"/>
                  </a:cubicBezTo>
                  <a:cubicBezTo>
                    <a:pt x="301" y="1"/>
                    <a:pt x="290" y="1"/>
                    <a:pt x="280"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4" name="Google Shape;1938;p39">
              <a:extLst>
                <a:ext uri="{FF2B5EF4-FFF2-40B4-BE49-F238E27FC236}">
                  <a16:creationId xmlns:a16="http://schemas.microsoft.com/office/drawing/2014/main" id="{6D41E2CB-D88D-A156-7A3B-7CFA407C47D3}"/>
                </a:ext>
              </a:extLst>
            </p:cNvPr>
            <p:cNvSpPr/>
            <p:nvPr/>
          </p:nvSpPr>
          <p:spPr>
            <a:xfrm>
              <a:off x="7898392" y="2670685"/>
              <a:ext cx="746764" cy="415416"/>
            </a:xfrm>
            <a:custGeom>
              <a:avLst/>
              <a:gdLst/>
              <a:ahLst/>
              <a:cxnLst/>
              <a:rect l="l" t="t" r="r" b="b"/>
              <a:pathLst>
                <a:path w="29447" h="16381" extrusionOk="0">
                  <a:moveTo>
                    <a:pt x="2513" y="0"/>
                  </a:moveTo>
                  <a:cubicBezTo>
                    <a:pt x="2357" y="0"/>
                    <a:pt x="2224" y="137"/>
                    <a:pt x="2245" y="303"/>
                  </a:cubicBezTo>
                  <a:cubicBezTo>
                    <a:pt x="2245" y="307"/>
                    <a:pt x="2245" y="310"/>
                    <a:pt x="2248" y="310"/>
                  </a:cubicBezTo>
                  <a:cubicBezTo>
                    <a:pt x="2316" y="895"/>
                    <a:pt x="2732" y="1382"/>
                    <a:pt x="3303" y="1530"/>
                  </a:cubicBezTo>
                  <a:lnTo>
                    <a:pt x="26322" y="7529"/>
                  </a:lnTo>
                  <a:cubicBezTo>
                    <a:pt x="26745" y="8844"/>
                    <a:pt x="27380" y="11995"/>
                    <a:pt x="25071" y="14903"/>
                  </a:cubicBezTo>
                  <a:lnTo>
                    <a:pt x="1538" y="8459"/>
                  </a:lnTo>
                  <a:cubicBezTo>
                    <a:pt x="1426" y="8428"/>
                    <a:pt x="1312" y="8413"/>
                    <a:pt x="1199" y="8413"/>
                  </a:cubicBezTo>
                  <a:cubicBezTo>
                    <a:pt x="758" y="8413"/>
                    <a:pt x="338" y="8643"/>
                    <a:pt x="98" y="9033"/>
                  </a:cubicBezTo>
                  <a:cubicBezTo>
                    <a:pt x="98" y="9037"/>
                    <a:pt x="95" y="9037"/>
                    <a:pt x="95" y="9040"/>
                  </a:cubicBezTo>
                  <a:cubicBezTo>
                    <a:pt x="1" y="9192"/>
                    <a:pt x="82" y="9392"/>
                    <a:pt x="254" y="9439"/>
                  </a:cubicBezTo>
                  <a:lnTo>
                    <a:pt x="25366" y="16371"/>
                  </a:lnTo>
                  <a:cubicBezTo>
                    <a:pt x="25389" y="16377"/>
                    <a:pt x="25414" y="16380"/>
                    <a:pt x="25438" y="16380"/>
                  </a:cubicBezTo>
                  <a:cubicBezTo>
                    <a:pt x="25514" y="16380"/>
                    <a:pt x="25588" y="16349"/>
                    <a:pt x="25639" y="16293"/>
                  </a:cubicBezTo>
                  <a:cubicBezTo>
                    <a:pt x="29446" y="12158"/>
                    <a:pt x="27719" y="7350"/>
                    <a:pt x="27380" y="6532"/>
                  </a:cubicBezTo>
                  <a:cubicBezTo>
                    <a:pt x="27350" y="6454"/>
                    <a:pt x="27282" y="6396"/>
                    <a:pt x="27201" y="6376"/>
                  </a:cubicBezTo>
                  <a:lnTo>
                    <a:pt x="2580" y="9"/>
                  </a:lnTo>
                  <a:cubicBezTo>
                    <a:pt x="2557" y="3"/>
                    <a:pt x="2535" y="0"/>
                    <a:pt x="251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5" name="Google Shape;1939;p39">
              <a:extLst>
                <a:ext uri="{FF2B5EF4-FFF2-40B4-BE49-F238E27FC236}">
                  <a16:creationId xmlns:a16="http://schemas.microsoft.com/office/drawing/2014/main" id="{7E2B1CAD-AA89-A1F4-ACE0-700C6F9851D9}"/>
                </a:ext>
              </a:extLst>
            </p:cNvPr>
            <p:cNvSpPr/>
            <p:nvPr/>
          </p:nvSpPr>
          <p:spPr>
            <a:xfrm>
              <a:off x="7947360" y="2713162"/>
              <a:ext cx="645402" cy="335457"/>
            </a:xfrm>
            <a:custGeom>
              <a:avLst/>
              <a:gdLst/>
              <a:ahLst/>
              <a:cxnLst/>
              <a:rect l="l" t="t" r="r" b="b"/>
              <a:pathLst>
                <a:path w="25450" h="13228" extrusionOk="0">
                  <a:moveTo>
                    <a:pt x="1748" y="1"/>
                  </a:moveTo>
                  <a:lnTo>
                    <a:pt x="1748" y="1"/>
                  </a:lnTo>
                  <a:cubicBezTo>
                    <a:pt x="1765" y="941"/>
                    <a:pt x="1697" y="2094"/>
                    <a:pt x="1413" y="3264"/>
                  </a:cubicBezTo>
                  <a:cubicBezTo>
                    <a:pt x="1095" y="4576"/>
                    <a:pt x="504" y="5877"/>
                    <a:pt x="0" y="6841"/>
                  </a:cubicBezTo>
                  <a:lnTo>
                    <a:pt x="23140" y="13228"/>
                  </a:lnTo>
                  <a:cubicBezTo>
                    <a:pt x="25449" y="10320"/>
                    <a:pt x="24814" y="7169"/>
                    <a:pt x="24391" y="5854"/>
                  </a:cubicBezTo>
                  <a:lnTo>
                    <a:pt x="174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6" name="Google Shape;1940;p39">
              <a:extLst>
                <a:ext uri="{FF2B5EF4-FFF2-40B4-BE49-F238E27FC236}">
                  <a16:creationId xmlns:a16="http://schemas.microsoft.com/office/drawing/2014/main" id="{0DBBB3A1-82BE-6B15-E3CC-EAB65151A502}"/>
                </a:ext>
              </a:extLst>
            </p:cNvPr>
            <p:cNvSpPr/>
            <p:nvPr/>
          </p:nvSpPr>
          <p:spPr>
            <a:xfrm>
              <a:off x="7978679" y="2848251"/>
              <a:ext cx="315448" cy="73061"/>
            </a:xfrm>
            <a:custGeom>
              <a:avLst/>
              <a:gdLst/>
              <a:ahLst/>
              <a:cxnLst/>
              <a:rect l="l" t="t" r="r" b="b"/>
              <a:pathLst>
                <a:path w="12439" h="2881" extrusionOk="0">
                  <a:moveTo>
                    <a:pt x="249" y="0"/>
                  </a:moveTo>
                  <a:cubicBezTo>
                    <a:pt x="83" y="0"/>
                    <a:pt x="0" y="231"/>
                    <a:pt x="195" y="266"/>
                  </a:cubicBezTo>
                  <a:cubicBezTo>
                    <a:pt x="4205" y="1017"/>
                    <a:pt x="8147" y="2156"/>
                    <a:pt x="12154" y="2877"/>
                  </a:cubicBezTo>
                  <a:cubicBezTo>
                    <a:pt x="12167" y="2879"/>
                    <a:pt x="12180" y="2880"/>
                    <a:pt x="12192" y="2880"/>
                  </a:cubicBezTo>
                  <a:cubicBezTo>
                    <a:pt x="12365" y="2880"/>
                    <a:pt x="12438" y="2666"/>
                    <a:pt x="12245" y="2603"/>
                  </a:cubicBezTo>
                  <a:cubicBezTo>
                    <a:pt x="8422" y="1304"/>
                    <a:pt x="4252" y="679"/>
                    <a:pt x="279" y="3"/>
                  </a:cubicBezTo>
                  <a:cubicBezTo>
                    <a:pt x="269" y="1"/>
                    <a:pt x="259"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7" name="Google Shape;1941;p39">
              <a:extLst>
                <a:ext uri="{FF2B5EF4-FFF2-40B4-BE49-F238E27FC236}">
                  <a16:creationId xmlns:a16="http://schemas.microsoft.com/office/drawing/2014/main" id="{8DC788DB-FC44-3A39-E0B9-95E70A9ED03D}"/>
                </a:ext>
              </a:extLst>
            </p:cNvPr>
            <p:cNvSpPr/>
            <p:nvPr/>
          </p:nvSpPr>
          <p:spPr>
            <a:xfrm>
              <a:off x="7992322" y="2766138"/>
              <a:ext cx="381079" cy="91776"/>
            </a:xfrm>
            <a:custGeom>
              <a:avLst/>
              <a:gdLst/>
              <a:ahLst/>
              <a:cxnLst/>
              <a:rect l="l" t="t" r="r" b="b"/>
              <a:pathLst>
                <a:path w="15027" h="3619" extrusionOk="0">
                  <a:moveTo>
                    <a:pt x="249" y="0"/>
                  </a:moveTo>
                  <a:cubicBezTo>
                    <a:pt x="76" y="0"/>
                    <a:pt x="1" y="239"/>
                    <a:pt x="201" y="285"/>
                  </a:cubicBezTo>
                  <a:cubicBezTo>
                    <a:pt x="2622" y="861"/>
                    <a:pt x="5047" y="1432"/>
                    <a:pt x="7475" y="1989"/>
                  </a:cubicBezTo>
                  <a:cubicBezTo>
                    <a:pt x="9892" y="2548"/>
                    <a:pt x="12319" y="3237"/>
                    <a:pt x="14771" y="3616"/>
                  </a:cubicBezTo>
                  <a:cubicBezTo>
                    <a:pt x="14781" y="3618"/>
                    <a:pt x="14791" y="3619"/>
                    <a:pt x="14801" y="3619"/>
                  </a:cubicBezTo>
                  <a:cubicBezTo>
                    <a:pt x="14956" y="3619"/>
                    <a:pt x="15027" y="3426"/>
                    <a:pt x="14852" y="3373"/>
                  </a:cubicBezTo>
                  <a:cubicBezTo>
                    <a:pt x="12481" y="2639"/>
                    <a:pt x="10000" y="2203"/>
                    <a:pt x="7582" y="1649"/>
                  </a:cubicBezTo>
                  <a:cubicBezTo>
                    <a:pt x="5155" y="1090"/>
                    <a:pt x="2723" y="546"/>
                    <a:pt x="293" y="5"/>
                  </a:cubicBezTo>
                  <a:cubicBezTo>
                    <a:pt x="278" y="2"/>
                    <a:pt x="263"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8" name="Google Shape;1942;p39">
              <a:extLst>
                <a:ext uri="{FF2B5EF4-FFF2-40B4-BE49-F238E27FC236}">
                  <a16:creationId xmlns:a16="http://schemas.microsoft.com/office/drawing/2014/main" id="{60ECA8F3-E954-6119-7AD7-36B978E97DBC}"/>
                </a:ext>
              </a:extLst>
            </p:cNvPr>
            <p:cNvSpPr/>
            <p:nvPr/>
          </p:nvSpPr>
          <p:spPr>
            <a:xfrm>
              <a:off x="7866972" y="2409560"/>
              <a:ext cx="691379" cy="322549"/>
            </a:xfrm>
            <a:custGeom>
              <a:avLst/>
              <a:gdLst/>
              <a:ahLst/>
              <a:cxnLst/>
              <a:rect l="l" t="t" r="r" b="b"/>
              <a:pathLst>
                <a:path w="27263" h="12719" extrusionOk="0">
                  <a:moveTo>
                    <a:pt x="1475" y="0"/>
                  </a:moveTo>
                  <a:cubicBezTo>
                    <a:pt x="1424" y="0"/>
                    <a:pt x="1373" y="3"/>
                    <a:pt x="1323" y="14"/>
                  </a:cubicBezTo>
                  <a:cubicBezTo>
                    <a:pt x="640" y="115"/>
                    <a:pt x="758" y="1157"/>
                    <a:pt x="1451" y="1157"/>
                  </a:cubicBezTo>
                  <a:lnTo>
                    <a:pt x="22499" y="1157"/>
                  </a:lnTo>
                  <a:cubicBezTo>
                    <a:pt x="24581" y="1715"/>
                    <a:pt x="24906" y="2840"/>
                    <a:pt x="25015" y="4910"/>
                  </a:cubicBezTo>
                  <a:cubicBezTo>
                    <a:pt x="25149" y="7500"/>
                    <a:pt x="24132" y="10012"/>
                    <a:pt x="23577" y="11169"/>
                  </a:cubicBezTo>
                  <a:lnTo>
                    <a:pt x="524" y="7639"/>
                  </a:lnTo>
                  <a:cubicBezTo>
                    <a:pt x="510" y="7637"/>
                    <a:pt x="495" y="7636"/>
                    <a:pt x="481" y="7636"/>
                  </a:cubicBezTo>
                  <a:cubicBezTo>
                    <a:pt x="349" y="7636"/>
                    <a:pt x="229" y="7717"/>
                    <a:pt x="190" y="7848"/>
                  </a:cubicBezTo>
                  <a:lnTo>
                    <a:pt x="187" y="7859"/>
                  </a:lnTo>
                  <a:cubicBezTo>
                    <a:pt x="1" y="8447"/>
                    <a:pt x="386" y="9062"/>
                    <a:pt x="995" y="9157"/>
                  </a:cubicBezTo>
                  <a:lnTo>
                    <a:pt x="24372" y="12707"/>
                  </a:lnTo>
                  <a:cubicBezTo>
                    <a:pt x="24422" y="12715"/>
                    <a:pt x="24472" y="12718"/>
                    <a:pt x="24522" y="12718"/>
                  </a:cubicBezTo>
                  <a:cubicBezTo>
                    <a:pt x="24897" y="12718"/>
                    <a:pt x="25246" y="12509"/>
                    <a:pt x="25416" y="12169"/>
                  </a:cubicBezTo>
                  <a:cubicBezTo>
                    <a:pt x="26039" y="10928"/>
                    <a:pt x="27262" y="8065"/>
                    <a:pt x="27100" y="5018"/>
                  </a:cubicBezTo>
                  <a:cubicBezTo>
                    <a:pt x="26969" y="2530"/>
                    <a:pt x="26536" y="1208"/>
                    <a:pt x="26218" y="555"/>
                  </a:cubicBezTo>
                  <a:cubicBezTo>
                    <a:pt x="26049" y="214"/>
                    <a:pt x="25700" y="0"/>
                    <a:pt x="25319"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0" name="Google Shape;1943;p39">
              <a:extLst>
                <a:ext uri="{FF2B5EF4-FFF2-40B4-BE49-F238E27FC236}">
                  <a16:creationId xmlns:a16="http://schemas.microsoft.com/office/drawing/2014/main" id="{EBA4C34A-85DB-E9C8-01F2-17A607211A3D}"/>
                </a:ext>
              </a:extLst>
            </p:cNvPr>
            <p:cNvSpPr/>
            <p:nvPr/>
          </p:nvSpPr>
          <p:spPr>
            <a:xfrm>
              <a:off x="7900750" y="2438876"/>
              <a:ext cx="617050" cy="253926"/>
            </a:xfrm>
            <a:custGeom>
              <a:avLst/>
              <a:gdLst/>
              <a:ahLst/>
              <a:cxnLst/>
              <a:rect l="l" t="t" r="r" b="b"/>
              <a:pathLst>
                <a:path w="24332" h="10013" extrusionOk="0">
                  <a:moveTo>
                    <a:pt x="302" y="1"/>
                  </a:moveTo>
                  <a:cubicBezTo>
                    <a:pt x="583" y="1671"/>
                    <a:pt x="711" y="4031"/>
                    <a:pt x="1" y="6553"/>
                  </a:cubicBezTo>
                  <a:lnTo>
                    <a:pt x="22759" y="10013"/>
                  </a:lnTo>
                  <a:cubicBezTo>
                    <a:pt x="23314" y="8856"/>
                    <a:pt x="24331" y="6344"/>
                    <a:pt x="24197" y="3754"/>
                  </a:cubicBezTo>
                  <a:cubicBezTo>
                    <a:pt x="24122" y="2361"/>
                    <a:pt x="23953" y="1397"/>
                    <a:pt x="23777" y="745"/>
                  </a:cubicBezTo>
                  <a:cubicBezTo>
                    <a:pt x="23662" y="302"/>
                    <a:pt x="23253" y="1"/>
                    <a:pt x="22797" y="1"/>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1" name="Google Shape;1944;p39">
              <a:extLst>
                <a:ext uri="{FF2B5EF4-FFF2-40B4-BE49-F238E27FC236}">
                  <a16:creationId xmlns:a16="http://schemas.microsoft.com/office/drawing/2014/main" id="{B77FAB2E-4052-C45C-0C86-5B16D8B8955D}"/>
                </a:ext>
              </a:extLst>
            </p:cNvPr>
            <p:cNvSpPr/>
            <p:nvPr/>
          </p:nvSpPr>
          <p:spPr>
            <a:xfrm>
              <a:off x="7898772" y="2567828"/>
              <a:ext cx="456980" cy="35884"/>
            </a:xfrm>
            <a:custGeom>
              <a:avLst/>
              <a:gdLst/>
              <a:ahLst/>
              <a:cxnLst/>
              <a:rect l="l" t="t" r="r" b="b"/>
              <a:pathLst>
                <a:path w="18020" h="1415" extrusionOk="0">
                  <a:moveTo>
                    <a:pt x="139" y="1"/>
                  </a:moveTo>
                  <a:cubicBezTo>
                    <a:pt x="1" y="1"/>
                    <a:pt x="7" y="184"/>
                    <a:pt x="147" y="197"/>
                  </a:cubicBezTo>
                  <a:cubicBezTo>
                    <a:pt x="3101" y="468"/>
                    <a:pt x="6070" y="636"/>
                    <a:pt x="9032" y="836"/>
                  </a:cubicBezTo>
                  <a:cubicBezTo>
                    <a:pt x="11987" y="1036"/>
                    <a:pt x="14959" y="1354"/>
                    <a:pt x="17918" y="1415"/>
                  </a:cubicBezTo>
                  <a:cubicBezTo>
                    <a:pt x="17995" y="1415"/>
                    <a:pt x="18019" y="1303"/>
                    <a:pt x="17938" y="1293"/>
                  </a:cubicBezTo>
                  <a:cubicBezTo>
                    <a:pt x="15067" y="948"/>
                    <a:pt x="12149" y="843"/>
                    <a:pt x="9265" y="633"/>
                  </a:cubicBezTo>
                  <a:cubicBezTo>
                    <a:pt x="6229" y="407"/>
                    <a:pt x="3190" y="153"/>
                    <a:pt x="147" y="1"/>
                  </a:cubicBezTo>
                  <a:cubicBezTo>
                    <a:pt x="144" y="1"/>
                    <a:pt x="142" y="1"/>
                    <a:pt x="139"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2" name="Google Shape;1945;p39">
              <a:extLst>
                <a:ext uri="{FF2B5EF4-FFF2-40B4-BE49-F238E27FC236}">
                  <a16:creationId xmlns:a16="http://schemas.microsoft.com/office/drawing/2014/main" id="{92B9594E-1BDD-6B57-B1FC-BE059F0272BF}"/>
                </a:ext>
              </a:extLst>
            </p:cNvPr>
            <p:cNvSpPr/>
            <p:nvPr/>
          </p:nvSpPr>
          <p:spPr>
            <a:xfrm>
              <a:off x="7895095" y="2487692"/>
              <a:ext cx="318998" cy="21251"/>
            </a:xfrm>
            <a:custGeom>
              <a:avLst/>
              <a:gdLst/>
              <a:ahLst/>
              <a:cxnLst/>
              <a:rect l="l" t="t" r="r" b="b"/>
              <a:pathLst>
                <a:path w="12579" h="838" extrusionOk="0">
                  <a:moveTo>
                    <a:pt x="2680" y="1"/>
                  </a:moveTo>
                  <a:cubicBezTo>
                    <a:pt x="1821" y="1"/>
                    <a:pt x="965" y="12"/>
                    <a:pt x="116" y="34"/>
                  </a:cubicBezTo>
                  <a:cubicBezTo>
                    <a:pt x="0" y="37"/>
                    <a:pt x="0" y="182"/>
                    <a:pt x="116" y="185"/>
                  </a:cubicBezTo>
                  <a:cubicBezTo>
                    <a:pt x="4207" y="379"/>
                    <a:pt x="8298" y="672"/>
                    <a:pt x="12389" y="838"/>
                  </a:cubicBezTo>
                  <a:cubicBezTo>
                    <a:pt x="12392" y="838"/>
                    <a:pt x="12394" y="838"/>
                    <a:pt x="12396" y="838"/>
                  </a:cubicBezTo>
                  <a:cubicBezTo>
                    <a:pt x="12536" y="838"/>
                    <a:pt x="12579" y="628"/>
                    <a:pt x="12426" y="608"/>
                  </a:cubicBezTo>
                  <a:cubicBezTo>
                    <a:pt x="9233" y="167"/>
                    <a:pt x="5933" y="1"/>
                    <a:pt x="2680"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3" name="Google Shape;1946;p39">
              <a:extLst>
                <a:ext uri="{FF2B5EF4-FFF2-40B4-BE49-F238E27FC236}">
                  <a16:creationId xmlns:a16="http://schemas.microsoft.com/office/drawing/2014/main" id="{F3441026-5D86-74C6-D5D1-4E4F765ABADD}"/>
                </a:ext>
              </a:extLst>
            </p:cNvPr>
            <p:cNvSpPr/>
            <p:nvPr/>
          </p:nvSpPr>
          <p:spPr>
            <a:xfrm>
              <a:off x="7664049" y="2117345"/>
              <a:ext cx="766849" cy="280680"/>
            </a:xfrm>
            <a:custGeom>
              <a:avLst/>
              <a:gdLst/>
              <a:ahLst/>
              <a:cxnLst/>
              <a:rect l="l" t="t" r="r" b="b"/>
              <a:pathLst>
                <a:path w="30239" h="11068" extrusionOk="0">
                  <a:moveTo>
                    <a:pt x="3547" y="0"/>
                  </a:moveTo>
                  <a:cubicBezTo>
                    <a:pt x="3399" y="0"/>
                    <a:pt x="3265" y="67"/>
                    <a:pt x="3182" y="190"/>
                  </a:cubicBezTo>
                  <a:cubicBezTo>
                    <a:pt x="2540" y="1147"/>
                    <a:pt x="0" y="5440"/>
                    <a:pt x="3196" y="9552"/>
                  </a:cubicBezTo>
                  <a:cubicBezTo>
                    <a:pt x="3273" y="9650"/>
                    <a:pt x="3388" y="9714"/>
                    <a:pt x="3513" y="9721"/>
                  </a:cubicBezTo>
                  <a:cubicBezTo>
                    <a:pt x="5654" y="9836"/>
                    <a:pt x="24849" y="10874"/>
                    <a:pt x="28365" y="11067"/>
                  </a:cubicBezTo>
                  <a:cubicBezTo>
                    <a:pt x="28372" y="11067"/>
                    <a:pt x="28378" y="11068"/>
                    <a:pt x="28385" y="11068"/>
                  </a:cubicBezTo>
                  <a:cubicBezTo>
                    <a:pt x="28663" y="11068"/>
                    <a:pt x="28874" y="10814"/>
                    <a:pt x="28814" y="10536"/>
                  </a:cubicBezTo>
                  <a:cubicBezTo>
                    <a:pt x="28811" y="10532"/>
                    <a:pt x="28811" y="10529"/>
                    <a:pt x="28811" y="10526"/>
                  </a:cubicBezTo>
                  <a:cubicBezTo>
                    <a:pt x="28740" y="10195"/>
                    <a:pt x="28453" y="9955"/>
                    <a:pt x="28115" y="9934"/>
                  </a:cubicBezTo>
                  <a:lnTo>
                    <a:pt x="4014" y="8410"/>
                  </a:lnTo>
                  <a:cubicBezTo>
                    <a:pt x="2043" y="5549"/>
                    <a:pt x="3277" y="2641"/>
                    <a:pt x="4031" y="1350"/>
                  </a:cubicBezTo>
                  <a:lnTo>
                    <a:pt x="29210" y="1955"/>
                  </a:lnTo>
                  <a:cubicBezTo>
                    <a:pt x="29218" y="1955"/>
                    <a:pt x="29225" y="1955"/>
                    <a:pt x="29233" y="1955"/>
                  </a:cubicBezTo>
                  <a:cubicBezTo>
                    <a:pt x="29639" y="1955"/>
                    <a:pt x="30007" y="1694"/>
                    <a:pt x="30140" y="1306"/>
                  </a:cubicBezTo>
                  <a:cubicBezTo>
                    <a:pt x="30140" y="1302"/>
                    <a:pt x="30143" y="1302"/>
                    <a:pt x="30143" y="1299"/>
                  </a:cubicBezTo>
                  <a:cubicBezTo>
                    <a:pt x="30238" y="1022"/>
                    <a:pt x="30036" y="731"/>
                    <a:pt x="29741" y="721"/>
                  </a:cubicBezTo>
                  <a:lnTo>
                    <a:pt x="3557" y="0"/>
                  </a:lnTo>
                  <a:cubicBezTo>
                    <a:pt x="3554" y="0"/>
                    <a:pt x="3550" y="0"/>
                    <a:pt x="3547"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4" name="Google Shape;1947;p39">
              <a:extLst>
                <a:ext uri="{FF2B5EF4-FFF2-40B4-BE49-F238E27FC236}">
                  <a16:creationId xmlns:a16="http://schemas.microsoft.com/office/drawing/2014/main" id="{8EE92CAE-3458-1A3B-6F06-67034C730234}"/>
                </a:ext>
              </a:extLst>
            </p:cNvPr>
            <p:cNvSpPr/>
            <p:nvPr/>
          </p:nvSpPr>
          <p:spPr>
            <a:xfrm>
              <a:off x="7715832" y="2151555"/>
              <a:ext cx="670635" cy="211043"/>
            </a:xfrm>
            <a:custGeom>
              <a:avLst/>
              <a:gdLst/>
              <a:ahLst/>
              <a:cxnLst/>
              <a:rect l="l" t="t" r="r" b="b"/>
              <a:pathLst>
                <a:path w="26445" h="8322" extrusionOk="0">
                  <a:moveTo>
                    <a:pt x="1989" y="1"/>
                  </a:moveTo>
                  <a:cubicBezTo>
                    <a:pt x="1235" y="1292"/>
                    <a:pt x="1" y="4200"/>
                    <a:pt x="1972" y="7061"/>
                  </a:cubicBezTo>
                  <a:lnTo>
                    <a:pt x="25265" y="8322"/>
                  </a:lnTo>
                  <a:cubicBezTo>
                    <a:pt x="25085" y="6939"/>
                    <a:pt x="25032" y="5025"/>
                    <a:pt x="25636" y="3145"/>
                  </a:cubicBezTo>
                  <a:cubicBezTo>
                    <a:pt x="25965" y="2128"/>
                    <a:pt x="26232" y="1312"/>
                    <a:pt x="26444" y="677"/>
                  </a:cubicBezTo>
                  <a:lnTo>
                    <a:pt x="1989"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5" name="Google Shape;1948;p39">
              <a:extLst>
                <a:ext uri="{FF2B5EF4-FFF2-40B4-BE49-F238E27FC236}">
                  <a16:creationId xmlns:a16="http://schemas.microsoft.com/office/drawing/2014/main" id="{EBDE4EFC-1C98-E5BC-5F89-A3FE74DA0896}"/>
                </a:ext>
              </a:extLst>
            </p:cNvPr>
            <p:cNvSpPr/>
            <p:nvPr/>
          </p:nvSpPr>
          <p:spPr>
            <a:xfrm>
              <a:off x="7963108" y="2298715"/>
              <a:ext cx="390918" cy="29087"/>
            </a:xfrm>
            <a:custGeom>
              <a:avLst/>
              <a:gdLst/>
              <a:ahLst/>
              <a:cxnLst/>
              <a:rect l="l" t="t" r="r" b="b"/>
              <a:pathLst>
                <a:path w="15415" h="1147" extrusionOk="0">
                  <a:moveTo>
                    <a:pt x="2018" y="0"/>
                  </a:moveTo>
                  <a:cubicBezTo>
                    <a:pt x="1402" y="0"/>
                    <a:pt x="787" y="9"/>
                    <a:pt x="173" y="27"/>
                  </a:cubicBezTo>
                  <a:cubicBezTo>
                    <a:pt x="1" y="30"/>
                    <a:pt x="5" y="243"/>
                    <a:pt x="173" y="253"/>
                  </a:cubicBezTo>
                  <a:cubicBezTo>
                    <a:pt x="5191" y="618"/>
                    <a:pt x="10219" y="733"/>
                    <a:pt x="15240" y="1146"/>
                  </a:cubicBezTo>
                  <a:cubicBezTo>
                    <a:pt x="15245" y="1146"/>
                    <a:pt x="15250" y="1146"/>
                    <a:pt x="15255" y="1146"/>
                  </a:cubicBezTo>
                  <a:cubicBezTo>
                    <a:pt x="15415" y="1146"/>
                    <a:pt x="15404" y="925"/>
                    <a:pt x="15240" y="905"/>
                  </a:cubicBezTo>
                  <a:cubicBezTo>
                    <a:pt x="10892" y="428"/>
                    <a:pt x="6419" y="0"/>
                    <a:pt x="2018"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6" name="Google Shape;1949;p39">
              <a:extLst>
                <a:ext uri="{FF2B5EF4-FFF2-40B4-BE49-F238E27FC236}">
                  <a16:creationId xmlns:a16="http://schemas.microsoft.com/office/drawing/2014/main" id="{6D746421-9AE0-85EA-98A9-42136D6A01E7}"/>
                </a:ext>
              </a:extLst>
            </p:cNvPr>
            <p:cNvSpPr/>
            <p:nvPr/>
          </p:nvSpPr>
          <p:spPr>
            <a:xfrm>
              <a:off x="7852492" y="2246069"/>
              <a:ext cx="380318" cy="14354"/>
            </a:xfrm>
            <a:custGeom>
              <a:avLst/>
              <a:gdLst/>
              <a:ahLst/>
              <a:cxnLst/>
              <a:rect l="l" t="t" r="r" b="b"/>
              <a:pathLst>
                <a:path w="14997" h="566" extrusionOk="0">
                  <a:moveTo>
                    <a:pt x="2112" y="1"/>
                  </a:moveTo>
                  <a:cubicBezTo>
                    <a:pt x="1435" y="1"/>
                    <a:pt x="759" y="15"/>
                    <a:pt x="86" y="54"/>
                  </a:cubicBezTo>
                  <a:cubicBezTo>
                    <a:pt x="1" y="57"/>
                    <a:pt x="5" y="158"/>
                    <a:pt x="86" y="166"/>
                  </a:cubicBezTo>
                  <a:cubicBezTo>
                    <a:pt x="2527" y="415"/>
                    <a:pt x="5022" y="351"/>
                    <a:pt x="7474" y="409"/>
                  </a:cubicBezTo>
                  <a:cubicBezTo>
                    <a:pt x="9372" y="450"/>
                    <a:pt x="11286" y="565"/>
                    <a:pt x="13189" y="565"/>
                  </a:cubicBezTo>
                  <a:cubicBezTo>
                    <a:pt x="13748" y="565"/>
                    <a:pt x="14305" y="555"/>
                    <a:pt x="14861" y="531"/>
                  </a:cubicBezTo>
                  <a:cubicBezTo>
                    <a:pt x="14997" y="523"/>
                    <a:pt x="14993" y="361"/>
                    <a:pt x="14861" y="351"/>
                  </a:cubicBezTo>
                  <a:cubicBezTo>
                    <a:pt x="12416" y="135"/>
                    <a:pt x="9928" y="196"/>
                    <a:pt x="7474" y="141"/>
                  </a:cubicBezTo>
                  <a:cubicBezTo>
                    <a:pt x="5696" y="102"/>
                    <a:pt x="3899" y="1"/>
                    <a:pt x="2112"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7" name="Google Shape;1950;p39">
              <a:extLst>
                <a:ext uri="{FF2B5EF4-FFF2-40B4-BE49-F238E27FC236}">
                  <a16:creationId xmlns:a16="http://schemas.microsoft.com/office/drawing/2014/main" id="{EB78092D-4147-B1E7-6E0A-F814ED37535A}"/>
                </a:ext>
              </a:extLst>
            </p:cNvPr>
            <p:cNvSpPr/>
            <p:nvPr/>
          </p:nvSpPr>
          <p:spPr>
            <a:xfrm>
              <a:off x="7964047" y="2181225"/>
              <a:ext cx="412829" cy="25410"/>
            </a:xfrm>
            <a:custGeom>
              <a:avLst/>
              <a:gdLst/>
              <a:ahLst/>
              <a:cxnLst/>
              <a:rect l="l" t="t" r="r" b="b"/>
              <a:pathLst>
                <a:path w="16279" h="1002" extrusionOk="0">
                  <a:moveTo>
                    <a:pt x="133" y="0"/>
                  </a:moveTo>
                  <a:cubicBezTo>
                    <a:pt x="35" y="0"/>
                    <a:pt x="1" y="142"/>
                    <a:pt x="106" y="159"/>
                  </a:cubicBezTo>
                  <a:cubicBezTo>
                    <a:pt x="5357" y="961"/>
                    <a:pt x="10814" y="964"/>
                    <a:pt x="16112" y="1001"/>
                  </a:cubicBezTo>
                  <a:cubicBezTo>
                    <a:pt x="16113" y="1001"/>
                    <a:pt x="16114" y="1001"/>
                    <a:pt x="16116" y="1001"/>
                  </a:cubicBezTo>
                  <a:cubicBezTo>
                    <a:pt x="16278" y="1001"/>
                    <a:pt x="16277" y="785"/>
                    <a:pt x="16112" y="781"/>
                  </a:cubicBezTo>
                  <a:cubicBezTo>
                    <a:pt x="10776" y="670"/>
                    <a:pt x="5461" y="126"/>
                    <a:pt x="133"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8" name="Google Shape;1951;p39">
              <a:extLst>
                <a:ext uri="{FF2B5EF4-FFF2-40B4-BE49-F238E27FC236}">
                  <a16:creationId xmlns:a16="http://schemas.microsoft.com/office/drawing/2014/main" id="{24275220-A784-663C-F013-D0A83A5B63DD}"/>
                </a:ext>
              </a:extLst>
            </p:cNvPr>
            <p:cNvSpPr/>
            <p:nvPr/>
          </p:nvSpPr>
          <p:spPr>
            <a:xfrm>
              <a:off x="7487220" y="1771621"/>
              <a:ext cx="688640" cy="387977"/>
            </a:xfrm>
            <a:custGeom>
              <a:avLst/>
              <a:gdLst/>
              <a:ahLst/>
              <a:cxnLst/>
              <a:rect l="l" t="t" r="r" b="b"/>
              <a:pathLst>
                <a:path w="27155" h="15299" extrusionOk="0">
                  <a:moveTo>
                    <a:pt x="24061" y="0"/>
                  </a:moveTo>
                  <a:cubicBezTo>
                    <a:pt x="24031" y="0"/>
                    <a:pt x="24001" y="5"/>
                    <a:pt x="23969" y="14"/>
                  </a:cubicBezTo>
                  <a:lnTo>
                    <a:pt x="1776" y="6581"/>
                  </a:lnTo>
                  <a:cubicBezTo>
                    <a:pt x="1278" y="6726"/>
                    <a:pt x="900" y="7132"/>
                    <a:pt x="775" y="7632"/>
                  </a:cubicBezTo>
                  <a:cubicBezTo>
                    <a:pt x="0" y="10705"/>
                    <a:pt x="1968" y="13589"/>
                    <a:pt x="2979" y="14817"/>
                  </a:cubicBezTo>
                  <a:cubicBezTo>
                    <a:pt x="3232" y="15126"/>
                    <a:pt x="3602" y="15298"/>
                    <a:pt x="3990" y="15298"/>
                  </a:cubicBezTo>
                  <a:cubicBezTo>
                    <a:pt x="4090" y="15298"/>
                    <a:pt x="4191" y="15287"/>
                    <a:pt x="4291" y="15263"/>
                  </a:cubicBezTo>
                  <a:cubicBezTo>
                    <a:pt x="7841" y="14418"/>
                    <a:pt x="22863" y="10847"/>
                    <a:pt x="26830" y="9904"/>
                  </a:cubicBezTo>
                  <a:cubicBezTo>
                    <a:pt x="27120" y="9836"/>
                    <a:pt x="27155" y="9448"/>
                    <a:pt x="26891" y="9315"/>
                  </a:cubicBezTo>
                  <a:cubicBezTo>
                    <a:pt x="26810" y="9275"/>
                    <a:pt x="26732" y="9234"/>
                    <a:pt x="26654" y="9190"/>
                  </a:cubicBezTo>
                  <a:cubicBezTo>
                    <a:pt x="26331" y="9007"/>
                    <a:pt x="25967" y="8917"/>
                    <a:pt x="25600" y="8917"/>
                  </a:cubicBezTo>
                  <a:cubicBezTo>
                    <a:pt x="25426" y="8917"/>
                    <a:pt x="25251" y="8938"/>
                    <a:pt x="25079" y="8978"/>
                  </a:cubicBezTo>
                  <a:lnTo>
                    <a:pt x="4007" y="13955"/>
                  </a:lnTo>
                  <a:cubicBezTo>
                    <a:pt x="4004" y="13955"/>
                    <a:pt x="4001" y="13955"/>
                    <a:pt x="3997" y="13951"/>
                  </a:cubicBezTo>
                  <a:cubicBezTo>
                    <a:pt x="3185" y="12960"/>
                    <a:pt x="1414" y="10425"/>
                    <a:pt x="2083" y="7899"/>
                  </a:cubicBezTo>
                  <a:cubicBezTo>
                    <a:pt x="2086" y="7895"/>
                    <a:pt x="2110" y="7875"/>
                    <a:pt x="2147" y="7865"/>
                  </a:cubicBezTo>
                  <a:lnTo>
                    <a:pt x="23283" y="1529"/>
                  </a:lnTo>
                  <a:cubicBezTo>
                    <a:pt x="23817" y="1370"/>
                    <a:pt x="24230" y="937"/>
                    <a:pt x="24365" y="393"/>
                  </a:cubicBezTo>
                  <a:cubicBezTo>
                    <a:pt x="24415" y="188"/>
                    <a:pt x="24256" y="0"/>
                    <a:pt x="24061"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9" name="Google Shape;1952;p39">
              <a:extLst>
                <a:ext uri="{FF2B5EF4-FFF2-40B4-BE49-F238E27FC236}">
                  <a16:creationId xmlns:a16="http://schemas.microsoft.com/office/drawing/2014/main" id="{B7A7442B-9FA5-C84F-54A9-31CC3D30EDAD}"/>
                </a:ext>
              </a:extLst>
            </p:cNvPr>
            <p:cNvSpPr/>
            <p:nvPr/>
          </p:nvSpPr>
          <p:spPr>
            <a:xfrm>
              <a:off x="7523052" y="1816634"/>
              <a:ext cx="583195" cy="308880"/>
            </a:xfrm>
            <a:custGeom>
              <a:avLst/>
              <a:gdLst/>
              <a:ahLst/>
              <a:cxnLst/>
              <a:rect l="l" t="t" r="r" b="b"/>
              <a:pathLst>
                <a:path w="22997" h="12180" extrusionOk="0">
                  <a:moveTo>
                    <a:pt x="21323" y="0"/>
                  </a:moveTo>
                  <a:cubicBezTo>
                    <a:pt x="21322" y="0"/>
                    <a:pt x="21320" y="0"/>
                    <a:pt x="21319" y="1"/>
                  </a:cubicBezTo>
                  <a:lnTo>
                    <a:pt x="734" y="6090"/>
                  </a:lnTo>
                  <a:cubicBezTo>
                    <a:pt x="697" y="6100"/>
                    <a:pt x="673" y="6120"/>
                    <a:pt x="670" y="6124"/>
                  </a:cubicBezTo>
                  <a:cubicBezTo>
                    <a:pt x="1" y="8650"/>
                    <a:pt x="1772" y="11185"/>
                    <a:pt x="2584" y="12176"/>
                  </a:cubicBezTo>
                  <a:cubicBezTo>
                    <a:pt x="2588" y="12180"/>
                    <a:pt x="2591" y="12180"/>
                    <a:pt x="2594" y="12180"/>
                  </a:cubicBezTo>
                  <a:lnTo>
                    <a:pt x="22986" y="7334"/>
                  </a:lnTo>
                  <a:cubicBezTo>
                    <a:pt x="22992" y="7331"/>
                    <a:pt x="22996" y="7321"/>
                    <a:pt x="22992" y="7314"/>
                  </a:cubicBezTo>
                  <a:cubicBezTo>
                    <a:pt x="21085" y="5187"/>
                    <a:pt x="21062" y="2097"/>
                    <a:pt x="21333" y="11"/>
                  </a:cubicBezTo>
                  <a:cubicBezTo>
                    <a:pt x="21335" y="5"/>
                    <a:pt x="21329" y="0"/>
                    <a:pt x="21323" y="0"/>
                  </a:cubicBez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0" name="Google Shape;1953;p39">
              <a:extLst>
                <a:ext uri="{FF2B5EF4-FFF2-40B4-BE49-F238E27FC236}">
                  <a16:creationId xmlns:a16="http://schemas.microsoft.com/office/drawing/2014/main" id="{9CC6D550-2072-8363-D24A-06CBBFD90165}"/>
                </a:ext>
              </a:extLst>
            </p:cNvPr>
            <p:cNvSpPr/>
            <p:nvPr/>
          </p:nvSpPr>
          <p:spPr>
            <a:xfrm>
              <a:off x="7642468" y="1965113"/>
              <a:ext cx="404384" cy="105876"/>
            </a:xfrm>
            <a:custGeom>
              <a:avLst/>
              <a:gdLst/>
              <a:ahLst/>
              <a:cxnLst/>
              <a:rect l="l" t="t" r="r" b="b"/>
              <a:pathLst>
                <a:path w="15946" h="4175" extrusionOk="0">
                  <a:moveTo>
                    <a:pt x="15728" y="0"/>
                  </a:moveTo>
                  <a:cubicBezTo>
                    <a:pt x="15714" y="0"/>
                    <a:pt x="15700" y="2"/>
                    <a:pt x="15684" y="6"/>
                  </a:cubicBezTo>
                  <a:cubicBezTo>
                    <a:pt x="13091" y="644"/>
                    <a:pt x="10511" y="1365"/>
                    <a:pt x="7922" y="2020"/>
                  </a:cubicBezTo>
                  <a:cubicBezTo>
                    <a:pt x="5335" y="2676"/>
                    <a:pt x="2708" y="3231"/>
                    <a:pt x="141" y="3971"/>
                  </a:cubicBezTo>
                  <a:cubicBezTo>
                    <a:pt x="1" y="4012"/>
                    <a:pt x="54" y="4174"/>
                    <a:pt x="178" y="4174"/>
                  </a:cubicBezTo>
                  <a:cubicBezTo>
                    <a:pt x="188" y="4174"/>
                    <a:pt x="198" y="4173"/>
                    <a:pt x="209" y="4171"/>
                  </a:cubicBezTo>
                  <a:cubicBezTo>
                    <a:pt x="5422" y="3187"/>
                    <a:pt x="10674" y="1743"/>
                    <a:pt x="15769" y="259"/>
                  </a:cubicBezTo>
                  <a:cubicBezTo>
                    <a:pt x="15946" y="209"/>
                    <a:pt x="15881" y="0"/>
                    <a:pt x="15728"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1" name="Google Shape;1954;p39">
              <a:extLst>
                <a:ext uri="{FF2B5EF4-FFF2-40B4-BE49-F238E27FC236}">
                  <a16:creationId xmlns:a16="http://schemas.microsoft.com/office/drawing/2014/main" id="{F2E4A552-F74F-FC2F-4F5B-6814E3E1091B}"/>
                </a:ext>
              </a:extLst>
            </p:cNvPr>
            <p:cNvSpPr/>
            <p:nvPr/>
          </p:nvSpPr>
          <p:spPr>
            <a:xfrm>
              <a:off x="7634632" y="1950100"/>
              <a:ext cx="306268" cy="80948"/>
            </a:xfrm>
            <a:custGeom>
              <a:avLst/>
              <a:gdLst/>
              <a:ahLst/>
              <a:cxnLst/>
              <a:rect l="l" t="t" r="r" b="b"/>
              <a:pathLst>
                <a:path w="12077" h="3192" extrusionOk="0">
                  <a:moveTo>
                    <a:pt x="11930" y="0"/>
                  </a:moveTo>
                  <a:cubicBezTo>
                    <a:pt x="11923" y="0"/>
                    <a:pt x="11916" y="1"/>
                    <a:pt x="11908" y="2"/>
                  </a:cubicBezTo>
                  <a:cubicBezTo>
                    <a:pt x="7955" y="756"/>
                    <a:pt x="4054" y="1963"/>
                    <a:pt x="159" y="2964"/>
                  </a:cubicBezTo>
                  <a:cubicBezTo>
                    <a:pt x="0" y="3004"/>
                    <a:pt x="58" y="3192"/>
                    <a:pt x="191" y="3192"/>
                  </a:cubicBezTo>
                  <a:cubicBezTo>
                    <a:pt x="203" y="3192"/>
                    <a:pt x="216" y="3190"/>
                    <a:pt x="229" y="3187"/>
                  </a:cubicBezTo>
                  <a:cubicBezTo>
                    <a:pt x="4128" y="2204"/>
                    <a:pt x="8135" y="1399"/>
                    <a:pt x="11963" y="168"/>
                  </a:cubicBezTo>
                  <a:cubicBezTo>
                    <a:pt x="12076" y="130"/>
                    <a:pt x="12033" y="0"/>
                    <a:pt x="1193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5" name="Google Shape;1955;p39">
              <a:extLst>
                <a:ext uri="{FF2B5EF4-FFF2-40B4-BE49-F238E27FC236}">
                  <a16:creationId xmlns:a16="http://schemas.microsoft.com/office/drawing/2014/main" id="{A8EEDE76-A69C-7835-75FE-F545091D23F6}"/>
                </a:ext>
              </a:extLst>
            </p:cNvPr>
            <p:cNvSpPr/>
            <p:nvPr/>
          </p:nvSpPr>
          <p:spPr>
            <a:xfrm>
              <a:off x="7464118" y="1640285"/>
              <a:ext cx="699443" cy="306927"/>
            </a:xfrm>
            <a:custGeom>
              <a:avLst/>
              <a:gdLst/>
              <a:ahLst/>
              <a:cxnLst/>
              <a:rect l="l" t="t" r="r" b="b"/>
              <a:pathLst>
                <a:path w="27581" h="12103" extrusionOk="0">
                  <a:moveTo>
                    <a:pt x="24528" y="0"/>
                  </a:moveTo>
                  <a:cubicBezTo>
                    <a:pt x="24432" y="0"/>
                    <a:pt x="24336" y="8"/>
                    <a:pt x="24240" y="23"/>
                  </a:cubicBezTo>
                  <a:lnTo>
                    <a:pt x="302" y="3793"/>
                  </a:lnTo>
                  <a:cubicBezTo>
                    <a:pt x="68" y="3827"/>
                    <a:pt x="1" y="4132"/>
                    <a:pt x="200" y="4260"/>
                  </a:cubicBezTo>
                  <a:lnTo>
                    <a:pt x="207" y="4266"/>
                  </a:lnTo>
                  <a:cubicBezTo>
                    <a:pt x="730" y="4614"/>
                    <a:pt x="1343" y="4796"/>
                    <a:pt x="1965" y="4796"/>
                  </a:cubicBezTo>
                  <a:cubicBezTo>
                    <a:pt x="2124" y="4796"/>
                    <a:pt x="2283" y="4785"/>
                    <a:pt x="2441" y="4761"/>
                  </a:cubicBezTo>
                  <a:lnTo>
                    <a:pt x="23489" y="1562"/>
                  </a:lnTo>
                  <a:cubicBezTo>
                    <a:pt x="23575" y="1549"/>
                    <a:pt x="23660" y="1543"/>
                    <a:pt x="23745" y="1543"/>
                  </a:cubicBezTo>
                  <a:cubicBezTo>
                    <a:pt x="24335" y="1543"/>
                    <a:pt x="24896" y="1846"/>
                    <a:pt x="25200" y="2367"/>
                  </a:cubicBezTo>
                  <a:cubicBezTo>
                    <a:pt x="25532" y="2928"/>
                    <a:pt x="25839" y="3716"/>
                    <a:pt x="25958" y="4777"/>
                  </a:cubicBezTo>
                  <a:cubicBezTo>
                    <a:pt x="26055" y="5653"/>
                    <a:pt x="25464" y="6461"/>
                    <a:pt x="24599" y="6634"/>
                  </a:cubicBezTo>
                  <a:cubicBezTo>
                    <a:pt x="20311" y="7482"/>
                    <a:pt x="7365" y="10048"/>
                    <a:pt x="3886" y="10738"/>
                  </a:cubicBezTo>
                  <a:cubicBezTo>
                    <a:pt x="3351" y="10843"/>
                    <a:pt x="2928" y="11245"/>
                    <a:pt x="2790" y="11769"/>
                  </a:cubicBezTo>
                  <a:lnTo>
                    <a:pt x="2790" y="11776"/>
                  </a:lnTo>
                  <a:cubicBezTo>
                    <a:pt x="2744" y="11945"/>
                    <a:pt x="2870" y="12102"/>
                    <a:pt x="3035" y="12102"/>
                  </a:cubicBezTo>
                  <a:cubicBezTo>
                    <a:pt x="3052" y="12102"/>
                    <a:pt x="3070" y="12101"/>
                    <a:pt x="3087" y="12097"/>
                  </a:cubicBezTo>
                  <a:lnTo>
                    <a:pt x="25775" y="7695"/>
                  </a:lnTo>
                  <a:cubicBezTo>
                    <a:pt x="26816" y="7495"/>
                    <a:pt x="27581" y="6582"/>
                    <a:pt x="27574" y="5524"/>
                  </a:cubicBezTo>
                  <a:cubicBezTo>
                    <a:pt x="27553" y="2857"/>
                    <a:pt x="26546" y="1315"/>
                    <a:pt x="25809" y="541"/>
                  </a:cubicBezTo>
                  <a:cubicBezTo>
                    <a:pt x="25473" y="189"/>
                    <a:pt x="25007" y="0"/>
                    <a:pt x="24528"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6" name="Google Shape;1956;p39">
              <a:extLst>
                <a:ext uri="{FF2B5EF4-FFF2-40B4-BE49-F238E27FC236}">
                  <a16:creationId xmlns:a16="http://schemas.microsoft.com/office/drawing/2014/main" id="{1D25BD3A-9D57-9F13-6359-5A9288BA18DE}"/>
                </a:ext>
              </a:extLst>
            </p:cNvPr>
            <p:cNvSpPr/>
            <p:nvPr/>
          </p:nvSpPr>
          <p:spPr>
            <a:xfrm>
              <a:off x="7527236" y="1678400"/>
              <a:ext cx="596965" cy="230620"/>
            </a:xfrm>
            <a:custGeom>
              <a:avLst/>
              <a:gdLst/>
              <a:ahLst/>
              <a:cxnLst/>
              <a:rect l="l" t="t" r="r" b="b"/>
              <a:pathLst>
                <a:path w="23540" h="9094" extrusionOk="0">
                  <a:moveTo>
                    <a:pt x="21503" y="0"/>
                  </a:moveTo>
                  <a:cubicBezTo>
                    <a:pt x="21439" y="0"/>
                    <a:pt x="21375" y="5"/>
                    <a:pt x="21311" y="15"/>
                  </a:cubicBezTo>
                  <a:lnTo>
                    <a:pt x="0" y="3369"/>
                  </a:lnTo>
                  <a:cubicBezTo>
                    <a:pt x="470" y="3951"/>
                    <a:pt x="910" y="4667"/>
                    <a:pt x="1210" y="5536"/>
                  </a:cubicBezTo>
                  <a:cubicBezTo>
                    <a:pt x="1664" y="6838"/>
                    <a:pt x="1725" y="8086"/>
                    <a:pt x="1640" y="9093"/>
                  </a:cubicBezTo>
                  <a:lnTo>
                    <a:pt x="22528" y="5043"/>
                  </a:lnTo>
                  <a:cubicBezTo>
                    <a:pt x="23124" y="4928"/>
                    <a:pt x="23540" y="4386"/>
                    <a:pt x="23510" y="3781"/>
                  </a:cubicBezTo>
                  <a:cubicBezTo>
                    <a:pt x="23428" y="2169"/>
                    <a:pt x="22924" y="1117"/>
                    <a:pt x="22461" y="478"/>
                  </a:cubicBezTo>
                  <a:cubicBezTo>
                    <a:pt x="22238" y="169"/>
                    <a:pt x="21878" y="0"/>
                    <a:pt x="21503" y="0"/>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7" name="Google Shape;1957;p39">
              <a:extLst>
                <a:ext uri="{FF2B5EF4-FFF2-40B4-BE49-F238E27FC236}">
                  <a16:creationId xmlns:a16="http://schemas.microsoft.com/office/drawing/2014/main" id="{90658DBF-BDC6-2417-788C-4652FBA8B218}"/>
                </a:ext>
              </a:extLst>
            </p:cNvPr>
            <p:cNvSpPr/>
            <p:nvPr/>
          </p:nvSpPr>
          <p:spPr>
            <a:xfrm>
              <a:off x="7628546" y="1779381"/>
              <a:ext cx="411257" cy="84422"/>
            </a:xfrm>
            <a:custGeom>
              <a:avLst/>
              <a:gdLst/>
              <a:ahLst/>
              <a:cxnLst/>
              <a:rect l="l" t="t" r="r" b="b"/>
              <a:pathLst>
                <a:path w="16217" h="3329" extrusionOk="0">
                  <a:moveTo>
                    <a:pt x="16058" y="1"/>
                  </a:moveTo>
                  <a:cubicBezTo>
                    <a:pt x="16050" y="1"/>
                    <a:pt x="16042" y="1"/>
                    <a:pt x="16033" y="3"/>
                  </a:cubicBezTo>
                  <a:cubicBezTo>
                    <a:pt x="10714" y="950"/>
                    <a:pt x="5447" y="2194"/>
                    <a:pt x="129" y="3155"/>
                  </a:cubicBezTo>
                  <a:cubicBezTo>
                    <a:pt x="1" y="3177"/>
                    <a:pt x="53" y="3328"/>
                    <a:pt x="165" y="3328"/>
                  </a:cubicBezTo>
                  <a:cubicBezTo>
                    <a:pt x="171" y="3328"/>
                    <a:pt x="178" y="3328"/>
                    <a:pt x="185" y="3327"/>
                  </a:cubicBezTo>
                  <a:cubicBezTo>
                    <a:pt x="5488" y="2471"/>
                    <a:pt x="10904" y="1602"/>
                    <a:pt x="16090" y="179"/>
                  </a:cubicBezTo>
                  <a:cubicBezTo>
                    <a:pt x="16217" y="144"/>
                    <a:pt x="16167" y="1"/>
                    <a:pt x="16058"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8" name="Google Shape;1958;p39">
              <a:extLst>
                <a:ext uri="{FF2B5EF4-FFF2-40B4-BE49-F238E27FC236}">
                  <a16:creationId xmlns:a16="http://schemas.microsoft.com/office/drawing/2014/main" id="{F6D65991-C6DC-EB1C-66D4-8730E307C5E6}"/>
                </a:ext>
              </a:extLst>
            </p:cNvPr>
            <p:cNvSpPr/>
            <p:nvPr/>
          </p:nvSpPr>
          <p:spPr>
            <a:xfrm>
              <a:off x="7617692" y="1714765"/>
              <a:ext cx="457639" cy="91092"/>
            </a:xfrm>
            <a:custGeom>
              <a:avLst/>
              <a:gdLst/>
              <a:ahLst/>
              <a:cxnLst/>
              <a:rect l="l" t="t" r="r" b="b"/>
              <a:pathLst>
                <a:path w="18046" h="3592" extrusionOk="0">
                  <a:moveTo>
                    <a:pt x="17859" y="1"/>
                  </a:moveTo>
                  <a:cubicBezTo>
                    <a:pt x="17852" y="1"/>
                    <a:pt x="17844" y="1"/>
                    <a:pt x="17837" y="2"/>
                  </a:cubicBezTo>
                  <a:cubicBezTo>
                    <a:pt x="11903" y="823"/>
                    <a:pt x="6010" y="2240"/>
                    <a:pt x="137" y="3400"/>
                  </a:cubicBezTo>
                  <a:cubicBezTo>
                    <a:pt x="1" y="3429"/>
                    <a:pt x="55" y="3592"/>
                    <a:pt x="174" y="3592"/>
                  </a:cubicBezTo>
                  <a:cubicBezTo>
                    <a:pt x="182" y="3592"/>
                    <a:pt x="190" y="3591"/>
                    <a:pt x="198" y="3590"/>
                  </a:cubicBezTo>
                  <a:cubicBezTo>
                    <a:pt x="6084" y="2494"/>
                    <a:pt x="12086" y="1632"/>
                    <a:pt x="17898" y="198"/>
                  </a:cubicBezTo>
                  <a:cubicBezTo>
                    <a:pt x="18045" y="163"/>
                    <a:pt x="17983" y="1"/>
                    <a:pt x="17859"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9" name="Google Shape;1959;p39">
              <a:extLst>
                <a:ext uri="{FF2B5EF4-FFF2-40B4-BE49-F238E27FC236}">
                  <a16:creationId xmlns:a16="http://schemas.microsoft.com/office/drawing/2014/main" id="{F00F51FE-CC05-708C-2ADE-97F7EEF09033}"/>
                </a:ext>
              </a:extLst>
            </p:cNvPr>
            <p:cNvSpPr/>
            <p:nvPr/>
          </p:nvSpPr>
          <p:spPr>
            <a:xfrm>
              <a:off x="7755620" y="3202090"/>
              <a:ext cx="785615" cy="487564"/>
            </a:xfrm>
            <a:custGeom>
              <a:avLst/>
              <a:gdLst/>
              <a:ahLst/>
              <a:cxnLst/>
              <a:rect l="l" t="t" r="r" b="b"/>
              <a:pathLst>
                <a:path w="30979" h="19226" extrusionOk="0">
                  <a:moveTo>
                    <a:pt x="3210" y="1"/>
                  </a:moveTo>
                  <a:cubicBezTo>
                    <a:pt x="3055" y="1"/>
                    <a:pt x="2918" y="124"/>
                    <a:pt x="2915" y="288"/>
                  </a:cubicBezTo>
                  <a:cubicBezTo>
                    <a:pt x="2912" y="514"/>
                    <a:pt x="2905" y="853"/>
                    <a:pt x="2892" y="1258"/>
                  </a:cubicBezTo>
                  <a:lnTo>
                    <a:pt x="29037" y="9028"/>
                  </a:lnTo>
                  <a:cubicBezTo>
                    <a:pt x="29373" y="9126"/>
                    <a:pt x="29596" y="9451"/>
                    <a:pt x="29569" y="9799"/>
                  </a:cubicBezTo>
                  <a:cubicBezTo>
                    <a:pt x="29468" y="11101"/>
                    <a:pt x="29132" y="12578"/>
                    <a:pt x="28575" y="14188"/>
                  </a:cubicBezTo>
                  <a:cubicBezTo>
                    <a:pt x="27645" y="16865"/>
                    <a:pt x="26732" y="17630"/>
                    <a:pt x="26387" y="17833"/>
                  </a:cubicBezTo>
                  <a:lnTo>
                    <a:pt x="440" y="10834"/>
                  </a:lnTo>
                  <a:cubicBezTo>
                    <a:pt x="311" y="11057"/>
                    <a:pt x="194" y="11249"/>
                    <a:pt x="105" y="11395"/>
                  </a:cubicBezTo>
                  <a:cubicBezTo>
                    <a:pt x="1" y="11561"/>
                    <a:pt x="88" y="11780"/>
                    <a:pt x="278" y="11831"/>
                  </a:cubicBezTo>
                  <a:lnTo>
                    <a:pt x="26397" y="19225"/>
                  </a:lnTo>
                  <a:cubicBezTo>
                    <a:pt x="26397" y="19225"/>
                    <a:pt x="26397" y="19225"/>
                    <a:pt x="26397" y="19225"/>
                  </a:cubicBezTo>
                  <a:cubicBezTo>
                    <a:pt x="26424" y="19225"/>
                    <a:pt x="28248" y="19208"/>
                    <a:pt x="29836" y="14627"/>
                  </a:cubicBezTo>
                  <a:cubicBezTo>
                    <a:pt x="30424" y="12933"/>
                    <a:pt x="30789" y="11344"/>
                    <a:pt x="30904" y="9904"/>
                  </a:cubicBezTo>
                  <a:cubicBezTo>
                    <a:pt x="30979" y="8924"/>
                    <a:pt x="30360" y="8024"/>
                    <a:pt x="29416" y="7747"/>
                  </a:cubicBezTo>
                  <a:lnTo>
                    <a:pt x="3284" y="10"/>
                  </a:lnTo>
                  <a:cubicBezTo>
                    <a:pt x="3259" y="4"/>
                    <a:pt x="3234" y="1"/>
                    <a:pt x="3210"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0" name="Google Shape;1960;p39">
              <a:extLst>
                <a:ext uri="{FF2B5EF4-FFF2-40B4-BE49-F238E27FC236}">
                  <a16:creationId xmlns:a16="http://schemas.microsoft.com/office/drawing/2014/main" id="{22A6E1C9-9D43-7F39-B899-1B28936608A4}"/>
                </a:ext>
              </a:extLst>
            </p:cNvPr>
            <p:cNvSpPr/>
            <p:nvPr/>
          </p:nvSpPr>
          <p:spPr>
            <a:xfrm>
              <a:off x="7804589" y="3244618"/>
              <a:ext cx="701573" cy="409710"/>
            </a:xfrm>
            <a:custGeom>
              <a:avLst/>
              <a:gdLst/>
              <a:ahLst/>
              <a:cxnLst/>
              <a:rect l="l" t="t" r="r" b="b"/>
              <a:pathLst>
                <a:path w="27665" h="16156" extrusionOk="0">
                  <a:moveTo>
                    <a:pt x="2279" y="0"/>
                  </a:moveTo>
                  <a:cubicBezTo>
                    <a:pt x="2239" y="941"/>
                    <a:pt x="2161" y="2205"/>
                    <a:pt x="2005" y="3622"/>
                  </a:cubicBezTo>
                  <a:cubicBezTo>
                    <a:pt x="1788" y="5624"/>
                    <a:pt x="791" y="7787"/>
                    <a:pt x="0" y="9235"/>
                  </a:cubicBezTo>
                  <a:lnTo>
                    <a:pt x="24456" y="16156"/>
                  </a:lnTo>
                  <a:cubicBezTo>
                    <a:pt x="24801" y="15953"/>
                    <a:pt x="25714" y="15188"/>
                    <a:pt x="26644" y="12511"/>
                  </a:cubicBezTo>
                  <a:cubicBezTo>
                    <a:pt x="27201" y="10901"/>
                    <a:pt x="27537" y="9424"/>
                    <a:pt x="27638" y="8122"/>
                  </a:cubicBezTo>
                  <a:cubicBezTo>
                    <a:pt x="27665" y="7774"/>
                    <a:pt x="27442" y="7449"/>
                    <a:pt x="27106" y="7351"/>
                  </a:cubicBezTo>
                  <a:lnTo>
                    <a:pt x="2279" y="0"/>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1" name="Google Shape;1961;p39">
              <a:extLst>
                <a:ext uri="{FF2B5EF4-FFF2-40B4-BE49-F238E27FC236}">
                  <a16:creationId xmlns:a16="http://schemas.microsoft.com/office/drawing/2014/main" id="{89EF7D43-5C9F-9B02-88DB-D82E180BEFFB}"/>
                </a:ext>
              </a:extLst>
            </p:cNvPr>
            <p:cNvSpPr/>
            <p:nvPr/>
          </p:nvSpPr>
          <p:spPr>
            <a:xfrm>
              <a:off x="7838088" y="3425836"/>
              <a:ext cx="407301" cy="109477"/>
            </a:xfrm>
            <a:custGeom>
              <a:avLst/>
              <a:gdLst/>
              <a:ahLst/>
              <a:cxnLst/>
              <a:rect l="l" t="t" r="r" b="b"/>
              <a:pathLst>
                <a:path w="16061" h="4317" extrusionOk="0">
                  <a:moveTo>
                    <a:pt x="190" y="0"/>
                  </a:moveTo>
                  <a:cubicBezTo>
                    <a:pt x="61" y="0"/>
                    <a:pt x="0" y="173"/>
                    <a:pt x="147" y="202"/>
                  </a:cubicBezTo>
                  <a:cubicBezTo>
                    <a:pt x="5516" y="1233"/>
                    <a:pt x="10672" y="2829"/>
                    <a:pt x="15920" y="4313"/>
                  </a:cubicBezTo>
                  <a:cubicBezTo>
                    <a:pt x="15927" y="4315"/>
                    <a:pt x="15934" y="4316"/>
                    <a:pt x="15941" y="4316"/>
                  </a:cubicBezTo>
                  <a:cubicBezTo>
                    <a:pt x="16009" y="4316"/>
                    <a:pt x="16060" y="4222"/>
                    <a:pt x="15984" y="4191"/>
                  </a:cubicBezTo>
                  <a:cubicBezTo>
                    <a:pt x="10973" y="2150"/>
                    <a:pt x="5519" y="949"/>
                    <a:pt x="214" y="2"/>
                  </a:cubicBezTo>
                  <a:cubicBezTo>
                    <a:pt x="206" y="1"/>
                    <a:pt x="198" y="0"/>
                    <a:pt x="190"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2" name="Google Shape;1962;p39">
              <a:extLst>
                <a:ext uri="{FF2B5EF4-FFF2-40B4-BE49-F238E27FC236}">
                  <a16:creationId xmlns:a16="http://schemas.microsoft.com/office/drawing/2014/main" id="{22A25EE1-52BD-DAB6-B160-B7667C22E383}"/>
                </a:ext>
              </a:extLst>
            </p:cNvPr>
            <p:cNvSpPr/>
            <p:nvPr/>
          </p:nvSpPr>
          <p:spPr>
            <a:xfrm>
              <a:off x="7855079" y="3338042"/>
              <a:ext cx="492407" cy="150332"/>
            </a:xfrm>
            <a:custGeom>
              <a:avLst/>
              <a:gdLst/>
              <a:ahLst/>
              <a:cxnLst/>
              <a:rect l="l" t="t" r="r" b="b"/>
              <a:pathLst>
                <a:path w="19417" h="5928" extrusionOk="0">
                  <a:moveTo>
                    <a:pt x="195" y="0"/>
                  </a:moveTo>
                  <a:cubicBezTo>
                    <a:pt x="87" y="0"/>
                    <a:pt x="0" y="159"/>
                    <a:pt x="129" y="208"/>
                  </a:cubicBezTo>
                  <a:cubicBezTo>
                    <a:pt x="3162" y="1378"/>
                    <a:pt x="6263" y="2375"/>
                    <a:pt x="9377" y="3315"/>
                  </a:cubicBezTo>
                  <a:cubicBezTo>
                    <a:pt x="12598" y="4293"/>
                    <a:pt x="15899" y="5331"/>
                    <a:pt x="19219" y="5926"/>
                  </a:cubicBezTo>
                  <a:cubicBezTo>
                    <a:pt x="19228" y="5927"/>
                    <a:pt x="19236" y="5928"/>
                    <a:pt x="19245" y="5928"/>
                  </a:cubicBezTo>
                  <a:cubicBezTo>
                    <a:pt x="19362" y="5928"/>
                    <a:pt x="19416" y="5777"/>
                    <a:pt x="19280" y="5733"/>
                  </a:cubicBezTo>
                  <a:cubicBezTo>
                    <a:pt x="16128" y="4719"/>
                    <a:pt x="12883" y="3968"/>
                    <a:pt x="9711" y="3018"/>
                  </a:cubicBezTo>
                  <a:cubicBezTo>
                    <a:pt x="6533" y="2068"/>
                    <a:pt x="3388" y="1013"/>
                    <a:pt x="228" y="5"/>
                  </a:cubicBezTo>
                  <a:cubicBezTo>
                    <a:pt x="217" y="2"/>
                    <a:pt x="206" y="0"/>
                    <a:pt x="195"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3" name="Google Shape;1963;p39">
              <a:extLst>
                <a:ext uri="{FF2B5EF4-FFF2-40B4-BE49-F238E27FC236}">
                  <a16:creationId xmlns:a16="http://schemas.microsoft.com/office/drawing/2014/main" id="{62CB59F8-E4CC-5220-FF3E-07438F14EE9F}"/>
                </a:ext>
              </a:extLst>
            </p:cNvPr>
            <p:cNvSpPr/>
            <p:nvPr/>
          </p:nvSpPr>
          <p:spPr>
            <a:xfrm>
              <a:off x="7973049" y="3332767"/>
              <a:ext cx="325643" cy="76180"/>
            </a:xfrm>
            <a:custGeom>
              <a:avLst/>
              <a:gdLst/>
              <a:ahLst/>
              <a:cxnLst/>
              <a:rect l="l" t="t" r="r" b="b"/>
              <a:pathLst>
                <a:path w="12841" h="3004" extrusionOk="0">
                  <a:moveTo>
                    <a:pt x="255" y="1"/>
                  </a:moveTo>
                  <a:cubicBezTo>
                    <a:pt x="84" y="1"/>
                    <a:pt x="0" y="239"/>
                    <a:pt x="201" y="277"/>
                  </a:cubicBezTo>
                  <a:cubicBezTo>
                    <a:pt x="4383" y="1035"/>
                    <a:pt x="8474" y="2123"/>
                    <a:pt x="12626" y="3000"/>
                  </a:cubicBezTo>
                  <a:cubicBezTo>
                    <a:pt x="12638" y="3002"/>
                    <a:pt x="12650" y="3004"/>
                    <a:pt x="12661" y="3004"/>
                  </a:cubicBezTo>
                  <a:cubicBezTo>
                    <a:pt x="12789" y="3004"/>
                    <a:pt x="12840" y="2837"/>
                    <a:pt x="12694" y="2789"/>
                  </a:cubicBezTo>
                  <a:cubicBezTo>
                    <a:pt x="8681" y="1505"/>
                    <a:pt x="4434" y="744"/>
                    <a:pt x="289" y="4"/>
                  </a:cubicBezTo>
                  <a:cubicBezTo>
                    <a:pt x="277" y="2"/>
                    <a:pt x="266" y="1"/>
                    <a:pt x="255"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4" name="Google Shape;1964;p39">
              <a:extLst>
                <a:ext uri="{FF2B5EF4-FFF2-40B4-BE49-F238E27FC236}">
                  <a16:creationId xmlns:a16="http://schemas.microsoft.com/office/drawing/2014/main" id="{2985F01B-881C-C37D-CAD4-911ED38AEB4B}"/>
                </a:ext>
              </a:extLst>
            </p:cNvPr>
            <p:cNvSpPr/>
            <p:nvPr/>
          </p:nvSpPr>
          <p:spPr>
            <a:xfrm>
              <a:off x="7102776" y="4171248"/>
              <a:ext cx="669519" cy="588672"/>
            </a:xfrm>
            <a:custGeom>
              <a:avLst/>
              <a:gdLst/>
              <a:ahLst/>
              <a:cxnLst/>
              <a:rect l="l" t="t" r="r" b="b"/>
              <a:pathLst>
                <a:path w="26401" h="23213" extrusionOk="0">
                  <a:moveTo>
                    <a:pt x="8014" y="1"/>
                  </a:moveTo>
                  <a:cubicBezTo>
                    <a:pt x="8014" y="1"/>
                    <a:pt x="169" y="15212"/>
                    <a:pt x="0" y="23212"/>
                  </a:cubicBezTo>
                  <a:lnTo>
                    <a:pt x="26400" y="23212"/>
                  </a:lnTo>
                  <a:lnTo>
                    <a:pt x="23235" y="670"/>
                  </a:lnTo>
                  <a:lnTo>
                    <a:pt x="8014" y="1"/>
                  </a:ln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5" name="Google Shape;1965;p39">
              <a:extLst>
                <a:ext uri="{FF2B5EF4-FFF2-40B4-BE49-F238E27FC236}">
                  <a16:creationId xmlns:a16="http://schemas.microsoft.com/office/drawing/2014/main" id="{CA13D351-CEB9-1220-7B9C-D736F2041D92}"/>
                </a:ext>
              </a:extLst>
            </p:cNvPr>
            <p:cNvSpPr/>
            <p:nvPr/>
          </p:nvSpPr>
          <p:spPr>
            <a:xfrm>
              <a:off x="6958990" y="3496791"/>
              <a:ext cx="1271581" cy="707812"/>
            </a:xfrm>
            <a:custGeom>
              <a:avLst/>
              <a:gdLst/>
              <a:ahLst/>
              <a:cxnLst/>
              <a:rect l="l" t="t" r="r" b="b"/>
              <a:pathLst>
                <a:path w="50142" h="27911" extrusionOk="0">
                  <a:moveTo>
                    <a:pt x="21495" y="0"/>
                  </a:moveTo>
                  <a:cubicBezTo>
                    <a:pt x="10909" y="0"/>
                    <a:pt x="8380" y="2606"/>
                    <a:pt x="6614" y="6624"/>
                  </a:cubicBezTo>
                  <a:cubicBezTo>
                    <a:pt x="4545" y="11331"/>
                    <a:pt x="1" y="21082"/>
                    <a:pt x="11331" y="25558"/>
                  </a:cubicBezTo>
                  <a:cubicBezTo>
                    <a:pt x="15706" y="27289"/>
                    <a:pt x="19642" y="27911"/>
                    <a:pt x="23040" y="27911"/>
                  </a:cubicBezTo>
                  <a:cubicBezTo>
                    <a:pt x="31723" y="27911"/>
                    <a:pt x="36889" y="23848"/>
                    <a:pt x="36889" y="23848"/>
                  </a:cubicBezTo>
                  <a:cubicBezTo>
                    <a:pt x="36889" y="23848"/>
                    <a:pt x="38740" y="24734"/>
                    <a:pt x="41044" y="24734"/>
                  </a:cubicBezTo>
                  <a:cubicBezTo>
                    <a:pt x="42998" y="24734"/>
                    <a:pt x="45279" y="24096"/>
                    <a:pt x="47032" y="21738"/>
                  </a:cubicBezTo>
                  <a:cubicBezTo>
                    <a:pt x="50141" y="17558"/>
                    <a:pt x="47229" y="14120"/>
                    <a:pt x="43659" y="14120"/>
                  </a:cubicBezTo>
                  <a:cubicBezTo>
                    <a:pt x="42842" y="14120"/>
                    <a:pt x="41991" y="14300"/>
                    <a:pt x="41169" y="14692"/>
                  </a:cubicBezTo>
                  <a:cubicBezTo>
                    <a:pt x="41169" y="14692"/>
                    <a:pt x="42552" y="1187"/>
                    <a:pt x="27137" y="200"/>
                  </a:cubicBezTo>
                  <a:cubicBezTo>
                    <a:pt x="25037" y="65"/>
                    <a:pt x="23165" y="0"/>
                    <a:pt x="21495" y="0"/>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6" name="Google Shape;1966;p39">
              <a:extLst>
                <a:ext uri="{FF2B5EF4-FFF2-40B4-BE49-F238E27FC236}">
                  <a16:creationId xmlns:a16="http://schemas.microsoft.com/office/drawing/2014/main" id="{B81BBF33-0746-E9AD-32AE-9D089E7CCE17}"/>
                </a:ext>
              </a:extLst>
            </p:cNvPr>
            <p:cNvSpPr/>
            <p:nvPr/>
          </p:nvSpPr>
          <p:spPr>
            <a:xfrm>
              <a:off x="6967789" y="3013848"/>
              <a:ext cx="1205190" cy="936555"/>
            </a:xfrm>
            <a:custGeom>
              <a:avLst/>
              <a:gdLst/>
              <a:ahLst/>
              <a:cxnLst/>
              <a:rect l="l" t="t" r="r" b="b"/>
              <a:pathLst>
                <a:path w="47524" h="36931" extrusionOk="0">
                  <a:moveTo>
                    <a:pt x="18610" y="0"/>
                  </a:moveTo>
                  <a:cubicBezTo>
                    <a:pt x="17705" y="0"/>
                    <a:pt x="16687" y="120"/>
                    <a:pt x="15542" y="391"/>
                  </a:cubicBezTo>
                  <a:cubicBezTo>
                    <a:pt x="6044" y="2633"/>
                    <a:pt x="7833" y="10206"/>
                    <a:pt x="8170" y="11372"/>
                  </a:cubicBezTo>
                  <a:cubicBezTo>
                    <a:pt x="8083" y="11489"/>
                    <a:pt x="7841" y="11527"/>
                    <a:pt x="7496" y="11527"/>
                  </a:cubicBezTo>
                  <a:cubicBezTo>
                    <a:pt x="7170" y="11527"/>
                    <a:pt x="6751" y="11493"/>
                    <a:pt x="6283" y="11461"/>
                  </a:cubicBezTo>
                  <a:cubicBezTo>
                    <a:pt x="5814" y="11427"/>
                    <a:pt x="5295" y="11393"/>
                    <a:pt x="4770" y="11393"/>
                  </a:cubicBezTo>
                  <a:cubicBezTo>
                    <a:pt x="2451" y="11393"/>
                    <a:pt x="0" y="12050"/>
                    <a:pt x="1114" y="16261"/>
                  </a:cubicBezTo>
                  <a:cubicBezTo>
                    <a:pt x="2267" y="20628"/>
                    <a:pt x="6366" y="21802"/>
                    <a:pt x="10439" y="21802"/>
                  </a:cubicBezTo>
                  <a:cubicBezTo>
                    <a:pt x="15171" y="21802"/>
                    <a:pt x="19869" y="20217"/>
                    <a:pt x="19869" y="20217"/>
                  </a:cubicBezTo>
                  <a:lnTo>
                    <a:pt x="19869" y="20217"/>
                  </a:lnTo>
                  <a:cubicBezTo>
                    <a:pt x="19869" y="20217"/>
                    <a:pt x="19061" y="21205"/>
                    <a:pt x="21394" y="23934"/>
                  </a:cubicBezTo>
                  <a:cubicBezTo>
                    <a:pt x="23123" y="25956"/>
                    <a:pt x="25021" y="26550"/>
                    <a:pt x="26851" y="26550"/>
                  </a:cubicBezTo>
                  <a:cubicBezTo>
                    <a:pt x="28152" y="26550"/>
                    <a:pt x="29417" y="26249"/>
                    <a:pt x="30564" y="25949"/>
                  </a:cubicBezTo>
                  <a:cubicBezTo>
                    <a:pt x="31709" y="25650"/>
                    <a:pt x="32736" y="25351"/>
                    <a:pt x="33559" y="25351"/>
                  </a:cubicBezTo>
                  <a:cubicBezTo>
                    <a:pt x="34030" y="25351"/>
                    <a:pt x="34435" y="25450"/>
                    <a:pt x="34756" y="25702"/>
                  </a:cubicBezTo>
                  <a:cubicBezTo>
                    <a:pt x="36988" y="27453"/>
                    <a:pt x="38053" y="36930"/>
                    <a:pt x="38053" y="36930"/>
                  </a:cubicBezTo>
                  <a:lnTo>
                    <a:pt x="40822" y="33736"/>
                  </a:lnTo>
                  <a:cubicBezTo>
                    <a:pt x="47523" y="26824"/>
                    <a:pt x="41813" y="22050"/>
                    <a:pt x="41813" y="22050"/>
                  </a:cubicBezTo>
                  <a:cubicBezTo>
                    <a:pt x="41813" y="22050"/>
                    <a:pt x="46296" y="17397"/>
                    <a:pt x="39544" y="9905"/>
                  </a:cubicBezTo>
                  <a:cubicBezTo>
                    <a:pt x="36737" y="6792"/>
                    <a:pt x="33901" y="5882"/>
                    <a:pt x="31545" y="5882"/>
                  </a:cubicBezTo>
                  <a:cubicBezTo>
                    <a:pt x="29142" y="5882"/>
                    <a:pt x="27238" y="6828"/>
                    <a:pt x="26375" y="7349"/>
                  </a:cubicBezTo>
                  <a:cubicBezTo>
                    <a:pt x="26316" y="7384"/>
                    <a:pt x="26252" y="7401"/>
                    <a:pt x="26190" y="7401"/>
                  </a:cubicBezTo>
                  <a:cubicBezTo>
                    <a:pt x="26014" y="7401"/>
                    <a:pt x="25850" y="7270"/>
                    <a:pt x="25830" y="7075"/>
                  </a:cubicBezTo>
                  <a:cubicBezTo>
                    <a:pt x="25651" y="5266"/>
                    <a:pt x="24607" y="0"/>
                    <a:pt x="1861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7" name="Google Shape;1967;p39">
              <a:extLst>
                <a:ext uri="{FF2B5EF4-FFF2-40B4-BE49-F238E27FC236}">
                  <a16:creationId xmlns:a16="http://schemas.microsoft.com/office/drawing/2014/main" id="{F8DC764D-4253-ABEC-018E-0F6703B5B61B}"/>
                </a:ext>
              </a:extLst>
            </p:cNvPr>
            <p:cNvSpPr/>
            <p:nvPr/>
          </p:nvSpPr>
          <p:spPr>
            <a:xfrm>
              <a:off x="7056546" y="3851340"/>
              <a:ext cx="705453" cy="353209"/>
            </a:xfrm>
            <a:custGeom>
              <a:avLst/>
              <a:gdLst/>
              <a:ahLst/>
              <a:cxnLst/>
              <a:rect l="l" t="t" r="r" b="b"/>
              <a:pathLst>
                <a:path w="27818" h="13928" extrusionOk="0">
                  <a:moveTo>
                    <a:pt x="1574" y="1"/>
                  </a:moveTo>
                  <a:cubicBezTo>
                    <a:pt x="494" y="1"/>
                    <a:pt x="165" y="1488"/>
                    <a:pt x="110" y="1775"/>
                  </a:cubicBezTo>
                  <a:cubicBezTo>
                    <a:pt x="1" y="5502"/>
                    <a:pt x="1597" y="9251"/>
                    <a:pt x="7484" y="11577"/>
                  </a:cubicBezTo>
                  <a:cubicBezTo>
                    <a:pt x="11801" y="13285"/>
                    <a:pt x="15686" y="13910"/>
                    <a:pt x="19054" y="13927"/>
                  </a:cubicBezTo>
                  <a:cubicBezTo>
                    <a:pt x="25221" y="12203"/>
                    <a:pt x="27817" y="9785"/>
                    <a:pt x="27750" y="6705"/>
                  </a:cubicBezTo>
                  <a:cubicBezTo>
                    <a:pt x="27684" y="3752"/>
                    <a:pt x="26362" y="3157"/>
                    <a:pt x="21834" y="3157"/>
                  </a:cubicBezTo>
                  <a:cubicBezTo>
                    <a:pt x="20401" y="3157"/>
                    <a:pt x="18646" y="3216"/>
                    <a:pt x="16508" y="3280"/>
                  </a:cubicBezTo>
                  <a:cubicBezTo>
                    <a:pt x="16020" y="3294"/>
                    <a:pt x="15549" y="3301"/>
                    <a:pt x="15094" y="3301"/>
                  </a:cubicBezTo>
                  <a:cubicBezTo>
                    <a:pt x="7259" y="3301"/>
                    <a:pt x="4217" y="1245"/>
                    <a:pt x="2412" y="251"/>
                  </a:cubicBezTo>
                  <a:cubicBezTo>
                    <a:pt x="2092" y="74"/>
                    <a:pt x="1815" y="1"/>
                    <a:pt x="1574" y="1"/>
                  </a:cubicBezTo>
                  <a:close/>
                </a:path>
              </a:pathLst>
            </a:custGeom>
            <a:solidFill>
              <a:srgbClr val="493A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8" name="Google Shape;1968;p39">
              <a:extLst>
                <a:ext uri="{FF2B5EF4-FFF2-40B4-BE49-F238E27FC236}">
                  <a16:creationId xmlns:a16="http://schemas.microsoft.com/office/drawing/2014/main" id="{DB5D7AEA-D034-1B4A-B864-69B9CB774125}"/>
                </a:ext>
              </a:extLst>
            </p:cNvPr>
            <p:cNvSpPr/>
            <p:nvPr/>
          </p:nvSpPr>
          <p:spPr>
            <a:xfrm>
              <a:off x="7165692" y="3888466"/>
              <a:ext cx="195649" cy="97254"/>
            </a:xfrm>
            <a:custGeom>
              <a:avLst/>
              <a:gdLst/>
              <a:ahLst/>
              <a:cxnLst/>
              <a:rect l="l" t="t" r="r" b="b"/>
              <a:pathLst>
                <a:path w="7715" h="3835" extrusionOk="0">
                  <a:moveTo>
                    <a:pt x="417" y="1"/>
                  </a:moveTo>
                  <a:cubicBezTo>
                    <a:pt x="177" y="839"/>
                    <a:pt x="1" y="1904"/>
                    <a:pt x="343" y="2327"/>
                  </a:cubicBezTo>
                  <a:cubicBezTo>
                    <a:pt x="623" y="2672"/>
                    <a:pt x="968" y="2783"/>
                    <a:pt x="1290" y="2783"/>
                  </a:cubicBezTo>
                  <a:cubicBezTo>
                    <a:pt x="1861" y="2783"/>
                    <a:pt x="2368" y="2442"/>
                    <a:pt x="2368" y="2441"/>
                  </a:cubicBezTo>
                  <a:lnTo>
                    <a:pt x="2368" y="2441"/>
                  </a:lnTo>
                  <a:cubicBezTo>
                    <a:pt x="2368" y="2442"/>
                    <a:pt x="2151" y="3212"/>
                    <a:pt x="3555" y="3710"/>
                  </a:cubicBezTo>
                  <a:cubicBezTo>
                    <a:pt x="3808" y="3797"/>
                    <a:pt x="4042" y="3835"/>
                    <a:pt x="4255" y="3835"/>
                  </a:cubicBezTo>
                  <a:cubicBezTo>
                    <a:pt x="5205" y="3835"/>
                    <a:pt x="5706" y="3084"/>
                    <a:pt x="5706" y="3084"/>
                  </a:cubicBezTo>
                  <a:cubicBezTo>
                    <a:pt x="5706" y="3084"/>
                    <a:pt x="5773" y="3246"/>
                    <a:pt x="5921" y="3476"/>
                  </a:cubicBezTo>
                  <a:cubicBezTo>
                    <a:pt x="6672" y="2979"/>
                    <a:pt x="7257" y="2374"/>
                    <a:pt x="7714" y="1718"/>
                  </a:cubicBezTo>
                  <a:cubicBezTo>
                    <a:pt x="7301" y="1688"/>
                    <a:pt x="6906" y="1647"/>
                    <a:pt x="6527" y="1603"/>
                  </a:cubicBezTo>
                  <a:lnTo>
                    <a:pt x="6524" y="1603"/>
                  </a:lnTo>
                  <a:cubicBezTo>
                    <a:pt x="6520" y="1600"/>
                    <a:pt x="6513" y="1600"/>
                    <a:pt x="6507" y="1600"/>
                  </a:cubicBezTo>
                  <a:cubicBezTo>
                    <a:pt x="6503" y="1600"/>
                    <a:pt x="6497" y="1600"/>
                    <a:pt x="6490" y="1597"/>
                  </a:cubicBezTo>
                  <a:lnTo>
                    <a:pt x="6469" y="1597"/>
                  </a:lnTo>
                  <a:cubicBezTo>
                    <a:pt x="6466" y="1597"/>
                    <a:pt x="6463" y="1593"/>
                    <a:pt x="6456" y="1593"/>
                  </a:cubicBezTo>
                  <a:lnTo>
                    <a:pt x="6442" y="1593"/>
                  </a:lnTo>
                  <a:cubicBezTo>
                    <a:pt x="6439" y="1593"/>
                    <a:pt x="6439" y="1593"/>
                    <a:pt x="6436" y="1589"/>
                  </a:cubicBezTo>
                  <a:lnTo>
                    <a:pt x="6408" y="1589"/>
                  </a:lnTo>
                  <a:cubicBezTo>
                    <a:pt x="6399" y="1586"/>
                    <a:pt x="6388" y="1586"/>
                    <a:pt x="6378" y="1583"/>
                  </a:cubicBezTo>
                  <a:lnTo>
                    <a:pt x="6375" y="1583"/>
                  </a:lnTo>
                  <a:cubicBezTo>
                    <a:pt x="6365" y="1583"/>
                    <a:pt x="6355" y="1580"/>
                    <a:pt x="6341" y="1580"/>
                  </a:cubicBezTo>
                  <a:cubicBezTo>
                    <a:pt x="3646" y="1241"/>
                    <a:pt x="1783" y="616"/>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9" name="Google Shape;1969;p39">
              <a:extLst>
                <a:ext uri="{FF2B5EF4-FFF2-40B4-BE49-F238E27FC236}">
                  <a16:creationId xmlns:a16="http://schemas.microsoft.com/office/drawing/2014/main" id="{1BBFD362-142A-0FC6-DC7E-94EC8EE1F389}"/>
                </a:ext>
              </a:extLst>
            </p:cNvPr>
            <p:cNvSpPr/>
            <p:nvPr/>
          </p:nvSpPr>
          <p:spPr>
            <a:xfrm>
              <a:off x="7165692" y="3888466"/>
              <a:ext cx="515206" cy="126595"/>
            </a:xfrm>
            <a:custGeom>
              <a:avLst/>
              <a:gdLst/>
              <a:ahLst/>
              <a:cxnLst/>
              <a:rect l="l" t="t" r="r" b="b"/>
              <a:pathLst>
                <a:path w="20316" h="4992" extrusionOk="0">
                  <a:moveTo>
                    <a:pt x="417" y="1"/>
                  </a:moveTo>
                  <a:cubicBezTo>
                    <a:pt x="177" y="839"/>
                    <a:pt x="1" y="1904"/>
                    <a:pt x="343" y="2327"/>
                  </a:cubicBezTo>
                  <a:cubicBezTo>
                    <a:pt x="623" y="2674"/>
                    <a:pt x="966" y="2784"/>
                    <a:pt x="1289" y="2784"/>
                  </a:cubicBezTo>
                  <a:cubicBezTo>
                    <a:pt x="1859" y="2784"/>
                    <a:pt x="2368" y="2442"/>
                    <a:pt x="2368" y="2441"/>
                  </a:cubicBezTo>
                  <a:lnTo>
                    <a:pt x="2368" y="2441"/>
                  </a:lnTo>
                  <a:cubicBezTo>
                    <a:pt x="2368" y="2442"/>
                    <a:pt x="2151" y="3212"/>
                    <a:pt x="3555" y="3710"/>
                  </a:cubicBezTo>
                  <a:cubicBezTo>
                    <a:pt x="3809" y="3799"/>
                    <a:pt x="4042" y="3835"/>
                    <a:pt x="4252" y="3835"/>
                  </a:cubicBezTo>
                  <a:cubicBezTo>
                    <a:pt x="5206" y="3835"/>
                    <a:pt x="5706" y="3084"/>
                    <a:pt x="5706" y="3084"/>
                  </a:cubicBezTo>
                  <a:cubicBezTo>
                    <a:pt x="5706" y="3084"/>
                    <a:pt x="6314" y="4528"/>
                    <a:pt x="7738" y="4835"/>
                  </a:cubicBezTo>
                  <a:cubicBezTo>
                    <a:pt x="7840" y="4857"/>
                    <a:pt x="7944" y="4867"/>
                    <a:pt x="8047" y="4867"/>
                  </a:cubicBezTo>
                  <a:cubicBezTo>
                    <a:pt x="8793" y="4867"/>
                    <a:pt x="9531" y="4339"/>
                    <a:pt x="9982" y="3852"/>
                  </a:cubicBezTo>
                  <a:cubicBezTo>
                    <a:pt x="9982" y="3852"/>
                    <a:pt x="10140" y="4991"/>
                    <a:pt x="12156" y="4991"/>
                  </a:cubicBezTo>
                  <a:cubicBezTo>
                    <a:pt x="12162" y="4991"/>
                    <a:pt x="12167" y="4991"/>
                    <a:pt x="12173" y="4991"/>
                  </a:cubicBezTo>
                  <a:cubicBezTo>
                    <a:pt x="14290" y="4988"/>
                    <a:pt x="14209" y="3923"/>
                    <a:pt x="14209" y="3922"/>
                  </a:cubicBezTo>
                  <a:lnTo>
                    <a:pt x="14209" y="3922"/>
                  </a:lnTo>
                  <a:cubicBezTo>
                    <a:pt x="14209" y="3923"/>
                    <a:pt x="14431" y="4925"/>
                    <a:pt x="15705" y="4925"/>
                  </a:cubicBezTo>
                  <a:cubicBezTo>
                    <a:pt x="15914" y="4925"/>
                    <a:pt x="16151" y="4898"/>
                    <a:pt x="16420" y="4835"/>
                  </a:cubicBezTo>
                  <a:cubicBezTo>
                    <a:pt x="17374" y="4612"/>
                    <a:pt x="17482" y="3568"/>
                    <a:pt x="17482" y="3568"/>
                  </a:cubicBezTo>
                  <a:cubicBezTo>
                    <a:pt x="17482" y="3568"/>
                    <a:pt x="17908" y="3867"/>
                    <a:pt x="18599" y="3867"/>
                  </a:cubicBezTo>
                  <a:cubicBezTo>
                    <a:pt x="18796" y="3867"/>
                    <a:pt x="19014" y="3843"/>
                    <a:pt x="19250" y="3780"/>
                  </a:cubicBezTo>
                  <a:cubicBezTo>
                    <a:pt x="20315" y="3496"/>
                    <a:pt x="19811" y="1772"/>
                    <a:pt x="19811" y="1772"/>
                  </a:cubicBezTo>
                  <a:cubicBezTo>
                    <a:pt x="19162" y="1716"/>
                    <a:pt x="18408" y="1694"/>
                    <a:pt x="17534" y="1694"/>
                  </a:cubicBezTo>
                  <a:cubicBezTo>
                    <a:pt x="16100" y="1694"/>
                    <a:pt x="14345" y="1753"/>
                    <a:pt x="12204" y="1816"/>
                  </a:cubicBezTo>
                  <a:cubicBezTo>
                    <a:pt x="11721" y="1830"/>
                    <a:pt x="11255" y="1837"/>
                    <a:pt x="10805" y="1837"/>
                  </a:cubicBezTo>
                  <a:cubicBezTo>
                    <a:pt x="5536" y="1837"/>
                    <a:pt x="2433" y="910"/>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0" name="Google Shape;1970;p39">
              <a:extLst>
                <a:ext uri="{FF2B5EF4-FFF2-40B4-BE49-F238E27FC236}">
                  <a16:creationId xmlns:a16="http://schemas.microsoft.com/office/drawing/2014/main" id="{9CD61A03-093B-62A9-5885-2EDF85D7734E}"/>
                </a:ext>
              </a:extLst>
            </p:cNvPr>
            <p:cNvSpPr/>
            <p:nvPr/>
          </p:nvSpPr>
          <p:spPr>
            <a:xfrm>
              <a:off x="7284727" y="4090073"/>
              <a:ext cx="307764" cy="114473"/>
            </a:xfrm>
            <a:custGeom>
              <a:avLst/>
              <a:gdLst/>
              <a:ahLst/>
              <a:cxnLst/>
              <a:rect l="l" t="t" r="r" b="b"/>
              <a:pathLst>
                <a:path w="12136" h="4514" extrusionOk="0">
                  <a:moveTo>
                    <a:pt x="8395" y="1"/>
                  </a:moveTo>
                  <a:cubicBezTo>
                    <a:pt x="6077" y="1"/>
                    <a:pt x="5664" y="1768"/>
                    <a:pt x="5664" y="1768"/>
                  </a:cubicBezTo>
                  <a:cubicBezTo>
                    <a:pt x="5664" y="1768"/>
                    <a:pt x="5270" y="22"/>
                    <a:pt x="3175" y="22"/>
                  </a:cubicBezTo>
                  <a:cubicBezTo>
                    <a:pt x="3006" y="22"/>
                    <a:pt x="2826" y="33"/>
                    <a:pt x="2635" y="57"/>
                  </a:cubicBezTo>
                  <a:cubicBezTo>
                    <a:pt x="886" y="281"/>
                    <a:pt x="237" y="1785"/>
                    <a:pt x="1" y="2725"/>
                  </a:cubicBezTo>
                  <a:cubicBezTo>
                    <a:pt x="3716" y="4009"/>
                    <a:pt x="7087" y="4500"/>
                    <a:pt x="10056" y="4513"/>
                  </a:cubicBezTo>
                  <a:cubicBezTo>
                    <a:pt x="10800" y="4304"/>
                    <a:pt x="11493" y="4087"/>
                    <a:pt x="12135" y="3858"/>
                  </a:cubicBezTo>
                  <a:cubicBezTo>
                    <a:pt x="11976" y="1869"/>
                    <a:pt x="10786" y="189"/>
                    <a:pt x="8825" y="20"/>
                  </a:cubicBezTo>
                  <a:cubicBezTo>
                    <a:pt x="8675" y="7"/>
                    <a:pt x="8532" y="1"/>
                    <a:pt x="8395" y="1"/>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1" name="Google Shape;1971;p39">
              <a:extLst>
                <a:ext uri="{FF2B5EF4-FFF2-40B4-BE49-F238E27FC236}">
                  <a16:creationId xmlns:a16="http://schemas.microsoft.com/office/drawing/2014/main" id="{C37E7FE0-C436-6B09-3B71-2111230896F4}"/>
                </a:ext>
              </a:extLst>
            </p:cNvPr>
            <p:cNvSpPr/>
            <p:nvPr/>
          </p:nvSpPr>
          <p:spPr>
            <a:xfrm>
              <a:off x="7969854" y="3366647"/>
              <a:ext cx="28783" cy="99993"/>
            </a:xfrm>
            <a:custGeom>
              <a:avLst/>
              <a:gdLst/>
              <a:ahLst/>
              <a:cxnLst/>
              <a:rect l="l" t="t" r="r" b="b"/>
              <a:pathLst>
                <a:path w="1135" h="3943" extrusionOk="0">
                  <a:moveTo>
                    <a:pt x="171" y="1"/>
                  </a:moveTo>
                  <a:cubicBezTo>
                    <a:pt x="85" y="1"/>
                    <a:pt x="1" y="56"/>
                    <a:pt x="39" y="145"/>
                  </a:cubicBezTo>
                  <a:cubicBezTo>
                    <a:pt x="560" y="1346"/>
                    <a:pt x="702" y="2556"/>
                    <a:pt x="722" y="3851"/>
                  </a:cubicBezTo>
                  <a:cubicBezTo>
                    <a:pt x="724" y="3913"/>
                    <a:pt x="772" y="3942"/>
                    <a:pt x="823" y="3942"/>
                  </a:cubicBezTo>
                  <a:cubicBezTo>
                    <a:pt x="875" y="3942"/>
                    <a:pt x="930" y="3911"/>
                    <a:pt x="939" y="3851"/>
                  </a:cubicBezTo>
                  <a:cubicBezTo>
                    <a:pt x="1134" y="2563"/>
                    <a:pt x="841" y="1261"/>
                    <a:pt x="313" y="81"/>
                  </a:cubicBezTo>
                  <a:cubicBezTo>
                    <a:pt x="289" y="26"/>
                    <a:pt x="229" y="1"/>
                    <a:pt x="171"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2" name="Google Shape;1972;p39">
              <a:extLst>
                <a:ext uri="{FF2B5EF4-FFF2-40B4-BE49-F238E27FC236}">
                  <a16:creationId xmlns:a16="http://schemas.microsoft.com/office/drawing/2014/main" id="{3D59AFF8-B301-3F8E-7ED5-E8D7125190A6}"/>
                </a:ext>
              </a:extLst>
            </p:cNvPr>
            <p:cNvSpPr/>
            <p:nvPr/>
          </p:nvSpPr>
          <p:spPr>
            <a:xfrm>
              <a:off x="7943100" y="3341693"/>
              <a:ext cx="34590" cy="78133"/>
            </a:xfrm>
            <a:custGeom>
              <a:avLst/>
              <a:gdLst/>
              <a:ahLst/>
              <a:cxnLst/>
              <a:rect l="l" t="t" r="r" b="b"/>
              <a:pathLst>
                <a:path w="1364" h="3081" extrusionOk="0">
                  <a:moveTo>
                    <a:pt x="184" y="0"/>
                  </a:moveTo>
                  <a:cubicBezTo>
                    <a:pt x="92" y="0"/>
                    <a:pt x="1" y="60"/>
                    <a:pt x="39" y="159"/>
                  </a:cubicBezTo>
                  <a:cubicBezTo>
                    <a:pt x="398" y="1126"/>
                    <a:pt x="725" y="2106"/>
                    <a:pt x="1182" y="3029"/>
                  </a:cubicBezTo>
                  <a:cubicBezTo>
                    <a:pt x="1198" y="3064"/>
                    <a:pt x="1236" y="3081"/>
                    <a:pt x="1271" y="3081"/>
                  </a:cubicBezTo>
                  <a:cubicBezTo>
                    <a:pt x="1319" y="3081"/>
                    <a:pt x="1363" y="3051"/>
                    <a:pt x="1348" y="2993"/>
                  </a:cubicBezTo>
                  <a:cubicBezTo>
                    <a:pt x="1091" y="1998"/>
                    <a:pt x="692" y="1048"/>
                    <a:pt x="334" y="92"/>
                  </a:cubicBezTo>
                  <a:cubicBezTo>
                    <a:pt x="310" y="28"/>
                    <a:pt x="247" y="0"/>
                    <a:pt x="184"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3" name="Google Shape;1973;p39">
              <a:extLst>
                <a:ext uri="{FF2B5EF4-FFF2-40B4-BE49-F238E27FC236}">
                  <a16:creationId xmlns:a16="http://schemas.microsoft.com/office/drawing/2014/main" id="{A6AA96C7-4360-49EF-A33D-DBB507FE7114}"/>
                </a:ext>
              </a:extLst>
            </p:cNvPr>
            <p:cNvSpPr/>
            <p:nvPr/>
          </p:nvSpPr>
          <p:spPr>
            <a:xfrm>
              <a:off x="7701707" y="3209876"/>
              <a:ext cx="104329" cy="46941"/>
            </a:xfrm>
            <a:custGeom>
              <a:avLst/>
              <a:gdLst/>
              <a:ahLst/>
              <a:cxnLst/>
              <a:rect l="l" t="t" r="r" b="b"/>
              <a:pathLst>
                <a:path w="4114" h="1851" extrusionOk="0">
                  <a:moveTo>
                    <a:pt x="151" y="0"/>
                  </a:moveTo>
                  <a:cubicBezTo>
                    <a:pt x="0" y="0"/>
                    <a:pt x="9" y="211"/>
                    <a:pt x="169" y="228"/>
                  </a:cubicBezTo>
                  <a:cubicBezTo>
                    <a:pt x="1610" y="393"/>
                    <a:pt x="2705" y="1009"/>
                    <a:pt x="3871" y="1827"/>
                  </a:cubicBezTo>
                  <a:cubicBezTo>
                    <a:pt x="3895" y="1843"/>
                    <a:pt x="3921" y="1850"/>
                    <a:pt x="3948" y="1850"/>
                  </a:cubicBezTo>
                  <a:cubicBezTo>
                    <a:pt x="4035" y="1850"/>
                    <a:pt x="4114" y="1771"/>
                    <a:pt x="4033" y="1688"/>
                  </a:cubicBezTo>
                  <a:cubicBezTo>
                    <a:pt x="3053" y="654"/>
                    <a:pt x="1555" y="146"/>
                    <a:pt x="169" y="1"/>
                  </a:cubicBezTo>
                  <a:cubicBezTo>
                    <a:pt x="163" y="1"/>
                    <a:pt x="157" y="0"/>
                    <a:pt x="151"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4" name="Google Shape;1974;p39">
              <a:extLst>
                <a:ext uri="{FF2B5EF4-FFF2-40B4-BE49-F238E27FC236}">
                  <a16:creationId xmlns:a16="http://schemas.microsoft.com/office/drawing/2014/main" id="{521C11E1-D868-E633-1AA7-85FAD13F10BF}"/>
                </a:ext>
              </a:extLst>
            </p:cNvPr>
            <p:cNvSpPr/>
            <p:nvPr/>
          </p:nvSpPr>
          <p:spPr>
            <a:xfrm>
              <a:off x="7719230" y="3227957"/>
              <a:ext cx="80644" cy="51024"/>
            </a:xfrm>
            <a:custGeom>
              <a:avLst/>
              <a:gdLst/>
              <a:ahLst/>
              <a:cxnLst/>
              <a:rect l="l" t="t" r="r" b="b"/>
              <a:pathLst>
                <a:path w="3180" h="2012" extrusionOk="0">
                  <a:moveTo>
                    <a:pt x="238" y="1"/>
                  </a:moveTo>
                  <a:cubicBezTo>
                    <a:pt x="108" y="1"/>
                    <a:pt x="0" y="165"/>
                    <a:pt x="154" y="235"/>
                  </a:cubicBezTo>
                  <a:cubicBezTo>
                    <a:pt x="1182" y="702"/>
                    <a:pt x="2017" y="1364"/>
                    <a:pt x="2943" y="1993"/>
                  </a:cubicBezTo>
                  <a:cubicBezTo>
                    <a:pt x="2961" y="2005"/>
                    <a:pt x="2986" y="2011"/>
                    <a:pt x="3012" y="2011"/>
                  </a:cubicBezTo>
                  <a:cubicBezTo>
                    <a:pt x="3090" y="2011"/>
                    <a:pt x="3180" y="1958"/>
                    <a:pt x="3116" y="1882"/>
                  </a:cubicBezTo>
                  <a:cubicBezTo>
                    <a:pt x="2389" y="1047"/>
                    <a:pt x="1300" y="462"/>
                    <a:pt x="303" y="15"/>
                  </a:cubicBezTo>
                  <a:cubicBezTo>
                    <a:pt x="281" y="5"/>
                    <a:pt x="259" y="1"/>
                    <a:pt x="238"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5" name="Google Shape;1975;p39">
              <a:extLst>
                <a:ext uri="{FF2B5EF4-FFF2-40B4-BE49-F238E27FC236}">
                  <a16:creationId xmlns:a16="http://schemas.microsoft.com/office/drawing/2014/main" id="{CC6A6E65-14E6-832A-5EA7-AF4BD35065B3}"/>
                </a:ext>
              </a:extLst>
            </p:cNvPr>
            <p:cNvSpPr/>
            <p:nvPr/>
          </p:nvSpPr>
          <p:spPr>
            <a:xfrm>
              <a:off x="7467237" y="3095125"/>
              <a:ext cx="42249" cy="83611"/>
            </a:xfrm>
            <a:custGeom>
              <a:avLst/>
              <a:gdLst/>
              <a:ahLst/>
              <a:cxnLst/>
              <a:rect l="l" t="t" r="r" b="b"/>
              <a:pathLst>
                <a:path w="1666" h="3297" extrusionOk="0">
                  <a:moveTo>
                    <a:pt x="207" y="0"/>
                  </a:moveTo>
                  <a:cubicBezTo>
                    <a:pt x="105" y="0"/>
                    <a:pt x="0" y="86"/>
                    <a:pt x="69" y="191"/>
                  </a:cubicBezTo>
                  <a:cubicBezTo>
                    <a:pt x="384" y="689"/>
                    <a:pt x="661" y="1202"/>
                    <a:pt x="891" y="1744"/>
                  </a:cubicBezTo>
                  <a:cubicBezTo>
                    <a:pt x="1098" y="2230"/>
                    <a:pt x="1219" y="2755"/>
                    <a:pt x="1443" y="3231"/>
                  </a:cubicBezTo>
                  <a:cubicBezTo>
                    <a:pt x="1462" y="3272"/>
                    <a:pt x="1516" y="3296"/>
                    <a:pt x="1565" y="3296"/>
                  </a:cubicBezTo>
                  <a:cubicBezTo>
                    <a:pt x="1618" y="3296"/>
                    <a:pt x="1665" y="3269"/>
                    <a:pt x="1662" y="3204"/>
                  </a:cubicBezTo>
                  <a:cubicBezTo>
                    <a:pt x="1588" y="2112"/>
                    <a:pt x="911" y="962"/>
                    <a:pt x="330" y="63"/>
                  </a:cubicBezTo>
                  <a:cubicBezTo>
                    <a:pt x="302" y="19"/>
                    <a:pt x="255" y="0"/>
                    <a:pt x="207"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6" name="Google Shape;1976;p39">
              <a:extLst>
                <a:ext uri="{FF2B5EF4-FFF2-40B4-BE49-F238E27FC236}">
                  <a16:creationId xmlns:a16="http://schemas.microsoft.com/office/drawing/2014/main" id="{C9942323-D05A-CD17-02A6-31A826D3C0A0}"/>
                </a:ext>
              </a:extLst>
            </p:cNvPr>
            <p:cNvSpPr/>
            <p:nvPr/>
          </p:nvSpPr>
          <p:spPr>
            <a:xfrm>
              <a:off x="7453670" y="3130298"/>
              <a:ext cx="38749" cy="79147"/>
            </a:xfrm>
            <a:custGeom>
              <a:avLst/>
              <a:gdLst/>
              <a:ahLst/>
              <a:cxnLst/>
              <a:rect l="l" t="t" r="r" b="b"/>
              <a:pathLst>
                <a:path w="1528" h="3121" extrusionOk="0">
                  <a:moveTo>
                    <a:pt x="216" y="1"/>
                  </a:moveTo>
                  <a:cubicBezTo>
                    <a:pt x="109" y="1"/>
                    <a:pt x="1" y="87"/>
                    <a:pt x="80" y="187"/>
                  </a:cubicBezTo>
                  <a:cubicBezTo>
                    <a:pt x="760" y="1073"/>
                    <a:pt x="970" y="1983"/>
                    <a:pt x="1213" y="3041"/>
                  </a:cubicBezTo>
                  <a:cubicBezTo>
                    <a:pt x="1226" y="3096"/>
                    <a:pt x="1276" y="3121"/>
                    <a:pt x="1328" y="3121"/>
                  </a:cubicBezTo>
                  <a:cubicBezTo>
                    <a:pt x="1393" y="3121"/>
                    <a:pt x="1463" y="3081"/>
                    <a:pt x="1466" y="3011"/>
                  </a:cubicBezTo>
                  <a:cubicBezTo>
                    <a:pt x="1527" y="1962"/>
                    <a:pt x="973" y="864"/>
                    <a:pt x="344" y="59"/>
                  </a:cubicBezTo>
                  <a:cubicBezTo>
                    <a:pt x="313" y="18"/>
                    <a:pt x="264" y="1"/>
                    <a:pt x="216"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7" name="Google Shape;1977;p39">
              <a:extLst>
                <a:ext uri="{FF2B5EF4-FFF2-40B4-BE49-F238E27FC236}">
                  <a16:creationId xmlns:a16="http://schemas.microsoft.com/office/drawing/2014/main" id="{F7CF405F-4C05-33F7-97F0-6A31B58FA7DD}"/>
                </a:ext>
              </a:extLst>
            </p:cNvPr>
            <p:cNvSpPr/>
            <p:nvPr/>
          </p:nvSpPr>
          <p:spPr>
            <a:xfrm>
              <a:off x="7483568" y="3931425"/>
              <a:ext cx="197323" cy="81912"/>
            </a:xfrm>
            <a:custGeom>
              <a:avLst/>
              <a:gdLst/>
              <a:ahLst/>
              <a:cxnLst/>
              <a:rect l="l" t="t" r="r" b="b"/>
              <a:pathLst>
                <a:path w="7781" h="3230" extrusionOk="0">
                  <a:moveTo>
                    <a:pt x="4978" y="0"/>
                  </a:moveTo>
                  <a:cubicBezTo>
                    <a:pt x="3622" y="0"/>
                    <a:pt x="1982" y="51"/>
                    <a:pt x="0" y="112"/>
                  </a:cubicBezTo>
                  <a:cubicBezTo>
                    <a:pt x="226" y="1089"/>
                    <a:pt x="579" y="2097"/>
                    <a:pt x="1119" y="3010"/>
                  </a:cubicBezTo>
                  <a:cubicBezTo>
                    <a:pt x="1711" y="2695"/>
                    <a:pt x="1674" y="2229"/>
                    <a:pt x="1674" y="2228"/>
                  </a:cubicBezTo>
                  <a:lnTo>
                    <a:pt x="1674" y="2228"/>
                  </a:lnTo>
                  <a:cubicBezTo>
                    <a:pt x="1674" y="2229"/>
                    <a:pt x="1897" y="3230"/>
                    <a:pt x="3168" y="3230"/>
                  </a:cubicBezTo>
                  <a:cubicBezTo>
                    <a:pt x="3378" y="3230"/>
                    <a:pt x="3614" y="3202"/>
                    <a:pt x="3885" y="3141"/>
                  </a:cubicBezTo>
                  <a:cubicBezTo>
                    <a:pt x="4839" y="2918"/>
                    <a:pt x="4947" y="1874"/>
                    <a:pt x="4947" y="1874"/>
                  </a:cubicBezTo>
                  <a:cubicBezTo>
                    <a:pt x="4947" y="1874"/>
                    <a:pt x="5373" y="2175"/>
                    <a:pt x="6063" y="2175"/>
                  </a:cubicBezTo>
                  <a:cubicBezTo>
                    <a:pt x="6262" y="2175"/>
                    <a:pt x="6479" y="2147"/>
                    <a:pt x="6715" y="2086"/>
                  </a:cubicBezTo>
                  <a:cubicBezTo>
                    <a:pt x="7780" y="1802"/>
                    <a:pt x="7276" y="78"/>
                    <a:pt x="7276" y="78"/>
                  </a:cubicBezTo>
                  <a:cubicBezTo>
                    <a:pt x="6621" y="20"/>
                    <a:pt x="5860" y="0"/>
                    <a:pt x="497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8" name="Google Shape;1978;p39">
              <a:extLst>
                <a:ext uri="{FF2B5EF4-FFF2-40B4-BE49-F238E27FC236}">
                  <a16:creationId xmlns:a16="http://schemas.microsoft.com/office/drawing/2014/main" id="{5B791DC4-884B-43EC-4BF1-EECCD5C30EF9}"/>
                </a:ext>
              </a:extLst>
            </p:cNvPr>
            <p:cNvSpPr/>
            <p:nvPr/>
          </p:nvSpPr>
          <p:spPr>
            <a:xfrm>
              <a:off x="7409900" y="3752386"/>
              <a:ext cx="57415" cy="32943"/>
            </a:xfrm>
            <a:custGeom>
              <a:avLst/>
              <a:gdLst/>
              <a:ahLst/>
              <a:cxnLst/>
              <a:rect l="l" t="t" r="r" b="b"/>
              <a:pathLst>
                <a:path w="2264" h="1299" extrusionOk="0">
                  <a:moveTo>
                    <a:pt x="143" y="0"/>
                  </a:moveTo>
                  <a:lnTo>
                    <a:pt x="1" y="1005"/>
                  </a:lnTo>
                  <a:lnTo>
                    <a:pt x="2121" y="1299"/>
                  </a:lnTo>
                  <a:lnTo>
                    <a:pt x="2263" y="295"/>
                  </a:lnTo>
                  <a:lnTo>
                    <a:pt x="143" y="0"/>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9" name="Google Shape;1979;p39">
              <a:extLst>
                <a:ext uri="{FF2B5EF4-FFF2-40B4-BE49-F238E27FC236}">
                  <a16:creationId xmlns:a16="http://schemas.microsoft.com/office/drawing/2014/main" id="{17FA169E-3643-9E5D-69FE-075CFE817481}"/>
                </a:ext>
              </a:extLst>
            </p:cNvPr>
            <p:cNvSpPr/>
            <p:nvPr/>
          </p:nvSpPr>
          <p:spPr>
            <a:xfrm>
              <a:off x="7348531" y="3824079"/>
              <a:ext cx="83966" cy="104101"/>
            </a:xfrm>
            <a:custGeom>
              <a:avLst/>
              <a:gdLst/>
              <a:ahLst/>
              <a:cxnLst/>
              <a:rect l="l" t="t" r="r" b="b"/>
              <a:pathLst>
                <a:path w="3311" h="4105" extrusionOk="0">
                  <a:moveTo>
                    <a:pt x="3310" y="0"/>
                  </a:moveTo>
                  <a:lnTo>
                    <a:pt x="2931" y="995"/>
                  </a:lnTo>
                  <a:cubicBezTo>
                    <a:pt x="2931" y="995"/>
                    <a:pt x="1903" y="477"/>
                    <a:pt x="1154" y="477"/>
                  </a:cubicBezTo>
                  <a:cubicBezTo>
                    <a:pt x="956" y="477"/>
                    <a:pt x="777" y="514"/>
                    <a:pt x="642" y="606"/>
                  </a:cubicBezTo>
                  <a:cubicBezTo>
                    <a:pt x="0" y="1042"/>
                    <a:pt x="2258" y="4105"/>
                    <a:pt x="2258" y="4105"/>
                  </a:cubicBezTo>
                  <a:lnTo>
                    <a:pt x="3310" y="0"/>
                  </a:ln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0" name="Google Shape;1980;p39">
              <a:extLst>
                <a:ext uri="{FF2B5EF4-FFF2-40B4-BE49-F238E27FC236}">
                  <a16:creationId xmlns:a16="http://schemas.microsoft.com/office/drawing/2014/main" id="{CE4954A8-7158-23C8-01A1-7A9A21979FB3}"/>
                </a:ext>
              </a:extLst>
            </p:cNvPr>
            <p:cNvSpPr/>
            <p:nvPr/>
          </p:nvSpPr>
          <p:spPr>
            <a:xfrm>
              <a:off x="7320813" y="4188010"/>
              <a:ext cx="879268" cy="330917"/>
            </a:xfrm>
            <a:custGeom>
              <a:avLst/>
              <a:gdLst/>
              <a:ahLst/>
              <a:cxnLst/>
              <a:rect l="l" t="t" r="r" b="b"/>
              <a:pathLst>
                <a:path w="34672" h="13049" extrusionOk="0">
                  <a:moveTo>
                    <a:pt x="29732" y="1"/>
                  </a:moveTo>
                  <a:cubicBezTo>
                    <a:pt x="29710" y="1"/>
                    <a:pt x="29687" y="3"/>
                    <a:pt x="29663" y="9"/>
                  </a:cubicBezTo>
                  <a:cubicBezTo>
                    <a:pt x="28974" y="181"/>
                    <a:pt x="29451" y="2251"/>
                    <a:pt x="27145" y="2785"/>
                  </a:cubicBezTo>
                  <a:cubicBezTo>
                    <a:pt x="25146" y="3252"/>
                    <a:pt x="20477" y="3759"/>
                    <a:pt x="16770" y="3759"/>
                  </a:cubicBezTo>
                  <a:cubicBezTo>
                    <a:pt x="16206" y="3759"/>
                    <a:pt x="15665" y="3747"/>
                    <a:pt x="15158" y="3722"/>
                  </a:cubicBezTo>
                  <a:cubicBezTo>
                    <a:pt x="11608" y="3541"/>
                    <a:pt x="7251" y="1394"/>
                    <a:pt x="4271" y="1394"/>
                  </a:cubicBezTo>
                  <a:cubicBezTo>
                    <a:pt x="3170" y="1394"/>
                    <a:pt x="2256" y="1687"/>
                    <a:pt x="1641" y="2480"/>
                  </a:cubicBezTo>
                  <a:cubicBezTo>
                    <a:pt x="0" y="4594"/>
                    <a:pt x="2267" y="13049"/>
                    <a:pt x="12348" y="13049"/>
                  </a:cubicBezTo>
                  <a:cubicBezTo>
                    <a:pt x="13280" y="13049"/>
                    <a:pt x="14279" y="12976"/>
                    <a:pt x="15347" y="12820"/>
                  </a:cubicBezTo>
                  <a:cubicBezTo>
                    <a:pt x="27980" y="10977"/>
                    <a:pt x="34181" y="4009"/>
                    <a:pt x="34485" y="3397"/>
                  </a:cubicBezTo>
                  <a:cubicBezTo>
                    <a:pt x="34597" y="3175"/>
                    <a:pt x="34466" y="3104"/>
                    <a:pt x="34255" y="3104"/>
                  </a:cubicBezTo>
                  <a:cubicBezTo>
                    <a:pt x="33883" y="3104"/>
                    <a:pt x="33261" y="3323"/>
                    <a:pt x="33261" y="3323"/>
                  </a:cubicBezTo>
                  <a:cubicBezTo>
                    <a:pt x="33261" y="3323"/>
                    <a:pt x="34671" y="1791"/>
                    <a:pt x="34080" y="1639"/>
                  </a:cubicBezTo>
                  <a:cubicBezTo>
                    <a:pt x="34034" y="1627"/>
                    <a:pt x="33984" y="1621"/>
                    <a:pt x="33931" y="1621"/>
                  </a:cubicBezTo>
                  <a:cubicBezTo>
                    <a:pt x="33308" y="1621"/>
                    <a:pt x="32267" y="2403"/>
                    <a:pt x="32267" y="2403"/>
                  </a:cubicBezTo>
                  <a:cubicBezTo>
                    <a:pt x="32267" y="2403"/>
                    <a:pt x="32956" y="665"/>
                    <a:pt x="32419" y="654"/>
                  </a:cubicBezTo>
                  <a:cubicBezTo>
                    <a:pt x="32417" y="654"/>
                    <a:pt x="32416" y="654"/>
                    <a:pt x="32414" y="654"/>
                  </a:cubicBezTo>
                  <a:cubicBezTo>
                    <a:pt x="32104" y="654"/>
                    <a:pt x="31480" y="1181"/>
                    <a:pt x="30999" y="1636"/>
                  </a:cubicBezTo>
                  <a:cubicBezTo>
                    <a:pt x="30917" y="1713"/>
                    <a:pt x="30817" y="1748"/>
                    <a:pt x="30719" y="1748"/>
                  </a:cubicBezTo>
                  <a:cubicBezTo>
                    <a:pt x="30522" y="1748"/>
                    <a:pt x="30331" y="1606"/>
                    <a:pt x="30306" y="1378"/>
                  </a:cubicBezTo>
                  <a:cubicBezTo>
                    <a:pt x="30239" y="742"/>
                    <a:pt x="30085" y="1"/>
                    <a:pt x="29732" y="1"/>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1" name="Google Shape;1981;p39">
              <a:extLst>
                <a:ext uri="{FF2B5EF4-FFF2-40B4-BE49-F238E27FC236}">
                  <a16:creationId xmlns:a16="http://schemas.microsoft.com/office/drawing/2014/main" id="{530B83BE-EC3F-1DFB-1985-96DB835C8C57}"/>
                </a:ext>
              </a:extLst>
            </p:cNvPr>
            <p:cNvSpPr/>
            <p:nvPr/>
          </p:nvSpPr>
          <p:spPr>
            <a:xfrm>
              <a:off x="7671834" y="4434427"/>
              <a:ext cx="201026" cy="82824"/>
            </a:xfrm>
            <a:custGeom>
              <a:avLst/>
              <a:gdLst/>
              <a:ahLst/>
              <a:cxnLst/>
              <a:rect l="l" t="t" r="r" b="b"/>
              <a:pathLst>
                <a:path w="7927" h="3266" extrusionOk="0">
                  <a:moveTo>
                    <a:pt x="4223" y="0"/>
                  </a:moveTo>
                  <a:cubicBezTo>
                    <a:pt x="3948" y="0"/>
                    <a:pt x="3662" y="24"/>
                    <a:pt x="3365" y="74"/>
                  </a:cubicBezTo>
                  <a:cubicBezTo>
                    <a:pt x="937" y="486"/>
                    <a:pt x="214" y="2146"/>
                    <a:pt x="1" y="3265"/>
                  </a:cubicBezTo>
                  <a:cubicBezTo>
                    <a:pt x="488" y="3228"/>
                    <a:pt x="989" y="3181"/>
                    <a:pt x="1505" y="3103"/>
                  </a:cubicBezTo>
                  <a:cubicBezTo>
                    <a:pt x="3873" y="2758"/>
                    <a:pt x="6009" y="2234"/>
                    <a:pt x="7927" y="1605"/>
                  </a:cubicBezTo>
                  <a:cubicBezTo>
                    <a:pt x="7096" y="813"/>
                    <a:pt x="5852" y="0"/>
                    <a:pt x="4223" y="0"/>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2" name="Google Shape;1982;p39">
              <a:extLst>
                <a:ext uri="{FF2B5EF4-FFF2-40B4-BE49-F238E27FC236}">
                  <a16:creationId xmlns:a16="http://schemas.microsoft.com/office/drawing/2014/main" id="{68554BB8-B377-2802-C17F-5D76E3027778}"/>
                </a:ext>
              </a:extLst>
            </p:cNvPr>
            <p:cNvSpPr/>
            <p:nvPr/>
          </p:nvSpPr>
          <p:spPr>
            <a:xfrm>
              <a:off x="7325457" y="4214721"/>
              <a:ext cx="277168" cy="253529"/>
            </a:xfrm>
            <a:custGeom>
              <a:avLst/>
              <a:gdLst/>
              <a:ahLst/>
              <a:cxnLst/>
              <a:rect l="l" t="t" r="r" b="b"/>
              <a:pathLst>
                <a:path w="10185" h="9318" extrusionOk="0">
                  <a:moveTo>
                    <a:pt x="3716" y="1"/>
                  </a:moveTo>
                  <a:cubicBezTo>
                    <a:pt x="2615" y="1"/>
                    <a:pt x="1702" y="294"/>
                    <a:pt x="1086" y="1087"/>
                  </a:cubicBezTo>
                  <a:cubicBezTo>
                    <a:pt x="0" y="2484"/>
                    <a:pt x="629" y="6653"/>
                    <a:pt x="4092" y="9317"/>
                  </a:cubicBezTo>
                  <a:lnTo>
                    <a:pt x="10184" y="1457"/>
                  </a:lnTo>
                  <a:cubicBezTo>
                    <a:pt x="7846" y="794"/>
                    <a:pt x="5527" y="1"/>
                    <a:pt x="3716" y="1"/>
                  </a:cubicBezTo>
                  <a:close/>
                </a:path>
              </a:pathLst>
            </a:custGeom>
            <a:solidFill>
              <a:srgbClr val="0F93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3" name="Google Shape;1983;p39">
              <a:extLst>
                <a:ext uri="{FF2B5EF4-FFF2-40B4-BE49-F238E27FC236}">
                  <a16:creationId xmlns:a16="http://schemas.microsoft.com/office/drawing/2014/main" id="{9C782565-EF74-3E03-9041-A0BD22213202}"/>
                </a:ext>
              </a:extLst>
            </p:cNvPr>
            <p:cNvSpPr/>
            <p:nvPr/>
          </p:nvSpPr>
          <p:spPr>
            <a:xfrm>
              <a:off x="7976955" y="3929827"/>
              <a:ext cx="177745" cy="107956"/>
            </a:xfrm>
            <a:custGeom>
              <a:avLst/>
              <a:gdLst/>
              <a:ahLst/>
              <a:cxnLst/>
              <a:rect l="l" t="t" r="r" b="b"/>
              <a:pathLst>
                <a:path w="7009" h="4257" extrusionOk="0">
                  <a:moveTo>
                    <a:pt x="3617" y="0"/>
                  </a:moveTo>
                  <a:cubicBezTo>
                    <a:pt x="2052" y="0"/>
                    <a:pt x="623" y="1061"/>
                    <a:pt x="91" y="2589"/>
                  </a:cubicBezTo>
                  <a:cubicBezTo>
                    <a:pt x="63" y="2664"/>
                    <a:pt x="101" y="2714"/>
                    <a:pt x="158" y="2738"/>
                  </a:cubicBezTo>
                  <a:cubicBezTo>
                    <a:pt x="81" y="2818"/>
                    <a:pt x="177" y="2935"/>
                    <a:pt x="290" y="2935"/>
                  </a:cubicBezTo>
                  <a:cubicBezTo>
                    <a:pt x="310" y="2935"/>
                    <a:pt x="331" y="2932"/>
                    <a:pt x="351" y="2924"/>
                  </a:cubicBezTo>
                  <a:cubicBezTo>
                    <a:pt x="573" y="2835"/>
                    <a:pt x="838" y="2736"/>
                    <a:pt x="1093" y="2736"/>
                  </a:cubicBezTo>
                  <a:cubicBezTo>
                    <a:pt x="1176" y="2736"/>
                    <a:pt x="1259" y="2747"/>
                    <a:pt x="1338" y="2772"/>
                  </a:cubicBezTo>
                  <a:cubicBezTo>
                    <a:pt x="1581" y="2846"/>
                    <a:pt x="1818" y="3083"/>
                    <a:pt x="1761" y="3357"/>
                  </a:cubicBezTo>
                  <a:cubicBezTo>
                    <a:pt x="1706" y="3630"/>
                    <a:pt x="1355" y="3786"/>
                    <a:pt x="1108" y="3847"/>
                  </a:cubicBezTo>
                  <a:cubicBezTo>
                    <a:pt x="1030" y="3865"/>
                    <a:pt x="956" y="3873"/>
                    <a:pt x="885" y="3873"/>
                  </a:cubicBezTo>
                  <a:cubicBezTo>
                    <a:pt x="682" y="3873"/>
                    <a:pt x="498" y="3813"/>
                    <a:pt x="280" y="3772"/>
                  </a:cubicBezTo>
                  <a:cubicBezTo>
                    <a:pt x="273" y="3771"/>
                    <a:pt x="265" y="3771"/>
                    <a:pt x="257" y="3771"/>
                  </a:cubicBezTo>
                  <a:cubicBezTo>
                    <a:pt x="156" y="3771"/>
                    <a:pt x="0" y="3869"/>
                    <a:pt x="97" y="3975"/>
                  </a:cubicBezTo>
                  <a:cubicBezTo>
                    <a:pt x="271" y="4168"/>
                    <a:pt x="553" y="4256"/>
                    <a:pt x="855" y="4256"/>
                  </a:cubicBezTo>
                  <a:cubicBezTo>
                    <a:pt x="1446" y="4256"/>
                    <a:pt x="2111" y="3920"/>
                    <a:pt x="2180" y="3380"/>
                  </a:cubicBezTo>
                  <a:cubicBezTo>
                    <a:pt x="2231" y="2984"/>
                    <a:pt x="1923" y="2630"/>
                    <a:pt x="1575" y="2491"/>
                  </a:cubicBezTo>
                  <a:cubicBezTo>
                    <a:pt x="1446" y="2440"/>
                    <a:pt x="1315" y="2419"/>
                    <a:pt x="1183" y="2419"/>
                  </a:cubicBezTo>
                  <a:cubicBezTo>
                    <a:pt x="929" y="2419"/>
                    <a:pt x="674" y="2499"/>
                    <a:pt x="436" y="2599"/>
                  </a:cubicBezTo>
                  <a:cubicBezTo>
                    <a:pt x="1014" y="1322"/>
                    <a:pt x="2201" y="431"/>
                    <a:pt x="3630" y="431"/>
                  </a:cubicBezTo>
                  <a:cubicBezTo>
                    <a:pt x="3662" y="431"/>
                    <a:pt x="3694" y="431"/>
                    <a:pt x="3725" y="432"/>
                  </a:cubicBezTo>
                  <a:cubicBezTo>
                    <a:pt x="4050" y="442"/>
                    <a:pt x="4648" y="506"/>
                    <a:pt x="4916" y="712"/>
                  </a:cubicBezTo>
                  <a:cubicBezTo>
                    <a:pt x="5470" y="1146"/>
                    <a:pt x="5517" y="1633"/>
                    <a:pt x="5183" y="2204"/>
                  </a:cubicBezTo>
                  <a:cubicBezTo>
                    <a:pt x="4865" y="2755"/>
                    <a:pt x="4287" y="3171"/>
                    <a:pt x="3844" y="3624"/>
                  </a:cubicBezTo>
                  <a:cubicBezTo>
                    <a:pt x="3728" y="3745"/>
                    <a:pt x="3844" y="3903"/>
                    <a:pt x="3981" y="3903"/>
                  </a:cubicBezTo>
                  <a:cubicBezTo>
                    <a:pt x="4012" y="3903"/>
                    <a:pt x="4043" y="3895"/>
                    <a:pt x="4074" y="3877"/>
                  </a:cubicBezTo>
                  <a:cubicBezTo>
                    <a:pt x="5375" y="3076"/>
                    <a:pt x="7009" y="1004"/>
                    <a:pt x="4814" y="212"/>
                  </a:cubicBezTo>
                  <a:cubicBezTo>
                    <a:pt x="4415" y="68"/>
                    <a:pt x="4011" y="0"/>
                    <a:pt x="3617" y="0"/>
                  </a:cubicBezTo>
                  <a:close/>
                </a:path>
              </a:pathLst>
            </a:custGeom>
            <a:solidFill>
              <a:srgbClr val="3022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4" name="Google Shape;1984;p39">
              <a:extLst>
                <a:ext uri="{FF2B5EF4-FFF2-40B4-BE49-F238E27FC236}">
                  <a16:creationId xmlns:a16="http://schemas.microsoft.com/office/drawing/2014/main" id="{E7BC6B59-0DE2-0474-7EC6-2835F64C975F}"/>
                </a:ext>
              </a:extLst>
            </p:cNvPr>
            <p:cNvSpPr/>
            <p:nvPr/>
          </p:nvSpPr>
          <p:spPr>
            <a:xfrm>
              <a:off x="7497642" y="4114367"/>
              <a:ext cx="59392" cy="31801"/>
            </a:xfrm>
            <a:custGeom>
              <a:avLst/>
              <a:gdLst/>
              <a:ahLst/>
              <a:cxnLst/>
              <a:rect l="l" t="t" r="r" b="b"/>
              <a:pathLst>
                <a:path w="2342" h="1254" extrusionOk="0">
                  <a:moveTo>
                    <a:pt x="177" y="1"/>
                  </a:moveTo>
                  <a:cubicBezTo>
                    <a:pt x="152" y="1"/>
                    <a:pt x="126" y="1"/>
                    <a:pt x="101" y="2"/>
                  </a:cubicBezTo>
                  <a:cubicBezTo>
                    <a:pt x="0" y="5"/>
                    <a:pt x="0" y="134"/>
                    <a:pt x="101" y="137"/>
                  </a:cubicBezTo>
                  <a:cubicBezTo>
                    <a:pt x="980" y="164"/>
                    <a:pt x="1575" y="621"/>
                    <a:pt x="2157" y="1225"/>
                  </a:cubicBezTo>
                  <a:cubicBezTo>
                    <a:pt x="2175" y="1245"/>
                    <a:pt x="2198" y="1253"/>
                    <a:pt x="2221" y="1253"/>
                  </a:cubicBezTo>
                  <a:cubicBezTo>
                    <a:pt x="2282" y="1253"/>
                    <a:pt x="2341" y="1194"/>
                    <a:pt x="2309" y="1128"/>
                  </a:cubicBezTo>
                  <a:cubicBezTo>
                    <a:pt x="1932" y="367"/>
                    <a:pt x="986" y="1"/>
                    <a:pt x="177" y="1"/>
                  </a:cubicBezTo>
                  <a:close/>
                </a:path>
              </a:pathLst>
            </a:custGeom>
            <a:solidFill>
              <a:srgbClr val="4D37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5" name="Google Shape;1985;p39">
              <a:extLst>
                <a:ext uri="{FF2B5EF4-FFF2-40B4-BE49-F238E27FC236}">
                  <a16:creationId xmlns:a16="http://schemas.microsoft.com/office/drawing/2014/main" id="{3E90ECD2-7271-10D0-99DD-D2DE740DE091}"/>
                </a:ext>
              </a:extLst>
            </p:cNvPr>
            <p:cNvSpPr/>
            <p:nvPr/>
          </p:nvSpPr>
          <p:spPr>
            <a:xfrm>
              <a:off x="7388497" y="4338746"/>
              <a:ext cx="42629" cy="68217"/>
            </a:xfrm>
            <a:custGeom>
              <a:avLst/>
              <a:gdLst/>
              <a:ahLst/>
              <a:cxnLst/>
              <a:rect l="l" t="t" r="r" b="b"/>
              <a:pathLst>
                <a:path w="1681" h="2690" extrusionOk="0">
                  <a:moveTo>
                    <a:pt x="133" y="1"/>
                  </a:moveTo>
                  <a:cubicBezTo>
                    <a:pt x="70" y="1"/>
                    <a:pt x="1" y="46"/>
                    <a:pt x="13" y="121"/>
                  </a:cubicBezTo>
                  <a:cubicBezTo>
                    <a:pt x="169" y="1051"/>
                    <a:pt x="625" y="2115"/>
                    <a:pt x="1427" y="2670"/>
                  </a:cubicBezTo>
                  <a:cubicBezTo>
                    <a:pt x="1446" y="2683"/>
                    <a:pt x="1472" y="2689"/>
                    <a:pt x="1500" y="2689"/>
                  </a:cubicBezTo>
                  <a:cubicBezTo>
                    <a:pt x="1584" y="2689"/>
                    <a:pt x="1680" y="2632"/>
                    <a:pt x="1609" y="2549"/>
                  </a:cubicBezTo>
                  <a:cubicBezTo>
                    <a:pt x="966" y="1767"/>
                    <a:pt x="429" y="1094"/>
                    <a:pt x="226" y="70"/>
                  </a:cubicBezTo>
                  <a:cubicBezTo>
                    <a:pt x="217" y="22"/>
                    <a:pt x="176" y="1"/>
                    <a:pt x="133"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DB833A"/>
                </a:solidFill>
                <a:latin typeface="Arial"/>
                <a:cs typeface="Arial"/>
                <a:sym typeface="Arial"/>
              </a:endParaRPr>
            </a:p>
          </p:txBody>
        </p:sp>
        <p:sp>
          <p:nvSpPr>
            <p:cNvPr id="2026" name="Google Shape;1986;p39">
              <a:extLst>
                <a:ext uri="{FF2B5EF4-FFF2-40B4-BE49-F238E27FC236}">
                  <a16:creationId xmlns:a16="http://schemas.microsoft.com/office/drawing/2014/main" id="{FFF5996C-F718-9E0F-636F-361FC2DE4F42}"/>
                </a:ext>
              </a:extLst>
            </p:cNvPr>
            <p:cNvSpPr/>
            <p:nvPr/>
          </p:nvSpPr>
          <p:spPr>
            <a:xfrm>
              <a:off x="7345336" y="4458442"/>
              <a:ext cx="216698" cy="108793"/>
            </a:xfrm>
            <a:custGeom>
              <a:avLst/>
              <a:gdLst/>
              <a:ahLst/>
              <a:cxnLst/>
              <a:rect l="l" t="t" r="r" b="b"/>
              <a:pathLst>
                <a:path w="8545" h="4290" extrusionOk="0">
                  <a:moveTo>
                    <a:pt x="200" y="1"/>
                  </a:moveTo>
                  <a:cubicBezTo>
                    <a:pt x="99" y="1"/>
                    <a:pt x="0" y="111"/>
                    <a:pt x="92" y="205"/>
                  </a:cubicBezTo>
                  <a:cubicBezTo>
                    <a:pt x="2233" y="2396"/>
                    <a:pt x="5235" y="4100"/>
                    <a:pt x="8342" y="4289"/>
                  </a:cubicBezTo>
                  <a:cubicBezTo>
                    <a:pt x="8346" y="4290"/>
                    <a:pt x="8349" y="4290"/>
                    <a:pt x="8353" y="4290"/>
                  </a:cubicBezTo>
                  <a:cubicBezTo>
                    <a:pt x="8503" y="4290"/>
                    <a:pt x="8545" y="4073"/>
                    <a:pt x="8383" y="4043"/>
                  </a:cubicBezTo>
                  <a:cubicBezTo>
                    <a:pt x="5262" y="3420"/>
                    <a:pt x="2574" y="2329"/>
                    <a:pt x="292" y="40"/>
                  </a:cubicBezTo>
                  <a:cubicBezTo>
                    <a:pt x="265" y="12"/>
                    <a:pt x="233" y="1"/>
                    <a:pt x="200"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b="1" kern="0">
                <a:solidFill>
                  <a:srgbClr val="DB833A"/>
                </a:solidFill>
                <a:latin typeface="Arial"/>
                <a:cs typeface="Arial"/>
                <a:sym typeface="Arial"/>
              </a:endParaRPr>
            </a:p>
          </p:txBody>
        </p:sp>
        <p:sp>
          <p:nvSpPr>
            <p:cNvPr id="2027" name="Google Shape;1987;p39">
              <a:extLst>
                <a:ext uri="{FF2B5EF4-FFF2-40B4-BE49-F238E27FC236}">
                  <a16:creationId xmlns:a16="http://schemas.microsoft.com/office/drawing/2014/main" id="{B4B7408A-CA9F-B89C-BEA4-4DFE3E20B329}"/>
                </a:ext>
              </a:extLst>
            </p:cNvPr>
            <p:cNvSpPr/>
            <p:nvPr/>
          </p:nvSpPr>
          <p:spPr>
            <a:xfrm>
              <a:off x="7183715" y="3712930"/>
              <a:ext cx="178615" cy="92329"/>
            </a:xfrm>
            <a:custGeom>
              <a:avLst/>
              <a:gdLst/>
              <a:ahLst/>
              <a:cxnLst/>
              <a:rect l="l" t="t" r="r" b="b"/>
              <a:pathLst>
                <a:path w="2985" h="1543" extrusionOk="0">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8" name="Google Shape;1988;p39">
              <a:extLst>
                <a:ext uri="{FF2B5EF4-FFF2-40B4-BE49-F238E27FC236}">
                  <a16:creationId xmlns:a16="http://schemas.microsoft.com/office/drawing/2014/main" id="{0E789FB2-D286-EE93-A086-D59655B067D4}"/>
                </a:ext>
              </a:extLst>
            </p:cNvPr>
            <p:cNvSpPr/>
            <p:nvPr/>
          </p:nvSpPr>
          <p:spPr>
            <a:xfrm>
              <a:off x="7551395" y="3781381"/>
              <a:ext cx="186334" cy="111776"/>
            </a:xfrm>
            <a:custGeom>
              <a:avLst/>
              <a:gdLst/>
              <a:ahLst/>
              <a:cxnLst/>
              <a:rect l="l" t="t" r="r" b="b"/>
              <a:pathLst>
                <a:path w="3114" h="1868" extrusionOk="0">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9" name="Google Shape;1989;p39">
              <a:extLst>
                <a:ext uri="{FF2B5EF4-FFF2-40B4-BE49-F238E27FC236}">
                  <a16:creationId xmlns:a16="http://schemas.microsoft.com/office/drawing/2014/main" id="{3EF5EA93-8CF4-4B9F-776D-024CF33D7314}"/>
                </a:ext>
              </a:extLst>
            </p:cNvPr>
            <p:cNvSpPr/>
            <p:nvPr/>
          </p:nvSpPr>
          <p:spPr>
            <a:xfrm rot="-1799961">
              <a:off x="7356151" y="3825112"/>
              <a:ext cx="114048" cy="54750"/>
            </a:xfrm>
            <a:custGeom>
              <a:avLst/>
              <a:gdLst/>
              <a:ahLst/>
              <a:cxnLst/>
              <a:rect l="l" t="t" r="r" b="b"/>
              <a:pathLst>
                <a:path w="1906" h="915" extrusionOk="0">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0" name="Google Shape;1990;p39">
              <a:extLst>
                <a:ext uri="{FF2B5EF4-FFF2-40B4-BE49-F238E27FC236}">
                  <a16:creationId xmlns:a16="http://schemas.microsoft.com/office/drawing/2014/main" id="{756F8F86-8E7E-1294-9117-C34A8BFFDA47}"/>
                </a:ext>
              </a:extLst>
            </p:cNvPr>
            <p:cNvSpPr/>
            <p:nvPr/>
          </p:nvSpPr>
          <p:spPr>
            <a:xfrm rot="568351" flipH="1">
              <a:off x="7217559" y="3598783"/>
              <a:ext cx="110928" cy="59317"/>
            </a:xfrm>
            <a:custGeom>
              <a:avLst/>
              <a:gdLst/>
              <a:ahLst/>
              <a:cxnLst/>
              <a:rect l="l" t="t" r="r" b="b"/>
              <a:pathLst>
                <a:path w="2287" h="1223" extrusionOk="0">
                  <a:moveTo>
                    <a:pt x="776" y="0"/>
                  </a:moveTo>
                  <a:cubicBezTo>
                    <a:pt x="526" y="0"/>
                    <a:pt x="310" y="70"/>
                    <a:pt x="200" y="236"/>
                  </a:cubicBezTo>
                  <a:cubicBezTo>
                    <a:pt x="1" y="534"/>
                    <a:pt x="1114" y="1223"/>
                    <a:pt x="1747" y="1223"/>
                  </a:cubicBezTo>
                  <a:cubicBezTo>
                    <a:pt x="1947" y="1223"/>
                    <a:pt x="2099" y="1154"/>
                    <a:pt x="2146" y="983"/>
                  </a:cubicBezTo>
                  <a:cubicBezTo>
                    <a:pt x="2286" y="467"/>
                    <a:pt x="1419" y="0"/>
                    <a:pt x="776" y="0"/>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1" name="Google Shape;1991;p39">
              <a:extLst>
                <a:ext uri="{FF2B5EF4-FFF2-40B4-BE49-F238E27FC236}">
                  <a16:creationId xmlns:a16="http://schemas.microsoft.com/office/drawing/2014/main" id="{CBB43B32-7D91-E6BD-8F77-849CD1C8701B}"/>
                </a:ext>
              </a:extLst>
            </p:cNvPr>
            <p:cNvSpPr/>
            <p:nvPr/>
          </p:nvSpPr>
          <p:spPr>
            <a:xfrm flipH="1">
              <a:off x="7634619" y="3690819"/>
              <a:ext cx="171505" cy="68579"/>
            </a:xfrm>
            <a:custGeom>
              <a:avLst/>
              <a:gdLst/>
              <a:ahLst/>
              <a:cxnLst/>
              <a:rect l="l" t="t" r="r" b="b"/>
              <a:pathLst>
                <a:path w="3536" h="1414" extrusionOk="0">
                  <a:moveTo>
                    <a:pt x="2647" y="1"/>
                  </a:moveTo>
                  <a:cubicBezTo>
                    <a:pt x="1698" y="1"/>
                    <a:pt x="1" y="660"/>
                    <a:pt x="373" y="1356"/>
                  </a:cubicBezTo>
                  <a:cubicBezTo>
                    <a:pt x="395" y="1396"/>
                    <a:pt x="468" y="1414"/>
                    <a:pt x="578" y="1414"/>
                  </a:cubicBezTo>
                  <a:cubicBezTo>
                    <a:pt x="1288" y="1414"/>
                    <a:pt x="3535" y="651"/>
                    <a:pt x="3210" y="175"/>
                  </a:cubicBezTo>
                  <a:cubicBezTo>
                    <a:pt x="3126" y="54"/>
                    <a:pt x="2917" y="1"/>
                    <a:pt x="2647" y="1"/>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2" name="Google Shape;1992;p39">
              <a:extLst>
                <a:ext uri="{FF2B5EF4-FFF2-40B4-BE49-F238E27FC236}">
                  <a16:creationId xmlns:a16="http://schemas.microsoft.com/office/drawing/2014/main" id="{441BFED6-9EB8-421D-D086-444AE425EC69}"/>
                </a:ext>
              </a:extLst>
            </p:cNvPr>
            <p:cNvSpPr/>
            <p:nvPr/>
          </p:nvSpPr>
          <p:spPr>
            <a:xfrm>
              <a:off x="6985800" y="3458000"/>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3" name="Google Shape;1993;p39">
              <a:extLst>
                <a:ext uri="{FF2B5EF4-FFF2-40B4-BE49-F238E27FC236}">
                  <a16:creationId xmlns:a16="http://schemas.microsoft.com/office/drawing/2014/main" id="{48AA4EC9-EAB9-D28A-BF34-114F416526ED}"/>
                </a:ext>
              </a:extLst>
            </p:cNvPr>
            <p:cNvSpPr/>
            <p:nvPr/>
          </p:nvSpPr>
          <p:spPr>
            <a:xfrm>
              <a:off x="7467700" y="3545125"/>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cxnSp>
          <p:nvCxnSpPr>
            <p:cNvPr id="2034" name="Google Shape;1994;p39">
              <a:extLst>
                <a:ext uri="{FF2B5EF4-FFF2-40B4-BE49-F238E27FC236}">
                  <a16:creationId xmlns:a16="http://schemas.microsoft.com/office/drawing/2014/main" id="{C44E0463-9C12-D409-C7BD-65120A8965AC}"/>
                </a:ext>
              </a:extLst>
            </p:cNvPr>
            <p:cNvCxnSpPr/>
            <p:nvPr/>
          </p:nvCxnSpPr>
          <p:spPr>
            <a:xfrm>
              <a:off x="7893100" y="3869325"/>
              <a:ext cx="96000" cy="19500"/>
            </a:xfrm>
            <a:prstGeom prst="straightConnector1">
              <a:avLst/>
            </a:prstGeom>
            <a:noFill/>
            <a:ln w="19050" cap="flat" cmpd="sng">
              <a:solidFill>
                <a:srgbClr val="00959C"/>
              </a:solidFill>
              <a:prstDash val="solid"/>
              <a:round/>
              <a:headEnd type="none" w="med" len="med"/>
              <a:tailEnd type="none" w="med" len="med"/>
            </a:ln>
          </p:spPr>
        </p:cxnSp>
      </p:grpSp>
      <mc:AlternateContent xmlns:mc="http://schemas.openxmlformats.org/markup-compatibility/2006" xmlns:a14="http://schemas.microsoft.com/office/drawing/2010/main">
        <mc:Choice Requires="a14">
          <p:sp>
            <p:nvSpPr>
              <p:cNvPr id="105" name="TextBox 104" descr="n89 zalo Cuong Bui">
                <a:extLst>
                  <a:ext uri="{FF2B5EF4-FFF2-40B4-BE49-F238E27FC236}">
                    <a16:creationId xmlns:a16="http://schemas.microsoft.com/office/drawing/2014/main" id="{071ABCFB-9C1F-4E28-B205-9A53003BBB70}"/>
                  </a:ext>
                </a:extLst>
              </p:cNvPr>
              <p:cNvSpPr txBox="1"/>
              <p:nvPr/>
            </p:nvSpPr>
            <p:spPr>
              <a:xfrm>
                <a:off x="742792" y="2416961"/>
                <a:ext cx="8310883" cy="3901774"/>
              </a:xfrm>
              <a:prstGeom prst="rect">
                <a:avLst/>
              </a:prstGeom>
              <a:noFill/>
            </p:spPr>
            <p:txBody>
              <a:bodyPr wrap="square">
                <a:spAutoFit/>
              </a:bodyPr>
              <a:lstStyle/>
              <a:p>
                <a:pPr indent="255905" algn="just">
                  <a:lnSpc>
                    <a:spcPct val="150000"/>
                  </a:lnSpc>
                </a:pPr>
                <a:r>
                  <a:rPr lang="en-US" sz="2400" b="1">
                    <a:solidFill>
                      <a:srgbClr val="FF0000"/>
                    </a:solidFill>
                    <a:effectLst/>
                    <a:latin typeface="Cambria" panose="02040503050406030204" pitchFamily="18" charset="0"/>
                    <a:ea typeface="Cambria" panose="02040503050406030204" pitchFamily="18" charset="0"/>
                  </a:rPr>
                  <a:t>a. Thế năng của một điện tích trong điện trường đều.</a:t>
                </a:r>
                <a:endParaRPr lang="vi-VN" sz="2400">
                  <a:solidFill>
                    <a:srgbClr val="FF0000"/>
                  </a:solidFill>
                  <a:effectLst/>
                  <a:latin typeface="Cambria" panose="02040503050406030204" pitchFamily="18" charset="0"/>
                  <a:ea typeface="Cambria" panose="02040503050406030204" pitchFamily="18" charset="0"/>
                </a:endParaRPr>
              </a:p>
              <a:p>
                <a:pPr marL="285750" indent="-285750" algn="just">
                  <a:lnSpc>
                    <a:spcPct val="150000"/>
                  </a:lnSpc>
                  <a:buFontTx/>
                  <a:buChar char="-"/>
                </a:pPr>
                <a:r>
                  <a:rPr lang="en-US" sz="2400">
                    <a:solidFill>
                      <a:srgbClr val="7030A0"/>
                    </a:solidFill>
                    <a:effectLst/>
                    <a:latin typeface="Cambria" panose="02040503050406030204" pitchFamily="18" charset="0"/>
                    <a:ea typeface="Cambria" panose="02040503050406030204" pitchFamily="18" charset="0"/>
                  </a:rPr>
                  <a:t>Thế năng của một điện tích điểm q trong điện trường đặc trưng cho khả năng sinh công của điện trường khi đặt điện tích q tại điểm mà ta xét trong điện trường. </a:t>
                </a:r>
                <a:endParaRPr lang="en-US" sz="2400">
                  <a:solidFill>
                    <a:srgbClr val="7030A0"/>
                  </a:solidFill>
                  <a:latin typeface="Cambria" panose="02040503050406030204" pitchFamily="18" charset="0"/>
                  <a:ea typeface="Cambria" panose="02040503050406030204" pitchFamily="18" charset="0"/>
                </a:endParaRPr>
              </a:p>
              <a:p>
                <a:pPr marL="285750" indent="-285750" algn="just">
                  <a:lnSpc>
                    <a:spcPct val="150000"/>
                  </a:lnSpc>
                  <a:buFontTx/>
                  <a:buChar char="-"/>
                </a:pPr>
                <a:r>
                  <a:rPr lang="en-US" sz="2400">
                    <a:solidFill>
                      <a:srgbClr val="7030A0"/>
                    </a:solidFill>
                    <a:effectLst/>
                    <a:latin typeface="Cambria" panose="02040503050406030204" pitchFamily="18" charset="0"/>
                    <a:ea typeface="Cambria" panose="02040503050406030204" pitchFamily="18" charset="0"/>
                  </a:rPr>
                  <a:t>Số đo thế năng của điện tích q tại điểm M trong điện trường đều bằng công của lực điện có thể sinh ra khi điện tích q di từ điểm M tới mốc tính thế năng: </a:t>
                </a:r>
                <a14:m>
                  <m:oMath xmlns:m="http://schemas.openxmlformats.org/officeDocument/2006/math">
                    <m:sSub>
                      <m:sSubPr>
                        <m:ctrlPr>
                          <a:rPr lang="vi-VN" sz="2400" i="1">
                            <a:solidFill>
                              <a:srgbClr val="7030A0"/>
                            </a:solidFill>
                            <a:effectLst/>
                            <a:latin typeface="Cambria Math" panose="02040503050406030204" pitchFamily="18" charset="0"/>
                            <a:ea typeface="Times New Roman" panose="02020603050405020304" pitchFamily="18" charset="0"/>
                          </a:rPr>
                        </m:ctrlPr>
                      </m:sSubPr>
                      <m:e>
                        <m:r>
                          <a:rPr lang="en-US" sz="2400" i="1">
                            <a:solidFill>
                              <a:srgbClr val="7030A0"/>
                            </a:solidFill>
                            <a:effectLst/>
                            <a:latin typeface="Cambria Math" panose="02040503050406030204" pitchFamily="18" charset="0"/>
                            <a:ea typeface="Times New Roman" panose="02020603050405020304" pitchFamily="18" charset="0"/>
                          </a:rPr>
                          <m:t>𝑊</m:t>
                        </m:r>
                      </m:e>
                      <m:sub>
                        <m:r>
                          <a:rPr lang="en-US" sz="2400" i="1">
                            <a:solidFill>
                              <a:srgbClr val="7030A0"/>
                            </a:solidFill>
                            <a:effectLst/>
                            <a:latin typeface="Cambria Math" panose="02040503050406030204" pitchFamily="18" charset="0"/>
                            <a:ea typeface="Times New Roman" panose="02020603050405020304" pitchFamily="18" charset="0"/>
                          </a:rPr>
                          <m:t>𝑀</m:t>
                        </m:r>
                      </m:sub>
                    </m:sSub>
                    <m:r>
                      <a:rPr lang="en-US" sz="2400" i="1">
                        <a:solidFill>
                          <a:srgbClr val="7030A0"/>
                        </a:solidFill>
                        <a:effectLst/>
                        <a:latin typeface="Cambria Math" panose="02040503050406030204" pitchFamily="18" charset="0"/>
                        <a:ea typeface="Times New Roman" panose="02020603050405020304" pitchFamily="18" charset="0"/>
                      </a:rPr>
                      <m:t>=</m:t>
                    </m:r>
                    <m:r>
                      <a:rPr lang="en-US" sz="2400" i="1">
                        <a:solidFill>
                          <a:srgbClr val="7030A0"/>
                        </a:solidFill>
                        <a:effectLst/>
                        <a:latin typeface="Cambria Math" panose="02040503050406030204" pitchFamily="18" charset="0"/>
                        <a:ea typeface="Times New Roman" panose="02020603050405020304" pitchFamily="18" charset="0"/>
                      </a:rPr>
                      <m:t>𝑞𝐸𝑑</m:t>
                    </m:r>
                  </m:oMath>
                </a14:m>
                <a:r>
                  <a:rPr lang="en-US" sz="2400">
                    <a:solidFill>
                      <a:srgbClr val="7030A0"/>
                    </a:solidFill>
                    <a:effectLst/>
                    <a:latin typeface="Cambria" panose="02040503050406030204" pitchFamily="18" charset="0"/>
                    <a:ea typeface="Cambria" panose="02040503050406030204" pitchFamily="18" charset="0"/>
                  </a:rPr>
                  <a:t>.</a:t>
                </a:r>
                <a:endParaRPr lang="vi-VN" sz="2400">
                  <a:solidFill>
                    <a:srgbClr val="7030A0"/>
                  </a:solidFill>
                  <a:effectLst/>
                  <a:latin typeface="Cambria" panose="02040503050406030204" pitchFamily="18" charset="0"/>
                  <a:ea typeface="Cambria" panose="02040503050406030204" pitchFamily="18" charset="0"/>
                </a:endParaRPr>
              </a:p>
            </p:txBody>
          </p:sp>
        </mc:Choice>
        <mc:Fallback xmlns="">
          <p:sp>
            <p:nvSpPr>
              <p:cNvPr id="105" name="TextBox 104" descr="n89 zalo Cuong Bui">
                <a:extLst>
                  <a:ext uri="{FF2B5EF4-FFF2-40B4-BE49-F238E27FC236}">
                    <a16:creationId xmlns:a16="http://schemas.microsoft.com/office/drawing/2014/main" id="{071ABCFB-9C1F-4E28-B205-9A53003BBB70}"/>
                  </a:ext>
                </a:extLst>
              </p:cNvPr>
              <p:cNvSpPr txBox="1">
                <a:spLocks noRot="1" noChangeAspect="1" noMove="1" noResize="1" noEditPoints="1" noAdjustHandles="1" noChangeArrowheads="1" noChangeShapeType="1" noTextEdit="1"/>
              </p:cNvSpPr>
              <p:nvPr/>
            </p:nvSpPr>
            <p:spPr>
              <a:xfrm>
                <a:off x="742792" y="2416961"/>
                <a:ext cx="8310883" cy="3901774"/>
              </a:xfrm>
              <a:prstGeom prst="rect">
                <a:avLst/>
              </a:prstGeom>
              <a:blipFill>
                <a:blip r:embed="rId3"/>
                <a:stretch>
                  <a:fillRect l="-1101" r="-1101" b="-2496"/>
                </a:stretch>
              </a:blipFill>
            </p:spPr>
            <p:txBody>
              <a:bodyPr/>
              <a:lstStyle/>
              <a:p>
                <a:r>
                  <a:rPr lang="en-US">
                    <a:noFill/>
                  </a:rPr>
                  <a:t> </a:t>
                </a:r>
              </a:p>
            </p:txBody>
          </p:sp>
        </mc:Fallback>
      </mc:AlternateContent>
    </p:spTree>
    <p:extLst>
      <p:ext uri="{BB962C8B-B14F-4D97-AF65-F5344CB8AC3E}">
        <p14:creationId xmlns:p14="http://schemas.microsoft.com/office/powerpoint/2010/main" val="4176898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additive="base">
                                        <p:cTn id="7" dur="500" fill="hold"/>
                                        <p:tgtEl>
                                          <p:spTgt spid="105"/>
                                        </p:tgtEl>
                                        <p:attrNameLst>
                                          <p:attrName>ppt_x</p:attrName>
                                        </p:attrNameLst>
                                      </p:cBhvr>
                                      <p:tavLst>
                                        <p:tav tm="0">
                                          <p:val>
                                            <p:strVal val="#ppt_x"/>
                                          </p:val>
                                        </p:tav>
                                        <p:tav tm="100000">
                                          <p:val>
                                            <p:strVal val="#ppt_x"/>
                                          </p:val>
                                        </p:tav>
                                      </p:tavLst>
                                    </p:anim>
                                    <p:anim calcmode="lin" valueType="num">
                                      <p:cBhvr additive="base">
                                        <p:cTn id="8"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sp>
        <p:nvSpPr>
          <p:cNvPr id="1779" name="Google Shape;1779;p39" descr="n89 zalo Cuong Bui"/>
          <p:cNvSpPr txBox="1">
            <a:spLocks noGrp="1"/>
          </p:cNvSpPr>
          <p:nvPr>
            <p:ph type="ctrTitle"/>
          </p:nvPr>
        </p:nvSpPr>
        <p:spPr>
          <a:xfrm>
            <a:off x="527382" y="530200"/>
            <a:ext cx="11137237" cy="788000"/>
          </a:xfrm>
          <a:prstGeom prst="rect">
            <a:avLst/>
          </a:prstGeom>
        </p:spPr>
        <p:txBody>
          <a:bodyPr spcFirstLastPara="1" vert="horz" wrap="square" lIns="121900" tIns="121900" rIns="121900" bIns="121900" rtlCol="0" anchor="ctr" anchorCtr="0">
            <a:noAutofit/>
          </a:bodyPr>
          <a:lstStyle/>
          <a:p>
            <a:pPr algn="ctr"/>
            <a:r>
              <a:rPr lang="es" sz="3467" b="1">
                <a:latin typeface="Cambria" panose="02040503050406030204" pitchFamily="18" charset="0"/>
                <a:cs typeface="Calibri" panose="020F0502020204030204" pitchFamily="34" charset="0"/>
              </a:rPr>
              <a:t>Bài 19: THẾ NĂNG ĐIỆN</a:t>
            </a:r>
            <a:endParaRPr sz="3467" b="1">
              <a:latin typeface="Cambria" panose="02040503050406030204" pitchFamily="18" charset="0"/>
              <a:cs typeface="Calibri" panose="020F0502020204030204" pitchFamily="34" charset="0"/>
            </a:endParaRPr>
          </a:p>
        </p:txBody>
      </p:sp>
      <p:sp>
        <p:nvSpPr>
          <p:cNvPr id="4" name="Google Shape;371;p24" descr="n89 zalo Cuong Bui">
            <a:extLst>
              <a:ext uri="{FF2B5EF4-FFF2-40B4-BE49-F238E27FC236}">
                <a16:creationId xmlns:a16="http://schemas.microsoft.com/office/drawing/2014/main" id="{DEEF46A7-2B9C-7D99-E27C-E4F4F0562BB7}"/>
              </a:ext>
            </a:extLst>
          </p:cNvPr>
          <p:cNvSpPr txBox="1">
            <a:spLocks/>
          </p:cNvSpPr>
          <p:nvPr/>
        </p:nvSpPr>
        <p:spPr>
          <a:xfrm>
            <a:off x="527382" y="1935740"/>
            <a:ext cx="667918" cy="577800"/>
          </a:xfrm>
          <a:prstGeom prst="rect">
            <a:avLst/>
          </a:prstGeom>
        </p:spPr>
        <p:txBody>
          <a:bodyPr spcFirstLastPara="1" vert="horz" wrap="square" lIns="91425" tIns="91425" rIns="91425" bIns="91425" rtlCol="0" anchor="ctr" anchorCtr="0">
            <a:noAutofit/>
          </a:bodyPr>
          <a:lstStyle>
            <a:lvl1pPr marL="228600" lvl="0" indent="-228600" algn="ctr" defTabSz="914400" rtl="0" eaLnBrk="1" latinLnBrk="0" hangingPunct="1">
              <a:lnSpc>
                <a:spcPct val="100000"/>
              </a:lnSpc>
              <a:spcBef>
                <a:spcPts val="0"/>
              </a:spcBef>
              <a:spcAft>
                <a:spcPts val="0"/>
              </a:spcAft>
              <a:buClr>
                <a:srgbClr val="FF7C3E"/>
              </a:buClr>
              <a:buSzPts val="2400"/>
              <a:buFont typeface="Denk One"/>
              <a:buNone/>
              <a:defRPr sz="3200" kern="1200">
                <a:solidFill>
                  <a:srgbClr val="FF7C3E"/>
                </a:solidFill>
                <a:latin typeface="Denk One"/>
                <a:ea typeface="Denk One"/>
                <a:cs typeface="Denk One"/>
                <a:sym typeface="Denk One"/>
              </a:defRPr>
            </a:lvl1pPr>
            <a:lvl2pPr marL="685800" lvl="1"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2pPr>
            <a:lvl3pPr marL="1143000" lvl="2"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3pPr>
            <a:lvl4pPr marL="1600200" lvl="3"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4pPr>
            <a:lvl5pPr marL="2057400" lvl="4"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5pPr>
            <a:lvl6pPr marL="2514600" lvl="5"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6pPr>
            <a:lvl7pPr marL="2971800" lvl="6"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7pPr>
            <a:lvl8pPr marL="3429000" lvl="7"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8pPr>
            <a:lvl9pPr marL="3886200" lvl="8"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9pPr>
          </a:lstStyle>
          <a:p>
            <a:pPr marL="0" indent="0" algn="r"/>
            <a:r>
              <a:rPr lang="es">
                <a:solidFill>
                  <a:srgbClr val="FF0000"/>
                </a:solidFill>
                <a:latin typeface="Cambria" panose="02040503050406030204" pitchFamily="18" charset="0"/>
                <a:ea typeface="Cambria" panose="02040503050406030204" pitchFamily="18" charset="0"/>
              </a:rPr>
              <a:t>II.</a:t>
            </a:r>
          </a:p>
        </p:txBody>
      </p:sp>
      <p:sp>
        <p:nvSpPr>
          <p:cNvPr id="7" name="Google Shape;368;p24" descr="n89 zalo Cuong Bui">
            <a:extLst>
              <a:ext uri="{FF2B5EF4-FFF2-40B4-BE49-F238E27FC236}">
                <a16:creationId xmlns:a16="http://schemas.microsoft.com/office/drawing/2014/main" id="{4C1C9611-5DB4-DA21-2003-AECF28A60311}"/>
              </a:ext>
            </a:extLst>
          </p:cNvPr>
          <p:cNvSpPr txBox="1">
            <a:spLocks/>
          </p:cNvSpPr>
          <p:nvPr/>
        </p:nvSpPr>
        <p:spPr>
          <a:xfrm>
            <a:off x="966191" y="1947649"/>
            <a:ext cx="8764085" cy="577800"/>
          </a:xfrm>
          <a:prstGeom prst="rect">
            <a:avLst/>
          </a:prstGeom>
        </p:spPr>
        <p:txBody>
          <a:bodyPr spcFirstLastPara="1" vert="horz" wrap="square" lIns="91425" tIns="91425" rIns="91425" bIns="91425" rtlCol="0" anchor="b" anchorCtr="0">
            <a:noAutofit/>
          </a:bodyPr>
          <a:lstStyle>
            <a:lvl1pPr lvl="0" algn="r" defTabSz="914400" rtl="0" eaLnBrk="1" latinLnBrk="0" hangingPunct="1">
              <a:lnSpc>
                <a:spcPct val="90000"/>
              </a:lnSpc>
              <a:spcBef>
                <a:spcPts val="0"/>
              </a:spcBef>
              <a:spcAft>
                <a:spcPts val="0"/>
              </a:spcAft>
              <a:buClr>
                <a:srgbClr val="FF7C3E"/>
              </a:buClr>
              <a:buSzPts val="2400"/>
              <a:buNone/>
              <a:defRPr sz="3200" b="0" kern="1200">
                <a:solidFill>
                  <a:srgbClr val="FF7C3E"/>
                </a:solidFill>
                <a:latin typeface="+mj-lt"/>
                <a:ea typeface="+mj-ea"/>
                <a:cs typeface="+mj-cs"/>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pPr algn="l"/>
            <a:r>
              <a:rPr lang="en-US" sz="2400" b="1">
                <a:latin typeface="Cambria" panose="02040503050406030204" pitchFamily="18" charset="0"/>
                <a:ea typeface="Cambria" panose="02040503050406030204" pitchFamily="18" charset="0"/>
              </a:rPr>
              <a:t> THẾ NĂNG CỦA MỘT ĐIỆN TÍCH TRONG ĐIỆN TRƯỜNG </a:t>
            </a:r>
            <a:endParaRPr lang="vi-VN" sz="2400" b="1">
              <a:latin typeface="Cambria" panose="02040503050406030204" pitchFamily="18" charset="0"/>
              <a:ea typeface="Cambria" panose="02040503050406030204" pitchFamily="18" charset="0"/>
            </a:endParaRPr>
          </a:p>
        </p:txBody>
      </p:sp>
      <p:grpSp>
        <p:nvGrpSpPr>
          <p:cNvPr id="1914" name="Google Shape;1919;p39" descr="n89 zalo Cuong Bui">
            <a:extLst>
              <a:ext uri="{FF2B5EF4-FFF2-40B4-BE49-F238E27FC236}">
                <a16:creationId xmlns:a16="http://schemas.microsoft.com/office/drawing/2014/main" id="{50CF9449-4587-CD7C-1ABA-D1D454E5275F}"/>
              </a:ext>
            </a:extLst>
          </p:cNvPr>
          <p:cNvGrpSpPr/>
          <p:nvPr/>
        </p:nvGrpSpPr>
        <p:grpSpPr>
          <a:xfrm>
            <a:off x="9669129" y="1978569"/>
            <a:ext cx="2248221" cy="4159513"/>
            <a:chOff x="6958990" y="1640285"/>
            <a:chExt cx="1686166" cy="3119635"/>
          </a:xfrm>
        </p:grpSpPr>
        <p:sp>
          <p:nvSpPr>
            <p:cNvPr id="1915" name="Google Shape;1920;p39">
              <a:extLst>
                <a:ext uri="{FF2B5EF4-FFF2-40B4-BE49-F238E27FC236}">
                  <a16:creationId xmlns:a16="http://schemas.microsoft.com/office/drawing/2014/main" id="{DE919F26-2F00-F9D1-F67E-5AAAA5B56666}"/>
                </a:ext>
              </a:extLst>
            </p:cNvPr>
            <p:cNvSpPr/>
            <p:nvPr/>
          </p:nvSpPr>
          <p:spPr>
            <a:xfrm>
              <a:off x="7763101" y="4077723"/>
              <a:ext cx="636501" cy="330892"/>
            </a:xfrm>
            <a:custGeom>
              <a:avLst/>
              <a:gdLst/>
              <a:ahLst/>
              <a:cxnLst/>
              <a:rect l="l" t="t" r="r" b="b"/>
              <a:pathLst>
                <a:path w="25099" h="13048" extrusionOk="0">
                  <a:moveTo>
                    <a:pt x="3593" y="0"/>
                  </a:moveTo>
                  <a:cubicBezTo>
                    <a:pt x="3499" y="0"/>
                    <a:pt x="3406" y="32"/>
                    <a:pt x="3334" y="94"/>
                  </a:cubicBezTo>
                  <a:cubicBezTo>
                    <a:pt x="0" y="2898"/>
                    <a:pt x="777" y="8733"/>
                    <a:pt x="1014" y="10106"/>
                  </a:cubicBezTo>
                  <a:cubicBezTo>
                    <a:pt x="1044" y="10282"/>
                    <a:pt x="1186" y="10414"/>
                    <a:pt x="1363" y="10437"/>
                  </a:cubicBezTo>
                  <a:lnTo>
                    <a:pt x="22940" y="13044"/>
                  </a:lnTo>
                  <a:cubicBezTo>
                    <a:pt x="22957" y="13046"/>
                    <a:pt x="22973" y="13047"/>
                    <a:pt x="22989" y="13047"/>
                  </a:cubicBezTo>
                  <a:cubicBezTo>
                    <a:pt x="23199" y="13047"/>
                    <a:pt x="23378" y="12886"/>
                    <a:pt x="23394" y="12672"/>
                  </a:cubicBezTo>
                  <a:cubicBezTo>
                    <a:pt x="23397" y="12578"/>
                    <a:pt x="23404" y="12466"/>
                    <a:pt x="23414" y="12347"/>
                  </a:cubicBezTo>
                  <a:cubicBezTo>
                    <a:pt x="23431" y="12108"/>
                    <a:pt x="23255" y="11895"/>
                    <a:pt x="23018" y="11864"/>
                  </a:cubicBezTo>
                  <a:lnTo>
                    <a:pt x="2232" y="9193"/>
                  </a:lnTo>
                  <a:cubicBezTo>
                    <a:pt x="2015" y="7455"/>
                    <a:pt x="1806" y="3516"/>
                    <a:pt x="3888" y="1403"/>
                  </a:cubicBezTo>
                  <a:lnTo>
                    <a:pt x="24374" y="4710"/>
                  </a:lnTo>
                  <a:cubicBezTo>
                    <a:pt x="24402" y="4714"/>
                    <a:pt x="24429" y="4716"/>
                    <a:pt x="24456" y="4716"/>
                  </a:cubicBezTo>
                  <a:cubicBezTo>
                    <a:pt x="24669" y="4716"/>
                    <a:pt x="24864" y="4578"/>
                    <a:pt x="24936" y="4368"/>
                  </a:cubicBezTo>
                  <a:cubicBezTo>
                    <a:pt x="24966" y="4284"/>
                    <a:pt x="24993" y="4206"/>
                    <a:pt x="25017" y="4135"/>
                  </a:cubicBezTo>
                  <a:cubicBezTo>
                    <a:pt x="25098" y="3898"/>
                    <a:pt x="24949" y="3648"/>
                    <a:pt x="24702" y="3608"/>
                  </a:cubicBezTo>
                  <a:lnTo>
                    <a:pt x="3665" y="6"/>
                  </a:lnTo>
                  <a:cubicBezTo>
                    <a:pt x="3641" y="2"/>
                    <a:pt x="3617" y="0"/>
                    <a:pt x="359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6" name="Google Shape;1921;p39">
              <a:extLst>
                <a:ext uri="{FF2B5EF4-FFF2-40B4-BE49-F238E27FC236}">
                  <a16:creationId xmlns:a16="http://schemas.microsoft.com/office/drawing/2014/main" id="{143B2937-464B-0C10-058C-EDC9F851D15F}"/>
                </a:ext>
              </a:extLst>
            </p:cNvPr>
            <p:cNvSpPr/>
            <p:nvPr/>
          </p:nvSpPr>
          <p:spPr>
            <a:xfrm>
              <a:off x="7808874" y="4106062"/>
              <a:ext cx="547742" cy="272936"/>
            </a:xfrm>
            <a:custGeom>
              <a:avLst/>
              <a:gdLst/>
              <a:ahLst/>
              <a:cxnLst/>
              <a:rect l="l" t="t" r="r" b="b"/>
              <a:pathLst>
                <a:path w="21599" h="10195" extrusionOk="0">
                  <a:moveTo>
                    <a:pt x="2083" y="1"/>
                  </a:moveTo>
                  <a:cubicBezTo>
                    <a:pt x="1" y="2114"/>
                    <a:pt x="210" y="6053"/>
                    <a:pt x="427" y="7791"/>
                  </a:cubicBezTo>
                  <a:lnTo>
                    <a:pt x="20321" y="10195"/>
                  </a:lnTo>
                  <a:cubicBezTo>
                    <a:pt x="20382" y="9391"/>
                    <a:pt x="20473" y="8319"/>
                    <a:pt x="20598" y="7334"/>
                  </a:cubicBezTo>
                  <a:cubicBezTo>
                    <a:pt x="20747" y="6148"/>
                    <a:pt x="21204" y="4565"/>
                    <a:pt x="21599" y="3338"/>
                  </a:cubicBezTo>
                  <a:lnTo>
                    <a:pt x="2083"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7" name="Google Shape;1922;p39">
              <a:extLst>
                <a:ext uri="{FF2B5EF4-FFF2-40B4-BE49-F238E27FC236}">
                  <a16:creationId xmlns:a16="http://schemas.microsoft.com/office/drawing/2014/main" id="{97D7F9FF-12A5-85D5-6A46-345F190FF075}"/>
                </a:ext>
              </a:extLst>
            </p:cNvPr>
            <p:cNvSpPr/>
            <p:nvPr/>
          </p:nvSpPr>
          <p:spPr>
            <a:xfrm>
              <a:off x="7875467" y="4148678"/>
              <a:ext cx="447546" cy="84600"/>
            </a:xfrm>
            <a:custGeom>
              <a:avLst/>
              <a:gdLst/>
              <a:ahLst/>
              <a:cxnLst/>
              <a:rect l="l" t="t" r="r" b="b"/>
              <a:pathLst>
                <a:path w="17648" h="3336" extrusionOk="0">
                  <a:moveTo>
                    <a:pt x="253" y="0"/>
                  </a:moveTo>
                  <a:cubicBezTo>
                    <a:pt x="79" y="0"/>
                    <a:pt x="0" y="241"/>
                    <a:pt x="204" y="289"/>
                  </a:cubicBezTo>
                  <a:cubicBezTo>
                    <a:pt x="3122" y="935"/>
                    <a:pt x="6050" y="1530"/>
                    <a:pt x="8992" y="2050"/>
                  </a:cubicBezTo>
                  <a:cubicBezTo>
                    <a:pt x="11774" y="2544"/>
                    <a:pt x="14625" y="3159"/>
                    <a:pt x="17448" y="3335"/>
                  </a:cubicBezTo>
                  <a:cubicBezTo>
                    <a:pt x="17452" y="3335"/>
                    <a:pt x="17455" y="3335"/>
                    <a:pt x="17459" y="3335"/>
                  </a:cubicBezTo>
                  <a:cubicBezTo>
                    <a:pt x="17609" y="3335"/>
                    <a:pt x="17647" y="3122"/>
                    <a:pt x="17489" y="3088"/>
                  </a:cubicBezTo>
                  <a:cubicBezTo>
                    <a:pt x="14655" y="2469"/>
                    <a:pt x="11727" y="2189"/>
                    <a:pt x="8873" y="1682"/>
                  </a:cubicBezTo>
                  <a:cubicBezTo>
                    <a:pt x="6003" y="1175"/>
                    <a:pt x="3143" y="617"/>
                    <a:pt x="296" y="5"/>
                  </a:cubicBezTo>
                  <a:cubicBezTo>
                    <a:pt x="281" y="2"/>
                    <a:pt x="267" y="0"/>
                    <a:pt x="253" y="0"/>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8" name="Google Shape;1923;p39">
              <a:extLst>
                <a:ext uri="{FF2B5EF4-FFF2-40B4-BE49-F238E27FC236}">
                  <a16:creationId xmlns:a16="http://schemas.microsoft.com/office/drawing/2014/main" id="{933D64DB-6873-493B-2972-6A5F37FC0EDC}"/>
                </a:ext>
              </a:extLst>
            </p:cNvPr>
            <p:cNvSpPr/>
            <p:nvPr/>
          </p:nvSpPr>
          <p:spPr>
            <a:xfrm>
              <a:off x="8173310" y="4311941"/>
              <a:ext cx="156545" cy="17600"/>
            </a:xfrm>
            <a:custGeom>
              <a:avLst/>
              <a:gdLst/>
              <a:ahLst/>
              <a:cxnLst/>
              <a:rect l="l" t="t" r="r" b="b"/>
              <a:pathLst>
                <a:path w="6173" h="694" extrusionOk="0">
                  <a:moveTo>
                    <a:pt x="165" y="1"/>
                  </a:moveTo>
                  <a:cubicBezTo>
                    <a:pt x="39" y="1"/>
                    <a:pt x="0" y="181"/>
                    <a:pt x="138" y="207"/>
                  </a:cubicBezTo>
                  <a:cubicBezTo>
                    <a:pt x="2062" y="580"/>
                    <a:pt x="4016" y="653"/>
                    <a:pt x="5970" y="694"/>
                  </a:cubicBezTo>
                  <a:cubicBezTo>
                    <a:pt x="5971" y="694"/>
                    <a:pt x="5973" y="694"/>
                    <a:pt x="5974" y="694"/>
                  </a:cubicBezTo>
                  <a:cubicBezTo>
                    <a:pt x="6173" y="694"/>
                    <a:pt x="6168" y="437"/>
                    <a:pt x="5970" y="427"/>
                  </a:cubicBezTo>
                  <a:cubicBezTo>
                    <a:pt x="4036" y="312"/>
                    <a:pt x="2109" y="85"/>
                    <a:pt x="168" y="1"/>
                  </a:cubicBezTo>
                  <a:cubicBezTo>
                    <a:pt x="167" y="1"/>
                    <a:pt x="166" y="1"/>
                    <a:pt x="165"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0" name="Google Shape;1924;p39">
              <a:extLst>
                <a:ext uri="{FF2B5EF4-FFF2-40B4-BE49-F238E27FC236}">
                  <a16:creationId xmlns:a16="http://schemas.microsoft.com/office/drawing/2014/main" id="{A8B4046E-DBB6-39C8-0C74-10944E3986E6}"/>
                </a:ext>
              </a:extLst>
            </p:cNvPr>
            <p:cNvSpPr/>
            <p:nvPr/>
          </p:nvSpPr>
          <p:spPr>
            <a:xfrm>
              <a:off x="7948603" y="4226810"/>
              <a:ext cx="391096" cy="60407"/>
            </a:xfrm>
            <a:custGeom>
              <a:avLst/>
              <a:gdLst/>
              <a:ahLst/>
              <a:cxnLst/>
              <a:rect l="l" t="t" r="r" b="b"/>
              <a:pathLst>
                <a:path w="15422" h="2382" extrusionOk="0">
                  <a:moveTo>
                    <a:pt x="207" y="1"/>
                  </a:moveTo>
                  <a:cubicBezTo>
                    <a:pt x="60" y="1"/>
                    <a:pt x="0" y="184"/>
                    <a:pt x="164" y="240"/>
                  </a:cubicBezTo>
                  <a:cubicBezTo>
                    <a:pt x="4928" y="1883"/>
                    <a:pt x="10209" y="1989"/>
                    <a:pt x="15186" y="2381"/>
                  </a:cubicBezTo>
                  <a:cubicBezTo>
                    <a:pt x="15191" y="2381"/>
                    <a:pt x="15196" y="2381"/>
                    <a:pt x="15200" y="2381"/>
                  </a:cubicBezTo>
                  <a:cubicBezTo>
                    <a:pt x="15372" y="2381"/>
                    <a:pt x="15422" y="2126"/>
                    <a:pt x="15230" y="2090"/>
                  </a:cubicBezTo>
                  <a:cubicBezTo>
                    <a:pt x="12755" y="1647"/>
                    <a:pt x="10213" y="1654"/>
                    <a:pt x="7718" y="1356"/>
                  </a:cubicBezTo>
                  <a:cubicBezTo>
                    <a:pt x="5188" y="1056"/>
                    <a:pt x="2740" y="457"/>
                    <a:pt x="242" y="4"/>
                  </a:cubicBezTo>
                  <a:cubicBezTo>
                    <a:pt x="230" y="2"/>
                    <a:pt x="218" y="1"/>
                    <a:pt x="207"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1" name="Google Shape;1925;p39">
              <a:extLst>
                <a:ext uri="{FF2B5EF4-FFF2-40B4-BE49-F238E27FC236}">
                  <a16:creationId xmlns:a16="http://schemas.microsoft.com/office/drawing/2014/main" id="{40BFAAAF-532C-304E-D1D5-CD4D47EC66D9}"/>
                </a:ext>
              </a:extLst>
            </p:cNvPr>
            <p:cNvSpPr/>
            <p:nvPr/>
          </p:nvSpPr>
          <p:spPr>
            <a:xfrm>
              <a:off x="7862585" y="4249253"/>
              <a:ext cx="111329" cy="29062"/>
            </a:xfrm>
            <a:custGeom>
              <a:avLst/>
              <a:gdLst/>
              <a:ahLst/>
              <a:cxnLst/>
              <a:rect l="l" t="t" r="r" b="b"/>
              <a:pathLst>
                <a:path w="4390" h="1146" extrusionOk="0">
                  <a:moveTo>
                    <a:pt x="184" y="1"/>
                  </a:moveTo>
                  <a:cubicBezTo>
                    <a:pt x="56" y="1"/>
                    <a:pt x="0" y="180"/>
                    <a:pt x="147" y="215"/>
                  </a:cubicBezTo>
                  <a:cubicBezTo>
                    <a:pt x="1503" y="542"/>
                    <a:pt x="2863" y="945"/>
                    <a:pt x="4242" y="1145"/>
                  </a:cubicBezTo>
                  <a:cubicBezTo>
                    <a:pt x="4247" y="1145"/>
                    <a:pt x="4252" y="1146"/>
                    <a:pt x="4257" y="1146"/>
                  </a:cubicBezTo>
                  <a:cubicBezTo>
                    <a:pt x="4348" y="1146"/>
                    <a:pt x="4389" y="1037"/>
                    <a:pt x="4289" y="1003"/>
                  </a:cubicBezTo>
                  <a:cubicBezTo>
                    <a:pt x="2967" y="563"/>
                    <a:pt x="1571" y="319"/>
                    <a:pt x="216" y="4"/>
                  </a:cubicBezTo>
                  <a:cubicBezTo>
                    <a:pt x="205" y="2"/>
                    <a:pt x="194" y="1"/>
                    <a:pt x="184"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2" name="Google Shape;1926;p39">
              <a:extLst>
                <a:ext uri="{FF2B5EF4-FFF2-40B4-BE49-F238E27FC236}">
                  <a16:creationId xmlns:a16="http://schemas.microsoft.com/office/drawing/2014/main" id="{284FA241-B0D2-57F2-C2B7-BB40A3CECFF4}"/>
                </a:ext>
              </a:extLst>
            </p:cNvPr>
            <p:cNvSpPr/>
            <p:nvPr/>
          </p:nvSpPr>
          <p:spPr>
            <a:xfrm>
              <a:off x="7802281" y="3840613"/>
              <a:ext cx="668378" cy="314763"/>
            </a:xfrm>
            <a:custGeom>
              <a:avLst/>
              <a:gdLst/>
              <a:ahLst/>
              <a:cxnLst/>
              <a:rect l="l" t="t" r="r" b="b"/>
              <a:pathLst>
                <a:path w="26356" h="12412" extrusionOk="0">
                  <a:moveTo>
                    <a:pt x="2525" y="1"/>
                  </a:moveTo>
                  <a:cubicBezTo>
                    <a:pt x="2525" y="1"/>
                    <a:pt x="0" y="5783"/>
                    <a:pt x="1934" y="9326"/>
                  </a:cubicBezTo>
                  <a:lnTo>
                    <a:pt x="23539" y="12406"/>
                  </a:lnTo>
                  <a:cubicBezTo>
                    <a:pt x="23568" y="12410"/>
                    <a:pt x="23597" y="12412"/>
                    <a:pt x="23625" y="12412"/>
                  </a:cubicBezTo>
                  <a:cubicBezTo>
                    <a:pt x="23906" y="12412"/>
                    <a:pt x="24157" y="12215"/>
                    <a:pt x="24215" y="11933"/>
                  </a:cubicBezTo>
                  <a:lnTo>
                    <a:pt x="24219" y="11926"/>
                  </a:lnTo>
                  <a:cubicBezTo>
                    <a:pt x="24310" y="11490"/>
                    <a:pt x="24012" y="11064"/>
                    <a:pt x="23570" y="11003"/>
                  </a:cubicBezTo>
                  <a:lnTo>
                    <a:pt x="2850" y="8105"/>
                  </a:lnTo>
                  <a:cubicBezTo>
                    <a:pt x="2143" y="6097"/>
                    <a:pt x="2789" y="3261"/>
                    <a:pt x="3368" y="1543"/>
                  </a:cubicBezTo>
                  <a:lnTo>
                    <a:pt x="24219" y="5664"/>
                  </a:lnTo>
                  <a:cubicBezTo>
                    <a:pt x="24690" y="5809"/>
                    <a:pt x="25245" y="5929"/>
                    <a:pt x="25624" y="5929"/>
                  </a:cubicBezTo>
                  <a:cubicBezTo>
                    <a:pt x="25814" y="5929"/>
                    <a:pt x="25959" y="5899"/>
                    <a:pt x="26028" y="5826"/>
                  </a:cubicBezTo>
                  <a:cubicBezTo>
                    <a:pt x="26356" y="5475"/>
                    <a:pt x="25960" y="4876"/>
                    <a:pt x="25490" y="4778"/>
                  </a:cubicBezTo>
                  <a:lnTo>
                    <a:pt x="2525" y="1"/>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3" name="Google Shape;1927;p39">
              <a:extLst>
                <a:ext uri="{FF2B5EF4-FFF2-40B4-BE49-F238E27FC236}">
                  <a16:creationId xmlns:a16="http://schemas.microsoft.com/office/drawing/2014/main" id="{960CE0C3-78BA-BF81-04F7-1819D816A623}"/>
                </a:ext>
              </a:extLst>
            </p:cNvPr>
            <p:cNvSpPr/>
            <p:nvPr/>
          </p:nvSpPr>
          <p:spPr>
            <a:xfrm>
              <a:off x="7856626" y="3850745"/>
              <a:ext cx="562856" cy="268455"/>
            </a:xfrm>
            <a:custGeom>
              <a:avLst/>
              <a:gdLst/>
              <a:ahLst/>
              <a:cxnLst/>
              <a:rect l="l" t="t" r="r" b="b"/>
              <a:pathLst>
                <a:path w="22195" h="9444" extrusionOk="0">
                  <a:moveTo>
                    <a:pt x="1225" y="1"/>
                  </a:moveTo>
                  <a:cubicBezTo>
                    <a:pt x="646" y="1719"/>
                    <a:pt x="0" y="4555"/>
                    <a:pt x="707" y="6563"/>
                  </a:cubicBezTo>
                  <a:lnTo>
                    <a:pt x="20913" y="9444"/>
                  </a:lnTo>
                  <a:cubicBezTo>
                    <a:pt x="21180" y="8234"/>
                    <a:pt x="21582" y="6597"/>
                    <a:pt x="22028" y="5299"/>
                  </a:cubicBezTo>
                  <a:cubicBezTo>
                    <a:pt x="22194" y="4818"/>
                    <a:pt x="21900" y="4302"/>
                    <a:pt x="21400" y="4200"/>
                  </a:cubicBezTo>
                  <a:lnTo>
                    <a:pt x="1225"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4" name="Google Shape;1928;p39">
              <a:extLst>
                <a:ext uri="{FF2B5EF4-FFF2-40B4-BE49-F238E27FC236}">
                  <a16:creationId xmlns:a16="http://schemas.microsoft.com/office/drawing/2014/main" id="{A7EF888E-3650-3659-F1CB-FBF71FC3A67D}"/>
                </a:ext>
              </a:extLst>
            </p:cNvPr>
            <p:cNvSpPr/>
            <p:nvPr/>
          </p:nvSpPr>
          <p:spPr>
            <a:xfrm>
              <a:off x="8014486" y="3941416"/>
              <a:ext cx="404181" cy="85665"/>
            </a:xfrm>
            <a:custGeom>
              <a:avLst/>
              <a:gdLst/>
              <a:ahLst/>
              <a:cxnLst/>
              <a:rect l="l" t="t" r="r" b="b"/>
              <a:pathLst>
                <a:path w="15938" h="3378" extrusionOk="0">
                  <a:moveTo>
                    <a:pt x="542" y="1"/>
                  </a:moveTo>
                  <a:cubicBezTo>
                    <a:pt x="422" y="1"/>
                    <a:pt x="302" y="2"/>
                    <a:pt x="183" y="5"/>
                  </a:cubicBezTo>
                  <a:cubicBezTo>
                    <a:pt x="44" y="5"/>
                    <a:pt x="0" y="188"/>
                    <a:pt x="145" y="222"/>
                  </a:cubicBezTo>
                  <a:cubicBezTo>
                    <a:pt x="2701" y="807"/>
                    <a:pt x="5387" y="935"/>
                    <a:pt x="7966" y="1452"/>
                  </a:cubicBezTo>
                  <a:cubicBezTo>
                    <a:pt x="10563" y="1973"/>
                    <a:pt x="13119" y="2646"/>
                    <a:pt x="15661" y="3370"/>
                  </a:cubicBezTo>
                  <a:cubicBezTo>
                    <a:pt x="15680" y="3375"/>
                    <a:pt x="15697" y="3377"/>
                    <a:pt x="15713" y="3377"/>
                  </a:cubicBezTo>
                  <a:cubicBezTo>
                    <a:pt x="15873" y="3377"/>
                    <a:pt x="15937" y="3154"/>
                    <a:pt x="15753" y="3092"/>
                  </a:cubicBezTo>
                  <a:cubicBezTo>
                    <a:pt x="13166" y="2247"/>
                    <a:pt x="10526" y="1588"/>
                    <a:pt x="7858" y="1060"/>
                  </a:cubicBezTo>
                  <a:cubicBezTo>
                    <a:pt x="5510" y="596"/>
                    <a:pt x="2960" y="1"/>
                    <a:pt x="542" y="1"/>
                  </a:cubicBez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5" name="Google Shape;1929;p39">
              <a:extLst>
                <a:ext uri="{FF2B5EF4-FFF2-40B4-BE49-F238E27FC236}">
                  <a16:creationId xmlns:a16="http://schemas.microsoft.com/office/drawing/2014/main" id="{EFFB632E-446D-A8B7-7F1F-10E2971375D0}"/>
                </a:ext>
              </a:extLst>
            </p:cNvPr>
            <p:cNvSpPr/>
            <p:nvPr/>
          </p:nvSpPr>
          <p:spPr>
            <a:xfrm>
              <a:off x="7921799" y="4030098"/>
              <a:ext cx="171963" cy="25715"/>
            </a:xfrm>
            <a:custGeom>
              <a:avLst/>
              <a:gdLst/>
              <a:ahLst/>
              <a:cxnLst/>
              <a:rect l="l" t="t" r="r" b="b"/>
              <a:pathLst>
                <a:path w="6781" h="1014" extrusionOk="0">
                  <a:moveTo>
                    <a:pt x="175" y="0"/>
                  </a:moveTo>
                  <a:cubicBezTo>
                    <a:pt x="0" y="0"/>
                    <a:pt x="8" y="241"/>
                    <a:pt x="189" y="255"/>
                  </a:cubicBezTo>
                  <a:cubicBezTo>
                    <a:pt x="2344" y="417"/>
                    <a:pt x="4463" y="772"/>
                    <a:pt x="6604" y="1012"/>
                  </a:cubicBezTo>
                  <a:cubicBezTo>
                    <a:pt x="6610" y="1013"/>
                    <a:pt x="6615" y="1013"/>
                    <a:pt x="6620" y="1013"/>
                  </a:cubicBezTo>
                  <a:cubicBezTo>
                    <a:pt x="6752" y="1013"/>
                    <a:pt x="6781" y="819"/>
                    <a:pt x="6640" y="789"/>
                  </a:cubicBezTo>
                  <a:cubicBezTo>
                    <a:pt x="4544" y="316"/>
                    <a:pt x="2330" y="154"/>
                    <a:pt x="189" y="1"/>
                  </a:cubicBezTo>
                  <a:cubicBezTo>
                    <a:pt x="185" y="1"/>
                    <a:pt x="180" y="0"/>
                    <a:pt x="175" y="0"/>
                  </a:cubicBezTo>
                  <a:close/>
                </a:path>
              </a:pathLst>
            </a:custGeom>
            <a:solidFill>
              <a:srgbClr val="8750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6" name="Google Shape;1930;p39">
              <a:extLst>
                <a:ext uri="{FF2B5EF4-FFF2-40B4-BE49-F238E27FC236}">
                  <a16:creationId xmlns:a16="http://schemas.microsoft.com/office/drawing/2014/main" id="{8DA21CD1-D5F2-B939-7300-10E4440F77D7}"/>
                </a:ext>
              </a:extLst>
            </p:cNvPr>
            <p:cNvSpPr/>
            <p:nvPr/>
          </p:nvSpPr>
          <p:spPr>
            <a:xfrm>
              <a:off x="7811791" y="3561052"/>
              <a:ext cx="668378" cy="389092"/>
            </a:xfrm>
            <a:custGeom>
              <a:avLst/>
              <a:gdLst/>
              <a:ahLst/>
              <a:cxnLst/>
              <a:rect l="l" t="t" r="r" b="b"/>
              <a:pathLst>
                <a:path w="26356" h="15343" extrusionOk="0">
                  <a:moveTo>
                    <a:pt x="2816" y="1"/>
                  </a:moveTo>
                  <a:cubicBezTo>
                    <a:pt x="2777" y="1"/>
                    <a:pt x="2742" y="14"/>
                    <a:pt x="2712" y="39"/>
                  </a:cubicBezTo>
                  <a:cubicBezTo>
                    <a:pt x="2411" y="307"/>
                    <a:pt x="1116" y="1632"/>
                    <a:pt x="463" y="5246"/>
                  </a:cubicBezTo>
                  <a:cubicBezTo>
                    <a:pt x="0" y="7820"/>
                    <a:pt x="1826" y="10562"/>
                    <a:pt x="2113" y="10974"/>
                  </a:cubicBezTo>
                  <a:cubicBezTo>
                    <a:pt x="2150" y="10998"/>
                    <a:pt x="2181" y="11014"/>
                    <a:pt x="2215" y="11039"/>
                  </a:cubicBezTo>
                  <a:lnTo>
                    <a:pt x="24554" y="15339"/>
                  </a:lnTo>
                  <a:cubicBezTo>
                    <a:pt x="24565" y="15341"/>
                    <a:pt x="24575" y="15342"/>
                    <a:pt x="24584" y="15342"/>
                  </a:cubicBezTo>
                  <a:cubicBezTo>
                    <a:pt x="24701" y="15342"/>
                    <a:pt x="24786" y="15218"/>
                    <a:pt x="24730" y="15109"/>
                  </a:cubicBezTo>
                  <a:cubicBezTo>
                    <a:pt x="24692" y="15035"/>
                    <a:pt x="24649" y="14943"/>
                    <a:pt x="24608" y="14839"/>
                  </a:cubicBezTo>
                  <a:cubicBezTo>
                    <a:pt x="24352" y="14207"/>
                    <a:pt x="23779" y="13757"/>
                    <a:pt x="23107" y="13628"/>
                  </a:cubicBezTo>
                  <a:lnTo>
                    <a:pt x="2959" y="9821"/>
                  </a:lnTo>
                  <a:cubicBezTo>
                    <a:pt x="2306" y="8759"/>
                    <a:pt x="1512" y="6961"/>
                    <a:pt x="1779" y="5483"/>
                  </a:cubicBezTo>
                  <a:cubicBezTo>
                    <a:pt x="2181" y="3258"/>
                    <a:pt x="2834" y="2044"/>
                    <a:pt x="3239" y="1470"/>
                  </a:cubicBezTo>
                  <a:lnTo>
                    <a:pt x="24280" y="6423"/>
                  </a:lnTo>
                  <a:cubicBezTo>
                    <a:pt x="24435" y="6459"/>
                    <a:pt x="24591" y="6477"/>
                    <a:pt x="24745" y="6477"/>
                  </a:cubicBezTo>
                  <a:cubicBezTo>
                    <a:pt x="25312" y="6477"/>
                    <a:pt x="25861" y="6241"/>
                    <a:pt x="26265" y="5821"/>
                  </a:cubicBezTo>
                  <a:cubicBezTo>
                    <a:pt x="26265" y="5818"/>
                    <a:pt x="26268" y="5818"/>
                    <a:pt x="26268" y="5814"/>
                  </a:cubicBezTo>
                  <a:cubicBezTo>
                    <a:pt x="26356" y="5727"/>
                    <a:pt x="26312" y="5577"/>
                    <a:pt x="26190" y="5547"/>
                  </a:cubicBezTo>
                  <a:lnTo>
                    <a:pt x="2857" y="6"/>
                  </a:lnTo>
                  <a:cubicBezTo>
                    <a:pt x="2843" y="2"/>
                    <a:pt x="2829" y="1"/>
                    <a:pt x="2816"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7" name="Google Shape;1931;p39">
              <a:extLst>
                <a:ext uri="{FF2B5EF4-FFF2-40B4-BE49-F238E27FC236}">
                  <a16:creationId xmlns:a16="http://schemas.microsoft.com/office/drawing/2014/main" id="{193C70AB-803A-37FB-FFA0-647D54435E99}"/>
                </a:ext>
              </a:extLst>
            </p:cNvPr>
            <p:cNvSpPr/>
            <p:nvPr/>
          </p:nvSpPr>
          <p:spPr>
            <a:xfrm>
              <a:off x="7850108" y="3598304"/>
              <a:ext cx="574928" cy="309311"/>
            </a:xfrm>
            <a:custGeom>
              <a:avLst/>
              <a:gdLst/>
              <a:ahLst/>
              <a:cxnLst/>
              <a:rect l="l" t="t" r="r" b="b"/>
              <a:pathLst>
                <a:path w="22671" h="12197" extrusionOk="0">
                  <a:moveTo>
                    <a:pt x="1728" y="1"/>
                  </a:moveTo>
                  <a:cubicBezTo>
                    <a:pt x="1323" y="575"/>
                    <a:pt x="670" y="1789"/>
                    <a:pt x="268" y="4014"/>
                  </a:cubicBezTo>
                  <a:cubicBezTo>
                    <a:pt x="1" y="5492"/>
                    <a:pt x="795" y="7290"/>
                    <a:pt x="1448" y="8352"/>
                  </a:cubicBezTo>
                  <a:lnTo>
                    <a:pt x="21430" y="12196"/>
                  </a:lnTo>
                  <a:cubicBezTo>
                    <a:pt x="21291" y="11189"/>
                    <a:pt x="21285" y="9857"/>
                    <a:pt x="21596" y="8136"/>
                  </a:cubicBezTo>
                  <a:cubicBezTo>
                    <a:pt x="21836" y="6794"/>
                    <a:pt x="22248" y="5756"/>
                    <a:pt x="22671" y="4978"/>
                  </a:cubicBezTo>
                  <a:lnTo>
                    <a:pt x="172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8" name="Google Shape;1932;p39">
              <a:extLst>
                <a:ext uri="{FF2B5EF4-FFF2-40B4-BE49-F238E27FC236}">
                  <a16:creationId xmlns:a16="http://schemas.microsoft.com/office/drawing/2014/main" id="{29832C1A-152C-FC38-2E1F-7E2D487F0DEA}"/>
                </a:ext>
              </a:extLst>
            </p:cNvPr>
            <p:cNvSpPr/>
            <p:nvPr/>
          </p:nvSpPr>
          <p:spPr>
            <a:xfrm>
              <a:off x="7949617" y="3759970"/>
              <a:ext cx="446608" cy="69790"/>
            </a:xfrm>
            <a:custGeom>
              <a:avLst/>
              <a:gdLst/>
              <a:ahLst/>
              <a:cxnLst/>
              <a:rect l="l" t="t" r="r" b="b"/>
              <a:pathLst>
                <a:path w="17611" h="2752" extrusionOk="0">
                  <a:moveTo>
                    <a:pt x="201" y="1"/>
                  </a:moveTo>
                  <a:cubicBezTo>
                    <a:pt x="65" y="1"/>
                    <a:pt x="1" y="161"/>
                    <a:pt x="154" y="216"/>
                  </a:cubicBezTo>
                  <a:cubicBezTo>
                    <a:pt x="2917" y="1176"/>
                    <a:pt x="6034" y="1521"/>
                    <a:pt x="8918" y="1933"/>
                  </a:cubicBezTo>
                  <a:cubicBezTo>
                    <a:pt x="11566" y="2313"/>
                    <a:pt x="14321" y="2752"/>
                    <a:pt x="17008" y="2752"/>
                  </a:cubicBezTo>
                  <a:cubicBezTo>
                    <a:pt x="17141" y="2752"/>
                    <a:pt x="17275" y="2751"/>
                    <a:pt x="17408" y="2748"/>
                  </a:cubicBezTo>
                  <a:cubicBezTo>
                    <a:pt x="17553" y="2744"/>
                    <a:pt x="17611" y="2535"/>
                    <a:pt x="17445" y="2511"/>
                  </a:cubicBezTo>
                  <a:cubicBezTo>
                    <a:pt x="14582" y="2089"/>
                    <a:pt x="11674" y="1967"/>
                    <a:pt x="8806" y="1544"/>
                  </a:cubicBezTo>
                  <a:cubicBezTo>
                    <a:pt x="5939" y="1121"/>
                    <a:pt x="3096" y="341"/>
                    <a:pt x="225" y="2"/>
                  </a:cubicBezTo>
                  <a:cubicBezTo>
                    <a:pt x="217" y="1"/>
                    <a:pt x="209" y="1"/>
                    <a:pt x="201"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9" name="Google Shape;1933;p39">
              <a:extLst>
                <a:ext uri="{FF2B5EF4-FFF2-40B4-BE49-F238E27FC236}">
                  <a16:creationId xmlns:a16="http://schemas.microsoft.com/office/drawing/2014/main" id="{0690DE63-9EF1-B7B9-421A-A7F848DCE718}"/>
                </a:ext>
              </a:extLst>
            </p:cNvPr>
            <p:cNvSpPr/>
            <p:nvPr/>
          </p:nvSpPr>
          <p:spPr>
            <a:xfrm>
              <a:off x="8131366" y="3713309"/>
              <a:ext cx="273782" cy="55335"/>
            </a:xfrm>
            <a:custGeom>
              <a:avLst/>
              <a:gdLst/>
              <a:ahLst/>
              <a:cxnLst/>
              <a:rect l="l" t="t" r="r" b="b"/>
              <a:pathLst>
                <a:path w="10796" h="2182" extrusionOk="0">
                  <a:moveTo>
                    <a:pt x="233" y="0"/>
                  </a:moveTo>
                  <a:cubicBezTo>
                    <a:pt x="69" y="0"/>
                    <a:pt x="0" y="203"/>
                    <a:pt x="186" y="263"/>
                  </a:cubicBezTo>
                  <a:cubicBezTo>
                    <a:pt x="1917" y="825"/>
                    <a:pt x="3760" y="1140"/>
                    <a:pt x="5548" y="1467"/>
                  </a:cubicBezTo>
                  <a:cubicBezTo>
                    <a:pt x="7209" y="1768"/>
                    <a:pt x="8902" y="2096"/>
                    <a:pt x="10589" y="2181"/>
                  </a:cubicBezTo>
                  <a:cubicBezTo>
                    <a:pt x="10592" y="2181"/>
                    <a:pt x="10596" y="2181"/>
                    <a:pt x="10599" y="2181"/>
                  </a:cubicBezTo>
                  <a:cubicBezTo>
                    <a:pt x="10753" y="2181"/>
                    <a:pt x="10796" y="1960"/>
                    <a:pt x="10630" y="1927"/>
                  </a:cubicBezTo>
                  <a:cubicBezTo>
                    <a:pt x="8913" y="1586"/>
                    <a:pt x="7157" y="1403"/>
                    <a:pt x="5433" y="1085"/>
                  </a:cubicBezTo>
                  <a:cubicBezTo>
                    <a:pt x="3705" y="764"/>
                    <a:pt x="2001" y="304"/>
                    <a:pt x="270" y="4"/>
                  </a:cubicBezTo>
                  <a:cubicBezTo>
                    <a:pt x="257" y="1"/>
                    <a:pt x="245" y="0"/>
                    <a:pt x="233" y="0"/>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0" name="Google Shape;1934;p39">
              <a:extLst>
                <a:ext uri="{FF2B5EF4-FFF2-40B4-BE49-F238E27FC236}">
                  <a16:creationId xmlns:a16="http://schemas.microsoft.com/office/drawing/2014/main" id="{A011C036-04E1-D183-522F-4608CA07D961}"/>
                </a:ext>
              </a:extLst>
            </p:cNvPr>
            <p:cNvSpPr/>
            <p:nvPr/>
          </p:nvSpPr>
          <p:spPr>
            <a:xfrm>
              <a:off x="7821478" y="2933814"/>
              <a:ext cx="743493" cy="454469"/>
            </a:xfrm>
            <a:custGeom>
              <a:avLst/>
              <a:gdLst/>
              <a:ahLst/>
              <a:cxnLst/>
              <a:rect l="l" t="t" r="r" b="b"/>
              <a:pathLst>
                <a:path w="29318" h="17921" extrusionOk="0">
                  <a:moveTo>
                    <a:pt x="2925" y="1"/>
                  </a:moveTo>
                  <a:cubicBezTo>
                    <a:pt x="2822" y="1"/>
                    <a:pt x="2723" y="49"/>
                    <a:pt x="2661" y="135"/>
                  </a:cubicBezTo>
                  <a:cubicBezTo>
                    <a:pt x="2255" y="680"/>
                    <a:pt x="1025" y="2454"/>
                    <a:pt x="447" y="4601"/>
                  </a:cubicBezTo>
                  <a:cubicBezTo>
                    <a:pt x="17" y="6204"/>
                    <a:pt x="0" y="8777"/>
                    <a:pt x="3" y="9575"/>
                  </a:cubicBezTo>
                  <a:cubicBezTo>
                    <a:pt x="3" y="9720"/>
                    <a:pt x="102" y="9846"/>
                    <a:pt x="240" y="9887"/>
                  </a:cubicBezTo>
                  <a:lnTo>
                    <a:pt x="26732" y="17906"/>
                  </a:lnTo>
                  <a:cubicBezTo>
                    <a:pt x="26764" y="17916"/>
                    <a:pt x="26796" y="17921"/>
                    <a:pt x="26828" y="17921"/>
                  </a:cubicBezTo>
                  <a:cubicBezTo>
                    <a:pt x="27017" y="17921"/>
                    <a:pt x="27178" y="17757"/>
                    <a:pt x="27155" y="17555"/>
                  </a:cubicBezTo>
                  <a:lnTo>
                    <a:pt x="27155" y="17548"/>
                  </a:lnTo>
                  <a:cubicBezTo>
                    <a:pt x="27090" y="16950"/>
                    <a:pt x="26677" y="16446"/>
                    <a:pt x="26100" y="16270"/>
                  </a:cubicBezTo>
                  <a:lnTo>
                    <a:pt x="1346" y="8824"/>
                  </a:lnTo>
                  <a:cubicBezTo>
                    <a:pt x="1370" y="7476"/>
                    <a:pt x="1478" y="5917"/>
                    <a:pt x="1738" y="4950"/>
                  </a:cubicBezTo>
                  <a:cubicBezTo>
                    <a:pt x="2130" y="3489"/>
                    <a:pt x="2874" y="2204"/>
                    <a:pt x="3361" y="1468"/>
                  </a:cubicBezTo>
                  <a:lnTo>
                    <a:pt x="28040" y="7151"/>
                  </a:lnTo>
                  <a:cubicBezTo>
                    <a:pt x="28120" y="7170"/>
                    <a:pt x="28200" y="7179"/>
                    <a:pt x="28279" y="7179"/>
                  </a:cubicBezTo>
                  <a:cubicBezTo>
                    <a:pt x="28659" y="7179"/>
                    <a:pt x="29017" y="6971"/>
                    <a:pt x="29210" y="6627"/>
                  </a:cubicBezTo>
                  <a:cubicBezTo>
                    <a:pt x="29210" y="6627"/>
                    <a:pt x="29210" y="6624"/>
                    <a:pt x="29213" y="6624"/>
                  </a:cubicBezTo>
                  <a:cubicBezTo>
                    <a:pt x="29318" y="6430"/>
                    <a:pt x="29210" y="6194"/>
                    <a:pt x="28997" y="6143"/>
                  </a:cubicBezTo>
                  <a:lnTo>
                    <a:pt x="3003" y="10"/>
                  </a:lnTo>
                  <a:cubicBezTo>
                    <a:pt x="2977" y="4"/>
                    <a:pt x="2951" y="1"/>
                    <a:pt x="2925"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1" name="Google Shape;1935;p39">
              <a:extLst>
                <a:ext uri="{FF2B5EF4-FFF2-40B4-BE49-F238E27FC236}">
                  <a16:creationId xmlns:a16="http://schemas.microsoft.com/office/drawing/2014/main" id="{F46B0582-916B-85BC-43D2-CFA55A6E8F77}"/>
                </a:ext>
              </a:extLst>
            </p:cNvPr>
            <p:cNvSpPr/>
            <p:nvPr/>
          </p:nvSpPr>
          <p:spPr>
            <a:xfrm>
              <a:off x="7855586" y="2971016"/>
              <a:ext cx="661632" cy="373623"/>
            </a:xfrm>
            <a:custGeom>
              <a:avLst/>
              <a:gdLst/>
              <a:ahLst/>
              <a:cxnLst/>
              <a:rect l="l" t="t" r="r" b="b"/>
              <a:pathLst>
                <a:path w="26090" h="14733" extrusionOk="0">
                  <a:moveTo>
                    <a:pt x="2016" y="1"/>
                  </a:moveTo>
                  <a:cubicBezTo>
                    <a:pt x="1529" y="737"/>
                    <a:pt x="785" y="2022"/>
                    <a:pt x="393" y="3483"/>
                  </a:cubicBezTo>
                  <a:cubicBezTo>
                    <a:pt x="133" y="4450"/>
                    <a:pt x="25" y="6009"/>
                    <a:pt x="1" y="7357"/>
                  </a:cubicBezTo>
                  <a:lnTo>
                    <a:pt x="24355" y="14732"/>
                  </a:lnTo>
                  <a:cubicBezTo>
                    <a:pt x="24243" y="12825"/>
                    <a:pt x="24254" y="10079"/>
                    <a:pt x="24988" y="8217"/>
                  </a:cubicBezTo>
                  <a:cubicBezTo>
                    <a:pt x="25407" y="7162"/>
                    <a:pt x="25782" y="6319"/>
                    <a:pt x="26090" y="5681"/>
                  </a:cubicBezTo>
                  <a:lnTo>
                    <a:pt x="2016"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2" name="Google Shape;1936;p39">
              <a:extLst>
                <a:ext uri="{FF2B5EF4-FFF2-40B4-BE49-F238E27FC236}">
                  <a16:creationId xmlns:a16="http://schemas.microsoft.com/office/drawing/2014/main" id="{FFA76EFC-CEE4-0B03-9F79-CB953343E594}"/>
                </a:ext>
              </a:extLst>
            </p:cNvPr>
            <p:cNvSpPr/>
            <p:nvPr/>
          </p:nvSpPr>
          <p:spPr>
            <a:xfrm>
              <a:off x="8150715" y="3050086"/>
              <a:ext cx="345119" cy="100297"/>
            </a:xfrm>
            <a:custGeom>
              <a:avLst/>
              <a:gdLst/>
              <a:ahLst/>
              <a:cxnLst/>
              <a:rect l="l" t="t" r="r" b="b"/>
              <a:pathLst>
                <a:path w="13609" h="3955" extrusionOk="0">
                  <a:moveTo>
                    <a:pt x="171" y="0"/>
                  </a:moveTo>
                  <a:cubicBezTo>
                    <a:pt x="50" y="0"/>
                    <a:pt x="1" y="148"/>
                    <a:pt x="136" y="193"/>
                  </a:cubicBezTo>
                  <a:cubicBezTo>
                    <a:pt x="2314" y="909"/>
                    <a:pt x="4592" y="1379"/>
                    <a:pt x="6803" y="2005"/>
                  </a:cubicBezTo>
                  <a:cubicBezTo>
                    <a:pt x="9019" y="2630"/>
                    <a:pt x="11206" y="3398"/>
                    <a:pt x="13437" y="3952"/>
                  </a:cubicBezTo>
                  <a:cubicBezTo>
                    <a:pt x="13445" y="3954"/>
                    <a:pt x="13452" y="3955"/>
                    <a:pt x="13459" y="3955"/>
                  </a:cubicBezTo>
                  <a:cubicBezTo>
                    <a:pt x="13542" y="3955"/>
                    <a:pt x="13608" y="3841"/>
                    <a:pt x="13512" y="3804"/>
                  </a:cubicBezTo>
                  <a:cubicBezTo>
                    <a:pt x="11446" y="2972"/>
                    <a:pt x="9255" y="2396"/>
                    <a:pt x="7118" y="1785"/>
                  </a:cubicBezTo>
                  <a:cubicBezTo>
                    <a:pt x="4846" y="1135"/>
                    <a:pt x="2530" y="392"/>
                    <a:pt x="197" y="3"/>
                  </a:cubicBezTo>
                  <a:cubicBezTo>
                    <a:pt x="188" y="1"/>
                    <a:pt x="179" y="0"/>
                    <a:pt x="171"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3" name="Google Shape;1937;p39">
              <a:extLst>
                <a:ext uri="{FF2B5EF4-FFF2-40B4-BE49-F238E27FC236}">
                  <a16:creationId xmlns:a16="http://schemas.microsoft.com/office/drawing/2014/main" id="{69BF5DD8-6157-E721-8276-625C7866D4CD}"/>
                </a:ext>
              </a:extLst>
            </p:cNvPr>
            <p:cNvSpPr/>
            <p:nvPr/>
          </p:nvSpPr>
          <p:spPr>
            <a:xfrm>
              <a:off x="7943709" y="3131363"/>
              <a:ext cx="517209" cy="141659"/>
            </a:xfrm>
            <a:custGeom>
              <a:avLst/>
              <a:gdLst/>
              <a:ahLst/>
              <a:cxnLst/>
              <a:rect l="l" t="t" r="r" b="b"/>
              <a:pathLst>
                <a:path w="20395" h="5586" extrusionOk="0">
                  <a:moveTo>
                    <a:pt x="280" y="1"/>
                  </a:moveTo>
                  <a:cubicBezTo>
                    <a:pt x="92" y="1"/>
                    <a:pt x="1" y="237"/>
                    <a:pt x="218" y="301"/>
                  </a:cubicBezTo>
                  <a:cubicBezTo>
                    <a:pt x="3512" y="1258"/>
                    <a:pt x="6913" y="1894"/>
                    <a:pt x="10230" y="2773"/>
                  </a:cubicBezTo>
                  <a:cubicBezTo>
                    <a:pt x="13554" y="3659"/>
                    <a:pt x="16853" y="4632"/>
                    <a:pt x="20160" y="5579"/>
                  </a:cubicBezTo>
                  <a:cubicBezTo>
                    <a:pt x="20176" y="5583"/>
                    <a:pt x="20191" y="5585"/>
                    <a:pt x="20206" y="5585"/>
                  </a:cubicBezTo>
                  <a:cubicBezTo>
                    <a:pt x="20343" y="5585"/>
                    <a:pt x="20394" y="5398"/>
                    <a:pt x="20238" y="5342"/>
                  </a:cubicBezTo>
                  <a:cubicBezTo>
                    <a:pt x="16982" y="4233"/>
                    <a:pt x="13675" y="3280"/>
                    <a:pt x="10355" y="2394"/>
                  </a:cubicBezTo>
                  <a:cubicBezTo>
                    <a:pt x="7055" y="1515"/>
                    <a:pt x="3691" y="517"/>
                    <a:pt x="313" y="3"/>
                  </a:cubicBezTo>
                  <a:cubicBezTo>
                    <a:pt x="301" y="1"/>
                    <a:pt x="290" y="1"/>
                    <a:pt x="280"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4" name="Google Shape;1938;p39">
              <a:extLst>
                <a:ext uri="{FF2B5EF4-FFF2-40B4-BE49-F238E27FC236}">
                  <a16:creationId xmlns:a16="http://schemas.microsoft.com/office/drawing/2014/main" id="{6D41E2CB-D88D-A156-7A3B-7CFA407C47D3}"/>
                </a:ext>
              </a:extLst>
            </p:cNvPr>
            <p:cNvSpPr/>
            <p:nvPr/>
          </p:nvSpPr>
          <p:spPr>
            <a:xfrm>
              <a:off x="7898392" y="2670685"/>
              <a:ext cx="746764" cy="415416"/>
            </a:xfrm>
            <a:custGeom>
              <a:avLst/>
              <a:gdLst/>
              <a:ahLst/>
              <a:cxnLst/>
              <a:rect l="l" t="t" r="r" b="b"/>
              <a:pathLst>
                <a:path w="29447" h="16381" extrusionOk="0">
                  <a:moveTo>
                    <a:pt x="2513" y="0"/>
                  </a:moveTo>
                  <a:cubicBezTo>
                    <a:pt x="2357" y="0"/>
                    <a:pt x="2224" y="137"/>
                    <a:pt x="2245" y="303"/>
                  </a:cubicBezTo>
                  <a:cubicBezTo>
                    <a:pt x="2245" y="307"/>
                    <a:pt x="2245" y="310"/>
                    <a:pt x="2248" y="310"/>
                  </a:cubicBezTo>
                  <a:cubicBezTo>
                    <a:pt x="2316" y="895"/>
                    <a:pt x="2732" y="1382"/>
                    <a:pt x="3303" y="1530"/>
                  </a:cubicBezTo>
                  <a:lnTo>
                    <a:pt x="26322" y="7529"/>
                  </a:lnTo>
                  <a:cubicBezTo>
                    <a:pt x="26745" y="8844"/>
                    <a:pt x="27380" y="11995"/>
                    <a:pt x="25071" y="14903"/>
                  </a:cubicBezTo>
                  <a:lnTo>
                    <a:pt x="1538" y="8459"/>
                  </a:lnTo>
                  <a:cubicBezTo>
                    <a:pt x="1426" y="8428"/>
                    <a:pt x="1312" y="8413"/>
                    <a:pt x="1199" y="8413"/>
                  </a:cubicBezTo>
                  <a:cubicBezTo>
                    <a:pt x="758" y="8413"/>
                    <a:pt x="338" y="8643"/>
                    <a:pt x="98" y="9033"/>
                  </a:cubicBezTo>
                  <a:cubicBezTo>
                    <a:pt x="98" y="9037"/>
                    <a:pt x="95" y="9037"/>
                    <a:pt x="95" y="9040"/>
                  </a:cubicBezTo>
                  <a:cubicBezTo>
                    <a:pt x="1" y="9192"/>
                    <a:pt x="82" y="9392"/>
                    <a:pt x="254" y="9439"/>
                  </a:cubicBezTo>
                  <a:lnTo>
                    <a:pt x="25366" y="16371"/>
                  </a:lnTo>
                  <a:cubicBezTo>
                    <a:pt x="25389" y="16377"/>
                    <a:pt x="25414" y="16380"/>
                    <a:pt x="25438" y="16380"/>
                  </a:cubicBezTo>
                  <a:cubicBezTo>
                    <a:pt x="25514" y="16380"/>
                    <a:pt x="25588" y="16349"/>
                    <a:pt x="25639" y="16293"/>
                  </a:cubicBezTo>
                  <a:cubicBezTo>
                    <a:pt x="29446" y="12158"/>
                    <a:pt x="27719" y="7350"/>
                    <a:pt x="27380" y="6532"/>
                  </a:cubicBezTo>
                  <a:cubicBezTo>
                    <a:pt x="27350" y="6454"/>
                    <a:pt x="27282" y="6396"/>
                    <a:pt x="27201" y="6376"/>
                  </a:cubicBezTo>
                  <a:lnTo>
                    <a:pt x="2580" y="9"/>
                  </a:lnTo>
                  <a:cubicBezTo>
                    <a:pt x="2557" y="3"/>
                    <a:pt x="2535" y="0"/>
                    <a:pt x="251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5" name="Google Shape;1939;p39">
              <a:extLst>
                <a:ext uri="{FF2B5EF4-FFF2-40B4-BE49-F238E27FC236}">
                  <a16:creationId xmlns:a16="http://schemas.microsoft.com/office/drawing/2014/main" id="{7E2B1CAD-AA89-A1F4-ACE0-700C6F9851D9}"/>
                </a:ext>
              </a:extLst>
            </p:cNvPr>
            <p:cNvSpPr/>
            <p:nvPr/>
          </p:nvSpPr>
          <p:spPr>
            <a:xfrm>
              <a:off x="7947360" y="2713162"/>
              <a:ext cx="645402" cy="335457"/>
            </a:xfrm>
            <a:custGeom>
              <a:avLst/>
              <a:gdLst/>
              <a:ahLst/>
              <a:cxnLst/>
              <a:rect l="l" t="t" r="r" b="b"/>
              <a:pathLst>
                <a:path w="25450" h="13228" extrusionOk="0">
                  <a:moveTo>
                    <a:pt x="1748" y="1"/>
                  </a:moveTo>
                  <a:lnTo>
                    <a:pt x="1748" y="1"/>
                  </a:lnTo>
                  <a:cubicBezTo>
                    <a:pt x="1765" y="941"/>
                    <a:pt x="1697" y="2094"/>
                    <a:pt x="1413" y="3264"/>
                  </a:cubicBezTo>
                  <a:cubicBezTo>
                    <a:pt x="1095" y="4576"/>
                    <a:pt x="504" y="5877"/>
                    <a:pt x="0" y="6841"/>
                  </a:cubicBezTo>
                  <a:lnTo>
                    <a:pt x="23140" y="13228"/>
                  </a:lnTo>
                  <a:cubicBezTo>
                    <a:pt x="25449" y="10320"/>
                    <a:pt x="24814" y="7169"/>
                    <a:pt x="24391" y="5854"/>
                  </a:cubicBezTo>
                  <a:lnTo>
                    <a:pt x="174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6" name="Google Shape;1940;p39">
              <a:extLst>
                <a:ext uri="{FF2B5EF4-FFF2-40B4-BE49-F238E27FC236}">
                  <a16:creationId xmlns:a16="http://schemas.microsoft.com/office/drawing/2014/main" id="{0DBBB3A1-82BE-6B15-E3CC-EAB65151A502}"/>
                </a:ext>
              </a:extLst>
            </p:cNvPr>
            <p:cNvSpPr/>
            <p:nvPr/>
          </p:nvSpPr>
          <p:spPr>
            <a:xfrm>
              <a:off x="7978679" y="2848251"/>
              <a:ext cx="315448" cy="73061"/>
            </a:xfrm>
            <a:custGeom>
              <a:avLst/>
              <a:gdLst/>
              <a:ahLst/>
              <a:cxnLst/>
              <a:rect l="l" t="t" r="r" b="b"/>
              <a:pathLst>
                <a:path w="12439" h="2881" extrusionOk="0">
                  <a:moveTo>
                    <a:pt x="249" y="0"/>
                  </a:moveTo>
                  <a:cubicBezTo>
                    <a:pt x="83" y="0"/>
                    <a:pt x="0" y="231"/>
                    <a:pt x="195" y="266"/>
                  </a:cubicBezTo>
                  <a:cubicBezTo>
                    <a:pt x="4205" y="1017"/>
                    <a:pt x="8147" y="2156"/>
                    <a:pt x="12154" y="2877"/>
                  </a:cubicBezTo>
                  <a:cubicBezTo>
                    <a:pt x="12167" y="2879"/>
                    <a:pt x="12180" y="2880"/>
                    <a:pt x="12192" y="2880"/>
                  </a:cubicBezTo>
                  <a:cubicBezTo>
                    <a:pt x="12365" y="2880"/>
                    <a:pt x="12438" y="2666"/>
                    <a:pt x="12245" y="2603"/>
                  </a:cubicBezTo>
                  <a:cubicBezTo>
                    <a:pt x="8422" y="1304"/>
                    <a:pt x="4252" y="679"/>
                    <a:pt x="279" y="3"/>
                  </a:cubicBezTo>
                  <a:cubicBezTo>
                    <a:pt x="269" y="1"/>
                    <a:pt x="259"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7" name="Google Shape;1941;p39">
              <a:extLst>
                <a:ext uri="{FF2B5EF4-FFF2-40B4-BE49-F238E27FC236}">
                  <a16:creationId xmlns:a16="http://schemas.microsoft.com/office/drawing/2014/main" id="{8DC788DB-FC44-3A39-E0B9-95E70A9ED03D}"/>
                </a:ext>
              </a:extLst>
            </p:cNvPr>
            <p:cNvSpPr/>
            <p:nvPr/>
          </p:nvSpPr>
          <p:spPr>
            <a:xfrm>
              <a:off x="7992322" y="2766138"/>
              <a:ext cx="381079" cy="91776"/>
            </a:xfrm>
            <a:custGeom>
              <a:avLst/>
              <a:gdLst/>
              <a:ahLst/>
              <a:cxnLst/>
              <a:rect l="l" t="t" r="r" b="b"/>
              <a:pathLst>
                <a:path w="15027" h="3619" extrusionOk="0">
                  <a:moveTo>
                    <a:pt x="249" y="0"/>
                  </a:moveTo>
                  <a:cubicBezTo>
                    <a:pt x="76" y="0"/>
                    <a:pt x="1" y="239"/>
                    <a:pt x="201" y="285"/>
                  </a:cubicBezTo>
                  <a:cubicBezTo>
                    <a:pt x="2622" y="861"/>
                    <a:pt x="5047" y="1432"/>
                    <a:pt x="7475" y="1989"/>
                  </a:cubicBezTo>
                  <a:cubicBezTo>
                    <a:pt x="9892" y="2548"/>
                    <a:pt x="12319" y="3237"/>
                    <a:pt x="14771" y="3616"/>
                  </a:cubicBezTo>
                  <a:cubicBezTo>
                    <a:pt x="14781" y="3618"/>
                    <a:pt x="14791" y="3619"/>
                    <a:pt x="14801" y="3619"/>
                  </a:cubicBezTo>
                  <a:cubicBezTo>
                    <a:pt x="14956" y="3619"/>
                    <a:pt x="15027" y="3426"/>
                    <a:pt x="14852" y="3373"/>
                  </a:cubicBezTo>
                  <a:cubicBezTo>
                    <a:pt x="12481" y="2639"/>
                    <a:pt x="10000" y="2203"/>
                    <a:pt x="7582" y="1649"/>
                  </a:cubicBezTo>
                  <a:cubicBezTo>
                    <a:pt x="5155" y="1090"/>
                    <a:pt x="2723" y="546"/>
                    <a:pt x="293" y="5"/>
                  </a:cubicBezTo>
                  <a:cubicBezTo>
                    <a:pt x="278" y="2"/>
                    <a:pt x="263"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8" name="Google Shape;1942;p39">
              <a:extLst>
                <a:ext uri="{FF2B5EF4-FFF2-40B4-BE49-F238E27FC236}">
                  <a16:creationId xmlns:a16="http://schemas.microsoft.com/office/drawing/2014/main" id="{60ECA8F3-E954-6119-7AD7-36B978E97DBC}"/>
                </a:ext>
              </a:extLst>
            </p:cNvPr>
            <p:cNvSpPr/>
            <p:nvPr/>
          </p:nvSpPr>
          <p:spPr>
            <a:xfrm>
              <a:off x="7866972" y="2409560"/>
              <a:ext cx="691379" cy="322549"/>
            </a:xfrm>
            <a:custGeom>
              <a:avLst/>
              <a:gdLst/>
              <a:ahLst/>
              <a:cxnLst/>
              <a:rect l="l" t="t" r="r" b="b"/>
              <a:pathLst>
                <a:path w="27263" h="12719" extrusionOk="0">
                  <a:moveTo>
                    <a:pt x="1475" y="0"/>
                  </a:moveTo>
                  <a:cubicBezTo>
                    <a:pt x="1424" y="0"/>
                    <a:pt x="1373" y="3"/>
                    <a:pt x="1323" y="14"/>
                  </a:cubicBezTo>
                  <a:cubicBezTo>
                    <a:pt x="640" y="115"/>
                    <a:pt x="758" y="1157"/>
                    <a:pt x="1451" y="1157"/>
                  </a:cubicBezTo>
                  <a:lnTo>
                    <a:pt x="22499" y="1157"/>
                  </a:lnTo>
                  <a:cubicBezTo>
                    <a:pt x="24581" y="1715"/>
                    <a:pt x="24906" y="2840"/>
                    <a:pt x="25015" y="4910"/>
                  </a:cubicBezTo>
                  <a:cubicBezTo>
                    <a:pt x="25149" y="7500"/>
                    <a:pt x="24132" y="10012"/>
                    <a:pt x="23577" y="11169"/>
                  </a:cubicBezTo>
                  <a:lnTo>
                    <a:pt x="524" y="7639"/>
                  </a:lnTo>
                  <a:cubicBezTo>
                    <a:pt x="510" y="7637"/>
                    <a:pt x="495" y="7636"/>
                    <a:pt x="481" y="7636"/>
                  </a:cubicBezTo>
                  <a:cubicBezTo>
                    <a:pt x="349" y="7636"/>
                    <a:pt x="229" y="7717"/>
                    <a:pt x="190" y="7848"/>
                  </a:cubicBezTo>
                  <a:lnTo>
                    <a:pt x="187" y="7859"/>
                  </a:lnTo>
                  <a:cubicBezTo>
                    <a:pt x="1" y="8447"/>
                    <a:pt x="386" y="9062"/>
                    <a:pt x="995" y="9157"/>
                  </a:cubicBezTo>
                  <a:lnTo>
                    <a:pt x="24372" y="12707"/>
                  </a:lnTo>
                  <a:cubicBezTo>
                    <a:pt x="24422" y="12715"/>
                    <a:pt x="24472" y="12718"/>
                    <a:pt x="24522" y="12718"/>
                  </a:cubicBezTo>
                  <a:cubicBezTo>
                    <a:pt x="24897" y="12718"/>
                    <a:pt x="25246" y="12509"/>
                    <a:pt x="25416" y="12169"/>
                  </a:cubicBezTo>
                  <a:cubicBezTo>
                    <a:pt x="26039" y="10928"/>
                    <a:pt x="27262" y="8065"/>
                    <a:pt x="27100" y="5018"/>
                  </a:cubicBezTo>
                  <a:cubicBezTo>
                    <a:pt x="26969" y="2530"/>
                    <a:pt x="26536" y="1208"/>
                    <a:pt x="26218" y="555"/>
                  </a:cubicBezTo>
                  <a:cubicBezTo>
                    <a:pt x="26049" y="214"/>
                    <a:pt x="25700" y="0"/>
                    <a:pt x="25319"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0" name="Google Shape;1943;p39">
              <a:extLst>
                <a:ext uri="{FF2B5EF4-FFF2-40B4-BE49-F238E27FC236}">
                  <a16:creationId xmlns:a16="http://schemas.microsoft.com/office/drawing/2014/main" id="{EBA4C34A-85DB-E9C8-01F2-17A607211A3D}"/>
                </a:ext>
              </a:extLst>
            </p:cNvPr>
            <p:cNvSpPr/>
            <p:nvPr/>
          </p:nvSpPr>
          <p:spPr>
            <a:xfrm>
              <a:off x="7900750" y="2438876"/>
              <a:ext cx="617050" cy="253926"/>
            </a:xfrm>
            <a:custGeom>
              <a:avLst/>
              <a:gdLst/>
              <a:ahLst/>
              <a:cxnLst/>
              <a:rect l="l" t="t" r="r" b="b"/>
              <a:pathLst>
                <a:path w="24332" h="10013" extrusionOk="0">
                  <a:moveTo>
                    <a:pt x="302" y="1"/>
                  </a:moveTo>
                  <a:cubicBezTo>
                    <a:pt x="583" y="1671"/>
                    <a:pt x="711" y="4031"/>
                    <a:pt x="1" y="6553"/>
                  </a:cubicBezTo>
                  <a:lnTo>
                    <a:pt x="22759" y="10013"/>
                  </a:lnTo>
                  <a:cubicBezTo>
                    <a:pt x="23314" y="8856"/>
                    <a:pt x="24331" y="6344"/>
                    <a:pt x="24197" y="3754"/>
                  </a:cubicBezTo>
                  <a:cubicBezTo>
                    <a:pt x="24122" y="2361"/>
                    <a:pt x="23953" y="1397"/>
                    <a:pt x="23777" y="745"/>
                  </a:cubicBezTo>
                  <a:cubicBezTo>
                    <a:pt x="23662" y="302"/>
                    <a:pt x="23253" y="1"/>
                    <a:pt x="22797" y="1"/>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1" name="Google Shape;1944;p39">
              <a:extLst>
                <a:ext uri="{FF2B5EF4-FFF2-40B4-BE49-F238E27FC236}">
                  <a16:creationId xmlns:a16="http://schemas.microsoft.com/office/drawing/2014/main" id="{B77FAB2E-4052-C45C-0C86-5B16D8B8955D}"/>
                </a:ext>
              </a:extLst>
            </p:cNvPr>
            <p:cNvSpPr/>
            <p:nvPr/>
          </p:nvSpPr>
          <p:spPr>
            <a:xfrm>
              <a:off x="7898772" y="2567828"/>
              <a:ext cx="456980" cy="35884"/>
            </a:xfrm>
            <a:custGeom>
              <a:avLst/>
              <a:gdLst/>
              <a:ahLst/>
              <a:cxnLst/>
              <a:rect l="l" t="t" r="r" b="b"/>
              <a:pathLst>
                <a:path w="18020" h="1415" extrusionOk="0">
                  <a:moveTo>
                    <a:pt x="139" y="1"/>
                  </a:moveTo>
                  <a:cubicBezTo>
                    <a:pt x="1" y="1"/>
                    <a:pt x="7" y="184"/>
                    <a:pt x="147" y="197"/>
                  </a:cubicBezTo>
                  <a:cubicBezTo>
                    <a:pt x="3101" y="468"/>
                    <a:pt x="6070" y="636"/>
                    <a:pt x="9032" y="836"/>
                  </a:cubicBezTo>
                  <a:cubicBezTo>
                    <a:pt x="11987" y="1036"/>
                    <a:pt x="14959" y="1354"/>
                    <a:pt x="17918" y="1415"/>
                  </a:cubicBezTo>
                  <a:cubicBezTo>
                    <a:pt x="17995" y="1415"/>
                    <a:pt x="18019" y="1303"/>
                    <a:pt x="17938" y="1293"/>
                  </a:cubicBezTo>
                  <a:cubicBezTo>
                    <a:pt x="15067" y="948"/>
                    <a:pt x="12149" y="843"/>
                    <a:pt x="9265" y="633"/>
                  </a:cubicBezTo>
                  <a:cubicBezTo>
                    <a:pt x="6229" y="407"/>
                    <a:pt x="3190" y="153"/>
                    <a:pt x="147" y="1"/>
                  </a:cubicBezTo>
                  <a:cubicBezTo>
                    <a:pt x="144" y="1"/>
                    <a:pt x="142" y="1"/>
                    <a:pt x="139"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2" name="Google Shape;1945;p39">
              <a:extLst>
                <a:ext uri="{FF2B5EF4-FFF2-40B4-BE49-F238E27FC236}">
                  <a16:creationId xmlns:a16="http://schemas.microsoft.com/office/drawing/2014/main" id="{92B9594E-1BDD-6B57-B1FC-BE059F0272BF}"/>
                </a:ext>
              </a:extLst>
            </p:cNvPr>
            <p:cNvSpPr/>
            <p:nvPr/>
          </p:nvSpPr>
          <p:spPr>
            <a:xfrm>
              <a:off x="7895095" y="2487692"/>
              <a:ext cx="318998" cy="21251"/>
            </a:xfrm>
            <a:custGeom>
              <a:avLst/>
              <a:gdLst/>
              <a:ahLst/>
              <a:cxnLst/>
              <a:rect l="l" t="t" r="r" b="b"/>
              <a:pathLst>
                <a:path w="12579" h="838" extrusionOk="0">
                  <a:moveTo>
                    <a:pt x="2680" y="1"/>
                  </a:moveTo>
                  <a:cubicBezTo>
                    <a:pt x="1821" y="1"/>
                    <a:pt x="965" y="12"/>
                    <a:pt x="116" y="34"/>
                  </a:cubicBezTo>
                  <a:cubicBezTo>
                    <a:pt x="0" y="37"/>
                    <a:pt x="0" y="182"/>
                    <a:pt x="116" y="185"/>
                  </a:cubicBezTo>
                  <a:cubicBezTo>
                    <a:pt x="4207" y="379"/>
                    <a:pt x="8298" y="672"/>
                    <a:pt x="12389" y="838"/>
                  </a:cubicBezTo>
                  <a:cubicBezTo>
                    <a:pt x="12392" y="838"/>
                    <a:pt x="12394" y="838"/>
                    <a:pt x="12396" y="838"/>
                  </a:cubicBezTo>
                  <a:cubicBezTo>
                    <a:pt x="12536" y="838"/>
                    <a:pt x="12579" y="628"/>
                    <a:pt x="12426" y="608"/>
                  </a:cubicBezTo>
                  <a:cubicBezTo>
                    <a:pt x="9233" y="167"/>
                    <a:pt x="5933" y="1"/>
                    <a:pt x="2680"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3" name="Google Shape;1946;p39">
              <a:extLst>
                <a:ext uri="{FF2B5EF4-FFF2-40B4-BE49-F238E27FC236}">
                  <a16:creationId xmlns:a16="http://schemas.microsoft.com/office/drawing/2014/main" id="{F3441026-5D86-74C6-D5D1-4E4F765ABADD}"/>
                </a:ext>
              </a:extLst>
            </p:cNvPr>
            <p:cNvSpPr/>
            <p:nvPr/>
          </p:nvSpPr>
          <p:spPr>
            <a:xfrm>
              <a:off x="7664049" y="2117345"/>
              <a:ext cx="766849" cy="280680"/>
            </a:xfrm>
            <a:custGeom>
              <a:avLst/>
              <a:gdLst/>
              <a:ahLst/>
              <a:cxnLst/>
              <a:rect l="l" t="t" r="r" b="b"/>
              <a:pathLst>
                <a:path w="30239" h="11068" extrusionOk="0">
                  <a:moveTo>
                    <a:pt x="3547" y="0"/>
                  </a:moveTo>
                  <a:cubicBezTo>
                    <a:pt x="3399" y="0"/>
                    <a:pt x="3265" y="67"/>
                    <a:pt x="3182" y="190"/>
                  </a:cubicBezTo>
                  <a:cubicBezTo>
                    <a:pt x="2540" y="1147"/>
                    <a:pt x="0" y="5440"/>
                    <a:pt x="3196" y="9552"/>
                  </a:cubicBezTo>
                  <a:cubicBezTo>
                    <a:pt x="3273" y="9650"/>
                    <a:pt x="3388" y="9714"/>
                    <a:pt x="3513" y="9721"/>
                  </a:cubicBezTo>
                  <a:cubicBezTo>
                    <a:pt x="5654" y="9836"/>
                    <a:pt x="24849" y="10874"/>
                    <a:pt x="28365" y="11067"/>
                  </a:cubicBezTo>
                  <a:cubicBezTo>
                    <a:pt x="28372" y="11067"/>
                    <a:pt x="28378" y="11068"/>
                    <a:pt x="28385" y="11068"/>
                  </a:cubicBezTo>
                  <a:cubicBezTo>
                    <a:pt x="28663" y="11068"/>
                    <a:pt x="28874" y="10814"/>
                    <a:pt x="28814" y="10536"/>
                  </a:cubicBezTo>
                  <a:cubicBezTo>
                    <a:pt x="28811" y="10532"/>
                    <a:pt x="28811" y="10529"/>
                    <a:pt x="28811" y="10526"/>
                  </a:cubicBezTo>
                  <a:cubicBezTo>
                    <a:pt x="28740" y="10195"/>
                    <a:pt x="28453" y="9955"/>
                    <a:pt x="28115" y="9934"/>
                  </a:cubicBezTo>
                  <a:lnTo>
                    <a:pt x="4014" y="8410"/>
                  </a:lnTo>
                  <a:cubicBezTo>
                    <a:pt x="2043" y="5549"/>
                    <a:pt x="3277" y="2641"/>
                    <a:pt x="4031" y="1350"/>
                  </a:cubicBezTo>
                  <a:lnTo>
                    <a:pt x="29210" y="1955"/>
                  </a:lnTo>
                  <a:cubicBezTo>
                    <a:pt x="29218" y="1955"/>
                    <a:pt x="29225" y="1955"/>
                    <a:pt x="29233" y="1955"/>
                  </a:cubicBezTo>
                  <a:cubicBezTo>
                    <a:pt x="29639" y="1955"/>
                    <a:pt x="30007" y="1694"/>
                    <a:pt x="30140" y="1306"/>
                  </a:cubicBezTo>
                  <a:cubicBezTo>
                    <a:pt x="30140" y="1302"/>
                    <a:pt x="30143" y="1302"/>
                    <a:pt x="30143" y="1299"/>
                  </a:cubicBezTo>
                  <a:cubicBezTo>
                    <a:pt x="30238" y="1022"/>
                    <a:pt x="30036" y="731"/>
                    <a:pt x="29741" y="721"/>
                  </a:cubicBezTo>
                  <a:lnTo>
                    <a:pt x="3557" y="0"/>
                  </a:lnTo>
                  <a:cubicBezTo>
                    <a:pt x="3554" y="0"/>
                    <a:pt x="3550" y="0"/>
                    <a:pt x="3547"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4" name="Google Shape;1947;p39">
              <a:extLst>
                <a:ext uri="{FF2B5EF4-FFF2-40B4-BE49-F238E27FC236}">
                  <a16:creationId xmlns:a16="http://schemas.microsoft.com/office/drawing/2014/main" id="{8EE92CAE-3458-1A3B-6F06-67034C730234}"/>
                </a:ext>
              </a:extLst>
            </p:cNvPr>
            <p:cNvSpPr/>
            <p:nvPr/>
          </p:nvSpPr>
          <p:spPr>
            <a:xfrm>
              <a:off x="7715832" y="2151555"/>
              <a:ext cx="670635" cy="211043"/>
            </a:xfrm>
            <a:custGeom>
              <a:avLst/>
              <a:gdLst/>
              <a:ahLst/>
              <a:cxnLst/>
              <a:rect l="l" t="t" r="r" b="b"/>
              <a:pathLst>
                <a:path w="26445" h="8322" extrusionOk="0">
                  <a:moveTo>
                    <a:pt x="1989" y="1"/>
                  </a:moveTo>
                  <a:cubicBezTo>
                    <a:pt x="1235" y="1292"/>
                    <a:pt x="1" y="4200"/>
                    <a:pt x="1972" y="7061"/>
                  </a:cubicBezTo>
                  <a:lnTo>
                    <a:pt x="25265" y="8322"/>
                  </a:lnTo>
                  <a:cubicBezTo>
                    <a:pt x="25085" y="6939"/>
                    <a:pt x="25032" y="5025"/>
                    <a:pt x="25636" y="3145"/>
                  </a:cubicBezTo>
                  <a:cubicBezTo>
                    <a:pt x="25965" y="2128"/>
                    <a:pt x="26232" y="1312"/>
                    <a:pt x="26444" y="677"/>
                  </a:cubicBezTo>
                  <a:lnTo>
                    <a:pt x="1989"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5" name="Google Shape;1948;p39">
              <a:extLst>
                <a:ext uri="{FF2B5EF4-FFF2-40B4-BE49-F238E27FC236}">
                  <a16:creationId xmlns:a16="http://schemas.microsoft.com/office/drawing/2014/main" id="{EBDE4EFC-1C98-E5BC-5F89-A3FE74DA0896}"/>
                </a:ext>
              </a:extLst>
            </p:cNvPr>
            <p:cNvSpPr/>
            <p:nvPr/>
          </p:nvSpPr>
          <p:spPr>
            <a:xfrm>
              <a:off x="7963108" y="2298715"/>
              <a:ext cx="390918" cy="29087"/>
            </a:xfrm>
            <a:custGeom>
              <a:avLst/>
              <a:gdLst/>
              <a:ahLst/>
              <a:cxnLst/>
              <a:rect l="l" t="t" r="r" b="b"/>
              <a:pathLst>
                <a:path w="15415" h="1147" extrusionOk="0">
                  <a:moveTo>
                    <a:pt x="2018" y="0"/>
                  </a:moveTo>
                  <a:cubicBezTo>
                    <a:pt x="1402" y="0"/>
                    <a:pt x="787" y="9"/>
                    <a:pt x="173" y="27"/>
                  </a:cubicBezTo>
                  <a:cubicBezTo>
                    <a:pt x="1" y="30"/>
                    <a:pt x="5" y="243"/>
                    <a:pt x="173" y="253"/>
                  </a:cubicBezTo>
                  <a:cubicBezTo>
                    <a:pt x="5191" y="618"/>
                    <a:pt x="10219" y="733"/>
                    <a:pt x="15240" y="1146"/>
                  </a:cubicBezTo>
                  <a:cubicBezTo>
                    <a:pt x="15245" y="1146"/>
                    <a:pt x="15250" y="1146"/>
                    <a:pt x="15255" y="1146"/>
                  </a:cubicBezTo>
                  <a:cubicBezTo>
                    <a:pt x="15415" y="1146"/>
                    <a:pt x="15404" y="925"/>
                    <a:pt x="15240" y="905"/>
                  </a:cubicBezTo>
                  <a:cubicBezTo>
                    <a:pt x="10892" y="428"/>
                    <a:pt x="6419" y="0"/>
                    <a:pt x="2018"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6" name="Google Shape;1949;p39">
              <a:extLst>
                <a:ext uri="{FF2B5EF4-FFF2-40B4-BE49-F238E27FC236}">
                  <a16:creationId xmlns:a16="http://schemas.microsoft.com/office/drawing/2014/main" id="{6D746421-9AE0-85EA-98A9-42136D6A01E7}"/>
                </a:ext>
              </a:extLst>
            </p:cNvPr>
            <p:cNvSpPr/>
            <p:nvPr/>
          </p:nvSpPr>
          <p:spPr>
            <a:xfrm>
              <a:off x="7852492" y="2246069"/>
              <a:ext cx="380318" cy="14354"/>
            </a:xfrm>
            <a:custGeom>
              <a:avLst/>
              <a:gdLst/>
              <a:ahLst/>
              <a:cxnLst/>
              <a:rect l="l" t="t" r="r" b="b"/>
              <a:pathLst>
                <a:path w="14997" h="566" extrusionOk="0">
                  <a:moveTo>
                    <a:pt x="2112" y="1"/>
                  </a:moveTo>
                  <a:cubicBezTo>
                    <a:pt x="1435" y="1"/>
                    <a:pt x="759" y="15"/>
                    <a:pt x="86" y="54"/>
                  </a:cubicBezTo>
                  <a:cubicBezTo>
                    <a:pt x="1" y="57"/>
                    <a:pt x="5" y="158"/>
                    <a:pt x="86" y="166"/>
                  </a:cubicBezTo>
                  <a:cubicBezTo>
                    <a:pt x="2527" y="415"/>
                    <a:pt x="5022" y="351"/>
                    <a:pt x="7474" y="409"/>
                  </a:cubicBezTo>
                  <a:cubicBezTo>
                    <a:pt x="9372" y="450"/>
                    <a:pt x="11286" y="565"/>
                    <a:pt x="13189" y="565"/>
                  </a:cubicBezTo>
                  <a:cubicBezTo>
                    <a:pt x="13748" y="565"/>
                    <a:pt x="14305" y="555"/>
                    <a:pt x="14861" y="531"/>
                  </a:cubicBezTo>
                  <a:cubicBezTo>
                    <a:pt x="14997" y="523"/>
                    <a:pt x="14993" y="361"/>
                    <a:pt x="14861" y="351"/>
                  </a:cubicBezTo>
                  <a:cubicBezTo>
                    <a:pt x="12416" y="135"/>
                    <a:pt x="9928" y="196"/>
                    <a:pt x="7474" y="141"/>
                  </a:cubicBezTo>
                  <a:cubicBezTo>
                    <a:pt x="5696" y="102"/>
                    <a:pt x="3899" y="1"/>
                    <a:pt x="2112"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7" name="Google Shape;1950;p39">
              <a:extLst>
                <a:ext uri="{FF2B5EF4-FFF2-40B4-BE49-F238E27FC236}">
                  <a16:creationId xmlns:a16="http://schemas.microsoft.com/office/drawing/2014/main" id="{EB78092D-4147-B1E7-6E0A-F814ED37535A}"/>
                </a:ext>
              </a:extLst>
            </p:cNvPr>
            <p:cNvSpPr/>
            <p:nvPr/>
          </p:nvSpPr>
          <p:spPr>
            <a:xfrm>
              <a:off x="7964047" y="2181225"/>
              <a:ext cx="412829" cy="25410"/>
            </a:xfrm>
            <a:custGeom>
              <a:avLst/>
              <a:gdLst/>
              <a:ahLst/>
              <a:cxnLst/>
              <a:rect l="l" t="t" r="r" b="b"/>
              <a:pathLst>
                <a:path w="16279" h="1002" extrusionOk="0">
                  <a:moveTo>
                    <a:pt x="133" y="0"/>
                  </a:moveTo>
                  <a:cubicBezTo>
                    <a:pt x="35" y="0"/>
                    <a:pt x="1" y="142"/>
                    <a:pt x="106" y="159"/>
                  </a:cubicBezTo>
                  <a:cubicBezTo>
                    <a:pt x="5357" y="961"/>
                    <a:pt x="10814" y="964"/>
                    <a:pt x="16112" y="1001"/>
                  </a:cubicBezTo>
                  <a:cubicBezTo>
                    <a:pt x="16113" y="1001"/>
                    <a:pt x="16114" y="1001"/>
                    <a:pt x="16116" y="1001"/>
                  </a:cubicBezTo>
                  <a:cubicBezTo>
                    <a:pt x="16278" y="1001"/>
                    <a:pt x="16277" y="785"/>
                    <a:pt x="16112" y="781"/>
                  </a:cubicBezTo>
                  <a:cubicBezTo>
                    <a:pt x="10776" y="670"/>
                    <a:pt x="5461" y="126"/>
                    <a:pt x="133"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8" name="Google Shape;1951;p39">
              <a:extLst>
                <a:ext uri="{FF2B5EF4-FFF2-40B4-BE49-F238E27FC236}">
                  <a16:creationId xmlns:a16="http://schemas.microsoft.com/office/drawing/2014/main" id="{24275220-A784-663C-F013-D0A83A5B63DD}"/>
                </a:ext>
              </a:extLst>
            </p:cNvPr>
            <p:cNvSpPr/>
            <p:nvPr/>
          </p:nvSpPr>
          <p:spPr>
            <a:xfrm>
              <a:off x="7487220" y="1771621"/>
              <a:ext cx="688640" cy="387977"/>
            </a:xfrm>
            <a:custGeom>
              <a:avLst/>
              <a:gdLst/>
              <a:ahLst/>
              <a:cxnLst/>
              <a:rect l="l" t="t" r="r" b="b"/>
              <a:pathLst>
                <a:path w="27155" h="15299" extrusionOk="0">
                  <a:moveTo>
                    <a:pt x="24061" y="0"/>
                  </a:moveTo>
                  <a:cubicBezTo>
                    <a:pt x="24031" y="0"/>
                    <a:pt x="24001" y="5"/>
                    <a:pt x="23969" y="14"/>
                  </a:cubicBezTo>
                  <a:lnTo>
                    <a:pt x="1776" y="6581"/>
                  </a:lnTo>
                  <a:cubicBezTo>
                    <a:pt x="1278" y="6726"/>
                    <a:pt x="900" y="7132"/>
                    <a:pt x="775" y="7632"/>
                  </a:cubicBezTo>
                  <a:cubicBezTo>
                    <a:pt x="0" y="10705"/>
                    <a:pt x="1968" y="13589"/>
                    <a:pt x="2979" y="14817"/>
                  </a:cubicBezTo>
                  <a:cubicBezTo>
                    <a:pt x="3232" y="15126"/>
                    <a:pt x="3602" y="15298"/>
                    <a:pt x="3990" y="15298"/>
                  </a:cubicBezTo>
                  <a:cubicBezTo>
                    <a:pt x="4090" y="15298"/>
                    <a:pt x="4191" y="15287"/>
                    <a:pt x="4291" y="15263"/>
                  </a:cubicBezTo>
                  <a:cubicBezTo>
                    <a:pt x="7841" y="14418"/>
                    <a:pt x="22863" y="10847"/>
                    <a:pt x="26830" y="9904"/>
                  </a:cubicBezTo>
                  <a:cubicBezTo>
                    <a:pt x="27120" y="9836"/>
                    <a:pt x="27155" y="9448"/>
                    <a:pt x="26891" y="9315"/>
                  </a:cubicBezTo>
                  <a:cubicBezTo>
                    <a:pt x="26810" y="9275"/>
                    <a:pt x="26732" y="9234"/>
                    <a:pt x="26654" y="9190"/>
                  </a:cubicBezTo>
                  <a:cubicBezTo>
                    <a:pt x="26331" y="9007"/>
                    <a:pt x="25967" y="8917"/>
                    <a:pt x="25600" y="8917"/>
                  </a:cubicBezTo>
                  <a:cubicBezTo>
                    <a:pt x="25426" y="8917"/>
                    <a:pt x="25251" y="8938"/>
                    <a:pt x="25079" y="8978"/>
                  </a:cubicBezTo>
                  <a:lnTo>
                    <a:pt x="4007" y="13955"/>
                  </a:lnTo>
                  <a:cubicBezTo>
                    <a:pt x="4004" y="13955"/>
                    <a:pt x="4001" y="13955"/>
                    <a:pt x="3997" y="13951"/>
                  </a:cubicBezTo>
                  <a:cubicBezTo>
                    <a:pt x="3185" y="12960"/>
                    <a:pt x="1414" y="10425"/>
                    <a:pt x="2083" y="7899"/>
                  </a:cubicBezTo>
                  <a:cubicBezTo>
                    <a:pt x="2086" y="7895"/>
                    <a:pt x="2110" y="7875"/>
                    <a:pt x="2147" y="7865"/>
                  </a:cubicBezTo>
                  <a:lnTo>
                    <a:pt x="23283" y="1529"/>
                  </a:lnTo>
                  <a:cubicBezTo>
                    <a:pt x="23817" y="1370"/>
                    <a:pt x="24230" y="937"/>
                    <a:pt x="24365" y="393"/>
                  </a:cubicBezTo>
                  <a:cubicBezTo>
                    <a:pt x="24415" y="188"/>
                    <a:pt x="24256" y="0"/>
                    <a:pt x="24061"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9" name="Google Shape;1952;p39">
              <a:extLst>
                <a:ext uri="{FF2B5EF4-FFF2-40B4-BE49-F238E27FC236}">
                  <a16:creationId xmlns:a16="http://schemas.microsoft.com/office/drawing/2014/main" id="{B7A7442B-9FA5-C84F-54A9-31CC3D30EDAD}"/>
                </a:ext>
              </a:extLst>
            </p:cNvPr>
            <p:cNvSpPr/>
            <p:nvPr/>
          </p:nvSpPr>
          <p:spPr>
            <a:xfrm>
              <a:off x="7523052" y="1816634"/>
              <a:ext cx="583195" cy="308880"/>
            </a:xfrm>
            <a:custGeom>
              <a:avLst/>
              <a:gdLst/>
              <a:ahLst/>
              <a:cxnLst/>
              <a:rect l="l" t="t" r="r" b="b"/>
              <a:pathLst>
                <a:path w="22997" h="12180" extrusionOk="0">
                  <a:moveTo>
                    <a:pt x="21323" y="0"/>
                  </a:moveTo>
                  <a:cubicBezTo>
                    <a:pt x="21322" y="0"/>
                    <a:pt x="21320" y="0"/>
                    <a:pt x="21319" y="1"/>
                  </a:cubicBezTo>
                  <a:lnTo>
                    <a:pt x="734" y="6090"/>
                  </a:lnTo>
                  <a:cubicBezTo>
                    <a:pt x="697" y="6100"/>
                    <a:pt x="673" y="6120"/>
                    <a:pt x="670" y="6124"/>
                  </a:cubicBezTo>
                  <a:cubicBezTo>
                    <a:pt x="1" y="8650"/>
                    <a:pt x="1772" y="11185"/>
                    <a:pt x="2584" y="12176"/>
                  </a:cubicBezTo>
                  <a:cubicBezTo>
                    <a:pt x="2588" y="12180"/>
                    <a:pt x="2591" y="12180"/>
                    <a:pt x="2594" y="12180"/>
                  </a:cubicBezTo>
                  <a:lnTo>
                    <a:pt x="22986" y="7334"/>
                  </a:lnTo>
                  <a:cubicBezTo>
                    <a:pt x="22992" y="7331"/>
                    <a:pt x="22996" y="7321"/>
                    <a:pt x="22992" y="7314"/>
                  </a:cubicBezTo>
                  <a:cubicBezTo>
                    <a:pt x="21085" y="5187"/>
                    <a:pt x="21062" y="2097"/>
                    <a:pt x="21333" y="11"/>
                  </a:cubicBezTo>
                  <a:cubicBezTo>
                    <a:pt x="21335" y="5"/>
                    <a:pt x="21329" y="0"/>
                    <a:pt x="21323" y="0"/>
                  </a:cubicBez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0" name="Google Shape;1953;p39">
              <a:extLst>
                <a:ext uri="{FF2B5EF4-FFF2-40B4-BE49-F238E27FC236}">
                  <a16:creationId xmlns:a16="http://schemas.microsoft.com/office/drawing/2014/main" id="{9CC6D550-2072-8363-D24A-06CBBFD90165}"/>
                </a:ext>
              </a:extLst>
            </p:cNvPr>
            <p:cNvSpPr/>
            <p:nvPr/>
          </p:nvSpPr>
          <p:spPr>
            <a:xfrm>
              <a:off x="7642468" y="1965113"/>
              <a:ext cx="404384" cy="105876"/>
            </a:xfrm>
            <a:custGeom>
              <a:avLst/>
              <a:gdLst/>
              <a:ahLst/>
              <a:cxnLst/>
              <a:rect l="l" t="t" r="r" b="b"/>
              <a:pathLst>
                <a:path w="15946" h="4175" extrusionOk="0">
                  <a:moveTo>
                    <a:pt x="15728" y="0"/>
                  </a:moveTo>
                  <a:cubicBezTo>
                    <a:pt x="15714" y="0"/>
                    <a:pt x="15700" y="2"/>
                    <a:pt x="15684" y="6"/>
                  </a:cubicBezTo>
                  <a:cubicBezTo>
                    <a:pt x="13091" y="644"/>
                    <a:pt x="10511" y="1365"/>
                    <a:pt x="7922" y="2020"/>
                  </a:cubicBezTo>
                  <a:cubicBezTo>
                    <a:pt x="5335" y="2676"/>
                    <a:pt x="2708" y="3231"/>
                    <a:pt x="141" y="3971"/>
                  </a:cubicBezTo>
                  <a:cubicBezTo>
                    <a:pt x="1" y="4012"/>
                    <a:pt x="54" y="4174"/>
                    <a:pt x="178" y="4174"/>
                  </a:cubicBezTo>
                  <a:cubicBezTo>
                    <a:pt x="188" y="4174"/>
                    <a:pt x="198" y="4173"/>
                    <a:pt x="209" y="4171"/>
                  </a:cubicBezTo>
                  <a:cubicBezTo>
                    <a:pt x="5422" y="3187"/>
                    <a:pt x="10674" y="1743"/>
                    <a:pt x="15769" y="259"/>
                  </a:cubicBezTo>
                  <a:cubicBezTo>
                    <a:pt x="15946" y="209"/>
                    <a:pt x="15881" y="0"/>
                    <a:pt x="15728"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1" name="Google Shape;1954;p39">
              <a:extLst>
                <a:ext uri="{FF2B5EF4-FFF2-40B4-BE49-F238E27FC236}">
                  <a16:creationId xmlns:a16="http://schemas.microsoft.com/office/drawing/2014/main" id="{F2E4A552-F74F-FC2F-4F5B-6814E3E1091B}"/>
                </a:ext>
              </a:extLst>
            </p:cNvPr>
            <p:cNvSpPr/>
            <p:nvPr/>
          </p:nvSpPr>
          <p:spPr>
            <a:xfrm>
              <a:off x="7634632" y="1950100"/>
              <a:ext cx="306268" cy="80948"/>
            </a:xfrm>
            <a:custGeom>
              <a:avLst/>
              <a:gdLst/>
              <a:ahLst/>
              <a:cxnLst/>
              <a:rect l="l" t="t" r="r" b="b"/>
              <a:pathLst>
                <a:path w="12077" h="3192" extrusionOk="0">
                  <a:moveTo>
                    <a:pt x="11930" y="0"/>
                  </a:moveTo>
                  <a:cubicBezTo>
                    <a:pt x="11923" y="0"/>
                    <a:pt x="11916" y="1"/>
                    <a:pt x="11908" y="2"/>
                  </a:cubicBezTo>
                  <a:cubicBezTo>
                    <a:pt x="7955" y="756"/>
                    <a:pt x="4054" y="1963"/>
                    <a:pt x="159" y="2964"/>
                  </a:cubicBezTo>
                  <a:cubicBezTo>
                    <a:pt x="0" y="3004"/>
                    <a:pt x="58" y="3192"/>
                    <a:pt x="191" y="3192"/>
                  </a:cubicBezTo>
                  <a:cubicBezTo>
                    <a:pt x="203" y="3192"/>
                    <a:pt x="216" y="3190"/>
                    <a:pt x="229" y="3187"/>
                  </a:cubicBezTo>
                  <a:cubicBezTo>
                    <a:pt x="4128" y="2204"/>
                    <a:pt x="8135" y="1399"/>
                    <a:pt x="11963" y="168"/>
                  </a:cubicBezTo>
                  <a:cubicBezTo>
                    <a:pt x="12076" y="130"/>
                    <a:pt x="12033" y="0"/>
                    <a:pt x="1193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5" name="Google Shape;1955;p39">
              <a:extLst>
                <a:ext uri="{FF2B5EF4-FFF2-40B4-BE49-F238E27FC236}">
                  <a16:creationId xmlns:a16="http://schemas.microsoft.com/office/drawing/2014/main" id="{A8EEDE76-A69C-7835-75FE-F545091D23F6}"/>
                </a:ext>
              </a:extLst>
            </p:cNvPr>
            <p:cNvSpPr/>
            <p:nvPr/>
          </p:nvSpPr>
          <p:spPr>
            <a:xfrm>
              <a:off x="7464118" y="1640285"/>
              <a:ext cx="699443" cy="306927"/>
            </a:xfrm>
            <a:custGeom>
              <a:avLst/>
              <a:gdLst/>
              <a:ahLst/>
              <a:cxnLst/>
              <a:rect l="l" t="t" r="r" b="b"/>
              <a:pathLst>
                <a:path w="27581" h="12103" extrusionOk="0">
                  <a:moveTo>
                    <a:pt x="24528" y="0"/>
                  </a:moveTo>
                  <a:cubicBezTo>
                    <a:pt x="24432" y="0"/>
                    <a:pt x="24336" y="8"/>
                    <a:pt x="24240" y="23"/>
                  </a:cubicBezTo>
                  <a:lnTo>
                    <a:pt x="302" y="3793"/>
                  </a:lnTo>
                  <a:cubicBezTo>
                    <a:pt x="68" y="3827"/>
                    <a:pt x="1" y="4132"/>
                    <a:pt x="200" y="4260"/>
                  </a:cubicBezTo>
                  <a:lnTo>
                    <a:pt x="207" y="4266"/>
                  </a:lnTo>
                  <a:cubicBezTo>
                    <a:pt x="730" y="4614"/>
                    <a:pt x="1343" y="4796"/>
                    <a:pt x="1965" y="4796"/>
                  </a:cubicBezTo>
                  <a:cubicBezTo>
                    <a:pt x="2124" y="4796"/>
                    <a:pt x="2283" y="4785"/>
                    <a:pt x="2441" y="4761"/>
                  </a:cubicBezTo>
                  <a:lnTo>
                    <a:pt x="23489" y="1562"/>
                  </a:lnTo>
                  <a:cubicBezTo>
                    <a:pt x="23575" y="1549"/>
                    <a:pt x="23660" y="1543"/>
                    <a:pt x="23745" y="1543"/>
                  </a:cubicBezTo>
                  <a:cubicBezTo>
                    <a:pt x="24335" y="1543"/>
                    <a:pt x="24896" y="1846"/>
                    <a:pt x="25200" y="2367"/>
                  </a:cubicBezTo>
                  <a:cubicBezTo>
                    <a:pt x="25532" y="2928"/>
                    <a:pt x="25839" y="3716"/>
                    <a:pt x="25958" y="4777"/>
                  </a:cubicBezTo>
                  <a:cubicBezTo>
                    <a:pt x="26055" y="5653"/>
                    <a:pt x="25464" y="6461"/>
                    <a:pt x="24599" y="6634"/>
                  </a:cubicBezTo>
                  <a:cubicBezTo>
                    <a:pt x="20311" y="7482"/>
                    <a:pt x="7365" y="10048"/>
                    <a:pt x="3886" y="10738"/>
                  </a:cubicBezTo>
                  <a:cubicBezTo>
                    <a:pt x="3351" y="10843"/>
                    <a:pt x="2928" y="11245"/>
                    <a:pt x="2790" y="11769"/>
                  </a:cubicBezTo>
                  <a:lnTo>
                    <a:pt x="2790" y="11776"/>
                  </a:lnTo>
                  <a:cubicBezTo>
                    <a:pt x="2744" y="11945"/>
                    <a:pt x="2870" y="12102"/>
                    <a:pt x="3035" y="12102"/>
                  </a:cubicBezTo>
                  <a:cubicBezTo>
                    <a:pt x="3052" y="12102"/>
                    <a:pt x="3070" y="12101"/>
                    <a:pt x="3087" y="12097"/>
                  </a:cubicBezTo>
                  <a:lnTo>
                    <a:pt x="25775" y="7695"/>
                  </a:lnTo>
                  <a:cubicBezTo>
                    <a:pt x="26816" y="7495"/>
                    <a:pt x="27581" y="6582"/>
                    <a:pt x="27574" y="5524"/>
                  </a:cubicBezTo>
                  <a:cubicBezTo>
                    <a:pt x="27553" y="2857"/>
                    <a:pt x="26546" y="1315"/>
                    <a:pt x="25809" y="541"/>
                  </a:cubicBezTo>
                  <a:cubicBezTo>
                    <a:pt x="25473" y="189"/>
                    <a:pt x="25007" y="0"/>
                    <a:pt x="24528"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6" name="Google Shape;1956;p39">
              <a:extLst>
                <a:ext uri="{FF2B5EF4-FFF2-40B4-BE49-F238E27FC236}">
                  <a16:creationId xmlns:a16="http://schemas.microsoft.com/office/drawing/2014/main" id="{1D25BD3A-9D57-9F13-6359-5A9288BA18DE}"/>
                </a:ext>
              </a:extLst>
            </p:cNvPr>
            <p:cNvSpPr/>
            <p:nvPr/>
          </p:nvSpPr>
          <p:spPr>
            <a:xfrm>
              <a:off x="7527236" y="1678400"/>
              <a:ext cx="596965" cy="230620"/>
            </a:xfrm>
            <a:custGeom>
              <a:avLst/>
              <a:gdLst/>
              <a:ahLst/>
              <a:cxnLst/>
              <a:rect l="l" t="t" r="r" b="b"/>
              <a:pathLst>
                <a:path w="23540" h="9094" extrusionOk="0">
                  <a:moveTo>
                    <a:pt x="21503" y="0"/>
                  </a:moveTo>
                  <a:cubicBezTo>
                    <a:pt x="21439" y="0"/>
                    <a:pt x="21375" y="5"/>
                    <a:pt x="21311" y="15"/>
                  </a:cubicBezTo>
                  <a:lnTo>
                    <a:pt x="0" y="3369"/>
                  </a:lnTo>
                  <a:cubicBezTo>
                    <a:pt x="470" y="3951"/>
                    <a:pt x="910" y="4667"/>
                    <a:pt x="1210" y="5536"/>
                  </a:cubicBezTo>
                  <a:cubicBezTo>
                    <a:pt x="1664" y="6838"/>
                    <a:pt x="1725" y="8086"/>
                    <a:pt x="1640" y="9093"/>
                  </a:cubicBezTo>
                  <a:lnTo>
                    <a:pt x="22528" y="5043"/>
                  </a:lnTo>
                  <a:cubicBezTo>
                    <a:pt x="23124" y="4928"/>
                    <a:pt x="23540" y="4386"/>
                    <a:pt x="23510" y="3781"/>
                  </a:cubicBezTo>
                  <a:cubicBezTo>
                    <a:pt x="23428" y="2169"/>
                    <a:pt x="22924" y="1117"/>
                    <a:pt x="22461" y="478"/>
                  </a:cubicBezTo>
                  <a:cubicBezTo>
                    <a:pt x="22238" y="169"/>
                    <a:pt x="21878" y="0"/>
                    <a:pt x="21503" y="0"/>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7" name="Google Shape;1957;p39">
              <a:extLst>
                <a:ext uri="{FF2B5EF4-FFF2-40B4-BE49-F238E27FC236}">
                  <a16:creationId xmlns:a16="http://schemas.microsoft.com/office/drawing/2014/main" id="{90658DBF-BDC6-2417-788C-4652FBA8B218}"/>
                </a:ext>
              </a:extLst>
            </p:cNvPr>
            <p:cNvSpPr/>
            <p:nvPr/>
          </p:nvSpPr>
          <p:spPr>
            <a:xfrm>
              <a:off x="7628546" y="1779381"/>
              <a:ext cx="411257" cy="84422"/>
            </a:xfrm>
            <a:custGeom>
              <a:avLst/>
              <a:gdLst/>
              <a:ahLst/>
              <a:cxnLst/>
              <a:rect l="l" t="t" r="r" b="b"/>
              <a:pathLst>
                <a:path w="16217" h="3329" extrusionOk="0">
                  <a:moveTo>
                    <a:pt x="16058" y="1"/>
                  </a:moveTo>
                  <a:cubicBezTo>
                    <a:pt x="16050" y="1"/>
                    <a:pt x="16042" y="1"/>
                    <a:pt x="16033" y="3"/>
                  </a:cubicBezTo>
                  <a:cubicBezTo>
                    <a:pt x="10714" y="950"/>
                    <a:pt x="5447" y="2194"/>
                    <a:pt x="129" y="3155"/>
                  </a:cubicBezTo>
                  <a:cubicBezTo>
                    <a:pt x="1" y="3177"/>
                    <a:pt x="53" y="3328"/>
                    <a:pt x="165" y="3328"/>
                  </a:cubicBezTo>
                  <a:cubicBezTo>
                    <a:pt x="171" y="3328"/>
                    <a:pt x="178" y="3328"/>
                    <a:pt x="185" y="3327"/>
                  </a:cubicBezTo>
                  <a:cubicBezTo>
                    <a:pt x="5488" y="2471"/>
                    <a:pt x="10904" y="1602"/>
                    <a:pt x="16090" y="179"/>
                  </a:cubicBezTo>
                  <a:cubicBezTo>
                    <a:pt x="16217" y="144"/>
                    <a:pt x="16167" y="1"/>
                    <a:pt x="16058"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8" name="Google Shape;1958;p39">
              <a:extLst>
                <a:ext uri="{FF2B5EF4-FFF2-40B4-BE49-F238E27FC236}">
                  <a16:creationId xmlns:a16="http://schemas.microsoft.com/office/drawing/2014/main" id="{F6D65991-C6DC-EB1C-66D4-8730E307C5E6}"/>
                </a:ext>
              </a:extLst>
            </p:cNvPr>
            <p:cNvSpPr/>
            <p:nvPr/>
          </p:nvSpPr>
          <p:spPr>
            <a:xfrm>
              <a:off x="7617692" y="1714765"/>
              <a:ext cx="457639" cy="91092"/>
            </a:xfrm>
            <a:custGeom>
              <a:avLst/>
              <a:gdLst/>
              <a:ahLst/>
              <a:cxnLst/>
              <a:rect l="l" t="t" r="r" b="b"/>
              <a:pathLst>
                <a:path w="18046" h="3592" extrusionOk="0">
                  <a:moveTo>
                    <a:pt x="17859" y="1"/>
                  </a:moveTo>
                  <a:cubicBezTo>
                    <a:pt x="17852" y="1"/>
                    <a:pt x="17844" y="1"/>
                    <a:pt x="17837" y="2"/>
                  </a:cubicBezTo>
                  <a:cubicBezTo>
                    <a:pt x="11903" y="823"/>
                    <a:pt x="6010" y="2240"/>
                    <a:pt x="137" y="3400"/>
                  </a:cubicBezTo>
                  <a:cubicBezTo>
                    <a:pt x="1" y="3429"/>
                    <a:pt x="55" y="3592"/>
                    <a:pt x="174" y="3592"/>
                  </a:cubicBezTo>
                  <a:cubicBezTo>
                    <a:pt x="182" y="3592"/>
                    <a:pt x="190" y="3591"/>
                    <a:pt x="198" y="3590"/>
                  </a:cubicBezTo>
                  <a:cubicBezTo>
                    <a:pt x="6084" y="2494"/>
                    <a:pt x="12086" y="1632"/>
                    <a:pt x="17898" y="198"/>
                  </a:cubicBezTo>
                  <a:cubicBezTo>
                    <a:pt x="18045" y="163"/>
                    <a:pt x="17983" y="1"/>
                    <a:pt x="17859"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9" name="Google Shape;1959;p39">
              <a:extLst>
                <a:ext uri="{FF2B5EF4-FFF2-40B4-BE49-F238E27FC236}">
                  <a16:creationId xmlns:a16="http://schemas.microsoft.com/office/drawing/2014/main" id="{F00F51FE-CC05-708C-2ADE-97F7EEF09033}"/>
                </a:ext>
              </a:extLst>
            </p:cNvPr>
            <p:cNvSpPr/>
            <p:nvPr/>
          </p:nvSpPr>
          <p:spPr>
            <a:xfrm>
              <a:off x="7755620" y="3202090"/>
              <a:ext cx="785615" cy="487564"/>
            </a:xfrm>
            <a:custGeom>
              <a:avLst/>
              <a:gdLst/>
              <a:ahLst/>
              <a:cxnLst/>
              <a:rect l="l" t="t" r="r" b="b"/>
              <a:pathLst>
                <a:path w="30979" h="19226" extrusionOk="0">
                  <a:moveTo>
                    <a:pt x="3210" y="1"/>
                  </a:moveTo>
                  <a:cubicBezTo>
                    <a:pt x="3055" y="1"/>
                    <a:pt x="2918" y="124"/>
                    <a:pt x="2915" y="288"/>
                  </a:cubicBezTo>
                  <a:cubicBezTo>
                    <a:pt x="2912" y="514"/>
                    <a:pt x="2905" y="853"/>
                    <a:pt x="2892" y="1258"/>
                  </a:cubicBezTo>
                  <a:lnTo>
                    <a:pt x="29037" y="9028"/>
                  </a:lnTo>
                  <a:cubicBezTo>
                    <a:pt x="29373" y="9126"/>
                    <a:pt x="29596" y="9451"/>
                    <a:pt x="29569" y="9799"/>
                  </a:cubicBezTo>
                  <a:cubicBezTo>
                    <a:pt x="29468" y="11101"/>
                    <a:pt x="29132" y="12578"/>
                    <a:pt x="28575" y="14188"/>
                  </a:cubicBezTo>
                  <a:cubicBezTo>
                    <a:pt x="27645" y="16865"/>
                    <a:pt x="26732" y="17630"/>
                    <a:pt x="26387" y="17833"/>
                  </a:cubicBezTo>
                  <a:lnTo>
                    <a:pt x="440" y="10834"/>
                  </a:lnTo>
                  <a:cubicBezTo>
                    <a:pt x="311" y="11057"/>
                    <a:pt x="194" y="11249"/>
                    <a:pt x="105" y="11395"/>
                  </a:cubicBezTo>
                  <a:cubicBezTo>
                    <a:pt x="1" y="11561"/>
                    <a:pt x="88" y="11780"/>
                    <a:pt x="278" y="11831"/>
                  </a:cubicBezTo>
                  <a:lnTo>
                    <a:pt x="26397" y="19225"/>
                  </a:lnTo>
                  <a:cubicBezTo>
                    <a:pt x="26397" y="19225"/>
                    <a:pt x="26397" y="19225"/>
                    <a:pt x="26397" y="19225"/>
                  </a:cubicBezTo>
                  <a:cubicBezTo>
                    <a:pt x="26424" y="19225"/>
                    <a:pt x="28248" y="19208"/>
                    <a:pt x="29836" y="14627"/>
                  </a:cubicBezTo>
                  <a:cubicBezTo>
                    <a:pt x="30424" y="12933"/>
                    <a:pt x="30789" y="11344"/>
                    <a:pt x="30904" y="9904"/>
                  </a:cubicBezTo>
                  <a:cubicBezTo>
                    <a:pt x="30979" y="8924"/>
                    <a:pt x="30360" y="8024"/>
                    <a:pt x="29416" y="7747"/>
                  </a:cubicBezTo>
                  <a:lnTo>
                    <a:pt x="3284" y="10"/>
                  </a:lnTo>
                  <a:cubicBezTo>
                    <a:pt x="3259" y="4"/>
                    <a:pt x="3234" y="1"/>
                    <a:pt x="3210"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0" name="Google Shape;1960;p39">
              <a:extLst>
                <a:ext uri="{FF2B5EF4-FFF2-40B4-BE49-F238E27FC236}">
                  <a16:creationId xmlns:a16="http://schemas.microsoft.com/office/drawing/2014/main" id="{22A6E1C9-9D43-7F39-B899-1B28936608A4}"/>
                </a:ext>
              </a:extLst>
            </p:cNvPr>
            <p:cNvSpPr/>
            <p:nvPr/>
          </p:nvSpPr>
          <p:spPr>
            <a:xfrm>
              <a:off x="7804589" y="3244618"/>
              <a:ext cx="701573" cy="409710"/>
            </a:xfrm>
            <a:custGeom>
              <a:avLst/>
              <a:gdLst/>
              <a:ahLst/>
              <a:cxnLst/>
              <a:rect l="l" t="t" r="r" b="b"/>
              <a:pathLst>
                <a:path w="27665" h="16156" extrusionOk="0">
                  <a:moveTo>
                    <a:pt x="2279" y="0"/>
                  </a:moveTo>
                  <a:cubicBezTo>
                    <a:pt x="2239" y="941"/>
                    <a:pt x="2161" y="2205"/>
                    <a:pt x="2005" y="3622"/>
                  </a:cubicBezTo>
                  <a:cubicBezTo>
                    <a:pt x="1788" y="5624"/>
                    <a:pt x="791" y="7787"/>
                    <a:pt x="0" y="9235"/>
                  </a:cubicBezTo>
                  <a:lnTo>
                    <a:pt x="24456" y="16156"/>
                  </a:lnTo>
                  <a:cubicBezTo>
                    <a:pt x="24801" y="15953"/>
                    <a:pt x="25714" y="15188"/>
                    <a:pt x="26644" y="12511"/>
                  </a:cubicBezTo>
                  <a:cubicBezTo>
                    <a:pt x="27201" y="10901"/>
                    <a:pt x="27537" y="9424"/>
                    <a:pt x="27638" y="8122"/>
                  </a:cubicBezTo>
                  <a:cubicBezTo>
                    <a:pt x="27665" y="7774"/>
                    <a:pt x="27442" y="7449"/>
                    <a:pt x="27106" y="7351"/>
                  </a:cubicBezTo>
                  <a:lnTo>
                    <a:pt x="2279" y="0"/>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1" name="Google Shape;1961;p39">
              <a:extLst>
                <a:ext uri="{FF2B5EF4-FFF2-40B4-BE49-F238E27FC236}">
                  <a16:creationId xmlns:a16="http://schemas.microsoft.com/office/drawing/2014/main" id="{89EF7D43-5C9F-9B02-88DB-D82E180BEFFB}"/>
                </a:ext>
              </a:extLst>
            </p:cNvPr>
            <p:cNvSpPr/>
            <p:nvPr/>
          </p:nvSpPr>
          <p:spPr>
            <a:xfrm>
              <a:off x="7838088" y="3425836"/>
              <a:ext cx="407301" cy="109477"/>
            </a:xfrm>
            <a:custGeom>
              <a:avLst/>
              <a:gdLst/>
              <a:ahLst/>
              <a:cxnLst/>
              <a:rect l="l" t="t" r="r" b="b"/>
              <a:pathLst>
                <a:path w="16061" h="4317" extrusionOk="0">
                  <a:moveTo>
                    <a:pt x="190" y="0"/>
                  </a:moveTo>
                  <a:cubicBezTo>
                    <a:pt x="61" y="0"/>
                    <a:pt x="0" y="173"/>
                    <a:pt x="147" y="202"/>
                  </a:cubicBezTo>
                  <a:cubicBezTo>
                    <a:pt x="5516" y="1233"/>
                    <a:pt x="10672" y="2829"/>
                    <a:pt x="15920" y="4313"/>
                  </a:cubicBezTo>
                  <a:cubicBezTo>
                    <a:pt x="15927" y="4315"/>
                    <a:pt x="15934" y="4316"/>
                    <a:pt x="15941" y="4316"/>
                  </a:cubicBezTo>
                  <a:cubicBezTo>
                    <a:pt x="16009" y="4316"/>
                    <a:pt x="16060" y="4222"/>
                    <a:pt x="15984" y="4191"/>
                  </a:cubicBezTo>
                  <a:cubicBezTo>
                    <a:pt x="10973" y="2150"/>
                    <a:pt x="5519" y="949"/>
                    <a:pt x="214" y="2"/>
                  </a:cubicBezTo>
                  <a:cubicBezTo>
                    <a:pt x="206" y="1"/>
                    <a:pt x="198" y="0"/>
                    <a:pt x="190"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2" name="Google Shape;1962;p39">
              <a:extLst>
                <a:ext uri="{FF2B5EF4-FFF2-40B4-BE49-F238E27FC236}">
                  <a16:creationId xmlns:a16="http://schemas.microsoft.com/office/drawing/2014/main" id="{22A25EE1-52BD-DAB6-B160-B7667C22E383}"/>
                </a:ext>
              </a:extLst>
            </p:cNvPr>
            <p:cNvSpPr/>
            <p:nvPr/>
          </p:nvSpPr>
          <p:spPr>
            <a:xfrm>
              <a:off x="7855079" y="3338042"/>
              <a:ext cx="492407" cy="150332"/>
            </a:xfrm>
            <a:custGeom>
              <a:avLst/>
              <a:gdLst/>
              <a:ahLst/>
              <a:cxnLst/>
              <a:rect l="l" t="t" r="r" b="b"/>
              <a:pathLst>
                <a:path w="19417" h="5928" extrusionOk="0">
                  <a:moveTo>
                    <a:pt x="195" y="0"/>
                  </a:moveTo>
                  <a:cubicBezTo>
                    <a:pt x="87" y="0"/>
                    <a:pt x="0" y="159"/>
                    <a:pt x="129" y="208"/>
                  </a:cubicBezTo>
                  <a:cubicBezTo>
                    <a:pt x="3162" y="1378"/>
                    <a:pt x="6263" y="2375"/>
                    <a:pt x="9377" y="3315"/>
                  </a:cubicBezTo>
                  <a:cubicBezTo>
                    <a:pt x="12598" y="4293"/>
                    <a:pt x="15899" y="5331"/>
                    <a:pt x="19219" y="5926"/>
                  </a:cubicBezTo>
                  <a:cubicBezTo>
                    <a:pt x="19228" y="5927"/>
                    <a:pt x="19236" y="5928"/>
                    <a:pt x="19245" y="5928"/>
                  </a:cubicBezTo>
                  <a:cubicBezTo>
                    <a:pt x="19362" y="5928"/>
                    <a:pt x="19416" y="5777"/>
                    <a:pt x="19280" y="5733"/>
                  </a:cubicBezTo>
                  <a:cubicBezTo>
                    <a:pt x="16128" y="4719"/>
                    <a:pt x="12883" y="3968"/>
                    <a:pt x="9711" y="3018"/>
                  </a:cubicBezTo>
                  <a:cubicBezTo>
                    <a:pt x="6533" y="2068"/>
                    <a:pt x="3388" y="1013"/>
                    <a:pt x="228" y="5"/>
                  </a:cubicBezTo>
                  <a:cubicBezTo>
                    <a:pt x="217" y="2"/>
                    <a:pt x="206" y="0"/>
                    <a:pt x="195"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3" name="Google Shape;1963;p39">
              <a:extLst>
                <a:ext uri="{FF2B5EF4-FFF2-40B4-BE49-F238E27FC236}">
                  <a16:creationId xmlns:a16="http://schemas.microsoft.com/office/drawing/2014/main" id="{62CB59F8-E4CC-5220-FF3E-07438F14EE9F}"/>
                </a:ext>
              </a:extLst>
            </p:cNvPr>
            <p:cNvSpPr/>
            <p:nvPr/>
          </p:nvSpPr>
          <p:spPr>
            <a:xfrm>
              <a:off x="7973049" y="3332767"/>
              <a:ext cx="325643" cy="76180"/>
            </a:xfrm>
            <a:custGeom>
              <a:avLst/>
              <a:gdLst/>
              <a:ahLst/>
              <a:cxnLst/>
              <a:rect l="l" t="t" r="r" b="b"/>
              <a:pathLst>
                <a:path w="12841" h="3004" extrusionOk="0">
                  <a:moveTo>
                    <a:pt x="255" y="1"/>
                  </a:moveTo>
                  <a:cubicBezTo>
                    <a:pt x="84" y="1"/>
                    <a:pt x="0" y="239"/>
                    <a:pt x="201" y="277"/>
                  </a:cubicBezTo>
                  <a:cubicBezTo>
                    <a:pt x="4383" y="1035"/>
                    <a:pt x="8474" y="2123"/>
                    <a:pt x="12626" y="3000"/>
                  </a:cubicBezTo>
                  <a:cubicBezTo>
                    <a:pt x="12638" y="3002"/>
                    <a:pt x="12650" y="3004"/>
                    <a:pt x="12661" y="3004"/>
                  </a:cubicBezTo>
                  <a:cubicBezTo>
                    <a:pt x="12789" y="3004"/>
                    <a:pt x="12840" y="2837"/>
                    <a:pt x="12694" y="2789"/>
                  </a:cubicBezTo>
                  <a:cubicBezTo>
                    <a:pt x="8681" y="1505"/>
                    <a:pt x="4434" y="744"/>
                    <a:pt x="289" y="4"/>
                  </a:cubicBezTo>
                  <a:cubicBezTo>
                    <a:pt x="277" y="2"/>
                    <a:pt x="266" y="1"/>
                    <a:pt x="255"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4" name="Google Shape;1964;p39">
              <a:extLst>
                <a:ext uri="{FF2B5EF4-FFF2-40B4-BE49-F238E27FC236}">
                  <a16:creationId xmlns:a16="http://schemas.microsoft.com/office/drawing/2014/main" id="{2985F01B-881C-C37D-CAD4-911ED38AEB4B}"/>
                </a:ext>
              </a:extLst>
            </p:cNvPr>
            <p:cNvSpPr/>
            <p:nvPr/>
          </p:nvSpPr>
          <p:spPr>
            <a:xfrm>
              <a:off x="7102776" y="4171248"/>
              <a:ext cx="669519" cy="588672"/>
            </a:xfrm>
            <a:custGeom>
              <a:avLst/>
              <a:gdLst/>
              <a:ahLst/>
              <a:cxnLst/>
              <a:rect l="l" t="t" r="r" b="b"/>
              <a:pathLst>
                <a:path w="26401" h="23213" extrusionOk="0">
                  <a:moveTo>
                    <a:pt x="8014" y="1"/>
                  </a:moveTo>
                  <a:cubicBezTo>
                    <a:pt x="8014" y="1"/>
                    <a:pt x="169" y="15212"/>
                    <a:pt x="0" y="23212"/>
                  </a:cubicBezTo>
                  <a:lnTo>
                    <a:pt x="26400" y="23212"/>
                  </a:lnTo>
                  <a:lnTo>
                    <a:pt x="23235" y="670"/>
                  </a:lnTo>
                  <a:lnTo>
                    <a:pt x="8014" y="1"/>
                  </a:ln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5" name="Google Shape;1965;p39">
              <a:extLst>
                <a:ext uri="{FF2B5EF4-FFF2-40B4-BE49-F238E27FC236}">
                  <a16:creationId xmlns:a16="http://schemas.microsoft.com/office/drawing/2014/main" id="{CA13D351-CEB9-1220-7B9C-D736F2041D92}"/>
                </a:ext>
              </a:extLst>
            </p:cNvPr>
            <p:cNvSpPr/>
            <p:nvPr/>
          </p:nvSpPr>
          <p:spPr>
            <a:xfrm>
              <a:off x="6958990" y="3496791"/>
              <a:ext cx="1271581" cy="707812"/>
            </a:xfrm>
            <a:custGeom>
              <a:avLst/>
              <a:gdLst/>
              <a:ahLst/>
              <a:cxnLst/>
              <a:rect l="l" t="t" r="r" b="b"/>
              <a:pathLst>
                <a:path w="50142" h="27911" extrusionOk="0">
                  <a:moveTo>
                    <a:pt x="21495" y="0"/>
                  </a:moveTo>
                  <a:cubicBezTo>
                    <a:pt x="10909" y="0"/>
                    <a:pt x="8380" y="2606"/>
                    <a:pt x="6614" y="6624"/>
                  </a:cubicBezTo>
                  <a:cubicBezTo>
                    <a:pt x="4545" y="11331"/>
                    <a:pt x="1" y="21082"/>
                    <a:pt x="11331" y="25558"/>
                  </a:cubicBezTo>
                  <a:cubicBezTo>
                    <a:pt x="15706" y="27289"/>
                    <a:pt x="19642" y="27911"/>
                    <a:pt x="23040" y="27911"/>
                  </a:cubicBezTo>
                  <a:cubicBezTo>
                    <a:pt x="31723" y="27911"/>
                    <a:pt x="36889" y="23848"/>
                    <a:pt x="36889" y="23848"/>
                  </a:cubicBezTo>
                  <a:cubicBezTo>
                    <a:pt x="36889" y="23848"/>
                    <a:pt x="38740" y="24734"/>
                    <a:pt x="41044" y="24734"/>
                  </a:cubicBezTo>
                  <a:cubicBezTo>
                    <a:pt x="42998" y="24734"/>
                    <a:pt x="45279" y="24096"/>
                    <a:pt x="47032" y="21738"/>
                  </a:cubicBezTo>
                  <a:cubicBezTo>
                    <a:pt x="50141" y="17558"/>
                    <a:pt x="47229" y="14120"/>
                    <a:pt x="43659" y="14120"/>
                  </a:cubicBezTo>
                  <a:cubicBezTo>
                    <a:pt x="42842" y="14120"/>
                    <a:pt x="41991" y="14300"/>
                    <a:pt x="41169" y="14692"/>
                  </a:cubicBezTo>
                  <a:cubicBezTo>
                    <a:pt x="41169" y="14692"/>
                    <a:pt x="42552" y="1187"/>
                    <a:pt x="27137" y="200"/>
                  </a:cubicBezTo>
                  <a:cubicBezTo>
                    <a:pt x="25037" y="65"/>
                    <a:pt x="23165" y="0"/>
                    <a:pt x="21495" y="0"/>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6" name="Google Shape;1966;p39">
              <a:extLst>
                <a:ext uri="{FF2B5EF4-FFF2-40B4-BE49-F238E27FC236}">
                  <a16:creationId xmlns:a16="http://schemas.microsoft.com/office/drawing/2014/main" id="{B81BBF33-0746-E9AD-32AE-9D089E7CCE17}"/>
                </a:ext>
              </a:extLst>
            </p:cNvPr>
            <p:cNvSpPr/>
            <p:nvPr/>
          </p:nvSpPr>
          <p:spPr>
            <a:xfrm>
              <a:off x="6967789" y="3013848"/>
              <a:ext cx="1205190" cy="936555"/>
            </a:xfrm>
            <a:custGeom>
              <a:avLst/>
              <a:gdLst/>
              <a:ahLst/>
              <a:cxnLst/>
              <a:rect l="l" t="t" r="r" b="b"/>
              <a:pathLst>
                <a:path w="47524" h="36931" extrusionOk="0">
                  <a:moveTo>
                    <a:pt x="18610" y="0"/>
                  </a:moveTo>
                  <a:cubicBezTo>
                    <a:pt x="17705" y="0"/>
                    <a:pt x="16687" y="120"/>
                    <a:pt x="15542" y="391"/>
                  </a:cubicBezTo>
                  <a:cubicBezTo>
                    <a:pt x="6044" y="2633"/>
                    <a:pt x="7833" y="10206"/>
                    <a:pt x="8170" y="11372"/>
                  </a:cubicBezTo>
                  <a:cubicBezTo>
                    <a:pt x="8083" y="11489"/>
                    <a:pt x="7841" y="11527"/>
                    <a:pt x="7496" y="11527"/>
                  </a:cubicBezTo>
                  <a:cubicBezTo>
                    <a:pt x="7170" y="11527"/>
                    <a:pt x="6751" y="11493"/>
                    <a:pt x="6283" y="11461"/>
                  </a:cubicBezTo>
                  <a:cubicBezTo>
                    <a:pt x="5814" y="11427"/>
                    <a:pt x="5295" y="11393"/>
                    <a:pt x="4770" y="11393"/>
                  </a:cubicBezTo>
                  <a:cubicBezTo>
                    <a:pt x="2451" y="11393"/>
                    <a:pt x="0" y="12050"/>
                    <a:pt x="1114" y="16261"/>
                  </a:cubicBezTo>
                  <a:cubicBezTo>
                    <a:pt x="2267" y="20628"/>
                    <a:pt x="6366" y="21802"/>
                    <a:pt x="10439" y="21802"/>
                  </a:cubicBezTo>
                  <a:cubicBezTo>
                    <a:pt x="15171" y="21802"/>
                    <a:pt x="19869" y="20217"/>
                    <a:pt x="19869" y="20217"/>
                  </a:cubicBezTo>
                  <a:lnTo>
                    <a:pt x="19869" y="20217"/>
                  </a:lnTo>
                  <a:cubicBezTo>
                    <a:pt x="19869" y="20217"/>
                    <a:pt x="19061" y="21205"/>
                    <a:pt x="21394" y="23934"/>
                  </a:cubicBezTo>
                  <a:cubicBezTo>
                    <a:pt x="23123" y="25956"/>
                    <a:pt x="25021" y="26550"/>
                    <a:pt x="26851" y="26550"/>
                  </a:cubicBezTo>
                  <a:cubicBezTo>
                    <a:pt x="28152" y="26550"/>
                    <a:pt x="29417" y="26249"/>
                    <a:pt x="30564" y="25949"/>
                  </a:cubicBezTo>
                  <a:cubicBezTo>
                    <a:pt x="31709" y="25650"/>
                    <a:pt x="32736" y="25351"/>
                    <a:pt x="33559" y="25351"/>
                  </a:cubicBezTo>
                  <a:cubicBezTo>
                    <a:pt x="34030" y="25351"/>
                    <a:pt x="34435" y="25450"/>
                    <a:pt x="34756" y="25702"/>
                  </a:cubicBezTo>
                  <a:cubicBezTo>
                    <a:pt x="36988" y="27453"/>
                    <a:pt x="38053" y="36930"/>
                    <a:pt x="38053" y="36930"/>
                  </a:cubicBezTo>
                  <a:lnTo>
                    <a:pt x="40822" y="33736"/>
                  </a:lnTo>
                  <a:cubicBezTo>
                    <a:pt x="47523" y="26824"/>
                    <a:pt x="41813" y="22050"/>
                    <a:pt x="41813" y="22050"/>
                  </a:cubicBezTo>
                  <a:cubicBezTo>
                    <a:pt x="41813" y="22050"/>
                    <a:pt x="46296" y="17397"/>
                    <a:pt x="39544" y="9905"/>
                  </a:cubicBezTo>
                  <a:cubicBezTo>
                    <a:pt x="36737" y="6792"/>
                    <a:pt x="33901" y="5882"/>
                    <a:pt x="31545" y="5882"/>
                  </a:cubicBezTo>
                  <a:cubicBezTo>
                    <a:pt x="29142" y="5882"/>
                    <a:pt x="27238" y="6828"/>
                    <a:pt x="26375" y="7349"/>
                  </a:cubicBezTo>
                  <a:cubicBezTo>
                    <a:pt x="26316" y="7384"/>
                    <a:pt x="26252" y="7401"/>
                    <a:pt x="26190" y="7401"/>
                  </a:cubicBezTo>
                  <a:cubicBezTo>
                    <a:pt x="26014" y="7401"/>
                    <a:pt x="25850" y="7270"/>
                    <a:pt x="25830" y="7075"/>
                  </a:cubicBezTo>
                  <a:cubicBezTo>
                    <a:pt x="25651" y="5266"/>
                    <a:pt x="24607" y="0"/>
                    <a:pt x="1861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7" name="Google Shape;1967;p39">
              <a:extLst>
                <a:ext uri="{FF2B5EF4-FFF2-40B4-BE49-F238E27FC236}">
                  <a16:creationId xmlns:a16="http://schemas.microsoft.com/office/drawing/2014/main" id="{F8DC764D-4253-ABEC-018E-0F6703B5B61B}"/>
                </a:ext>
              </a:extLst>
            </p:cNvPr>
            <p:cNvSpPr/>
            <p:nvPr/>
          </p:nvSpPr>
          <p:spPr>
            <a:xfrm>
              <a:off x="7056546" y="3851340"/>
              <a:ext cx="705453" cy="353209"/>
            </a:xfrm>
            <a:custGeom>
              <a:avLst/>
              <a:gdLst/>
              <a:ahLst/>
              <a:cxnLst/>
              <a:rect l="l" t="t" r="r" b="b"/>
              <a:pathLst>
                <a:path w="27818" h="13928" extrusionOk="0">
                  <a:moveTo>
                    <a:pt x="1574" y="1"/>
                  </a:moveTo>
                  <a:cubicBezTo>
                    <a:pt x="494" y="1"/>
                    <a:pt x="165" y="1488"/>
                    <a:pt x="110" y="1775"/>
                  </a:cubicBezTo>
                  <a:cubicBezTo>
                    <a:pt x="1" y="5502"/>
                    <a:pt x="1597" y="9251"/>
                    <a:pt x="7484" y="11577"/>
                  </a:cubicBezTo>
                  <a:cubicBezTo>
                    <a:pt x="11801" y="13285"/>
                    <a:pt x="15686" y="13910"/>
                    <a:pt x="19054" y="13927"/>
                  </a:cubicBezTo>
                  <a:cubicBezTo>
                    <a:pt x="25221" y="12203"/>
                    <a:pt x="27817" y="9785"/>
                    <a:pt x="27750" y="6705"/>
                  </a:cubicBezTo>
                  <a:cubicBezTo>
                    <a:pt x="27684" y="3752"/>
                    <a:pt x="26362" y="3157"/>
                    <a:pt x="21834" y="3157"/>
                  </a:cubicBezTo>
                  <a:cubicBezTo>
                    <a:pt x="20401" y="3157"/>
                    <a:pt x="18646" y="3216"/>
                    <a:pt x="16508" y="3280"/>
                  </a:cubicBezTo>
                  <a:cubicBezTo>
                    <a:pt x="16020" y="3294"/>
                    <a:pt x="15549" y="3301"/>
                    <a:pt x="15094" y="3301"/>
                  </a:cubicBezTo>
                  <a:cubicBezTo>
                    <a:pt x="7259" y="3301"/>
                    <a:pt x="4217" y="1245"/>
                    <a:pt x="2412" y="251"/>
                  </a:cubicBezTo>
                  <a:cubicBezTo>
                    <a:pt x="2092" y="74"/>
                    <a:pt x="1815" y="1"/>
                    <a:pt x="1574" y="1"/>
                  </a:cubicBezTo>
                  <a:close/>
                </a:path>
              </a:pathLst>
            </a:custGeom>
            <a:solidFill>
              <a:srgbClr val="493A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8" name="Google Shape;1968;p39">
              <a:extLst>
                <a:ext uri="{FF2B5EF4-FFF2-40B4-BE49-F238E27FC236}">
                  <a16:creationId xmlns:a16="http://schemas.microsoft.com/office/drawing/2014/main" id="{DB5D7AEA-D034-1B4A-B864-69B9CB774125}"/>
                </a:ext>
              </a:extLst>
            </p:cNvPr>
            <p:cNvSpPr/>
            <p:nvPr/>
          </p:nvSpPr>
          <p:spPr>
            <a:xfrm>
              <a:off x="7165692" y="3888466"/>
              <a:ext cx="195649" cy="97254"/>
            </a:xfrm>
            <a:custGeom>
              <a:avLst/>
              <a:gdLst/>
              <a:ahLst/>
              <a:cxnLst/>
              <a:rect l="l" t="t" r="r" b="b"/>
              <a:pathLst>
                <a:path w="7715" h="3835" extrusionOk="0">
                  <a:moveTo>
                    <a:pt x="417" y="1"/>
                  </a:moveTo>
                  <a:cubicBezTo>
                    <a:pt x="177" y="839"/>
                    <a:pt x="1" y="1904"/>
                    <a:pt x="343" y="2327"/>
                  </a:cubicBezTo>
                  <a:cubicBezTo>
                    <a:pt x="623" y="2672"/>
                    <a:pt x="968" y="2783"/>
                    <a:pt x="1290" y="2783"/>
                  </a:cubicBezTo>
                  <a:cubicBezTo>
                    <a:pt x="1861" y="2783"/>
                    <a:pt x="2368" y="2442"/>
                    <a:pt x="2368" y="2441"/>
                  </a:cubicBezTo>
                  <a:lnTo>
                    <a:pt x="2368" y="2441"/>
                  </a:lnTo>
                  <a:cubicBezTo>
                    <a:pt x="2368" y="2442"/>
                    <a:pt x="2151" y="3212"/>
                    <a:pt x="3555" y="3710"/>
                  </a:cubicBezTo>
                  <a:cubicBezTo>
                    <a:pt x="3808" y="3797"/>
                    <a:pt x="4042" y="3835"/>
                    <a:pt x="4255" y="3835"/>
                  </a:cubicBezTo>
                  <a:cubicBezTo>
                    <a:pt x="5205" y="3835"/>
                    <a:pt x="5706" y="3084"/>
                    <a:pt x="5706" y="3084"/>
                  </a:cubicBezTo>
                  <a:cubicBezTo>
                    <a:pt x="5706" y="3084"/>
                    <a:pt x="5773" y="3246"/>
                    <a:pt x="5921" y="3476"/>
                  </a:cubicBezTo>
                  <a:cubicBezTo>
                    <a:pt x="6672" y="2979"/>
                    <a:pt x="7257" y="2374"/>
                    <a:pt x="7714" y="1718"/>
                  </a:cubicBezTo>
                  <a:cubicBezTo>
                    <a:pt x="7301" y="1688"/>
                    <a:pt x="6906" y="1647"/>
                    <a:pt x="6527" y="1603"/>
                  </a:cubicBezTo>
                  <a:lnTo>
                    <a:pt x="6524" y="1603"/>
                  </a:lnTo>
                  <a:cubicBezTo>
                    <a:pt x="6520" y="1600"/>
                    <a:pt x="6513" y="1600"/>
                    <a:pt x="6507" y="1600"/>
                  </a:cubicBezTo>
                  <a:cubicBezTo>
                    <a:pt x="6503" y="1600"/>
                    <a:pt x="6497" y="1600"/>
                    <a:pt x="6490" y="1597"/>
                  </a:cubicBezTo>
                  <a:lnTo>
                    <a:pt x="6469" y="1597"/>
                  </a:lnTo>
                  <a:cubicBezTo>
                    <a:pt x="6466" y="1597"/>
                    <a:pt x="6463" y="1593"/>
                    <a:pt x="6456" y="1593"/>
                  </a:cubicBezTo>
                  <a:lnTo>
                    <a:pt x="6442" y="1593"/>
                  </a:lnTo>
                  <a:cubicBezTo>
                    <a:pt x="6439" y="1593"/>
                    <a:pt x="6439" y="1593"/>
                    <a:pt x="6436" y="1589"/>
                  </a:cubicBezTo>
                  <a:lnTo>
                    <a:pt x="6408" y="1589"/>
                  </a:lnTo>
                  <a:cubicBezTo>
                    <a:pt x="6399" y="1586"/>
                    <a:pt x="6388" y="1586"/>
                    <a:pt x="6378" y="1583"/>
                  </a:cubicBezTo>
                  <a:lnTo>
                    <a:pt x="6375" y="1583"/>
                  </a:lnTo>
                  <a:cubicBezTo>
                    <a:pt x="6365" y="1583"/>
                    <a:pt x="6355" y="1580"/>
                    <a:pt x="6341" y="1580"/>
                  </a:cubicBezTo>
                  <a:cubicBezTo>
                    <a:pt x="3646" y="1241"/>
                    <a:pt x="1783" y="616"/>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9" name="Google Shape;1969;p39">
              <a:extLst>
                <a:ext uri="{FF2B5EF4-FFF2-40B4-BE49-F238E27FC236}">
                  <a16:creationId xmlns:a16="http://schemas.microsoft.com/office/drawing/2014/main" id="{1BBFD362-142A-0FC6-DC7E-94EC8EE1F389}"/>
                </a:ext>
              </a:extLst>
            </p:cNvPr>
            <p:cNvSpPr/>
            <p:nvPr/>
          </p:nvSpPr>
          <p:spPr>
            <a:xfrm>
              <a:off x="7165692" y="3888466"/>
              <a:ext cx="515206" cy="126595"/>
            </a:xfrm>
            <a:custGeom>
              <a:avLst/>
              <a:gdLst/>
              <a:ahLst/>
              <a:cxnLst/>
              <a:rect l="l" t="t" r="r" b="b"/>
              <a:pathLst>
                <a:path w="20316" h="4992" extrusionOk="0">
                  <a:moveTo>
                    <a:pt x="417" y="1"/>
                  </a:moveTo>
                  <a:cubicBezTo>
                    <a:pt x="177" y="839"/>
                    <a:pt x="1" y="1904"/>
                    <a:pt x="343" y="2327"/>
                  </a:cubicBezTo>
                  <a:cubicBezTo>
                    <a:pt x="623" y="2674"/>
                    <a:pt x="966" y="2784"/>
                    <a:pt x="1289" y="2784"/>
                  </a:cubicBezTo>
                  <a:cubicBezTo>
                    <a:pt x="1859" y="2784"/>
                    <a:pt x="2368" y="2442"/>
                    <a:pt x="2368" y="2441"/>
                  </a:cubicBezTo>
                  <a:lnTo>
                    <a:pt x="2368" y="2441"/>
                  </a:lnTo>
                  <a:cubicBezTo>
                    <a:pt x="2368" y="2442"/>
                    <a:pt x="2151" y="3212"/>
                    <a:pt x="3555" y="3710"/>
                  </a:cubicBezTo>
                  <a:cubicBezTo>
                    <a:pt x="3809" y="3799"/>
                    <a:pt x="4042" y="3835"/>
                    <a:pt x="4252" y="3835"/>
                  </a:cubicBezTo>
                  <a:cubicBezTo>
                    <a:pt x="5206" y="3835"/>
                    <a:pt x="5706" y="3084"/>
                    <a:pt x="5706" y="3084"/>
                  </a:cubicBezTo>
                  <a:cubicBezTo>
                    <a:pt x="5706" y="3084"/>
                    <a:pt x="6314" y="4528"/>
                    <a:pt x="7738" y="4835"/>
                  </a:cubicBezTo>
                  <a:cubicBezTo>
                    <a:pt x="7840" y="4857"/>
                    <a:pt x="7944" y="4867"/>
                    <a:pt x="8047" y="4867"/>
                  </a:cubicBezTo>
                  <a:cubicBezTo>
                    <a:pt x="8793" y="4867"/>
                    <a:pt x="9531" y="4339"/>
                    <a:pt x="9982" y="3852"/>
                  </a:cubicBezTo>
                  <a:cubicBezTo>
                    <a:pt x="9982" y="3852"/>
                    <a:pt x="10140" y="4991"/>
                    <a:pt x="12156" y="4991"/>
                  </a:cubicBezTo>
                  <a:cubicBezTo>
                    <a:pt x="12162" y="4991"/>
                    <a:pt x="12167" y="4991"/>
                    <a:pt x="12173" y="4991"/>
                  </a:cubicBezTo>
                  <a:cubicBezTo>
                    <a:pt x="14290" y="4988"/>
                    <a:pt x="14209" y="3923"/>
                    <a:pt x="14209" y="3922"/>
                  </a:cubicBezTo>
                  <a:lnTo>
                    <a:pt x="14209" y="3922"/>
                  </a:lnTo>
                  <a:cubicBezTo>
                    <a:pt x="14209" y="3923"/>
                    <a:pt x="14431" y="4925"/>
                    <a:pt x="15705" y="4925"/>
                  </a:cubicBezTo>
                  <a:cubicBezTo>
                    <a:pt x="15914" y="4925"/>
                    <a:pt x="16151" y="4898"/>
                    <a:pt x="16420" y="4835"/>
                  </a:cubicBezTo>
                  <a:cubicBezTo>
                    <a:pt x="17374" y="4612"/>
                    <a:pt x="17482" y="3568"/>
                    <a:pt x="17482" y="3568"/>
                  </a:cubicBezTo>
                  <a:cubicBezTo>
                    <a:pt x="17482" y="3568"/>
                    <a:pt x="17908" y="3867"/>
                    <a:pt x="18599" y="3867"/>
                  </a:cubicBezTo>
                  <a:cubicBezTo>
                    <a:pt x="18796" y="3867"/>
                    <a:pt x="19014" y="3843"/>
                    <a:pt x="19250" y="3780"/>
                  </a:cubicBezTo>
                  <a:cubicBezTo>
                    <a:pt x="20315" y="3496"/>
                    <a:pt x="19811" y="1772"/>
                    <a:pt x="19811" y="1772"/>
                  </a:cubicBezTo>
                  <a:cubicBezTo>
                    <a:pt x="19162" y="1716"/>
                    <a:pt x="18408" y="1694"/>
                    <a:pt x="17534" y="1694"/>
                  </a:cubicBezTo>
                  <a:cubicBezTo>
                    <a:pt x="16100" y="1694"/>
                    <a:pt x="14345" y="1753"/>
                    <a:pt x="12204" y="1816"/>
                  </a:cubicBezTo>
                  <a:cubicBezTo>
                    <a:pt x="11721" y="1830"/>
                    <a:pt x="11255" y="1837"/>
                    <a:pt x="10805" y="1837"/>
                  </a:cubicBezTo>
                  <a:cubicBezTo>
                    <a:pt x="5536" y="1837"/>
                    <a:pt x="2433" y="910"/>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0" name="Google Shape;1970;p39">
              <a:extLst>
                <a:ext uri="{FF2B5EF4-FFF2-40B4-BE49-F238E27FC236}">
                  <a16:creationId xmlns:a16="http://schemas.microsoft.com/office/drawing/2014/main" id="{9CD61A03-093B-62A9-5885-2EDF85D7734E}"/>
                </a:ext>
              </a:extLst>
            </p:cNvPr>
            <p:cNvSpPr/>
            <p:nvPr/>
          </p:nvSpPr>
          <p:spPr>
            <a:xfrm>
              <a:off x="7284727" y="4090073"/>
              <a:ext cx="307764" cy="114473"/>
            </a:xfrm>
            <a:custGeom>
              <a:avLst/>
              <a:gdLst/>
              <a:ahLst/>
              <a:cxnLst/>
              <a:rect l="l" t="t" r="r" b="b"/>
              <a:pathLst>
                <a:path w="12136" h="4514" extrusionOk="0">
                  <a:moveTo>
                    <a:pt x="8395" y="1"/>
                  </a:moveTo>
                  <a:cubicBezTo>
                    <a:pt x="6077" y="1"/>
                    <a:pt x="5664" y="1768"/>
                    <a:pt x="5664" y="1768"/>
                  </a:cubicBezTo>
                  <a:cubicBezTo>
                    <a:pt x="5664" y="1768"/>
                    <a:pt x="5270" y="22"/>
                    <a:pt x="3175" y="22"/>
                  </a:cubicBezTo>
                  <a:cubicBezTo>
                    <a:pt x="3006" y="22"/>
                    <a:pt x="2826" y="33"/>
                    <a:pt x="2635" y="57"/>
                  </a:cubicBezTo>
                  <a:cubicBezTo>
                    <a:pt x="886" y="281"/>
                    <a:pt x="237" y="1785"/>
                    <a:pt x="1" y="2725"/>
                  </a:cubicBezTo>
                  <a:cubicBezTo>
                    <a:pt x="3716" y="4009"/>
                    <a:pt x="7087" y="4500"/>
                    <a:pt x="10056" y="4513"/>
                  </a:cubicBezTo>
                  <a:cubicBezTo>
                    <a:pt x="10800" y="4304"/>
                    <a:pt x="11493" y="4087"/>
                    <a:pt x="12135" y="3858"/>
                  </a:cubicBezTo>
                  <a:cubicBezTo>
                    <a:pt x="11976" y="1869"/>
                    <a:pt x="10786" y="189"/>
                    <a:pt x="8825" y="20"/>
                  </a:cubicBezTo>
                  <a:cubicBezTo>
                    <a:pt x="8675" y="7"/>
                    <a:pt x="8532" y="1"/>
                    <a:pt x="8395" y="1"/>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1" name="Google Shape;1971;p39">
              <a:extLst>
                <a:ext uri="{FF2B5EF4-FFF2-40B4-BE49-F238E27FC236}">
                  <a16:creationId xmlns:a16="http://schemas.microsoft.com/office/drawing/2014/main" id="{C37E7FE0-C436-6B09-3B71-2111230896F4}"/>
                </a:ext>
              </a:extLst>
            </p:cNvPr>
            <p:cNvSpPr/>
            <p:nvPr/>
          </p:nvSpPr>
          <p:spPr>
            <a:xfrm>
              <a:off x="7969854" y="3366647"/>
              <a:ext cx="28783" cy="99993"/>
            </a:xfrm>
            <a:custGeom>
              <a:avLst/>
              <a:gdLst/>
              <a:ahLst/>
              <a:cxnLst/>
              <a:rect l="l" t="t" r="r" b="b"/>
              <a:pathLst>
                <a:path w="1135" h="3943" extrusionOk="0">
                  <a:moveTo>
                    <a:pt x="171" y="1"/>
                  </a:moveTo>
                  <a:cubicBezTo>
                    <a:pt x="85" y="1"/>
                    <a:pt x="1" y="56"/>
                    <a:pt x="39" y="145"/>
                  </a:cubicBezTo>
                  <a:cubicBezTo>
                    <a:pt x="560" y="1346"/>
                    <a:pt x="702" y="2556"/>
                    <a:pt x="722" y="3851"/>
                  </a:cubicBezTo>
                  <a:cubicBezTo>
                    <a:pt x="724" y="3913"/>
                    <a:pt x="772" y="3942"/>
                    <a:pt x="823" y="3942"/>
                  </a:cubicBezTo>
                  <a:cubicBezTo>
                    <a:pt x="875" y="3942"/>
                    <a:pt x="930" y="3911"/>
                    <a:pt x="939" y="3851"/>
                  </a:cubicBezTo>
                  <a:cubicBezTo>
                    <a:pt x="1134" y="2563"/>
                    <a:pt x="841" y="1261"/>
                    <a:pt x="313" y="81"/>
                  </a:cubicBezTo>
                  <a:cubicBezTo>
                    <a:pt x="289" y="26"/>
                    <a:pt x="229" y="1"/>
                    <a:pt x="171"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2" name="Google Shape;1972;p39">
              <a:extLst>
                <a:ext uri="{FF2B5EF4-FFF2-40B4-BE49-F238E27FC236}">
                  <a16:creationId xmlns:a16="http://schemas.microsoft.com/office/drawing/2014/main" id="{3D59AFF8-B301-3F8E-7ED5-E8D7125190A6}"/>
                </a:ext>
              </a:extLst>
            </p:cNvPr>
            <p:cNvSpPr/>
            <p:nvPr/>
          </p:nvSpPr>
          <p:spPr>
            <a:xfrm>
              <a:off x="7943100" y="3341693"/>
              <a:ext cx="34590" cy="78133"/>
            </a:xfrm>
            <a:custGeom>
              <a:avLst/>
              <a:gdLst/>
              <a:ahLst/>
              <a:cxnLst/>
              <a:rect l="l" t="t" r="r" b="b"/>
              <a:pathLst>
                <a:path w="1364" h="3081" extrusionOk="0">
                  <a:moveTo>
                    <a:pt x="184" y="0"/>
                  </a:moveTo>
                  <a:cubicBezTo>
                    <a:pt x="92" y="0"/>
                    <a:pt x="1" y="60"/>
                    <a:pt x="39" y="159"/>
                  </a:cubicBezTo>
                  <a:cubicBezTo>
                    <a:pt x="398" y="1126"/>
                    <a:pt x="725" y="2106"/>
                    <a:pt x="1182" y="3029"/>
                  </a:cubicBezTo>
                  <a:cubicBezTo>
                    <a:pt x="1198" y="3064"/>
                    <a:pt x="1236" y="3081"/>
                    <a:pt x="1271" y="3081"/>
                  </a:cubicBezTo>
                  <a:cubicBezTo>
                    <a:pt x="1319" y="3081"/>
                    <a:pt x="1363" y="3051"/>
                    <a:pt x="1348" y="2993"/>
                  </a:cubicBezTo>
                  <a:cubicBezTo>
                    <a:pt x="1091" y="1998"/>
                    <a:pt x="692" y="1048"/>
                    <a:pt x="334" y="92"/>
                  </a:cubicBezTo>
                  <a:cubicBezTo>
                    <a:pt x="310" y="28"/>
                    <a:pt x="247" y="0"/>
                    <a:pt x="184"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3" name="Google Shape;1973;p39">
              <a:extLst>
                <a:ext uri="{FF2B5EF4-FFF2-40B4-BE49-F238E27FC236}">
                  <a16:creationId xmlns:a16="http://schemas.microsoft.com/office/drawing/2014/main" id="{A6AA96C7-4360-49EF-A33D-DBB507FE7114}"/>
                </a:ext>
              </a:extLst>
            </p:cNvPr>
            <p:cNvSpPr/>
            <p:nvPr/>
          </p:nvSpPr>
          <p:spPr>
            <a:xfrm>
              <a:off x="7701707" y="3209876"/>
              <a:ext cx="104329" cy="46941"/>
            </a:xfrm>
            <a:custGeom>
              <a:avLst/>
              <a:gdLst/>
              <a:ahLst/>
              <a:cxnLst/>
              <a:rect l="l" t="t" r="r" b="b"/>
              <a:pathLst>
                <a:path w="4114" h="1851" extrusionOk="0">
                  <a:moveTo>
                    <a:pt x="151" y="0"/>
                  </a:moveTo>
                  <a:cubicBezTo>
                    <a:pt x="0" y="0"/>
                    <a:pt x="9" y="211"/>
                    <a:pt x="169" y="228"/>
                  </a:cubicBezTo>
                  <a:cubicBezTo>
                    <a:pt x="1610" y="393"/>
                    <a:pt x="2705" y="1009"/>
                    <a:pt x="3871" y="1827"/>
                  </a:cubicBezTo>
                  <a:cubicBezTo>
                    <a:pt x="3895" y="1843"/>
                    <a:pt x="3921" y="1850"/>
                    <a:pt x="3948" y="1850"/>
                  </a:cubicBezTo>
                  <a:cubicBezTo>
                    <a:pt x="4035" y="1850"/>
                    <a:pt x="4114" y="1771"/>
                    <a:pt x="4033" y="1688"/>
                  </a:cubicBezTo>
                  <a:cubicBezTo>
                    <a:pt x="3053" y="654"/>
                    <a:pt x="1555" y="146"/>
                    <a:pt x="169" y="1"/>
                  </a:cubicBezTo>
                  <a:cubicBezTo>
                    <a:pt x="163" y="1"/>
                    <a:pt x="157" y="0"/>
                    <a:pt x="151"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4" name="Google Shape;1974;p39">
              <a:extLst>
                <a:ext uri="{FF2B5EF4-FFF2-40B4-BE49-F238E27FC236}">
                  <a16:creationId xmlns:a16="http://schemas.microsoft.com/office/drawing/2014/main" id="{521C11E1-D868-E633-1AA7-85FAD13F10BF}"/>
                </a:ext>
              </a:extLst>
            </p:cNvPr>
            <p:cNvSpPr/>
            <p:nvPr/>
          </p:nvSpPr>
          <p:spPr>
            <a:xfrm>
              <a:off x="7719230" y="3227957"/>
              <a:ext cx="80644" cy="51024"/>
            </a:xfrm>
            <a:custGeom>
              <a:avLst/>
              <a:gdLst/>
              <a:ahLst/>
              <a:cxnLst/>
              <a:rect l="l" t="t" r="r" b="b"/>
              <a:pathLst>
                <a:path w="3180" h="2012" extrusionOk="0">
                  <a:moveTo>
                    <a:pt x="238" y="1"/>
                  </a:moveTo>
                  <a:cubicBezTo>
                    <a:pt x="108" y="1"/>
                    <a:pt x="0" y="165"/>
                    <a:pt x="154" y="235"/>
                  </a:cubicBezTo>
                  <a:cubicBezTo>
                    <a:pt x="1182" y="702"/>
                    <a:pt x="2017" y="1364"/>
                    <a:pt x="2943" y="1993"/>
                  </a:cubicBezTo>
                  <a:cubicBezTo>
                    <a:pt x="2961" y="2005"/>
                    <a:pt x="2986" y="2011"/>
                    <a:pt x="3012" y="2011"/>
                  </a:cubicBezTo>
                  <a:cubicBezTo>
                    <a:pt x="3090" y="2011"/>
                    <a:pt x="3180" y="1958"/>
                    <a:pt x="3116" y="1882"/>
                  </a:cubicBezTo>
                  <a:cubicBezTo>
                    <a:pt x="2389" y="1047"/>
                    <a:pt x="1300" y="462"/>
                    <a:pt x="303" y="15"/>
                  </a:cubicBezTo>
                  <a:cubicBezTo>
                    <a:pt x="281" y="5"/>
                    <a:pt x="259" y="1"/>
                    <a:pt x="238"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5" name="Google Shape;1975;p39">
              <a:extLst>
                <a:ext uri="{FF2B5EF4-FFF2-40B4-BE49-F238E27FC236}">
                  <a16:creationId xmlns:a16="http://schemas.microsoft.com/office/drawing/2014/main" id="{CC6A6E65-14E6-832A-5EA7-AF4BD35065B3}"/>
                </a:ext>
              </a:extLst>
            </p:cNvPr>
            <p:cNvSpPr/>
            <p:nvPr/>
          </p:nvSpPr>
          <p:spPr>
            <a:xfrm>
              <a:off x="7467237" y="3095125"/>
              <a:ext cx="42249" cy="83611"/>
            </a:xfrm>
            <a:custGeom>
              <a:avLst/>
              <a:gdLst/>
              <a:ahLst/>
              <a:cxnLst/>
              <a:rect l="l" t="t" r="r" b="b"/>
              <a:pathLst>
                <a:path w="1666" h="3297" extrusionOk="0">
                  <a:moveTo>
                    <a:pt x="207" y="0"/>
                  </a:moveTo>
                  <a:cubicBezTo>
                    <a:pt x="105" y="0"/>
                    <a:pt x="0" y="86"/>
                    <a:pt x="69" y="191"/>
                  </a:cubicBezTo>
                  <a:cubicBezTo>
                    <a:pt x="384" y="689"/>
                    <a:pt x="661" y="1202"/>
                    <a:pt x="891" y="1744"/>
                  </a:cubicBezTo>
                  <a:cubicBezTo>
                    <a:pt x="1098" y="2230"/>
                    <a:pt x="1219" y="2755"/>
                    <a:pt x="1443" y="3231"/>
                  </a:cubicBezTo>
                  <a:cubicBezTo>
                    <a:pt x="1462" y="3272"/>
                    <a:pt x="1516" y="3296"/>
                    <a:pt x="1565" y="3296"/>
                  </a:cubicBezTo>
                  <a:cubicBezTo>
                    <a:pt x="1618" y="3296"/>
                    <a:pt x="1665" y="3269"/>
                    <a:pt x="1662" y="3204"/>
                  </a:cubicBezTo>
                  <a:cubicBezTo>
                    <a:pt x="1588" y="2112"/>
                    <a:pt x="911" y="962"/>
                    <a:pt x="330" y="63"/>
                  </a:cubicBezTo>
                  <a:cubicBezTo>
                    <a:pt x="302" y="19"/>
                    <a:pt x="255" y="0"/>
                    <a:pt x="207"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6" name="Google Shape;1976;p39">
              <a:extLst>
                <a:ext uri="{FF2B5EF4-FFF2-40B4-BE49-F238E27FC236}">
                  <a16:creationId xmlns:a16="http://schemas.microsoft.com/office/drawing/2014/main" id="{C9942323-D05A-CD17-02A6-31A826D3C0A0}"/>
                </a:ext>
              </a:extLst>
            </p:cNvPr>
            <p:cNvSpPr/>
            <p:nvPr/>
          </p:nvSpPr>
          <p:spPr>
            <a:xfrm>
              <a:off x="7453670" y="3130298"/>
              <a:ext cx="38749" cy="79147"/>
            </a:xfrm>
            <a:custGeom>
              <a:avLst/>
              <a:gdLst/>
              <a:ahLst/>
              <a:cxnLst/>
              <a:rect l="l" t="t" r="r" b="b"/>
              <a:pathLst>
                <a:path w="1528" h="3121" extrusionOk="0">
                  <a:moveTo>
                    <a:pt x="216" y="1"/>
                  </a:moveTo>
                  <a:cubicBezTo>
                    <a:pt x="109" y="1"/>
                    <a:pt x="1" y="87"/>
                    <a:pt x="80" y="187"/>
                  </a:cubicBezTo>
                  <a:cubicBezTo>
                    <a:pt x="760" y="1073"/>
                    <a:pt x="970" y="1983"/>
                    <a:pt x="1213" y="3041"/>
                  </a:cubicBezTo>
                  <a:cubicBezTo>
                    <a:pt x="1226" y="3096"/>
                    <a:pt x="1276" y="3121"/>
                    <a:pt x="1328" y="3121"/>
                  </a:cubicBezTo>
                  <a:cubicBezTo>
                    <a:pt x="1393" y="3121"/>
                    <a:pt x="1463" y="3081"/>
                    <a:pt x="1466" y="3011"/>
                  </a:cubicBezTo>
                  <a:cubicBezTo>
                    <a:pt x="1527" y="1962"/>
                    <a:pt x="973" y="864"/>
                    <a:pt x="344" y="59"/>
                  </a:cubicBezTo>
                  <a:cubicBezTo>
                    <a:pt x="313" y="18"/>
                    <a:pt x="264" y="1"/>
                    <a:pt x="216"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7" name="Google Shape;1977;p39">
              <a:extLst>
                <a:ext uri="{FF2B5EF4-FFF2-40B4-BE49-F238E27FC236}">
                  <a16:creationId xmlns:a16="http://schemas.microsoft.com/office/drawing/2014/main" id="{F7CF405F-4C05-33F7-97F0-6A31B58FA7DD}"/>
                </a:ext>
              </a:extLst>
            </p:cNvPr>
            <p:cNvSpPr/>
            <p:nvPr/>
          </p:nvSpPr>
          <p:spPr>
            <a:xfrm>
              <a:off x="7483568" y="3931425"/>
              <a:ext cx="197323" cy="81912"/>
            </a:xfrm>
            <a:custGeom>
              <a:avLst/>
              <a:gdLst/>
              <a:ahLst/>
              <a:cxnLst/>
              <a:rect l="l" t="t" r="r" b="b"/>
              <a:pathLst>
                <a:path w="7781" h="3230" extrusionOk="0">
                  <a:moveTo>
                    <a:pt x="4978" y="0"/>
                  </a:moveTo>
                  <a:cubicBezTo>
                    <a:pt x="3622" y="0"/>
                    <a:pt x="1982" y="51"/>
                    <a:pt x="0" y="112"/>
                  </a:cubicBezTo>
                  <a:cubicBezTo>
                    <a:pt x="226" y="1089"/>
                    <a:pt x="579" y="2097"/>
                    <a:pt x="1119" y="3010"/>
                  </a:cubicBezTo>
                  <a:cubicBezTo>
                    <a:pt x="1711" y="2695"/>
                    <a:pt x="1674" y="2229"/>
                    <a:pt x="1674" y="2228"/>
                  </a:cubicBezTo>
                  <a:lnTo>
                    <a:pt x="1674" y="2228"/>
                  </a:lnTo>
                  <a:cubicBezTo>
                    <a:pt x="1674" y="2229"/>
                    <a:pt x="1897" y="3230"/>
                    <a:pt x="3168" y="3230"/>
                  </a:cubicBezTo>
                  <a:cubicBezTo>
                    <a:pt x="3378" y="3230"/>
                    <a:pt x="3614" y="3202"/>
                    <a:pt x="3885" y="3141"/>
                  </a:cubicBezTo>
                  <a:cubicBezTo>
                    <a:pt x="4839" y="2918"/>
                    <a:pt x="4947" y="1874"/>
                    <a:pt x="4947" y="1874"/>
                  </a:cubicBezTo>
                  <a:cubicBezTo>
                    <a:pt x="4947" y="1874"/>
                    <a:pt x="5373" y="2175"/>
                    <a:pt x="6063" y="2175"/>
                  </a:cubicBezTo>
                  <a:cubicBezTo>
                    <a:pt x="6262" y="2175"/>
                    <a:pt x="6479" y="2147"/>
                    <a:pt x="6715" y="2086"/>
                  </a:cubicBezTo>
                  <a:cubicBezTo>
                    <a:pt x="7780" y="1802"/>
                    <a:pt x="7276" y="78"/>
                    <a:pt x="7276" y="78"/>
                  </a:cubicBezTo>
                  <a:cubicBezTo>
                    <a:pt x="6621" y="20"/>
                    <a:pt x="5860" y="0"/>
                    <a:pt x="497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8" name="Google Shape;1978;p39">
              <a:extLst>
                <a:ext uri="{FF2B5EF4-FFF2-40B4-BE49-F238E27FC236}">
                  <a16:creationId xmlns:a16="http://schemas.microsoft.com/office/drawing/2014/main" id="{5B791DC4-884B-43EC-4BF1-EECCD5C30EF9}"/>
                </a:ext>
              </a:extLst>
            </p:cNvPr>
            <p:cNvSpPr/>
            <p:nvPr/>
          </p:nvSpPr>
          <p:spPr>
            <a:xfrm>
              <a:off x="7409900" y="3752386"/>
              <a:ext cx="57415" cy="32943"/>
            </a:xfrm>
            <a:custGeom>
              <a:avLst/>
              <a:gdLst/>
              <a:ahLst/>
              <a:cxnLst/>
              <a:rect l="l" t="t" r="r" b="b"/>
              <a:pathLst>
                <a:path w="2264" h="1299" extrusionOk="0">
                  <a:moveTo>
                    <a:pt x="143" y="0"/>
                  </a:moveTo>
                  <a:lnTo>
                    <a:pt x="1" y="1005"/>
                  </a:lnTo>
                  <a:lnTo>
                    <a:pt x="2121" y="1299"/>
                  </a:lnTo>
                  <a:lnTo>
                    <a:pt x="2263" y="295"/>
                  </a:lnTo>
                  <a:lnTo>
                    <a:pt x="143" y="0"/>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9" name="Google Shape;1979;p39">
              <a:extLst>
                <a:ext uri="{FF2B5EF4-FFF2-40B4-BE49-F238E27FC236}">
                  <a16:creationId xmlns:a16="http://schemas.microsoft.com/office/drawing/2014/main" id="{17FA169E-3643-9E5D-69FE-075CFE817481}"/>
                </a:ext>
              </a:extLst>
            </p:cNvPr>
            <p:cNvSpPr/>
            <p:nvPr/>
          </p:nvSpPr>
          <p:spPr>
            <a:xfrm>
              <a:off x="7348531" y="3824079"/>
              <a:ext cx="83966" cy="104101"/>
            </a:xfrm>
            <a:custGeom>
              <a:avLst/>
              <a:gdLst/>
              <a:ahLst/>
              <a:cxnLst/>
              <a:rect l="l" t="t" r="r" b="b"/>
              <a:pathLst>
                <a:path w="3311" h="4105" extrusionOk="0">
                  <a:moveTo>
                    <a:pt x="3310" y="0"/>
                  </a:moveTo>
                  <a:lnTo>
                    <a:pt x="2931" y="995"/>
                  </a:lnTo>
                  <a:cubicBezTo>
                    <a:pt x="2931" y="995"/>
                    <a:pt x="1903" y="477"/>
                    <a:pt x="1154" y="477"/>
                  </a:cubicBezTo>
                  <a:cubicBezTo>
                    <a:pt x="956" y="477"/>
                    <a:pt x="777" y="514"/>
                    <a:pt x="642" y="606"/>
                  </a:cubicBezTo>
                  <a:cubicBezTo>
                    <a:pt x="0" y="1042"/>
                    <a:pt x="2258" y="4105"/>
                    <a:pt x="2258" y="4105"/>
                  </a:cubicBezTo>
                  <a:lnTo>
                    <a:pt x="3310" y="0"/>
                  </a:ln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0" name="Google Shape;1980;p39">
              <a:extLst>
                <a:ext uri="{FF2B5EF4-FFF2-40B4-BE49-F238E27FC236}">
                  <a16:creationId xmlns:a16="http://schemas.microsoft.com/office/drawing/2014/main" id="{CE4954A8-7158-23C8-01A1-7A9A21979FB3}"/>
                </a:ext>
              </a:extLst>
            </p:cNvPr>
            <p:cNvSpPr/>
            <p:nvPr/>
          </p:nvSpPr>
          <p:spPr>
            <a:xfrm>
              <a:off x="7320813" y="4188010"/>
              <a:ext cx="879268" cy="330917"/>
            </a:xfrm>
            <a:custGeom>
              <a:avLst/>
              <a:gdLst/>
              <a:ahLst/>
              <a:cxnLst/>
              <a:rect l="l" t="t" r="r" b="b"/>
              <a:pathLst>
                <a:path w="34672" h="13049" extrusionOk="0">
                  <a:moveTo>
                    <a:pt x="29732" y="1"/>
                  </a:moveTo>
                  <a:cubicBezTo>
                    <a:pt x="29710" y="1"/>
                    <a:pt x="29687" y="3"/>
                    <a:pt x="29663" y="9"/>
                  </a:cubicBezTo>
                  <a:cubicBezTo>
                    <a:pt x="28974" y="181"/>
                    <a:pt x="29451" y="2251"/>
                    <a:pt x="27145" y="2785"/>
                  </a:cubicBezTo>
                  <a:cubicBezTo>
                    <a:pt x="25146" y="3252"/>
                    <a:pt x="20477" y="3759"/>
                    <a:pt x="16770" y="3759"/>
                  </a:cubicBezTo>
                  <a:cubicBezTo>
                    <a:pt x="16206" y="3759"/>
                    <a:pt x="15665" y="3747"/>
                    <a:pt x="15158" y="3722"/>
                  </a:cubicBezTo>
                  <a:cubicBezTo>
                    <a:pt x="11608" y="3541"/>
                    <a:pt x="7251" y="1394"/>
                    <a:pt x="4271" y="1394"/>
                  </a:cubicBezTo>
                  <a:cubicBezTo>
                    <a:pt x="3170" y="1394"/>
                    <a:pt x="2256" y="1687"/>
                    <a:pt x="1641" y="2480"/>
                  </a:cubicBezTo>
                  <a:cubicBezTo>
                    <a:pt x="0" y="4594"/>
                    <a:pt x="2267" y="13049"/>
                    <a:pt x="12348" y="13049"/>
                  </a:cubicBezTo>
                  <a:cubicBezTo>
                    <a:pt x="13280" y="13049"/>
                    <a:pt x="14279" y="12976"/>
                    <a:pt x="15347" y="12820"/>
                  </a:cubicBezTo>
                  <a:cubicBezTo>
                    <a:pt x="27980" y="10977"/>
                    <a:pt x="34181" y="4009"/>
                    <a:pt x="34485" y="3397"/>
                  </a:cubicBezTo>
                  <a:cubicBezTo>
                    <a:pt x="34597" y="3175"/>
                    <a:pt x="34466" y="3104"/>
                    <a:pt x="34255" y="3104"/>
                  </a:cubicBezTo>
                  <a:cubicBezTo>
                    <a:pt x="33883" y="3104"/>
                    <a:pt x="33261" y="3323"/>
                    <a:pt x="33261" y="3323"/>
                  </a:cubicBezTo>
                  <a:cubicBezTo>
                    <a:pt x="33261" y="3323"/>
                    <a:pt x="34671" y="1791"/>
                    <a:pt x="34080" y="1639"/>
                  </a:cubicBezTo>
                  <a:cubicBezTo>
                    <a:pt x="34034" y="1627"/>
                    <a:pt x="33984" y="1621"/>
                    <a:pt x="33931" y="1621"/>
                  </a:cubicBezTo>
                  <a:cubicBezTo>
                    <a:pt x="33308" y="1621"/>
                    <a:pt x="32267" y="2403"/>
                    <a:pt x="32267" y="2403"/>
                  </a:cubicBezTo>
                  <a:cubicBezTo>
                    <a:pt x="32267" y="2403"/>
                    <a:pt x="32956" y="665"/>
                    <a:pt x="32419" y="654"/>
                  </a:cubicBezTo>
                  <a:cubicBezTo>
                    <a:pt x="32417" y="654"/>
                    <a:pt x="32416" y="654"/>
                    <a:pt x="32414" y="654"/>
                  </a:cubicBezTo>
                  <a:cubicBezTo>
                    <a:pt x="32104" y="654"/>
                    <a:pt x="31480" y="1181"/>
                    <a:pt x="30999" y="1636"/>
                  </a:cubicBezTo>
                  <a:cubicBezTo>
                    <a:pt x="30917" y="1713"/>
                    <a:pt x="30817" y="1748"/>
                    <a:pt x="30719" y="1748"/>
                  </a:cubicBezTo>
                  <a:cubicBezTo>
                    <a:pt x="30522" y="1748"/>
                    <a:pt x="30331" y="1606"/>
                    <a:pt x="30306" y="1378"/>
                  </a:cubicBezTo>
                  <a:cubicBezTo>
                    <a:pt x="30239" y="742"/>
                    <a:pt x="30085" y="1"/>
                    <a:pt x="29732" y="1"/>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1" name="Google Shape;1981;p39">
              <a:extLst>
                <a:ext uri="{FF2B5EF4-FFF2-40B4-BE49-F238E27FC236}">
                  <a16:creationId xmlns:a16="http://schemas.microsoft.com/office/drawing/2014/main" id="{530B83BE-EC3F-1DFB-1985-96DB835C8C57}"/>
                </a:ext>
              </a:extLst>
            </p:cNvPr>
            <p:cNvSpPr/>
            <p:nvPr/>
          </p:nvSpPr>
          <p:spPr>
            <a:xfrm>
              <a:off x="7671834" y="4434427"/>
              <a:ext cx="201026" cy="82824"/>
            </a:xfrm>
            <a:custGeom>
              <a:avLst/>
              <a:gdLst/>
              <a:ahLst/>
              <a:cxnLst/>
              <a:rect l="l" t="t" r="r" b="b"/>
              <a:pathLst>
                <a:path w="7927" h="3266" extrusionOk="0">
                  <a:moveTo>
                    <a:pt x="4223" y="0"/>
                  </a:moveTo>
                  <a:cubicBezTo>
                    <a:pt x="3948" y="0"/>
                    <a:pt x="3662" y="24"/>
                    <a:pt x="3365" y="74"/>
                  </a:cubicBezTo>
                  <a:cubicBezTo>
                    <a:pt x="937" y="486"/>
                    <a:pt x="214" y="2146"/>
                    <a:pt x="1" y="3265"/>
                  </a:cubicBezTo>
                  <a:cubicBezTo>
                    <a:pt x="488" y="3228"/>
                    <a:pt x="989" y="3181"/>
                    <a:pt x="1505" y="3103"/>
                  </a:cubicBezTo>
                  <a:cubicBezTo>
                    <a:pt x="3873" y="2758"/>
                    <a:pt x="6009" y="2234"/>
                    <a:pt x="7927" y="1605"/>
                  </a:cubicBezTo>
                  <a:cubicBezTo>
                    <a:pt x="7096" y="813"/>
                    <a:pt x="5852" y="0"/>
                    <a:pt x="4223" y="0"/>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2" name="Google Shape;1982;p39">
              <a:extLst>
                <a:ext uri="{FF2B5EF4-FFF2-40B4-BE49-F238E27FC236}">
                  <a16:creationId xmlns:a16="http://schemas.microsoft.com/office/drawing/2014/main" id="{68554BB8-B377-2802-C17F-5D76E3027778}"/>
                </a:ext>
              </a:extLst>
            </p:cNvPr>
            <p:cNvSpPr/>
            <p:nvPr/>
          </p:nvSpPr>
          <p:spPr>
            <a:xfrm>
              <a:off x="7325457" y="4214721"/>
              <a:ext cx="277168" cy="253529"/>
            </a:xfrm>
            <a:custGeom>
              <a:avLst/>
              <a:gdLst/>
              <a:ahLst/>
              <a:cxnLst/>
              <a:rect l="l" t="t" r="r" b="b"/>
              <a:pathLst>
                <a:path w="10185" h="9318" extrusionOk="0">
                  <a:moveTo>
                    <a:pt x="3716" y="1"/>
                  </a:moveTo>
                  <a:cubicBezTo>
                    <a:pt x="2615" y="1"/>
                    <a:pt x="1702" y="294"/>
                    <a:pt x="1086" y="1087"/>
                  </a:cubicBezTo>
                  <a:cubicBezTo>
                    <a:pt x="0" y="2484"/>
                    <a:pt x="629" y="6653"/>
                    <a:pt x="4092" y="9317"/>
                  </a:cubicBezTo>
                  <a:lnTo>
                    <a:pt x="10184" y="1457"/>
                  </a:lnTo>
                  <a:cubicBezTo>
                    <a:pt x="7846" y="794"/>
                    <a:pt x="5527" y="1"/>
                    <a:pt x="3716" y="1"/>
                  </a:cubicBezTo>
                  <a:close/>
                </a:path>
              </a:pathLst>
            </a:custGeom>
            <a:solidFill>
              <a:srgbClr val="0F93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3" name="Google Shape;1983;p39">
              <a:extLst>
                <a:ext uri="{FF2B5EF4-FFF2-40B4-BE49-F238E27FC236}">
                  <a16:creationId xmlns:a16="http://schemas.microsoft.com/office/drawing/2014/main" id="{9C782565-EF74-3E03-9041-A0BD22213202}"/>
                </a:ext>
              </a:extLst>
            </p:cNvPr>
            <p:cNvSpPr/>
            <p:nvPr/>
          </p:nvSpPr>
          <p:spPr>
            <a:xfrm>
              <a:off x="7976955" y="3929827"/>
              <a:ext cx="177745" cy="107956"/>
            </a:xfrm>
            <a:custGeom>
              <a:avLst/>
              <a:gdLst/>
              <a:ahLst/>
              <a:cxnLst/>
              <a:rect l="l" t="t" r="r" b="b"/>
              <a:pathLst>
                <a:path w="7009" h="4257" extrusionOk="0">
                  <a:moveTo>
                    <a:pt x="3617" y="0"/>
                  </a:moveTo>
                  <a:cubicBezTo>
                    <a:pt x="2052" y="0"/>
                    <a:pt x="623" y="1061"/>
                    <a:pt x="91" y="2589"/>
                  </a:cubicBezTo>
                  <a:cubicBezTo>
                    <a:pt x="63" y="2664"/>
                    <a:pt x="101" y="2714"/>
                    <a:pt x="158" y="2738"/>
                  </a:cubicBezTo>
                  <a:cubicBezTo>
                    <a:pt x="81" y="2818"/>
                    <a:pt x="177" y="2935"/>
                    <a:pt x="290" y="2935"/>
                  </a:cubicBezTo>
                  <a:cubicBezTo>
                    <a:pt x="310" y="2935"/>
                    <a:pt x="331" y="2932"/>
                    <a:pt x="351" y="2924"/>
                  </a:cubicBezTo>
                  <a:cubicBezTo>
                    <a:pt x="573" y="2835"/>
                    <a:pt x="838" y="2736"/>
                    <a:pt x="1093" y="2736"/>
                  </a:cubicBezTo>
                  <a:cubicBezTo>
                    <a:pt x="1176" y="2736"/>
                    <a:pt x="1259" y="2747"/>
                    <a:pt x="1338" y="2772"/>
                  </a:cubicBezTo>
                  <a:cubicBezTo>
                    <a:pt x="1581" y="2846"/>
                    <a:pt x="1818" y="3083"/>
                    <a:pt x="1761" y="3357"/>
                  </a:cubicBezTo>
                  <a:cubicBezTo>
                    <a:pt x="1706" y="3630"/>
                    <a:pt x="1355" y="3786"/>
                    <a:pt x="1108" y="3847"/>
                  </a:cubicBezTo>
                  <a:cubicBezTo>
                    <a:pt x="1030" y="3865"/>
                    <a:pt x="956" y="3873"/>
                    <a:pt x="885" y="3873"/>
                  </a:cubicBezTo>
                  <a:cubicBezTo>
                    <a:pt x="682" y="3873"/>
                    <a:pt x="498" y="3813"/>
                    <a:pt x="280" y="3772"/>
                  </a:cubicBezTo>
                  <a:cubicBezTo>
                    <a:pt x="273" y="3771"/>
                    <a:pt x="265" y="3771"/>
                    <a:pt x="257" y="3771"/>
                  </a:cubicBezTo>
                  <a:cubicBezTo>
                    <a:pt x="156" y="3771"/>
                    <a:pt x="0" y="3869"/>
                    <a:pt x="97" y="3975"/>
                  </a:cubicBezTo>
                  <a:cubicBezTo>
                    <a:pt x="271" y="4168"/>
                    <a:pt x="553" y="4256"/>
                    <a:pt x="855" y="4256"/>
                  </a:cubicBezTo>
                  <a:cubicBezTo>
                    <a:pt x="1446" y="4256"/>
                    <a:pt x="2111" y="3920"/>
                    <a:pt x="2180" y="3380"/>
                  </a:cubicBezTo>
                  <a:cubicBezTo>
                    <a:pt x="2231" y="2984"/>
                    <a:pt x="1923" y="2630"/>
                    <a:pt x="1575" y="2491"/>
                  </a:cubicBezTo>
                  <a:cubicBezTo>
                    <a:pt x="1446" y="2440"/>
                    <a:pt x="1315" y="2419"/>
                    <a:pt x="1183" y="2419"/>
                  </a:cubicBezTo>
                  <a:cubicBezTo>
                    <a:pt x="929" y="2419"/>
                    <a:pt x="674" y="2499"/>
                    <a:pt x="436" y="2599"/>
                  </a:cubicBezTo>
                  <a:cubicBezTo>
                    <a:pt x="1014" y="1322"/>
                    <a:pt x="2201" y="431"/>
                    <a:pt x="3630" y="431"/>
                  </a:cubicBezTo>
                  <a:cubicBezTo>
                    <a:pt x="3662" y="431"/>
                    <a:pt x="3694" y="431"/>
                    <a:pt x="3725" y="432"/>
                  </a:cubicBezTo>
                  <a:cubicBezTo>
                    <a:pt x="4050" y="442"/>
                    <a:pt x="4648" y="506"/>
                    <a:pt x="4916" y="712"/>
                  </a:cubicBezTo>
                  <a:cubicBezTo>
                    <a:pt x="5470" y="1146"/>
                    <a:pt x="5517" y="1633"/>
                    <a:pt x="5183" y="2204"/>
                  </a:cubicBezTo>
                  <a:cubicBezTo>
                    <a:pt x="4865" y="2755"/>
                    <a:pt x="4287" y="3171"/>
                    <a:pt x="3844" y="3624"/>
                  </a:cubicBezTo>
                  <a:cubicBezTo>
                    <a:pt x="3728" y="3745"/>
                    <a:pt x="3844" y="3903"/>
                    <a:pt x="3981" y="3903"/>
                  </a:cubicBezTo>
                  <a:cubicBezTo>
                    <a:pt x="4012" y="3903"/>
                    <a:pt x="4043" y="3895"/>
                    <a:pt x="4074" y="3877"/>
                  </a:cubicBezTo>
                  <a:cubicBezTo>
                    <a:pt x="5375" y="3076"/>
                    <a:pt x="7009" y="1004"/>
                    <a:pt x="4814" y="212"/>
                  </a:cubicBezTo>
                  <a:cubicBezTo>
                    <a:pt x="4415" y="68"/>
                    <a:pt x="4011" y="0"/>
                    <a:pt x="3617" y="0"/>
                  </a:cubicBezTo>
                  <a:close/>
                </a:path>
              </a:pathLst>
            </a:custGeom>
            <a:solidFill>
              <a:srgbClr val="3022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4" name="Google Shape;1984;p39">
              <a:extLst>
                <a:ext uri="{FF2B5EF4-FFF2-40B4-BE49-F238E27FC236}">
                  <a16:creationId xmlns:a16="http://schemas.microsoft.com/office/drawing/2014/main" id="{E7BC6B59-0DE2-0474-7EC6-2835F64C975F}"/>
                </a:ext>
              </a:extLst>
            </p:cNvPr>
            <p:cNvSpPr/>
            <p:nvPr/>
          </p:nvSpPr>
          <p:spPr>
            <a:xfrm>
              <a:off x="7497642" y="4114367"/>
              <a:ext cx="59392" cy="31801"/>
            </a:xfrm>
            <a:custGeom>
              <a:avLst/>
              <a:gdLst/>
              <a:ahLst/>
              <a:cxnLst/>
              <a:rect l="l" t="t" r="r" b="b"/>
              <a:pathLst>
                <a:path w="2342" h="1254" extrusionOk="0">
                  <a:moveTo>
                    <a:pt x="177" y="1"/>
                  </a:moveTo>
                  <a:cubicBezTo>
                    <a:pt x="152" y="1"/>
                    <a:pt x="126" y="1"/>
                    <a:pt x="101" y="2"/>
                  </a:cubicBezTo>
                  <a:cubicBezTo>
                    <a:pt x="0" y="5"/>
                    <a:pt x="0" y="134"/>
                    <a:pt x="101" y="137"/>
                  </a:cubicBezTo>
                  <a:cubicBezTo>
                    <a:pt x="980" y="164"/>
                    <a:pt x="1575" y="621"/>
                    <a:pt x="2157" y="1225"/>
                  </a:cubicBezTo>
                  <a:cubicBezTo>
                    <a:pt x="2175" y="1245"/>
                    <a:pt x="2198" y="1253"/>
                    <a:pt x="2221" y="1253"/>
                  </a:cubicBezTo>
                  <a:cubicBezTo>
                    <a:pt x="2282" y="1253"/>
                    <a:pt x="2341" y="1194"/>
                    <a:pt x="2309" y="1128"/>
                  </a:cubicBezTo>
                  <a:cubicBezTo>
                    <a:pt x="1932" y="367"/>
                    <a:pt x="986" y="1"/>
                    <a:pt x="177" y="1"/>
                  </a:cubicBezTo>
                  <a:close/>
                </a:path>
              </a:pathLst>
            </a:custGeom>
            <a:solidFill>
              <a:srgbClr val="4D37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5" name="Google Shape;1985;p39">
              <a:extLst>
                <a:ext uri="{FF2B5EF4-FFF2-40B4-BE49-F238E27FC236}">
                  <a16:creationId xmlns:a16="http://schemas.microsoft.com/office/drawing/2014/main" id="{3E90ECD2-7271-10D0-99DD-D2DE740DE091}"/>
                </a:ext>
              </a:extLst>
            </p:cNvPr>
            <p:cNvSpPr/>
            <p:nvPr/>
          </p:nvSpPr>
          <p:spPr>
            <a:xfrm>
              <a:off x="7388497" y="4338746"/>
              <a:ext cx="42629" cy="68217"/>
            </a:xfrm>
            <a:custGeom>
              <a:avLst/>
              <a:gdLst/>
              <a:ahLst/>
              <a:cxnLst/>
              <a:rect l="l" t="t" r="r" b="b"/>
              <a:pathLst>
                <a:path w="1681" h="2690" extrusionOk="0">
                  <a:moveTo>
                    <a:pt x="133" y="1"/>
                  </a:moveTo>
                  <a:cubicBezTo>
                    <a:pt x="70" y="1"/>
                    <a:pt x="1" y="46"/>
                    <a:pt x="13" y="121"/>
                  </a:cubicBezTo>
                  <a:cubicBezTo>
                    <a:pt x="169" y="1051"/>
                    <a:pt x="625" y="2115"/>
                    <a:pt x="1427" y="2670"/>
                  </a:cubicBezTo>
                  <a:cubicBezTo>
                    <a:pt x="1446" y="2683"/>
                    <a:pt x="1472" y="2689"/>
                    <a:pt x="1500" y="2689"/>
                  </a:cubicBezTo>
                  <a:cubicBezTo>
                    <a:pt x="1584" y="2689"/>
                    <a:pt x="1680" y="2632"/>
                    <a:pt x="1609" y="2549"/>
                  </a:cubicBezTo>
                  <a:cubicBezTo>
                    <a:pt x="966" y="1767"/>
                    <a:pt x="429" y="1094"/>
                    <a:pt x="226" y="70"/>
                  </a:cubicBezTo>
                  <a:cubicBezTo>
                    <a:pt x="217" y="22"/>
                    <a:pt x="176" y="1"/>
                    <a:pt x="133"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DB833A"/>
                </a:solidFill>
                <a:latin typeface="Arial"/>
                <a:cs typeface="Arial"/>
                <a:sym typeface="Arial"/>
              </a:endParaRPr>
            </a:p>
          </p:txBody>
        </p:sp>
        <p:sp>
          <p:nvSpPr>
            <p:cNvPr id="2026" name="Google Shape;1986;p39">
              <a:extLst>
                <a:ext uri="{FF2B5EF4-FFF2-40B4-BE49-F238E27FC236}">
                  <a16:creationId xmlns:a16="http://schemas.microsoft.com/office/drawing/2014/main" id="{FFF5996C-F718-9E0F-636F-361FC2DE4F42}"/>
                </a:ext>
              </a:extLst>
            </p:cNvPr>
            <p:cNvSpPr/>
            <p:nvPr/>
          </p:nvSpPr>
          <p:spPr>
            <a:xfrm>
              <a:off x="7345336" y="4458442"/>
              <a:ext cx="216698" cy="108793"/>
            </a:xfrm>
            <a:custGeom>
              <a:avLst/>
              <a:gdLst/>
              <a:ahLst/>
              <a:cxnLst/>
              <a:rect l="l" t="t" r="r" b="b"/>
              <a:pathLst>
                <a:path w="8545" h="4290" extrusionOk="0">
                  <a:moveTo>
                    <a:pt x="200" y="1"/>
                  </a:moveTo>
                  <a:cubicBezTo>
                    <a:pt x="99" y="1"/>
                    <a:pt x="0" y="111"/>
                    <a:pt x="92" y="205"/>
                  </a:cubicBezTo>
                  <a:cubicBezTo>
                    <a:pt x="2233" y="2396"/>
                    <a:pt x="5235" y="4100"/>
                    <a:pt x="8342" y="4289"/>
                  </a:cubicBezTo>
                  <a:cubicBezTo>
                    <a:pt x="8346" y="4290"/>
                    <a:pt x="8349" y="4290"/>
                    <a:pt x="8353" y="4290"/>
                  </a:cubicBezTo>
                  <a:cubicBezTo>
                    <a:pt x="8503" y="4290"/>
                    <a:pt x="8545" y="4073"/>
                    <a:pt x="8383" y="4043"/>
                  </a:cubicBezTo>
                  <a:cubicBezTo>
                    <a:pt x="5262" y="3420"/>
                    <a:pt x="2574" y="2329"/>
                    <a:pt x="292" y="40"/>
                  </a:cubicBezTo>
                  <a:cubicBezTo>
                    <a:pt x="265" y="12"/>
                    <a:pt x="233" y="1"/>
                    <a:pt x="200"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b="1" kern="0">
                <a:solidFill>
                  <a:srgbClr val="DB833A"/>
                </a:solidFill>
                <a:latin typeface="Arial"/>
                <a:cs typeface="Arial"/>
                <a:sym typeface="Arial"/>
              </a:endParaRPr>
            </a:p>
          </p:txBody>
        </p:sp>
        <p:sp>
          <p:nvSpPr>
            <p:cNvPr id="2027" name="Google Shape;1987;p39">
              <a:extLst>
                <a:ext uri="{FF2B5EF4-FFF2-40B4-BE49-F238E27FC236}">
                  <a16:creationId xmlns:a16="http://schemas.microsoft.com/office/drawing/2014/main" id="{B4B7408A-CA9F-B89C-BEA4-4DFE3E20B329}"/>
                </a:ext>
              </a:extLst>
            </p:cNvPr>
            <p:cNvSpPr/>
            <p:nvPr/>
          </p:nvSpPr>
          <p:spPr>
            <a:xfrm>
              <a:off x="7183715" y="3712930"/>
              <a:ext cx="178615" cy="92329"/>
            </a:xfrm>
            <a:custGeom>
              <a:avLst/>
              <a:gdLst/>
              <a:ahLst/>
              <a:cxnLst/>
              <a:rect l="l" t="t" r="r" b="b"/>
              <a:pathLst>
                <a:path w="2985" h="1543" extrusionOk="0">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8" name="Google Shape;1988;p39">
              <a:extLst>
                <a:ext uri="{FF2B5EF4-FFF2-40B4-BE49-F238E27FC236}">
                  <a16:creationId xmlns:a16="http://schemas.microsoft.com/office/drawing/2014/main" id="{0E789FB2-D286-EE93-A086-D59655B067D4}"/>
                </a:ext>
              </a:extLst>
            </p:cNvPr>
            <p:cNvSpPr/>
            <p:nvPr/>
          </p:nvSpPr>
          <p:spPr>
            <a:xfrm>
              <a:off x="7551395" y="3781381"/>
              <a:ext cx="186334" cy="111776"/>
            </a:xfrm>
            <a:custGeom>
              <a:avLst/>
              <a:gdLst/>
              <a:ahLst/>
              <a:cxnLst/>
              <a:rect l="l" t="t" r="r" b="b"/>
              <a:pathLst>
                <a:path w="3114" h="1868" extrusionOk="0">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9" name="Google Shape;1989;p39">
              <a:extLst>
                <a:ext uri="{FF2B5EF4-FFF2-40B4-BE49-F238E27FC236}">
                  <a16:creationId xmlns:a16="http://schemas.microsoft.com/office/drawing/2014/main" id="{3EF5EA93-8CF4-4B9F-776D-024CF33D7314}"/>
                </a:ext>
              </a:extLst>
            </p:cNvPr>
            <p:cNvSpPr/>
            <p:nvPr/>
          </p:nvSpPr>
          <p:spPr>
            <a:xfrm rot="-1799961">
              <a:off x="7356151" y="3825112"/>
              <a:ext cx="114048" cy="54750"/>
            </a:xfrm>
            <a:custGeom>
              <a:avLst/>
              <a:gdLst/>
              <a:ahLst/>
              <a:cxnLst/>
              <a:rect l="l" t="t" r="r" b="b"/>
              <a:pathLst>
                <a:path w="1906" h="915" extrusionOk="0">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0" name="Google Shape;1990;p39">
              <a:extLst>
                <a:ext uri="{FF2B5EF4-FFF2-40B4-BE49-F238E27FC236}">
                  <a16:creationId xmlns:a16="http://schemas.microsoft.com/office/drawing/2014/main" id="{756F8F86-8E7E-1294-9117-C34A8BFFDA47}"/>
                </a:ext>
              </a:extLst>
            </p:cNvPr>
            <p:cNvSpPr/>
            <p:nvPr/>
          </p:nvSpPr>
          <p:spPr>
            <a:xfrm rot="568351" flipH="1">
              <a:off x="7217559" y="3598783"/>
              <a:ext cx="110928" cy="59317"/>
            </a:xfrm>
            <a:custGeom>
              <a:avLst/>
              <a:gdLst/>
              <a:ahLst/>
              <a:cxnLst/>
              <a:rect l="l" t="t" r="r" b="b"/>
              <a:pathLst>
                <a:path w="2287" h="1223" extrusionOk="0">
                  <a:moveTo>
                    <a:pt x="776" y="0"/>
                  </a:moveTo>
                  <a:cubicBezTo>
                    <a:pt x="526" y="0"/>
                    <a:pt x="310" y="70"/>
                    <a:pt x="200" y="236"/>
                  </a:cubicBezTo>
                  <a:cubicBezTo>
                    <a:pt x="1" y="534"/>
                    <a:pt x="1114" y="1223"/>
                    <a:pt x="1747" y="1223"/>
                  </a:cubicBezTo>
                  <a:cubicBezTo>
                    <a:pt x="1947" y="1223"/>
                    <a:pt x="2099" y="1154"/>
                    <a:pt x="2146" y="983"/>
                  </a:cubicBezTo>
                  <a:cubicBezTo>
                    <a:pt x="2286" y="467"/>
                    <a:pt x="1419" y="0"/>
                    <a:pt x="776" y="0"/>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1" name="Google Shape;1991;p39">
              <a:extLst>
                <a:ext uri="{FF2B5EF4-FFF2-40B4-BE49-F238E27FC236}">
                  <a16:creationId xmlns:a16="http://schemas.microsoft.com/office/drawing/2014/main" id="{CBB43B32-7D91-E6BD-8F77-849CD1C8701B}"/>
                </a:ext>
              </a:extLst>
            </p:cNvPr>
            <p:cNvSpPr/>
            <p:nvPr/>
          </p:nvSpPr>
          <p:spPr>
            <a:xfrm flipH="1">
              <a:off x="7634619" y="3690819"/>
              <a:ext cx="171505" cy="68579"/>
            </a:xfrm>
            <a:custGeom>
              <a:avLst/>
              <a:gdLst/>
              <a:ahLst/>
              <a:cxnLst/>
              <a:rect l="l" t="t" r="r" b="b"/>
              <a:pathLst>
                <a:path w="3536" h="1414" extrusionOk="0">
                  <a:moveTo>
                    <a:pt x="2647" y="1"/>
                  </a:moveTo>
                  <a:cubicBezTo>
                    <a:pt x="1698" y="1"/>
                    <a:pt x="1" y="660"/>
                    <a:pt x="373" y="1356"/>
                  </a:cubicBezTo>
                  <a:cubicBezTo>
                    <a:pt x="395" y="1396"/>
                    <a:pt x="468" y="1414"/>
                    <a:pt x="578" y="1414"/>
                  </a:cubicBezTo>
                  <a:cubicBezTo>
                    <a:pt x="1288" y="1414"/>
                    <a:pt x="3535" y="651"/>
                    <a:pt x="3210" y="175"/>
                  </a:cubicBezTo>
                  <a:cubicBezTo>
                    <a:pt x="3126" y="54"/>
                    <a:pt x="2917" y="1"/>
                    <a:pt x="2647" y="1"/>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2" name="Google Shape;1992;p39">
              <a:extLst>
                <a:ext uri="{FF2B5EF4-FFF2-40B4-BE49-F238E27FC236}">
                  <a16:creationId xmlns:a16="http://schemas.microsoft.com/office/drawing/2014/main" id="{441BFED6-9EB8-421D-D086-444AE425EC69}"/>
                </a:ext>
              </a:extLst>
            </p:cNvPr>
            <p:cNvSpPr/>
            <p:nvPr/>
          </p:nvSpPr>
          <p:spPr>
            <a:xfrm>
              <a:off x="6985800" y="3458000"/>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3" name="Google Shape;1993;p39">
              <a:extLst>
                <a:ext uri="{FF2B5EF4-FFF2-40B4-BE49-F238E27FC236}">
                  <a16:creationId xmlns:a16="http://schemas.microsoft.com/office/drawing/2014/main" id="{48AA4EC9-EAB9-D28A-BF34-114F416526ED}"/>
                </a:ext>
              </a:extLst>
            </p:cNvPr>
            <p:cNvSpPr/>
            <p:nvPr/>
          </p:nvSpPr>
          <p:spPr>
            <a:xfrm>
              <a:off x="7467700" y="3545125"/>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cxnSp>
          <p:nvCxnSpPr>
            <p:cNvPr id="2034" name="Google Shape;1994;p39">
              <a:extLst>
                <a:ext uri="{FF2B5EF4-FFF2-40B4-BE49-F238E27FC236}">
                  <a16:creationId xmlns:a16="http://schemas.microsoft.com/office/drawing/2014/main" id="{C44E0463-9C12-D409-C7BD-65120A8965AC}"/>
                </a:ext>
              </a:extLst>
            </p:cNvPr>
            <p:cNvCxnSpPr/>
            <p:nvPr/>
          </p:nvCxnSpPr>
          <p:spPr>
            <a:xfrm>
              <a:off x="7893100" y="3869325"/>
              <a:ext cx="96000" cy="19500"/>
            </a:xfrm>
            <a:prstGeom prst="straightConnector1">
              <a:avLst/>
            </a:prstGeom>
            <a:noFill/>
            <a:ln w="19050" cap="flat" cmpd="sng">
              <a:solidFill>
                <a:srgbClr val="00959C"/>
              </a:solidFill>
              <a:prstDash val="solid"/>
              <a:round/>
              <a:headEnd type="none" w="med" len="med"/>
              <a:tailEnd type="none" w="med" len="med"/>
            </a:ln>
          </p:spPr>
        </p:cxnSp>
      </p:grpSp>
      <mc:AlternateContent xmlns:mc="http://schemas.openxmlformats.org/markup-compatibility/2006" xmlns:a14="http://schemas.microsoft.com/office/drawing/2010/main">
        <mc:Choice Requires="a14">
          <p:sp>
            <p:nvSpPr>
              <p:cNvPr id="25" name="TextBox 24" descr="n89 zalo Cuong Bui">
                <a:extLst>
                  <a:ext uri="{FF2B5EF4-FFF2-40B4-BE49-F238E27FC236}">
                    <a16:creationId xmlns:a16="http://schemas.microsoft.com/office/drawing/2014/main" id="{60B6FFFB-5AD4-5079-182E-15B84BECCBB3}"/>
                  </a:ext>
                </a:extLst>
              </p:cNvPr>
              <p:cNvSpPr txBox="1"/>
              <p:nvPr/>
            </p:nvSpPr>
            <p:spPr>
              <a:xfrm>
                <a:off x="801770" y="2672684"/>
                <a:ext cx="8695878" cy="3354765"/>
              </a:xfrm>
              <a:prstGeom prst="rect">
                <a:avLst/>
              </a:prstGeom>
              <a:noFill/>
            </p:spPr>
            <p:txBody>
              <a:bodyPr wrap="square">
                <a:spAutoFit/>
              </a:bodyPr>
              <a:lstStyle/>
              <a:p>
                <a:pPr algn="just">
                  <a:spcBef>
                    <a:spcPts val="600"/>
                  </a:spcBef>
                </a:pPr>
                <a:r>
                  <a:rPr lang="en-US" sz="2400" b="1">
                    <a:solidFill>
                      <a:srgbClr val="FF0000"/>
                    </a:solidFill>
                    <a:effectLst/>
                    <a:latin typeface="Cambria" panose="02040503050406030204" pitchFamily="18" charset="0"/>
                    <a:ea typeface="Cambria" panose="02040503050406030204" pitchFamily="18" charset="0"/>
                  </a:rPr>
                  <a:t>b. Thế năng của một điện tích trong điện trường bất kì.</a:t>
                </a:r>
                <a:endParaRPr lang="vi-VN" sz="2400">
                  <a:solidFill>
                    <a:srgbClr val="FF0000"/>
                  </a:solidFill>
                  <a:effectLst/>
                  <a:latin typeface="Cambria" panose="02040503050406030204" pitchFamily="18" charset="0"/>
                  <a:ea typeface="Cambria" panose="02040503050406030204" pitchFamily="18" charset="0"/>
                </a:endParaRPr>
              </a:p>
              <a:p>
                <a:pPr marL="285750" indent="-285750" algn="just">
                  <a:spcBef>
                    <a:spcPts val="1200"/>
                  </a:spcBef>
                  <a:buFontTx/>
                  <a:buChar char="-"/>
                </a:pPr>
                <a:r>
                  <a:rPr lang="en-US" sz="2400">
                    <a:solidFill>
                      <a:srgbClr val="7030A0"/>
                    </a:solidFill>
                    <a:effectLst/>
                    <a:latin typeface="Cambria" panose="02040503050406030204" pitchFamily="18" charset="0"/>
                    <a:ea typeface="Cambria" panose="02040503050406030204" pitchFamily="18" charset="0"/>
                  </a:rPr>
                  <a:t>Số đo thế năng của điện tích q tại điểm M trong điện trường bằng công của lực điện trong dịch chuyển của điện tích q từ điểm M đến vô cực (mốc tính thế năng): </a:t>
                </a:r>
                <a14:m>
                  <m:oMath xmlns:m="http://schemas.openxmlformats.org/officeDocument/2006/math">
                    <m:sSub>
                      <m:sSubPr>
                        <m:ctrlPr>
                          <a:rPr lang="vi-VN" sz="2400" i="1">
                            <a:solidFill>
                              <a:srgbClr val="7030A0"/>
                            </a:solidFill>
                            <a:effectLst/>
                            <a:latin typeface="Cambria Math" panose="02040503050406030204" pitchFamily="18" charset="0"/>
                            <a:ea typeface="Times New Roman" panose="02020603050405020304" pitchFamily="18" charset="0"/>
                          </a:rPr>
                        </m:ctrlPr>
                      </m:sSubPr>
                      <m:e>
                        <m:r>
                          <a:rPr lang="en-US" sz="2400" i="1">
                            <a:solidFill>
                              <a:srgbClr val="7030A0"/>
                            </a:solidFill>
                            <a:effectLst/>
                            <a:latin typeface="Cambria Math" panose="02040503050406030204" pitchFamily="18" charset="0"/>
                            <a:ea typeface="Times New Roman" panose="02020603050405020304" pitchFamily="18" charset="0"/>
                          </a:rPr>
                          <m:t>𝑊</m:t>
                        </m:r>
                      </m:e>
                      <m:sub>
                        <m:r>
                          <a:rPr lang="en-US" sz="2400" i="1">
                            <a:solidFill>
                              <a:srgbClr val="7030A0"/>
                            </a:solidFill>
                            <a:effectLst/>
                            <a:latin typeface="Cambria Math" panose="02040503050406030204" pitchFamily="18" charset="0"/>
                            <a:ea typeface="Times New Roman" panose="02020603050405020304" pitchFamily="18" charset="0"/>
                          </a:rPr>
                          <m:t>𝑀</m:t>
                        </m:r>
                      </m:sub>
                    </m:sSub>
                    <m:r>
                      <a:rPr lang="en-US" sz="2400" i="1">
                        <a:solidFill>
                          <a:srgbClr val="7030A0"/>
                        </a:solidFill>
                        <a:effectLst/>
                        <a:latin typeface="Cambria Math" panose="02040503050406030204" pitchFamily="18" charset="0"/>
                        <a:ea typeface="Times New Roman" panose="02020603050405020304" pitchFamily="18" charset="0"/>
                      </a:rPr>
                      <m:t>=</m:t>
                    </m:r>
                    <m:sSub>
                      <m:sSubPr>
                        <m:ctrlPr>
                          <a:rPr lang="vi-VN" sz="2400" i="1">
                            <a:solidFill>
                              <a:srgbClr val="7030A0"/>
                            </a:solidFill>
                            <a:effectLst/>
                            <a:latin typeface="Cambria Math" panose="02040503050406030204" pitchFamily="18" charset="0"/>
                            <a:ea typeface="Times New Roman" panose="02020603050405020304" pitchFamily="18" charset="0"/>
                          </a:rPr>
                        </m:ctrlPr>
                      </m:sSubPr>
                      <m:e>
                        <m:r>
                          <a:rPr lang="en-US" sz="2400" i="1">
                            <a:solidFill>
                              <a:srgbClr val="7030A0"/>
                            </a:solidFill>
                            <a:effectLst/>
                            <a:latin typeface="Cambria Math" panose="02040503050406030204" pitchFamily="18" charset="0"/>
                            <a:ea typeface="Times New Roman" panose="02020603050405020304" pitchFamily="18" charset="0"/>
                          </a:rPr>
                          <m:t>𝐴</m:t>
                        </m:r>
                      </m:e>
                      <m:sub>
                        <m:r>
                          <a:rPr lang="en-US" sz="2400" i="1">
                            <a:solidFill>
                              <a:srgbClr val="7030A0"/>
                            </a:solidFill>
                            <a:effectLst/>
                            <a:latin typeface="Cambria Math" panose="02040503050406030204" pitchFamily="18" charset="0"/>
                            <a:ea typeface="Times New Roman" panose="02020603050405020304" pitchFamily="18" charset="0"/>
                          </a:rPr>
                          <m:t>𝑀</m:t>
                        </m:r>
                        <m:r>
                          <a:rPr lang="en-US" sz="2400" i="1">
                            <a:solidFill>
                              <a:srgbClr val="7030A0"/>
                            </a:solidFill>
                            <a:effectLst/>
                            <a:latin typeface="Cambria Math" panose="02040503050406030204" pitchFamily="18" charset="0"/>
                            <a:ea typeface="Times New Roman" panose="02020603050405020304" pitchFamily="18" charset="0"/>
                          </a:rPr>
                          <m:t>∞</m:t>
                        </m:r>
                      </m:sub>
                    </m:sSub>
                  </m:oMath>
                </a14:m>
                <a:r>
                  <a:rPr lang="en-US" sz="2400">
                    <a:solidFill>
                      <a:srgbClr val="7030A0"/>
                    </a:solidFill>
                    <a:effectLst/>
                    <a:latin typeface="Cambria" panose="02040503050406030204" pitchFamily="18" charset="0"/>
                    <a:ea typeface="Cambria" panose="02040503050406030204" pitchFamily="18" charset="0"/>
                  </a:rPr>
                  <a:t>.</a:t>
                </a:r>
                <a:endParaRPr lang="en-US" sz="2400">
                  <a:solidFill>
                    <a:srgbClr val="7030A0"/>
                  </a:solidFill>
                  <a:latin typeface="Cambria" panose="02040503050406030204" pitchFamily="18" charset="0"/>
                  <a:ea typeface="Cambria" panose="02040503050406030204" pitchFamily="18" charset="0"/>
                </a:endParaRPr>
              </a:p>
              <a:p>
                <a:pPr marL="285750" indent="-285750" algn="just">
                  <a:spcBef>
                    <a:spcPts val="600"/>
                  </a:spcBef>
                  <a:buFontTx/>
                  <a:buChar char="-"/>
                </a:pPr>
                <a:r>
                  <a:rPr lang="en-US" sz="2400">
                    <a:solidFill>
                      <a:srgbClr val="7030A0"/>
                    </a:solidFill>
                    <a:effectLst/>
                    <a:latin typeface="Cambria" panose="02040503050406030204" pitchFamily="18" charset="0"/>
                    <a:ea typeface="Cambria" panose="02040503050406030204" pitchFamily="18" charset="0"/>
                  </a:rPr>
                  <a:t>Vì độ lớn của lực điện tỉ lệ thuận với điện tích q nên thế năng tại điểm M cũng tỉ lệ với điện tích q: </a:t>
                </a:r>
                <a14:m>
                  <m:oMath xmlns:m="http://schemas.openxmlformats.org/officeDocument/2006/math">
                    <m:sSub>
                      <m:sSubPr>
                        <m:ctrlPr>
                          <a:rPr lang="vi-VN" sz="2400" i="1">
                            <a:solidFill>
                              <a:srgbClr val="7030A0"/>
                            </a:solidFill>
                            <a:effectLst/>
                            <a:latin typeface="Cambria Math" panose="02040503050406030204" pitchFamily="18" charset="0"/>
                            <a:ea typeface="Times New Roman" panose="02020603050405020304" pitchFamily="18" charset="0"/>
                          </a:rPr>
                        </m:ctrlPr>
                      </m:sSubPr>
                      <m:e>
                        <m:r>
                          <a:rPr lang="en-US" sz="2400" i="1">
                            <a:solidFill>
                              <a:srgbClr val="7030A0"/>
                            </a:solidFill>
                            <a:effectLst/>
                            <a:latin typeface="Cambria Math" panose="02040503050406030204" pitchFamily="18" charset="0"/>
                            <a:ea typeface="Times New Roman" panose="02020603050405020304" pitchFamily="18" charset="0"/>
                          </a:rPr>
                          <m:t>𝑊</m:t>
                        </m:r>
                      </m:e>
                      <m:sub>
                        <m:r>
                          <a:rPr lang="en-US" sz="2400" i="1">
                            <a:solidFill>
                              <a:srgbClr val="7030A0"/>
                            </a:solidFill>
                            <a:effectLst/>
                            <a:latin typeface="Cambria Math" panose="02040503050406030204" pitchFamily="18" charset="0"/>
                            <a:ea typeface="Times New Roman" panose="02020603050405020304" pitchFamily="18" charset="0"/>
                          </a:rPr>
                          <m:t>𝑀</m:t>
                        </m:r>
                      </m:sub>
                    </m:sSub>
                    <m:r>
                      <a:rPr lang="en-US" sz="2400" i="1">
                        <a:solidFill>
                          <a:srgbClr val="7030A0"/>
                        </a:solidFill>
                        <a:effectLst/>
                        <a:latin typeface="Cambria Math" panose="02040503050406030204" pitchFamily="18" charset="0"/>
                        <a:ea typeface="Times New Roman" panose="02020603050405020304" pitchFamily="18" charset="0"/>
                      </a:rPr>
                      <m:t>=</m:t>
                    </m:r>
                    <m:sSub>
                      <m:sSubPr>
                        <m:ctrlPr>
                          <a:rPr lang="vi-VN" sz="2400" i="1">
                            <a:solidFill>
                              <a:srgbClr val="7030A0"/>
                            </a:solidFill>
                            <a:effectLst/>
                            <a:latin typeface="Cambria Math" panose="02040503050406030204" pitchFamily="18" charset="0"/>
                            <a:ea typeface="Times New Roman" panose="02020603050405020304" pitchFamily="18" charset="0"/>
                          </a:rPr>
                        </m:ctrlPr>
                      </m:sSubPr>
                      <m:e>
                        <m:r>
                          <a:rPr lang="en-US" sz="2400" i="1">
                            <a:solidFill>
                              <a:srgbClr val="7030A0"/>
                            </a:solidFill>
                            <a:effectLst/>
                            <a:latin typeface="Cambria Math" panose="02040503050406030204" pitchFamily="18" charset="0"/>
                            <a:ea typeface="Times New Roman" panose="02020603050405020304" pitchFamily="18" charset="0"/>
                          </a:rPr>
                          <m:t>𝑉</m:t>
                        </m:r>
                      </m:e>
                      <m:sub>
                        <m:r>
                          <a:rPr lang="en-US" sz="2400" i="1">
                            <a:solidFill>
                              <a:srgbClr val="7030A0"/>
                            </a:solidFill>
                            <a:effectLst/>
                            <a:latin typeface="Cambria Math" panose="02040503050406030204" pitchFamily="18" charset="0"/>
                            <a:ea typeface="Times New Roman" panose="02020603050405020304" pitchFamily="18" charset="0"/>
                          </a:rPr>
                          <m:t>𝑀</m:t>
                        </m:r>
                      </m:sub>
                    </m:sSub>
                    <m:r>
                      <a:rPr lang="en-US" sz="2400" i="1">
                        <a:solidFill>
                          <a:srgbClr val="7030A0"/>
                        </a:solidFill>
                        <a:effectLst/>
                        <a:latin typeface="Cambria Math" panose="02040503050406030204" pitchFamily="18" charset="0"/>
                        <a:ea typeface="Times New Roman" panose="02020603050405020304" pitchFamily="18" charset="0"/>
                      </a:rPr>
                      <m:t>.</m:t>
                    </m:r>
                    <m:r>
                      <a:rPr lang="en-US" sz="2400" i="1">
                        <a:solidFill>
                          <a:srgbClr val="7030A0"/>
                        </a:solidFill>
                        <a:effectLst/>
                        <a:latin typeface="Cambria Math" panose="02040503050406030204" pitchFamily="18" charset="0"/>
                        <a:ea typeface="Times New Roman" panose="02020603050405020304" pitchFamily="18" charset="0"/>
                      </a:rPr>
                      <m:t>𝑞</m:t>
                    </m:r>
                  </m:oMath>
                </a14:m>
                <a:r>
                  <a:rPr lang="en-US" sz="2400">
                    <a:solidFill>
                      <a:srgbClr val="7030A0"/>
                    </a:solidFill>
                    <a:effectLst/>
                    <a:latin typeface="Cambria" panose="02040503050406030204" pitchFamily="18" charset="0"/>
                    <a:ea typeface="Cambria" panose="02040503050406030204" pitchFamily="18" charset="0"/>
                  </a:rPr>
                  <a:t>.</a:t>
                </a:r>
                <a:endParaRPr lang="vi-VN" sz="2400">
                  <a:solidFill>
                    <a:srgbClr val="7030A0"/>
                  </a:solidFill>
                  <a:effectLst/>
                  <a:latin typeface="Cambria" panose="02040503050406030204" pitchFamily="18" charset="0"/>
                  <a:ea typeface="Cambria" panose="02040503050406030204" pitchFamily="18" charset="0"/>
                </a:endParaRPr>
              </a:p>
              <a:p>
                <a:pPr algn="just">
                  <a:spcBef>
                    <a:spcPts val="600"/>
                  </a:spcBef>
                </a:pPr>
                <a:r>
                  <a:rPr lang="en-US" sz="2400">
                    <a:solidFill>
                      <a:srgbClr val="7030A0"/>
                    </a:solidFill>
                    <a:effectLst/>
                    <a:latin typeface="Cambria" panose="02040503050406030204" pitchFamily="18" charset="0"/>
                    <a:ea typeface="Cambria" panose="02040503050406030204" pitchFamily="18" charset="0"/>
                  </a:rPr>
                  <a:t>	+ Hệ số </a:t>
                </a:r>
                <a14:m>
                  <m:oMath xmlns:m="http://schemas.openxmlformats.org/officeDocument/2006/math">
                    <m:sSub>
                      <m:sSubPr>
                        <m:ctrlPr>
                          <a:rPr lang="vi-VN" sz="2400" i="1">
                            <a:solidFill>
                              <a:srgbClr val="7030A0"/>
                            </a:solidFill>
                            <a:effectLst/>
                            <a:latin typeface="Cambria Math" panose="02040503050406030204" pitchFamily="18" charset="0"/>
                            <a:ea typeface="Times New Roman" panose="02020603050405020304" pitchFamily="18" charset="0"/>
                          </a:rPr>
                        </m:ctrlPr>
                      </m:sSubPr>
                      <m:e>
                        <m:r>
                          <a:rPr lang="en-US" sz="2400" i="1">
                            <a:solidFill>
                              <a:srgbClr val="7030A0"/>
                            </a:solidFill>
                            <a:effectLst/>
                            <a:latin typeface="Cambria Math" panose="02040503050406030204" pitchFamily="18" charset="0"/>
                            <a:ea typeface="Times New Roman" panose="02020603050405020304" pitchFamily="18" charset="0"/>
                          </a:rPr>
                          <m:t>𝑉</m:t>
                        </m:r>
                      </m:e>
                      <m:sub>
                        <m:r>
                          <a:rPr lang="en-US" sz="2400" i="1">
                            <a:solidFill>
                              <a:srgbClr val="7030A0"/>
                            </a:solidFill>
                            <a:effectLst/>
                            <a:latin typeface="Cambria Math" panose="02040503050406030204" pitchFamily="18" charset="0"/>
                            <a:ea typeface="Times New Roman" panose="02020603050405020304" pitchFamily="18" charset="0"/>
                          </a:rPr>
                          <m:t>𝑀</m:t>
                        </m:r>
                      </m:sub>
                    </m:sSub>
                  </m:oMath>
                </a14:m>
                <a:r>
                  <a:rPr lang="en-US" sz="2400">
                    <a:solidFill>
                      <a:srgbClr val="7030A0"/>
                    </a:solidFill>
                    <a:effectLst/>
                    <a:latin typeface="Cambria" panose="02040503050406030204" pitchFamily="18" charset="0"/>
                    <a:ea typeface="Cambria" panose="02040503050406030204" pitchFamily="18" charset="0"/>
                  </a:rPr>
                  <a:t> không phụ thuộc vào điện tích q mà chỉ phụ thuộc vào điện trường và vị trí của điểm M.</a:t>
                </a:r>
                <a:endParaRPr lang="vi-VN" sz="2400">
                  <a:solidFill>
                    <a:srgbClr val="7030A0"/>
                  </a:solidFill>
                  <a:effectLst/>
                  <a:latin typeface="Cambria" panose="02040503050406030204" pitchFamily="18" charset="0"/>
                  <a:ea typeface="Cambria" panose="02040503050406030204" pitchFamily="18" charset="0"/>
                </a:endParaRPr>
              </a:p>
            </p:txBody>
          </p:sp>
        </mc:Choice>
        <mc:Fallback xmlns="">
          <p:sp>
            <p:nvSpPr>
              <p:cNvPr id="25" name="TextBox 24" descr="n89 zalo Cuong Bui">
                <a:extLst>
                  <a:ext uri="{FF2B5EF4-FFF2-40B4-BE49-F238E27FC236}">
                    <a16:creationId xmlns:a16="http://schemas.microsoft.com/office/drawing/2014/main" id="{60B6FFFB-5AD4-5079-182E-15B84BECCBB3}"/>
                  </a:ext>
                </a:extLst>
              </p:cNvPr>
              <p:cNvSpPr txBox="1">
                <a:spLocks noRot="1" noChangeAspect="1" noMove="1" noResize="1" noEditPoints="1" noAdjustHandles="1" noChangeArrowheads="1" noChangeShapeType="1" noTextEdit="1"/>
              </p:cNvSpPr>
              <p:nvPr/>
            </p:nvSpPr>
            <p:spPr>
              <a:xfrm>
                <a:off x="801770" y="2672684"/>
                <a:ext cx="8695878" cy="3354765"/>
              </a:xfrm>
              <a:prstGeom prst="rect">
                <a:avLst/>
              </a:prstGeom>
              <a:blipFill>
                <a:blip r:embed="rId3"/>
                <a:stretch>
                  <a:fillRect l="-1122" t="-1452" r="-1052" b="-3085"/>
                </a:stretch>
              </a:blipFill>
            </p:spPr>
            <p:txBody>
              <a:bodyPr/>
              <a:lstStyle/>
              <a:p>
                <a:r>
                  <a:rPr lang="en-US">
                    <a:noFill/>
                  </a:rPr>
                  <a:t> </a:t>
                </a:r>
              </a:p>
            </p:txBody>
          </p:sp>
        </mc:Fallback>
      </mc:AlternateContent>
    </p:spTree>
    <p:extLst>
      <p:ext uri="{BB962C8B-B14F-4D97-AF65-F5344CB8AC3E}">
        <p14:creationId xmlns:p14="http://schemas.microsoft.com/office/powerpoint/2010/main" val="3903319544"/>
      </p:ext>
    </p:extLst>
  </p:cSld>
  <p:clrMapOvr>
    <a:masterClrMapping/>
  </p:clrMapOvr>
  <p:transition spd="slow">
    <p:wheel spokes="1"/>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descr="n89 zalo Cuong Bui">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descr="n89 zalo Cuong Bui">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descr="n89 zalo Cuong Bui">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descr="n89 zalo Cuong Bui">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descr="n89 zalo Cuong Bui">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24" name="TextBox 23" descr="n89 zalo Cuong Bui">
            <a:extLst>
              <a:ext uri="{FF2B5EF4-FFF2-40B4-BE49-F238E27FC236}">
                <a16:creationId xmlns:a16="http://schemas.microsoft.com/office/drawing/2014/main" id="{4605F6AC-8356-4661-B6A4-309609CF4CCF}"/>
              </a:ext>
            </a:extLst>
          </p:cNvPr>
          <p:cNvSpPr txBox="1"/>
          <p:nvPr/>
        </p:nvSpPr>
        <p:spPr>
          <a:xfrm>
            <a:off x="1106008" y="3917710"/>
            <a:ext cx="9383697" cy="553998"/>
          </a:xfrm>
          <a:prstGeom prst="rect">
            <a:avLst/>
          </a:prstGeom>
          <a:noFill/>
        </p:spPr>
        <p:txBody>
          <a:bodyPr wrap="square" rtlCol="0">
            <a:spAutoFit/>
          </a:bodyPr>
          <a:lstStyle/>
          <a:p>
            <a:r>
              <a:rPr lang="en-US" sz="3000" b="1">
                <a:solidFill>
                  <a:schemeClr val="bg1">
                    <a:lumMod val="95000"/>
                  </a:schemeClr>
                </a:solidFill>
                <a:latin typeface="Cambria" panose="02040503050406030204" pitchFamily="18" charset="0"/>
              </a:rPr>
              <a:t>Câu hỏi 1: </a:t>
            </a:r>
            <a:r>
              <a:rPr lang="en-US" sz="3000">
                <a:solidFill>
                  <a:schemeClr val="bg1">
                    <a:lumMod val="95000"/>
                  </a:schemeClr>
                </a:solidFill>
                <a:latin typeface="Cambria" panose="02040503050406030204" pitchFamily="18" charset="0"/>
              </a:rPr>
              <a:t>Công của lực điện </a:t>
            </a:r>
            <a:r>
              <a:rPr lang="en-US" sz="3000" b="1">
                <a:solidFill>
                  <a:schemeClr val="bg1">
                    <a:lumMod val="95000"/>
                  </a:schemeClr>
                </a:solidFill>
                <a:latin typeface="Cambria" panose="02040503050406030204" pitchFamily="18" charset="0"/>
              </a:rPr>
              <a:t>không</a:t>
            </a:r>
            <a:r>
              <a:rPr lang="en-US" sz="3000">
                <a:solidFill>
                  <a:schemeClr val="bg1">
                    <a:lumMod val="95000"/>
                  </a:schemeClr>
                </a:solidFill>
                <a:latin typeface="Cambria" panose="02040503050406030204" pitchFamily="18" charset="0"/>
              </a:rPr>
              <a:t> phụ thuộc vào:</a:t>
            </a:r>
            <a:endParaRPr lang="vi-VN" sz="3000">
              <a:solidFill>
                <a:schemeClr val="bg1">
                  <a:lumMod val="95000"/>
                </a:schemeClr>
              </a:solidFill>
            </a:endParaRPr>
          </a:p>
        </p:txBody>
      </p:sp>
      <p:sp>
        <p:nvSpPr>
          <p:cNvPr id="15" name="bang a" descr="n89 zalo Cuong Bui">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16" name="bang c" descr="n89 zalo Cuong Bui">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25" name="dap an a" descr="n89 zalo Cuong Bui">
            <a:extLst>
              <a:ext uri="{FF2B5EF4-FFF2-40B4-BE49-F238E27FC236}">
                <a16:creationId xmlns:a16="http://schemas.microsoft.com/office/drawing/2014/main" id="{9897B1B9-EB78-41AF-AC33-1E8F7714B11F}"/>
              </a:ext>
            </a:extLst>
          </p:cNvPr>
          <p:cNvSpPr txBox="1"/>
          <p:nvPr/>
        </p:nvSpPr>
        <p:spPr>
          <a:xfrm>
            <a:off x="1106008" y="5197163"/>
            <a:ext cx="4650419" cy="430887"/>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200">
                <a:solidFill>
                  <a:srgbClr val="FFFF00"/>
                </a:solidFill>
                <a:latin typeface="Cambria" panose="02040503050406030204" pitchFamily="18" charset="0"/>
                <a:ea typeface="Tahoma" panose="020B0604030504040204" pitchFamily="34" charset="0"/>
                <a:cs typeface="Tahoma" panose="020B0604030504040204" pitchFamily="34" charset="0"/>
              </a:rPr>
              <a:t>A. </a:t>
            </a:r>
            <a:r>
              <a:rPr lang="en-US" sz="2200">
                <a:solidFill>
                  <a:srgbClr val="FFFF00"/>
                </a:solidFill>
                <a:latin typeface="Cambria" panose="02040503050406030204" pitchFamily="18" charset="0"/>
              </a:rPr>
              <a:t>hình dạng của đường đi.</a:t>
            </a:r>
            <a:endParaRPr lang="en-US" sz="2200">
              <a:solidFill>
                <a:srgbClr val="FFFF00"/>
              </a:solidFill>
              <a:latin typeface="Cambria" panose="02040503050406030204" pitchFamily="18" charset="0"/>
              <a:ea typeface="Tahoma" panose="020B0604030504040204" pitchFamily="34" charset="0"/>
              <a:cs typeface="Tahoma" panose="020B0604030504040204" pitchFamily="34" charset="0"/>
            </a:endParaRPr>
          </a:p>
        </p:txBody>
      </p:sp>
      <p:sp>
        <p:nvSpPr>
          <p:cNvPr id="27" name="dap an c" descr="n89 zalo Cuong Bui">
            <a:extLst>
              <a:ext uri="{FF2B5EF4-FFF2-40B4-BE49-F238E27FC236}">
                <a16:creationId xmlns:a16="http://schemas.microsoft.com/office/drawing/2014/main" id="{D96707EC-5A82-4050-B897-6DBAB63AC957}"/>
              </a:ext>
            </a:extLst>
          </p:cNvPr>
          <p:cNvSpPr txBox="1"/>
          <p:nvPr/>
        </p:nvSpPr>
        <p:spPr>
          <a:xfrm>
            <a:off x="1106008" y="6040687"/>
            <a:ext cx="4867409" cy="400110"/>
          </a:xfrm>
          <a:prstGeom prst="rect">
            <a:avLst/>
          </a:prstGeom>
          <a:noFill/>
        </p:spPr>
        <p:txBody>
          <a:bodyPr wrap="square" rtlCol="0">
            <a:spAutoFit/>
          </a:bodyPr>
          <a:lstStyle>
            <a:defPPr>
              <a:defRPr lang="en-US"/>
            </a:defPPr>
            <a:lvl1pPr marL="342900" indent="-342900">
              <a:buClr>
                <a:schemeClr val="bg1"/>
              </a:buClr>
              <a:buFont typeface="Wingdings" panose="05000000000000000000" pitchFamily="2" charset="2"/>
              <a:buChar char=""/>
              <a:defRPr sz="2200">
                <a:solidFill>
                  <a:srgbClr val="FFFF00"/>
                </a:solidFill>
                <a:ea typeface="Tahoma" panose="020B0604030504040204" pitchFamily="34" charset="0"/>
                <a:cs typeface="Tahoma" panose="020B0604030504040204" pitchFamily="34" charset="0"/>
              </a:defRPr>
            </a:lvl1pPr>
          </a:lstStyle>
          <a:p>
            <a:r>
              <a:rPr lang="en-US" sz="2000">
                <a:latin typeface="Cambria" panose="02040503050406030204" pitchFamily="18" charset="0"/>
              </a:rPr>
              <a:t>C. vị trí điểm đầu và điểm cuối đường đi</a:t>
            </a:r>
          </a:p>
        </p:txBody>
      </p:sp>
      <p:sp>
        <p:nvSpPr>
          <p:cNvPr id="31" name="bang b" descr="n89 zalo Cuong Bui">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32" name="bang d" descr="n89 zalo Cuong Bui">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33" name="dap an b" descr="n89 zalo Cuong Bui">
            <a:extLst>
              <a:ext uri="{FF2B5EF4-FFF2-40B4-BE49-F238E27FC236}">
                <a16:creationId xmlns:a16="http://schemas.microsoft.com/office/drawing/2014/main" id="{9B5DABB8-849A-4D2D-930C-9CA07BFC5BDE}"/>
              </a:ext>
            </a:extLst>
          </p:cNvPr>
          <p:cNvSpPr txBox="1"/>
          <p:nvPr/>
        </p:nvSpPr>
        <p:spPr>
          <a:xfrm>
            <a:off x="6435571" y="5197163"/>
            <a:ext cx="4650419" cy="430887"/>
          </a:xfrm>
          <a:prstGeom prst="rect">
            <a:avLst/>
          </a:prstGeom>
          <a:noFill/>
        </p:spPr>
        <p:txBody>
          <a:bodyPr wrap="square" rtlCol="0">
            <a:spAutoFit/>
          </a:bodyPr>
          <a:lstStyle>
            <a:defPPr>
              <a:defRPr lang="en-US"/>
            </a:defPPr>
            <a:lvl1pPr marL="342900" indent="-342900">
              <a:buClr>
                <a:schemeClr val="bg1"/>
              </a:buClr>
              <a:buFont typeface="Wingdings" panose="05000000000000000000" pitchFamily="2" charset="2"/>
              <a:buChar char=""/>
              <a:defRPr sz="2200">
                <a:solidFill>
                  <a:srgbClr val="FFFF00"/>
                </a:solidFill>
                <a:ea typeface="Tahoma" panose="020B0604030504040204" pitchFamily="34" charset="0"/>
                <a:cs typeface="Tahoma" panose="020B0604030504040204" pitchFamily="34" charset="0"/>
              </a:defRPr>
            </a:lvl1pPr>
          </a:lstStyle>
          <a:p>
            <a:r>
              <a:rPr lang="en-US">
                <a:latin typeface="Cambria" panose="02040503050406030204" pitchFamily="18" charset="0"/>
              </a:rPr>
              <a:t>B. cường độ của điện trường.</a:t>
            </a:r>
          </a:p>
        </p:txBody>
      </p:sp>
      <p:sp>
        <p:nvSpPr>
          <p:cNvPr id="34" name="dap an d" descr="n89 zalo Cuong Bui">
            <a:extLst>
              <a:ext uri="{FF2B5EF4-FFF2-40B4-BE49-F238E27FC236}">
                <a16:creationId xmlns:a16="http://schemas.microsoft.com/office/drawing/2014/main" id="{42A746A3-96B8-42A5-8EFA-A104DB6B2F69}"/>
              </a:ext>
            </a:extLst>
          </p:cNvPr>
          <p:cNvSpPr txBox="1"/>
          <p:nvPr/>
        </p:nvSpPr>
        <p:spPr>
          <a:xfrm>
            <a:off x="6435571" y="6060425"/>
            <a:ext cx="4650419" cy="430887"/>
          </a:xfrm>
          <a:prstGeom prst="rect">
            <a:avLst/>
          </a:prstGeom>
          <a:noFill/>
        </p:spPr>
        <p:txBody>
          <a:bodyPr wrap="square" rtlCol="0">
            <a:spAutoFit/>
          </a:bodyPr>
          <a:lstStyle>
            <a:defPPr>
              <a:defRPr lang="en-US"/>
            </a:defPPr>
            <a:lvl1pPr marL="342900" indent="-342900">
              <a:buClr>
                <a:schemeClr val="bg1"/>
              </a:buClr>
              <a:buFont typeface="Wingdings" panose="05000000000000000000" pitchFamily="2" charset="2"/>
              <a:buChar char=""/>
              <a:defRPr sz="2200">
                <a:solidFill>
                  <a:srgbClr val="FFFF00"/>
                </a:solidFill>
                <a:ea typeface="Tahoma" panose="020B0604030504040204" pitchFamily="34" charset="0"/>
                <a:cs typeface="Tahoma" panose="020B0604030504040204" pitchFamily="34" charset="0"/>
              </a:defRPr>
            </a:lvl1pPr>
          </a:lstStyle>
          <a:p>
            <a:r>
              <a:rPr lang="en-US">
                <a:latin typeface="Cambria" panose="02040503050406030204" pitchFamily="18" charset="0"/>
              </a:rPr>
              <a:t>D. độ lớn điện tích dịch chuyển.</a:t>
            </a:r>
          </a:p>
        </p:txBody>
      </p:sp>
      <p:pic>
        <p:nvPicPr>
          <p:cNvPr id="38" name="Question" descr="n89 zalo Cuong Bui">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descr="n89 zalo Cuong Bui">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descr="n89 zalo Cuong Bui">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descr="n89 zalo Cuong Bui">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757328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descr="n89 zalo Cuong Bui">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descr="n89 zalo Cuong Bui">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descr="n89 zalo Cuong Bui">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descr="n89 zalo Cuong Bui">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descr="n89 zalo Cuong Bui">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4" name="TextBox 23" descr="n89 zalo Cuong Bui">
            <a:extLst>
              <a:ext uri="{FF2B5EF4-FFF2-40B4-BE49-F238E27FC236}">
                <a16:creationId xmlns:a16="http://schemas.microsoft.com/office/drawing/2014/main" id="{4605F6AC-8356-4661-B6A4-309609CF4CCF}"/>
              </a:ext>
            </a:extLst>
          </p:cNvPr>
          <p:cNvSpPr txBox="1"/>
          <p:nvPr/>
        </p:nvSpPr>
        <p:spPr>
          <a:xfrm>
            <a:off x="1106008" y="4001264"/>
            <a:ext cx="10184292" cy="492443"/>
          </a:xfrm>
          <a:prstGeom prst="rect">
            <a:avLst/>
          </a:prstGeom>
          <a:noFill/>
        </p:spPr>
        <p:txBody>
          <a:bodyPr wrap="square" rtlCol="0">
            <a:spAutoFit/>
          </a:bodyPr>
          <a:lstStyle/>
          <a:p>
            <a:pPr>
              <a:defRPr/>
            </a:pPr>
            <a:r>
              <a:rPr kumimoji="0" lang="en-US" sz="2600" b="1" i="0" u="none" strike="noStrike" kern="1200" cap="none" spc="0" normalizeH="0" baseline="0" noProof="0">
                <a:ln>
                  <a:noFill/>
                </a:ln>
                <a:solidFill>
                  <a:schemeClr val="bg1">
                    <a:lumMod val="95000"/>
                  </a:schemeClr>
                </a:solidFill>
                <a:effectLst/>
                <a:uLnTx/>
                <a:uFillTx/>
                <a:latin typeface="Cambria" panose="02040503050406030204" pitchFamily="18" charset="0"/>
              </a:rPr>
              <a:t>Câu hỏi 2: </a:t>
            </a:r>
            <a:r>
              <a:rPr lang="en-US" sz="2600">
                <a:solidFill>
                  <a:schemeClr val="bg1">
                    <a:lumMod val="95000"/>
                  </a:schemeClr>
                </a:solidFill>
                <a:latin typeface="Cambria" panose="02040503050406030204" pitchFamily="18" charset="0"/>
              </a:rPr>
              <a:t>Thế năng của điện tích trong điện trường đặc trưng cho</a:t>
            </a:r>
            <a:endParaRPr lang="vi-VN" sz="2600">
              <a:solidFill>
                <a:schemeClr val="bg1">
                  <a:lumMod val="95000"/>
                </a:schemeClr>
              </a:solidFill>
            </a:endParaRPr>
          </a:p>
        </p:txBody>
      </p:sp>
      <p:sp>
        <p:nvSpPr>
          <p:cNvPr id="15" name="bang b" descr="n89 zalo Cuong Bui">
            <a:extLst>
              <a:ext uri="{FF2B5EF4-FFF2-40B4-BE49-F238E27FC236}">
                <a16:creationId xmlns:a16="http://schemas.microsoft.com/office/drawing/2014/main" id="{D0E6AFB4-275F-4728-9A13-27E00F9EA3A2}"/>
              </a:ext>
            </a:extLst>
          </p:cNvPr>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6" name="bang c" descr="n89 zalo Cuong Bui">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5" name="cau hoi b" descr="n89 zalo Cuong Bui">
            <a:extLst>
              <a:ext uri="{FF2B5EF4-FFF2-40B4-BE49-F238E27FC236}">
                <a16:creationId xmlns:a16="http://schemas.microsoft.com/office/drawing/2014/main" id="{9897B1B9-EB78-41AF-AC33-1E8F7714B11F}"/>
              </a:ext>
            </a:extLst>
          </p:cNvPr>
          <p:cNvSpPr txBox="1"/>
          <p:nvPr/>
        </p:nvSpPr>
        <p:spPr>
          <a:xfrm>
            <a:off x="6435571" y="5202784"/>
            <a:ext cx="4950097" cy="400110"/>
          </a:xfrm>
          <a:prstGeom prst="rect">
            <a:avLst/>
          </a:prstGeom>
          <a:noFill/>
        </p:spPr>
        <p:txBody>
          <a:bodyPr wrap="square" rtlCol="0">
            <a:spAutoFit/>
          </a:bodyPr>
          <a:lstStyle>
            <a:defPPr>
              <a:defRPr lang="en-US"/>
            </a:defPPr>
            <a:lvl1pPr marL="342900" lvl="0" indent="-342900">
              <a:buClr>
                <a:schemeClr val="bg1"/>
              </a:buClr>
              <a:buFont typeface="Wingdings" panose="05000000000000000000" pitchFamily="2" charset="2"/>
              <a:buChar char="w"/>
              <a:defRPr kumimoji="0" sz="2000" b="0" i="0" u="none" strike="noStrike" cap="none" spc="0" normalizeH="0" baseline="0">
                <a:ln>
                  <a:noFill/>
                </a:ln>
                <a:solidFill>
                  <a:srgbClr val="FFFF00"/>
                </a:solidFill>
                <a:effectLst/>
                <a:uLnTx/>
                <a:uFillTx/>
                <a:latin typeface="Calibri" panose="020F0502020204030204"/>
                <a:ea typeface="Tahoma" panose="020B0604030504040204" pitchFamily="34" charset="0"/>
                <a:cs typeface="Tahoma" panose="020B0604030504040204" pitchFamily="34" charset="0"/>
              </a:defRPr>
            </a:lvl1pPr>
          </a:lstStyle>
          <a:p>
            <a:r>
              <a:rPr lang="en-US">
                <a:latin typeface="Cambria" panose="02040503050406030204" pitchFamily="18" charset="0"/>
              </a:rPr>
              <a:t>B. khả năng sinh công của điện trường.</a:t>
            </a:r>
          </a:p>
        </p:txBody>
      </p:sp>
      <p:sp>
        <p:nvSpPr>
          <p:cNvPr id="27" name="cau hoi c" descr="n89 zalo Cuong Bui">
            <a:extLst>
              <a:ext uri="{FF2B5EF4-FFF2-40B4-BE49-F238E27FC236}">
                <a16:creationId xmlns:a16="http://schemas.microsoft.com/office/drawing/2014/main" id="{D96707EC-5A82-4050-B897-6DBAB63AC957}"/>
              </a:ext>
            </a:extLst>
          </p:cNvPr>
          <p:cNvSpPr txBox="1"/>
          <p:nvPr/>
        </p:nvSpPr>
        <p:spPr>
          <a:xfrm>
            <a:off x="990601" y="6060425"/>
            <a:ext cx="5065504" cy="384721"/>
          </a:xfrm>
          <a:prstGeom prst="rect">
            <a:avLst/>
          </a:prstGeom>
          <a:noFill/>
        </p:spPr>
        <p:txBody>
          <a:bodyPr wrap="square" rtlCol="0">
            <a:spAutoFit/>
          </a:bodyPr>
          <a:lstStyle>
            <a:defPPr>
              <a:defRPr lang="en-US"/>
            </a:defPPr>
            <a:lvl1pPr marL="342900" lvl="0" indent="-342900">
              <a:buClr>
                <a:schemeClr val="bg1"/>
              </a:buClr>
              <a:buFont typeface="Wingdings" panose="05000000000000000000" pitchFamily="2" charset="2"/>
              <a:buChar char="w"/>
              <a:defRPr kumimoji="0" sz="2000" b="0" i="0" u="none" strike="noStrike" cap="none" spc="0" normalizeH="0" baseline="0">
                <a:ln>
                  <a:noFill/>
                </a:ln>
                <a:solidFill>
                  <a:srgbClr val="FFFF00"/>
                </a:solidFill>
                <a:effectLst/>
                <a:uLnTx/>
                <a:uFillTx/>
                <a:latin typeface="Calibri" panose="020F0502020204030204"/>
                <a:ea typeface="Tahoma" panose="020B0604030504040204" pitchFamily="34" charset="0"/>
                <a:cs typeface="Tahoma" panose="020B0604030504040204" pitchFamily="34" charset="0"/>
              </a:defRPr>
            </a:lvl1pPr>
          </a:lstStyle>
          <a:p>
            <a:r>
              <a:rPr lang="en-US" sz="1900">
                <a:latin typeface="Cambria" panose="02040503050406030204" pitchFamily="18" charset="0"/>
              </a:rPr>
              <a:t>C. phương chiều của cường độ điện trường.</a:t>
            </a:r>
          </a:p>
        </p:txBody>
      </p:sp>
      <p:sp>
        <p:nvSpPr>
          <p:cNvPr id="31" name="bang a" descr="n89 zalo Cuong Bui">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2" name="bang d" descr="n89 zalo Cuong Bui">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3" name="cau hoi a" descr="n89 zalo Cuong Bui">
            <a:extLst>
              <a:ext uri="{FF2B5EF4-FFF2-40B4-BE49-F238E27FC236}">
                <a16:creationId xmlns:a16="http://schemas.microsoft.com/office/drawing/2014/main" id="{9B5DABB8-849A-4D2D-930C-9CA07BFC5BDE}"/>
              </a:ext>
            </a:extLst>
          </p:cNvPr>
          <p:cNvSpPr txBox="1"/>
          <p:nvPr/>
        </p:nvSpPr>
        <p:spPr>
          <a:xfrm>
            <a:off x="1106008" y="5197162"/>
            <a:ext cx="4650419" cy="400110"/>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000" b="0" i="0" u="none" strike="noStrike" kern="1200" cap="none" spc="0" normalizeH="0" baseline="0" noProof="0">
                <a:ln>
                  <a:noFill/>
                </a:ln>
                <a:solidFill>
                  <a:srgbClr val="FFFF00"/>
                </a:solidFill>
                <a:effectLst/>
                <a:uLnTx/>
                <a:uFillTx/>
                <a:latin typeface="Cambria" panose="02040503050406030204" pitchFamily="18" charset="0"/>
                <a:ea typeface="Tahoma" panose="020B0604030504040204" pitchFamily="34" charset="0"/>
                <a:cs typeface="Tahoma" panose="020B0604030504040204" pitchFamily="34" charset="0"/>
              </a:rPr>
              <a:t>A. </a:t>
            </a:r>
            <a:r>
              <a:rPr lang="en-US">
                <a:solidFill>
                  <a:srgbClr val="FFFF00"/>
                </a:solidFill>
                <a:latin typeface="Cambria" panose="02040503050406030204" pitchFamily="18" charset="0"/>
              </a:rPr>
              <a:t>khả năng tác dụng lực của điện trường.</a:t>
            </a:r>
            <a:endParaRPr kumimoji="0" lang="en-US" sz="2000" b="0" i="0" u="none" strike="noStrike" kern="1200" cap="none" spc="0" normalizeH="0" baseline="0" noProof="0">
              <a:ln>
                <a:noFill/>
              </a:ln>
              <a:solidFill>
                <a:srgbClr val="FFFF00"/>
              </a:solidFill>
              <a:effectLst/>
              <a:uLnTx/>
              <a:uFillTx/>
              <a:latin typeface="Cambria" panose="02040503050406030204" pitchFamily="18" charset="0"/>
              <a:ea typeface="Tahoma" panose="020B0604030504040204" pitchFamily="34" charset="0"/>
              <a:cs typeface="Tahoma" panose="020B0604030504040204" pitchFamily="34" charset="0"/>
            </a:endParaRPr>
          </a:p>
        </p:txBody>
      </p:sp>
      <p:sp>
        <p:nvSpPr>
          <p:cNvPr id="34" name="cau hoi d" descr="n89 zalo Cuong Bui">
            <a:extLst>
              <a:ext uri="{FF2B5EF4-FFF2-40B4-BE49-F238E27FC236}">
                <a16:creationId xmlns:a16="http://schemas.microsoft.com/office/drawing/2014/main" id="{42A746A3-96B8-42A5-8EFA-A104DB6B2F69}"/>
              </a:ext>
            </a:extLst>
          </p:cNvPr>
          <p:cNvSpPr txBox="1"/>
          <p:nvPr/>
        </p:nvSpPr>
        <p:spPr>
          <a:xfrm>
            <a:off x="6435571" y="6060425"/>
            <a:ext cx="4950097" cy="384721"/>
          </a:xfrm>
          <a:prstGeom prst="rect">
            <a:avLst/>
          </a:prstGeom>
          <a:noFill/>
        </p:spPr>
        <p:txBody>
          <a:bodyPr wrap="square" rtlCol="0">
            <a:spAutoFit/>
          </a:bodyPr>
          <a:lstStyle>
            <a:defPPr>
              <a:defRPr lang="en-US"/>
            </a:defPPr>
            <a:lvl1pPr marL="342900" lvl="0" indent="-342900">
              <a:buClr>
                <a:schemeClr val="bg1"/>
              </a:buClr>
              <a:buFont typeface="Wingdings" panose="05000000000000000000" pitchFamily="2" charset="2"/>
              <a:buChar char="w"/>
              <a:defRPr kumimoji="0" sz="2000" b="0" i="0" u="none" strike="noStrike" cap="none" spc="0" normalizeH="0" baseline="0">
                <a:ln>
                  <a:noFill/>
                </a:ln>
                <a:solidFill>
                  <a:srgbClr val="FFFF00"/>
                </a:solidFill>
                <a:effectLst/>
                <a:uLnTx/>
                <a:uFillTx/>
                <a:latin typeface="Calibri" panose="020F0502020204030204"/>
                <a:ea typeface="Tahoma" panose="020B0604030504040204" pitchFamily="34" charset="0"/>
                <a:cs typeface="Tahoma" panose="020B0604030504040204" pitchFamily="34" charset="0"/>
              </a:defRPr>
            </a:lvl1pPr>
          </a:lstStyle>
          <a:p>
            <a:r>
              <a:rPr lang="en-US" sz="1900">
                <a:latin typeface="Cambria" panose="02040503050406030204" pitchFamily="18" charset="0"/>
              </a:rPr>
              <a:t>D. độ rộng của không gian có điện trường.</a:t>
            </a:r>
          </a:p>
        </p:txBody>
      </p:sp>
      <p:pic>
        <p:nvPicPr>
          <p:cNvPr id="38" name="Question" descr="n89 zalo Cuong Bui">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descr="n89 zalo Cuong Bui">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descr="n89 zalo Cuong Bui">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descr="n89 zalo Cuong Bui">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
        <p:nvSpPr>
          <p:cNvPr id="3" name="TextBox 2">
            <a:extLst>
              <a:ext uri="{FF2B5EF4-FFF2-40B4-BE49-F238E27FC236}">
                <a16:creationId xmlns:a16="http://schemas.microsoft.com/office/drawing/2014/main" id="{26F8E3A9-0825-E7D1-5EB8-DC732EA6F1DF}"/>
              </a:ext>
            </a:extLst>
          </p:cNvPr>
          <p:cNvSpPr txBox="1"/>
          <p:nvPr/>
        </p:nvSpPr>
        <p:spPr>
          <a:xfrm>
            <a:off x="249867" y="89688"/>
            <a:ext cx="6362700" cy="646331"/>
          </a:xfrm>
          <a:prstGeom prst="rect">
            <a:avLst/>
          </a:prstGeom>
          <a:noFill/>
        </p:spPr>
        <p:txBody>
          <a:bodyPr wrap="square">
            <a:spAutoFit/>
          </a:bodyPr>
          <a:lstStyle/>
          <a:p>
            <a:r>
              <a:rPr lang="en-US"/>
              <a:t>Tài liệu được chia sẻ bởi Website VnTeach.Com</a:t>
            </a:r>
          </a:p>
          <a:p>
            <a:r>
              <a:rPr lang="en-US"/>
              <a:t>https://www.vnteach.com</a:t>
            </a:r>
          </a:p>
        </p:txBody>
      </p:sp>
    </p:spTree>
    <p:extLst>
      <p:ext uri="{BB962C8B-B14F-4D97-AF65-F5344CB8AC3E}">
        <p14:creationId xmlns:p14="http://schemas.microsoft.com/office/powerpoint/2010/main" val="3170706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descr="n89 zalo Cuong Bui">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descr="n89 zalo Cuong Bui">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descr="n89 zalo Cuong Bui">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descr="n89 zalo Cuong Bui">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descr="n89 zalo Cuong Bui">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4" name="TextBox 23" descr="n89 zalo Cuong Bui">
            <a:extLst>
              <a:ext uri="{FF2B5EF4-FFF2-40B4-BE49-F238E27FC236}">
                <a16:creationId xmlns:a16="http://schemas.microsoft.com/office/drawing/2014/main" id="{4605F6AC-8356-4661-B6A4-309609CF4CCF}"/>
              </a:ext>
            </a:extLst>
          </p:cNvPr>
          <p:cNvSpPr txBox="1"/>
          <p:nvPr/>
        </p:nvSpPr>
        <p:spPr>
          <a:xfrm>
            <a:off x="1062855" y="3742947"/>
            <a:ext cx="9383697" cy="954107"/>
          </a:xfrm>
          <a:prstGeom prst="rect">
            <a:avLst/>
          </a:prstGeom>
          <a:noFill/>
        </p:spPr>
        <p:txBody>
          <a:bodyPr wrap="square" rtlCol="0">
            <a:spAutoFit/>
          </a:bodyPr>
          <a:lstStyle/>
          <a:p>
            <a:pPr lvl="0" algn="just">
              <a:defRPr/>
            </a:pPr>
            <a:r>
              <a:rPr kumimoji="0" lang="en-US" sz="2800" b="1" i="0" u="none" strike="noStrike" kern="1200" cap="none" spc="0" normalizeH="0" baseline="0" noProof="0">
                <a:ln>
                  <a:noFill/>
                </a:ln>
                <a:solidFill>
                  <a:schemeClr val="bg1"/>
                </a:solidFill>
                <a:effectLst/>
                <a:uLnTx/>
                <a:uFillTx/>
                <a:latin typeface="Cambria" panose="02040503050406030204" pitchFamily="18" charset="0"/>
              </a:rPr>
              <a:t>Câu hỏi 3: </a:t>
            </a:r>
            <a:r>
              <a:rPr lang="en-US" sz="2800">
                <a:solidFill>
                  <a:schemeClr val="bg1"/>
                </a:solidFill>
                <a:latin typeface="Cambria" panose="02040503050406030204" pitchFamily="18" charset="0"/>
              </a:rPr>
              <a:t>Công của lực điện trường tác dụng lên một điện tích chuyển động từ M đến N sẽ</a:t>
            </a:r>
            <a:endParaRPr kumimoji="0" lang="en-US" sz="2800" b="0" i="0" u="none" strike="noStrike" kern="1200" cap="none" spc="0" normalizeH="0" baseline="0" noProof="0">
              <a:ln>
                <a:noFill/>
              </a:ln>
              <a:solidFill>
                <a:schemeClr val="bg1"/>
              </a:solidFill>
              <a:effectLst/>
              <a:uLnTx/>
              <a:uFillTx/>
              <a:latin typeface="Cambria" panose="02040503050406030204" pitchFamily="18" charset="0"/>
            </a:endParaRPr>
          </a:p>
        </p:txBody>
      </p:sp>
      <p:sp>
        <p:nvSpPr>
          <p:cNvPr id="15" name="bang c" descr="n89 zalo Cuong Bui">
            <a:extLst>
              <a:ext uri="{FF2B5EF4-FFF2-40B4-BE49-F238E27FC236}">
                <a16:creationId xmlns:a16="http://schemas.microsoft.com/office/drawing/2014/main" id="{D0E6AFB4-275F-4728-9A13-27E00F9EA3A2}"/>
              </a:ext>
            </a:extLst>
          </p:cNvPr>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6" name="bang b" descr="n89 zalo Cuong Bui">
            <a:extLst>
              <a:ext uri="{FF2B5EF4-FFF2-40B4-BE49-F238E27FC236}">
                <a16:creationId xmlns:a16="http://schemas.microsoft.com/office/drawing/2014/main" id="{CA2E0476-BE10-4768-BE1B-A9C0072703C2}"/>
              </a:ext>
            </a:extLst>
          </p:cNvPr>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5" name="cau hoi c" descr="n89 zalo Cuong Bui">
            <a:extLst>
              <a:ext uri="{FF2B5EF4-FFF2-40B4-BE49-F238E27FC236}">
                <a16:creationId xmlns:a16="http://schemas.microsoft.com/office/drawing/2014/main" id="{9897B1B9-EB78-41AF-AC33-1E8F7714B11F}"/>
              </a:ext>
            </a:extLst>
          </p:cNvPr>
          <p:cNvSpPr txBox="1"/>
          <p:nvPr/>
        </p:nvSpPr>
        <p:spPr>
          <a:xfrm>
            <a:off x="1104285" y="6063493"/>
            <a:ext cx="4950097" cy="400110"/>
          </a:xfrm>
          <a:prstGeom prst="rect">
            <a:avLst/>
          </a:prstGeom>
          <a:noFill/>
        </p:spPr>
        <p:txBody>
          <a:bodyPr wrap="square" rtlCol="0">
            <a:spAutoFit/>
          </a:bodyPr>
          <a:lstStyle>
            <a:defPPr>
              <a:defRPr lang="en-US"/>
            </a:defPPr>
            <a:lvl1pPr marL="342900" lvl="0" indent="-342900">
              <a:buClr>
                <a:schemeClr val="bg1"/>
              </a:buClr>
              <a:buFont typeface="Wingdings" panose="05000000000000000000" pitchFamily="2" charset="2"/>
              <a:buChar char="w"/>
              <a:defRPr kumimoji="0" sz="2000" b="0" i="0" u="none" strike="noStrike" cap="none" spc="0" normalizeH="0" baseline="0">
                <a:ln>
                  <a:noFill/>
                </a:ln>
                <a:solidFill>
                  <a:srgbClr val="FFFF00"/>
                </a:solidFill>
                <a:effectLst/>
                <a:uLnTx/>
                <a:uFillTx/>
                <a:latin typeface="Calibri" panose="020F0502020204030204"/>
                <a:ea typeface="Tahoma" panose="020B0604030504040204" pitchFamily="34" charset="0"/>
                <a:cs typeface="Tahoma" panose="020B0604030504040204" pitchFamily="34" charset="0"/>
              </a:defRPr>
            </a:lvl1pPr>
          </a:lstStyle>
          <a:p>
            <a:r>
              <a:rPr lang="en-US">
                <a:latin typeface="Cambria" panose="02040503050406030204" pitchFamily="18" charset="0"/>
              </a:rPr>
              <a:t>C. phụ thuộc vào vị trí các điểm M và N.</a:t>
            </a:r>
          </a:p>
        </p:txBody>
      </p:sp>
      <p:sp>
        <p:nvSpPr>
          <p:cNvPr id="27" name="cau hoi b" descr="n89 zalo Cuong Bui">
            <a:extLst>
              <a:ext uri="{FF2B5EF4-FFF2-40B4-BE49-F238E27FC236}">
                <a16:creationId xmlns:a16="http://schemas.microsoft.com/office/drawing/2014/main" id="{D96707EC-5A82-4050-B897-6DBAB63AC957}"/>
              </a:ext>
            </a:extLst>
          </p:cNvPr>
          <p:cNvSpPr txBox="1"/>
          <p:nvPr/>
        </p:nvSpPr>
        <p:spPr>
          <a:xfrm>
            <a:off x="6435571" y="5197162"/>
            <a:ext cx="4650419" cy="400110"/>
          </a:xfrm>
          <a:prstGeom prst="rect">
            <a:avLst/>
          </a:prstGeom>
          <a:noFill/>
        </p:spPr>
        <p:txBody>
          <a:bodyPr wrap="square" rtlCol="0">
            <a:spAutoFit/>
          </a:bodyPr>
          <a:lstStyle>
            <a:defPPr>
              <a:defRPr lang="en-US"/>
            </a:defPPr>
            <a:lvl1pPr marL="342900" lvl="0" indent="-342900">
              <a:buClr>
                <a:schemeClr val="bg1"/>
              </a:buClr>
              <a:buFont typeface="Wingdings" panose="05000000000000000000" pitchFamily="2" charset="2"/>
              <a:buChar char="w"/>
              <a:defRPr kumimoji="0" sz="2000" b="0" i="0" u="none" strike="noStrike" cap="none" spc="0" normalizeH="0" baseline="0">
                <a:ln>
                  <a:noFill/>
                </a:ln>
                <a:solidFill>
                  <a:srgbClr val="FFFF00"/>
                </a:solidFill>
                <a:effectLst/>
                <a:uLnTx/>
                <a:uFillTx/>
                <a:latin typeface="Calibri" panose="020F0502020204030204"/>
                <a:ea typeface="Tahoma" panose="020B0604030504040204" pitchFamily="34" charset="0"/>
                <a:cs typeface="Tahoma" panose="020B0604030504040204" pitchFamily="34" charset="0"/>
              </a:defRPr>
            </a:lvl1pPr>
          </a:lstStyle>
          <a:p>
            <a:r>
              <a:rPr lang="en-US">
                <a:latin typeface="Cambria" panose="02040503050406030204" pitchFamily="18" charset="0"/>
              </a:rPr>
              <a:t>B. phụ thuộc vào dạng quỹ đạo</a:t>
            </a:r>
          </a:p>
        </p:txBody>
      </p:sp>
      <p:sp>
        <p:nvSpPr>
          <p:cNvPr id="31" name="bang a" descr="n89 zalo Cuong Bui">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2" name="bang d" descr="n89 zalo Cuong Bui">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3" name="cau hoi a" descr="n89 zalo Cuong Bui">
            <a:extLst>
              <a:ext uri="{FF2B5EF4-FFF2-40B4-BE49-F238E27FC236}">
                <a16:creationId xmlns:a16="http://schemas.microsoft.com/office/drawing/2014/main" id="{9B5DABB8-849A-4D2D-930C-9CA07BFC5BDE}"/>
              </a:ext>
            </a:extLst>
          </p:cNvPr>
          <p:cNvSpPr txBox="1"/>
          <p:nvPr/>
        </p:nvSpPr>
        <p:spPr>
          <a:xfrm>
            <a:off x="1106008" y="5197162"/>
            <a:ext cx="4948374" cy="400110"/>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000" b="0" i="0" u="none" strike="noStrike" kern="1200" cap="none" spc="0" normalizeH="0" baseline="0" noProof="0">
                <a:ln>
                  <a:noFill/>
                </a:ln>
                <a:solidFill>
                  <a:srgbClr val="FFFF00"/>
                </a:solidFill>
                <a:effectLst/>
                <a:uLnTx/>
                <a:uFillTx/>
                <a:latin typeface="Cambria" panose="02040503050406030204" pitchFamily="18" charset="0"/>
                <a:ea typeface="Tahoma" panose="020B0604030504040204" pitchFamily="34" charset="0"/>
                <a:cs typeface="Tahoma" panose="020B0604030504040204" pitchFamily="34" charset="0"/>
              </a:rPr>
              <a:t>A. </a:t>
            </a:r>
            <a:r>
              <a:rPr lang="en-US" sz="2000">
                <a:solidFill>
                  <a:srgbClr val="FFFF00"/>
                </a:solidFill>
                <a:latin typeface="Cambria" panose="02040503050406030204" pitchFamily="18" charset="0"/>
              </a:rPr>
              <a:t>càng lớn nếu đoạn đường đi càng lớn.</a:t>
            </a:r>
            <a:endParaRPr kumimoji="0" lang="en-US" sz="2000" b="0" i="0" u="none" strike="noStrike" kern="1200" cap="none" spc="0" normalizeH="0" baseline="0" noProof="0">
              <a:ln>
                <a:noFill/>
              </a:ln>
              <a:solidFill>
                <a:srgbClr val="FFFF00"/>
              </a:solidFill>
              <a:effectLst/>
              <a:uLnTx/>
              <a:uFillTx/>
              <a:latin typeface="Cambria" panose="02040503050406030204" pitchFamily="18" charset="0"/>
              <a:ea typeface="Tahoma" panose="020B0604030504040204" pitchFamily="34" charset="0"/>
              <a:cs typeface="Tahoma" panose="020B0604030504040204" pitchFamily="34" charset="0"/>
            </a:endParaRPr>
          </a:p>
        </p:txBody>
      </p:sp>
      <p:sp>
        <p:nvSpPr>
          <p:cNvPr id="34" name="cau hoi d" descr="n89 zalo Cuong Bui">
            <a:extLst>
              <a:ext uri="{FF2B5EF4-FFF2-40B4-BE49-F238E27FC236}">
                <a16:creationId xmlns:a16="http://schemas.microsoft.com/office/drawing/2014/main" id="{42A746A3-96B8-42A5-8EFA-A104DB6B2F69}"/>
              </a:ext>
            </a:extLst>
          </p:cNvPr>
          <p:cNvSpPr txBox="1"/>
          <p:nvPr/>
        </p:nvSpPr>
        <p:spPr>
          <a:xfrm>
            <a:off x="6435571" y="6060425"/>
            <a:ext cx="4650419" cy="400110"/>
          </a:xfrm>
          <a:prstGeom prst="rect">
            <a:avLst/>
          </a:prstGeom>
          <a:noFill/>
        </p:spPr>
        <p:txBody>
          <a:bodyPr wrap="square" rtlCol="0">
            <a:spAutoFit/>
          </a:bodyPr>
          <a:lstStyle>
            <a:defPPr>
              <a:defRPr lang="en-US"/>
            </a:defPPr>
            <a:lvl1pPr marL="342900" lvl="0" indent="-342900">
              <a:buClr>
                <a:schemeClr val="bg1"/>
              </a:buClr>
              <a:buFont typeface="Wingdings" panose="05000000000000000000" pitchFamily="2" charset="2"/>
              <a:buChar char="w"/>
              <a:defRPr kumimoji="0" sz="2000" b="0" i="0" u="none" strike="noStrike" cap="none" spc="0" normalizeH="0" baseline="0">
                <a:ln>
                  <a:noFill/>
                </a:ln>
                <a:solidFill>
                  <a:srgbClr val="FFFF00"/>
                </a:solidFill>
                <a:effectLst/>
                <a:uLnTx/>
                <a:uFillTx/>
                <a:latin typeface="Calibri" panose="020F0502020204030204"/>
                <a:ea typeface="Tahoma" panose="020B0604030504040204" pitchFamily="34" charset="0"/>
                <a:cs typeface="Tahoma" panose="020B0604030504040204" pitchFamily="34" charset="0"/>
              </a:defRPr>
            </a:lvl1pPr>
          </a:lstStyle>
          <a:p>
            <a:r>
              <a:rPr lang="en-US">
                <a:latin typeface="Cambria" panose="02040503050406030204" pitchFamily="18" charset="0"/>
              </a:rPr>
              <a:t>D. chỉ phụ thuộc vào vị trí M</a:t>
            </a:r>
          </a:p>
        </p:txBody>
      </p:sp>
      <p:pic>
        <p:nvPicPr>
          <p:cNvPr id="38" name="Question" descr="n89 zalo Cuong Bui">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descr="n89 zalo Cuong Bui">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descr="n89 zalo Cuong Bui">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descr="n89 zalo Cuong Bui">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371749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89 zalo Cuong Bu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4000"/>
            <a:ext cx="12192000" cy="71374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n89 zalo Cuong Bui"/>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5080000" y="4749800"/>
            <a:ext cx="2743200" cy="26003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n89 zalo Cuong Bui"/>
          <p:cNvSpPr txBox="1"/>
          <p:nvPr/>
        </p:nvSpPr>
        <p:spPr>
          <a:xfrm>
            <a:off x="5067645" y="5257801"/>
            <a:ext cx="2654894" cy="1241237"/>
          </a:xfrm>
          <a:prstGeom prst="rect">
            <a:avLst/>
          </a:prstGeom>
          <a:noFill/>
        </p:spPr>
        <p:txBody>
          <a:bodyPr wrap="none" rtlCol="0">
            <a:spAutoFit/>
          </a:bodyPr>
          <a:lstStyle/>
          <a:p>
            <a:pPr algn="ctr"/>
            <a:r>
              <a:rPr lang="en-US" sz="3733">
                <a:solidFill>
                  <a:srgbClr val="009900"/>
                </a:solidFill>
                <a:latin typeface="Stencil" panose="040409050D0802020404" pitchFamily="82" charset="0"/>
              </a:rPr>
              <a:t>XÂY DỰNG</a:t>
            </a:r>
          </a:p>
          <a:p>
            <a:pPr algn="ctr"/>
            <a:r>
              <a:rPr lang="en-US" sz="3733">
                <a:solidFill>
                  <a:srgbClr val="009900"/>
                </a:solidFill>
                <a:latin typeface="Stencil" panose="040409050D0802020404" pitchFamily="82" charset="0"/>
              </a:rPr>
              <a:t>NÔNG TRẠI</a:t>
            </a:r>
          </a:p>
        </p:txBody>
      </p:sp>
      <p:pic>
        <p:nvPicPr>
          <p:cNvPr id="3076" name="Picture 4" descr="n89 zalo Cuong Bui">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753601" y="21661"/>
            <a:ext cx="2279649" cy="968939"/>
          </a:xfrm>
          <a:prstGeom prst="rect">
            <a:avLst/>
          </a:prstGeom>
          <a:noFill/>
          <a:extLst>
            <a:ext uri="{909E8E84-426E-40DD-AFC4-6F175D3DCCD1}">
              <a14:hiddenFill xmlns:a14="http://schemas.microsoft.com/office/drawing/2010/main">
                <a:solidFill>
                  <a:srgbClr val="FFFFFF"/>
                </a:solidFill>
              </a14:hiddenFill>
            </a:ext>
          </a:extLst>
        </p:spPr>
      </p:pic>
      <p:pic>
        <p:nvPicPr>
          <p:cNvPr id="6" name="OldMacdonaldHadAFarmTwins-Twins_4dmx9_hq" descr="n89 zalo Cuong Bui">
            <a:hlinkClick r:id="" action="ppaction://media"/>
            <a:extLst>
              <a:ext uri="{FF2B5EF4-FFF2-40B4-BE49-F238E27FC236}">
                <a16:creationId xmlns:a16="http://schemas.microsoft.com/office/drawing/2014/main" id="{DDB21599-770C-4B58-BD14-01BAA25E36F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82500" y="3009900"/>
            <a:ext cx="609600" cy="609600"/>
          </a:xfrm>
          <a:prstGeom prst="rect">
            <a:avLst/>
          </a:prstGeom>
        </p:spPr>
      </p:pic>
    </p:spTree>
    <p:extLst>
      <p:ext uri="{BB962C8B-B14F-4D97-AF65-F5344CB8AC3E}">
        <p14:creationId xmlns:p14="http://schemas.microsoft.com/office/powerpoint/2010/main" val="1370225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5"/>
                                        </p:tgtEl>
                                        <p:attrNameLst>
                                          <p:attrName>style.visibility</p:attrName>
                                        </p:attrNameLst>
                                      </p:cBhvr>
                                      <p:to>
                                        <p:strVal val="visible"/>
                                      </p:to>
                                    </p:set>
                                    <p:anim calcmode="lin" valueType="num">
                                      <p:cBhvr additive="base">
                                        <p:cTn id="11" dur="500" fill="hold"/>
                                        <p:tgtEl>
                                          <p:spTgt spid="3075"/>
                                        </p:tgtEl>
                                        <p:attrNameLst>
                                          <p:attrName>ppt_x</p:attrName>
                                        </p:attrNameLst>
                                      </p:cBhvr>
                                      <p:tavLst>
                                        <p:tav tm="0">
                                          <p:val>
                                            <p:strVal val="#ppt_x"/>
                                          </p:val>
                                        </p:tav>
                                        <p:tav tm="100000">
                                          <p:val>
                                            <p:strVal val="#ppt_x"/>
                                          </p:val>
                                        </p:tav>
                                      </p:tavLst>
                                    </p:anim>
                                    <p:anim calcmode="lin" valueType="num">
                                      <p:cBhvr additive="base">
                                        <p:cTn id="12" dur="500" fill="hold"/>
                                        <p:tgtEl>
                                          <p:spTgt spid="3075"/>
                                        </p:tgtEl>
                                        <p:attrNameLst>
                                          <p:attrName>ppt_y</p:attrName>
                                        </p:attrNameLst>
                                      </p:cBhvr>
                                      <p:tavLst>
                                        <p:tav tm="0">
                                          <p:val>
                                            <p:strVal val="1+#ppt_h/2"/>
                                          </p:val>
                                        </p:tav>
                                        <p:tav tm="100000">
                                          <p:val>
                                            <p:strVal val="#ppt_y"/>
                                          </p:val>
                                        </p:tav>
                                      </p:tavLst>
                                    </p:anim>
                                  </p:childTnLst>
                                </p:cTn>
                              </p:par>
                              <p:par>
                                <p:cTn id="13" presetID="1" presetClass="mediacall" presetSubtype="0" fill="hold" nodeType="withEffect">
                                  <p:stCondLst>
                                    <p:cond delay="0"/>
                                  </p:stCondLst>
                                  <p:childTnLst>
                                    <p:cmd type="call" cmd="playFrom(0.0)">
                                      <p:cBhvr>
                                        <p:cTn id="14" dur="1264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descr="n89 zalo Cuong Bui">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descr="n89 zalo Cuong Bui">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descr="n89 zalo Cuong Bui">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descr="n89 zalo Cuong Bui">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descr="n89 zalo Cuong Bui">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4" name="TextBox 23" descr="n89 zalo Cuong Bui">
            <a:extLst>
              <a:ext uri="{FF2B5EF4-FFF2-40B4-BE49-F238E27FC236}">
                <a16:creationId xmlns:a16="http://schemas.microsoft.com/office/drawing/2014/main" id="{4605F6AC-8356-4661-B6A4-309609CF4CCF}"/>
              </a:ext>
            </a:extLst>
          </p:cNvPr>
          <p:cNvSpPr txBox="1"/>
          <p:nvPr/>
        </p:nvSpPr>
        <p:spPr>
          <a:xfrm>
            <a:off x="844433" y="3641619"/>
            <a:ext cx="10725762" cy="1200329"/>
          </a:xfrm>
          <a:prstGeom prst="rect">
            <a:avLst/>
          </a:prstGeom>
          <a:noFill/>
        </p:spPr>
        <p:txBody>
          <a:bodyPr wrap="square" rtlCol="0">
            <a:spAutoFit/>
          </a:bodyPr>
          <a:lstStyle>
            <a:defPPr>
              <a:defRPr lang="en-US"/>
            </a:defPPr>
            <a:lvl1pPr marL="342900" lvl="0" indent="-342900">
              <a:buClr>
                <a:schemeClr val="bg1"/>
              </a:buClr>
              <a:buFont typeface="Wingdings" panose="05000000000000000000" pitchFamily="2" charset="2"/>
              <a:buChar char="w"/>
              <a:defRPr kumimoji="0" sz="2000" b="0" i="0" u="none" strike="noStrike" cap="none" spc="0" normalizeH="0" baseline="0">
                <a:ln>
                  <a:noFill/>
                </a:ln>
                <a:solidFill>
                  <a:srgbClr val="FFFF00"/>
                </a:solidFill>
                <a:effectLst/>
                <a:uLnTx/>
                <a:uFillTx/>
                <a:latin typeface="Calibri" panose="020F0502020204030204"/>
                <a:ea typeface="Tahoma" panose="020B0604030504040204" pitchFamily="34" charset="0"/>
                <a:cs typeface="Tahoma" panose="020B0604030504040204" pitchFamily="34" charset="0"/>
              </a:defRPr>
            </a:lvl1pPr>
          </a:lstStyle>
          <a:p>
            <a:r>
              <a:rPr lang="en-US" sz="2400" b="1">
                <a:solidFill>
                  <a:schemeClr val="bg1"/>
                </a:solidFill>
                <a:latin typeface="Cambria" panose="02040503050406030204" pitchFamily="18" charset="0"/>
              </a:rPr>
              <a:t>Câu hỏi 4: </a:t>
            </a:r>
            <a:r>
              <a:rPr lang="en-US" sz="2400">
                <a:solidFill>
                  <a:schemeClr val="bg1"/>
                </a:solidFill>
                <a:latin typeface="Cambria" panose="02040503050406030204" pitchFamily="18" charset="0"/>
              </a:rPr>
              <a:t>Khi điện tích dịch chuyển dọc theo một đường sức trong một điện trường đều, nếu quãng đường dịch chuyển tăng 2 lần thì công của lực điện trường</a:t>
            </a:r>
          </a:p>
        </p:txBody>
      </p:sp>
      <p:sp>
        <p:nvSpPr>
          <p:cNvPr id="15" name="bang d" descr="n89 zalo Cuong Bui">
            <a:extLst>
              <a:ext uri="{FF2B5EF4-FFF2-40B4-BE49-F238E27FC236}">
                <a16:creationId xmlns:a16="http://schemas.microsoft.com/office/drawing/2014/main" id="{D0E6AFB4-275F-4728-9A13-27E00F9EA3A2}"/>
              </a:ext>
            </a:extLst>
          </p:cNvPr>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6" name="bang b" descr="n89 zalo Cuong Bui">
            <a:extLst>
              <a:ext uri="{FF2B5EF4-FFF2-40B4-BE49-F238E27FC236}">
                <a16:creationId xmlns:a16="http://schemas.microsoft.com/office/drawing/2014/main" id="{CA2E0476-BE10-4768-BE1B-A9C0072703C2}"/>
              </a:ext>
            </a:extLst>
          </p:cNvPr>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5" name="cau hoi d" descr="n89 zalo Cuong Bui">
            <a:extLst>
              <a:ext uri="{FF2B5EF4-FFF2-40B4-BE49-F238E27FC236}">
                <a16:creationId xmlns:a16="http://schemas.microsoft.com/office/drawing/2014/main" id="{9897B1B9-EB78-41AF-AC33-1E8F7714B11F}"/>
              </a:ext>
            </a:extLst>
          </p:cNvPr>
          <p:cNvSpPr txBox="1"/>
          <p:nvPr/>
        </p:nvSpPr>
        <p:spPr>
          <a:xfrm>
            <a:off x="6435571" y="6060424"/>
            <a:ext cx="4650419" cy="400110"/>
          </a:xfrm>
          <a:prstGeom prst="rect">
            <a:avLst/>
          </a:prstGeom>
          <a:noFill/>
        </p:spPr>
        <p:txBody>
          <a:bodyPr wrap="square" rtlCol="0">
            <a:spAutoFit/>
          </a:bodyPr>
          <a:lstStyle>
            <a:defPPr>
              <a:defRPr lang="en-US"/>
            </a:defPPr>
            <a:lvl1pPr marL="342900" lvl="0" indent="-342900">
              <a:buClr>
                <a:schemeClr val="bg1"/>
              </a:buClr>
              <a:buFont typeface="Wingdings" panose="05000000000000000000" pitchFamily="2" charset="2"/>
              <a:buChar char="w"/>
              <a:defRPr kumimoji="0" sz="2000" b="0" i="0" u="none" strike="noStrike" cap="none" spc="0" normalizeH="0" baseline="0">
                <a:ln>
                  <a:noFill/>
                </a:ln>
                <a:solidFill>
                  <a:srgbClr val="FFFF00"/>
                </a:solidFill>
                <a:effectLst/>
                <a:uLnTx/>
                <a:uFillTx/>
                <a:latin typeface="Calibri" panose="020F0502020204030204"/>
                <a:ea typeface="Tahoma" panose="020B0604030504040204" pitchFamily="34" charset="0"/>
                <a:cs typeface="Tahoma" panose="020B0604030504040204" pitchFamily="34" charset="0"/>
              </a:defRPr>
            </a:lvl1pPr>
          </a:lstStyle>
          <a:p>
            <a:r>
              <a:rPr lang="en-US">
                <a:latin typeface="Cambria" panose="02040503050406030204" pitchFamily="18" charset="0"/>
              </a:rPr>
              <a:t>D. tăng 2 lần.</a:t>
            </a:r>
          </a:p>
        </p:txBody>
      </p:sp>
      <p:sp>
        <p:nvSpPr>
          <p:cNvPr id="27" name="cau hoi b" descr="n89 zalo Cuong Bui">
            <a:extLst>
              <a:ext uri="{FF2B5EF4-FFF2-40B4-BE49-F238E27FC236}">
                <a16:creationId xmlns:a16="http://schemas.microsoft.com/office/drawing/2014/main" id="{D96707EC-5A82-4050-B897-6DBAB63AC957}"/>
              </a:ext>
            </a:extLst>
          </p:cNvPr>
          <p:cNvSpPr txBox="1"/>
          <p:nvPr/>
        </p:nvSpPr>
        <p:spPr>
          <a:xfrm>
            <a:off x="6435571" y="5197161"/>
            <a:ext cx="4650419" cy="400110"/>
          </a:xfrm>
          <a:prstGeom prst="rect">
            <a:avLst/>
          </a:prstGeom>
          <a:noFill/>
        </p:spPr>
        <p:txBody>
          <a:bodyPr wrap="square" rtlCol="0">
            <a:spAutoFit/>
          </a:bodyPr>
          <a:lstStyle>
            <a:defPPr>
              <a:defRPr lang="en-US"/>
            </a:defPPr>
            <a:lvl1pPr marL="342900" lvl="0" indent="-342900">
              <a:buClr>
                <a:schemeClr val="bg1"/>
              </a:buClr>
              <a:buFont typeface="Wingdings" panose="05000000000000000000" pitchFamily="2" charset="2"/>
              <a:buChar char="w"/>
              <a:defRPr kumimoji="0" sz="2000" b="0" i="0" u="none" strike="noStrike" cap="none" spc="0" normalizeH="0" baseline="0">
                <a:ln>
                  <a:noFill/>
                </a:ln>
                <a:solidFill>
                  <a:srgbClr val="FFFF00"/>
                </a:solidFill>
                <a:effectLst/>
                <a:uLnTx/>
                <a:uFillTx/>
                <a:latin typeface="Calibri" panose="020F0502020204030204"/>
                <a:ea typeface="Tahoma" panose="020B0604030504040204" pitchFamily="34" charset="0"/>
                <a:cs typeface="Tahoma" panose="020B0604030504040204" pitchFamily="34" charset="0"/>
              </a:defRPr>
            </a:lvl1pPr>
          </a:lstStyle>
          <a:p>
            <a:r>
              <a:rPr lang="en-US">
                <a:latin typeface="Cambria" panose="02040503050406030204" pitchFamily="18" charset="0"/>
              </a:rPr>
              <a:t>B. không đổi.	</a:t>
            </a:r>
          </a:p>
        </p:txBody>
      </p:sp>
      <p:sp>
        <p:nvSpPr>
          <p:cNvPr id="31" name="bang a" descr="n89 zalo Cuong Bui">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2" name="bang c" descr="n89 zalo Cuong Bui">
            <a:extLst>
              <a:ext uri="{FF2B5EF4-FFF2-40B4-BE49-F238E27FC236}">
                <a16:creationId xmlns:a16="http://schemas.microsoft.com/office/drawing/2014/main" id="{A6F11D1C-4D08-4BAF-9A3D-4AC673B9036B}"/>
              </a:ext>
            </a:extLst>
          </p:cNvPr>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3" name="cau hoi a" descr="n89 zalo Cuong Bui">
            <a:extLst>
              <a:ext uri="{FF2B5EF4-FFF2-40B4-BE49-F238E27FC236}">
                <a16:creationId xmlns:a16="http://schemas.microsoft.com/office/drawing/2014/main" id="{9B5DABB8-849A-4D2D-930C-9CA07BFC5BDE}"/>
              </a:ext>
            </a:extLst>
          </p:cNvPr>
          <p:cNvSpPr txBox="1"/>
          <p:nvPr/>
        </p:nvSpPr>
        <p:spPr>
          <a:xfrm>
            <a:off x="1106008" y="5197162"/>
            <a:ext cx="4650419" cy="400110"/>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000" b="0" i="0" u="none" strike="noStrike" kern="1200" cap="none" spc="0" normalizeH="0" baseline="0" noProof="0">
                <a:ln>
                  <a:noFill/>
                </a:ln>
                <a:solidFill>
                  <a:srgbClr val="FFFF00"/>
                </a:solidFill>
                <a:effectLst/>
                <a:uLnTx/>
                <a:uFillTx/>
                <a:latin typeface="Cambria" panose="02040503050406030204" pitchFamily="18" charset="0"/>
                <a:ea typeface="Tahoma" panose="020B0604030504040204" pitchFamily="34" charset="0"/>
                <a:cs typeface="Tahoma" panose="020B0604030504040204" pitchFamily="34" charset="0"/>
              </a:rPr>
              <a:t>A. </a:t>
            </a:r>
            <a:r>
              <a:rPr lang="en-US">
                <a:solidFill>
                  <a:srgbClr val="FFFF00"/>
                </a:solidFill>
                <a:latin typeface="Cambria" panose="02040503050406030204" pitchFamily="18" charset="0"/>
              </a:rPr>
              <a:t>tăng 4 lần.</a:t>
            </a:r>
            <a:endParaRPr kumimoji="0" lang="en-US" sz="2000" b="0" i="0" u="none" strike="noStrike" kern="1200" cap="none" spc="0" normalizeH="0" baseline="0" noProof="0">
              <a:ln>
                <a:noFill/>
              </a:ln>
              <a:solidFill>
                <a:srgbClr val="FFFF00"/>
              </a:solidFill>
              <a:effectLst/>
              <a:uLnTx/>
              <a:uFillTx/>
              <a:latin typeface="Cambria" panose="02040503050406030204" pitchFamily="18" charset="0"/>
              <a:ea typeface="Tahoma" panose="020B0604030504040204" pitchFamily="34" charset="0"/>
              <a:cs typeface="Tahoma" panose="020B0604030504040204" pitchFamily="34" charset="0"/>
            </a:endParaRPr>
          </a:p>
        </p:txBody>
      </p:sp>
      <p:sp>
        <p:nvSpPr>
          <p:cNvPr id="34" name="cau hoi c" descr="n89 zalo Cuong Bui">
            <a:extLst>
              <a:ext uri="{FF2B5EF4-FFF2-40B4-BE49-F238E27FC236}">
                <a16:creationId xmlns:a16="http://schemas.microsoft.com/office/drawing/2014/main" id="{42A746A3-96B8-42A5-8EFA-A104DB6B2F69}"/>
              </a:ext>
            </a:extLst>
          </p:cNvPr>
          <p:cNvSpPr txBox="1"/>
          <p:nvPr/>
        </p:nvSpPr>
        <p:spPr>
          <a:xfrm>
            <a:off x="1106008" y="6060424"/>
            <a:ext cx="4650419" cy="707886"/>
          </a:xfrm>
          <a:prstGeom prst="rect">
            <a:avLst/>
          </a:prstGeom>
          <a:noFill/>
        </p:spPr>
        <p:txBody>
          <a:bodyPr wrap="square" rtlCol="0">
            <a:spAutoFit/>
          </a:bodyPr>
          <a:lstStyle>
            <a:defPPr>
              <a:defRPr lang="en-US"/>
            </a:defPPr>
            <a:lvl1pPr marL="342900" lvl="0" indent="-342900">
              <a:buClr>
                <a:schemeClr val="bg1"/>
              </a:buClr>
              <a:buFont typeface="Wingdings" panose="05000000000000000000" pitchFamily="2" charset="2"/>
              <a:buChar char="w"/>
              <a:defRPr kumimoji="0" sz="2000" b="0" i="0" u="none" strike="noStrike" cap="none" spc="0" normalizeH="0" baseline="0">
                <a:ln>
                  <a:noFill/>
                </a:ln>
                <a:solidFill>
                  <a:srgbClr val="FFFF00"/>
                </a:solidFill>
                <a:effectLst/>
                <a:uLnTx/>
                <a:uFillTx/>
                <a:latin typeface="Calibri" panose="020F0502020204030204"/>
                <a:ea typeface="Tahoma" panose="020B0604030504040204" pitchFamily="34" charset="0"/>
                <a:cs typeface="Tahoma" panose="020B0604030504040204" pitchFamily="34" charset="0"/>
              </a:defRPr>
            </a:lvl1pPr>
          </a:lstStyle>
          <a:p>
            <a:r>
              <a:rPr lang="en-US">
                <a:latin typeface="Cambria" panose="02040503050406030204" pitchFamily="18" charset="0"/>
              </a:rPr>
              <a:t>C. giảm 2 lần.</a:t>
            </a:r>
            <a:endParaRPr lang="vi-VN">
              <a:latin typeface="Cambria" panose="02040503050406030204" pitchFamily="18" charset="0"/>
            </a:endParaRPr>
          </a:p>
          <a:p>
            <a:endParaRPr lang="en-US">
              <a:latin typeface="Cambria" panose="02040503050406030204" pitchFamily="18" charset="0"/>
            </a:endParaRPr>
          </a:p>
        </p:txBody>
      </p:sp>
      <p:pic>
        <p:nvPicPr>
          <p:cNvPr id="38" name="Question" descr="n89 zalo Cuong Bui">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descr="n89 zalo Cuong Bui">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descr="n89 zalo Cuong Bui">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descr="n89 zalo Cuong Bui">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29369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n89 zalo Cuong Bui"/>
          <p:cNvPicPr>
            <a:picLocks noChangeAspect="1" noChangeArrowheads="1"/>
          </p:cNvPicPr>
          <p:nvPr/>
        </p:nvPicPr>
        <p:blipFill>
          <a:blip r:embed="rId14">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8344" y="0"/>
            <a:ext cx="12540344" cy="70539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n89 zalo Cuong Bui"/>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5833701" y="1215185"/>
            <a:ext cx="1075099" cy="113145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n89 zalo Cuong Bui"/>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36801" y="3542419"/>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n89 zalo Cuong Bui"/>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799" y="3675599"/>
            <a:ext cx="3410857" cy="10226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89 zalo Cuong Bui"/>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6908801" y="720025"/>
            <a:ext cx="1194103" cy="136005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n89 zalo Cuong Bui"/>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81923" y="-431800"/>
            <a:ext cx="2106877" cy="247917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n89 zalo Cuong Bui"/>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15999" y="1942650"/>
            <a:ext cx="1335313" cy="118155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2" descr="n89 zalo Cuong Bui"/>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01219" y="-25399"/>
            <a:ext cx="795828" cy="80711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n89 zalo Cuong Bui"/>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61257" y="2714271"/>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n89 zalo Cuong Bui"/>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203200" y="2921000"/>
            <a:ext cx="1515189" cy="107466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n89 zalo Cuong Bui"/>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31256" y="2862339"/>
            <a:ext cx="1422400" cy="976312"/>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n89 zalo Cuong Bui"/>
          <p:cNvPicPr>
            <a:picLocks noChangeAspect="1" noChangeArrowheads="1"/>
          </p:cNvPicPr>
          <p:nvPr/>
        </p:nvPicPr>
        <p:blipFill>
          <a:blip r:embed="rId32">
            <a:extLst>
              <a:ext uri="{BEBA8EAE-BF5A-486C-A8C5-ECC9F3942E4B}">
                <a14:imgProps xmlns:a14="http://schemas.microsoft.com/office/drawing/2010/main">
                  <a14:imgLayer r:embed="rId33">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135125" y="-25399"/>
            <a:ext cx="795828" cy="80711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n89 zalo Cuong Bui">
            <a:hlinkClick r:id="rId34" action="ppaction://hlinksldjump"/>
          </p:cNvPr>
          <p:cNvPicPr>
            <a:picLocks noChangeAspect="1" noChangeArrowheads="1"/>
          </p:cNvPicPr>
          <p:nvPr/>
        </p:nvPicPr>
        <p:blipFill>
          <a:blip r:embed="rId35" cstate="print">
            <a:extLst>
              <a:ext uri="{BEBA8EAE-BF5A-486C-A8C5-ECC9F3942E4B}">
                <a14:imgProps xmlns:a14="http://schemas.microsoft.com/office/drawing/2010/main">
                  <a14:imgLayer r:embed="rId36">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534400" y="279401"/>
            <a:ext cx="4095939" cy="325560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3" descr="n89 zalo Cuong Bui"/>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7508392" y="2663848"/>
            <a:ext cx="2245208" cy="765153"/>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1" descr="n89 zalo Cuong Bui"/>
          <p:cNvPicPr>
            <a:picLocks noChangeAspect="1" noChangeArrowheads="1"/>
          </p:cNvPicPr>
          <p:nvPr/>
        </p:nvPicPr>
        <p:blipFill>
          <a:blip r:embed="rId38">
            <a:extLst>
              <a:ext uri="{BEBA8EAE-BF5A-486C-A8C5-ECC9F3942E4B}">
                <a14:imgProps xmlns:a14="http://schemas.microsoft.com/office/drawing/2010/main">
                  <a14:imgLayer r:embed="rId3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1600" y="-25399"/>
            <a:ext cx="789064" cy="76635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9" descr="n89 zalo Cuong Bui"/>
          <p:cNvPicPr>
            <a:picLocks noChangeAspect="1" noChangeArrowheads="1"/>
          </p:cNvPicPr>
          <p:nvPr/>
        </p:nvPicPr>
        <p:blipFill>
          <a:blip r:embed="rId40" cstate="print">
            <a:extLst>
              <a:ext uri="{BEBA8EAE-BF5A-486C-A8C5-ECC9F3942E4B}">
                <a14:imgProps xmlns:a14="http://schemas.microsoft.com/office/drawing/2010/main">
                  <a14:imgLayer r:embed="rId41">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747882" y="2692926"/>
            <a:ext cx="1020367" cy="89282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7" descr="n89 zalo Cuong Bui"/>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64000" y="-25399"/>
            <a:ext cx="812800" cy="80711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n89 zalo Cuong Bui"/>
          <p:cNvPicPr>
            <a:picLocks noChangeAspect="1" noChangeArrowheads="1"/>
          </p:cNvPicPr>
          <p:nvPr/>
        </p:nvPicPr>
        <p:blipFill>
          <a:blip r:embed="rId44">
            <a:extLst>
              <a:ext uri="{BEBA8EAE-BF5A-486C-A8C5-ECC9F3942E4B}">
                <a14:imgProps xmlns:a14="http://schemas.microsoft.com/office/drawing/2010/main">
                  <a14:imgLayer r:embed="rId45">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11320918" y="3139403"/>
            <a:ext cx="2618844" cy="174722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9" descr="n89 zalo Cuong Bui"/>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2094045" y="-25400"/>
            <a:ext cx="804095" cy="77636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n89 zalo Cuong Bui"/>
          <p:cNvPicPr>
            <a:picLocks noChangeAspect="1" noChangeArrowheads="1"/>
          </p:cNvPicPr>
          <p:nvPr/>
        </p:nvPicPr>
        <p:blipFill>
          <a:blip r:embed="rId48">
            <a:extLst>
              <a:ext uri="{BEBA8EAE-BF5A-486C-A8C5-ECC9F3942E4B}">
                <a14:imgProps xmlns:a14="http://schemas.microsoft.com/office/drawing/2010/main">
                  <a14:imgLayer r:embed="rId45">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2400392" y="4291733"/>
            <a:ext cx="1975529" cy="152475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n89 zalo Cuong Bui"/>
          <p:cNvPicPr>
            <a:picLocks noChangeAspect="1" noChangeArrowheads="1"/>
          </p:cNvPicPr>
          <p:nvPr/>
        </p:nvPicPr>
        <p:blipFill>
          <a:blip r:embed="rId49" cstate="print">
            <a:extLst>
              <a:ext uri="{BEBA8EAE-BF5A-486C-A8C5-ECC9F3942E4B}">
                <a14:imgProps xmlns:a14="http://schemas.microsoft.com/office/drawing/2010/main">
                  <a14:imgLayer r:embed="rId50">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10861297" y="3937001"/>
            <a:ext cx="3073400" cy="311794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n89 zalo Cuong Bui">
            <a:hlinkClick r:id="rId51" action="ppaction://hlinksldjump"/>
          </p:cNvPr>
          <p:cNvPicPr>
            <a:picLocks noChangeAspect="1" noChangeArrowheads="1"/>
          </p:cNvPicPr>
          <p:nvPr/>
        </p:nvPicPr>
        <p:blipFill>
          <a:blip r:embed="rId52">
            <a:extLst>
              <a:ext uri="{BEBA8EAE-BF5A-486C-A8C5-ECC9F3942E4B}">
                <a14:imgProps xmlns:a14="http://schemas.microsoft.com/office/drawing/2010/main">
                  <a14:imgLayer r:embed="rId5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279" y="685800"/>
            <a:ext cx="1101655" cy="11258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89 zalo Cuong Bui">
            <a:hlinkClick r:id="rId54" action="ppaction://hlinksldjump"/>
          </p:cNvPr>
          <p:cNvPicPr>
            <a:picLocks noChangeAspect="1" noChangeArrowheads="1"/>
          </p:cNvPicPr>
          <p:nvPr/>
        </p:nvPicPr>
        <p:blipFill>
          <a:blip r:embed="rId55">
            <a:extLst>
              <a:ext uri="{BEBA8EAE-BF5A-486C-A8C5-ECC9F3942E4B}">
                <a14:imgProps xmlns:a14="http://schemas.microsoft.com/office/drawing/2010/main">
                  <a14:imgLayer r:embed="rId56">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1016000" y="720026"/>
            <a:ext cx="1041923" cy="111568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n89 zalo Cuong Bui">
            <a:hlinkClick r:id="rId57" action="ppaction://hlinksldjump"/>
          </p:cNvPr>
          <p:cNvPicPr>
            <a:picLocks noChangeAspect="1" noChangeArrowheads="1"/>
          </p:cNvPicPr>
          <p:nvPr/>
        </p:nvPicPr>
        <p:blipFill>
          <a:blip r:embed="rId58">
            <a:extLst>
              <a:ext uri="{BEBA8EAE-BF5A-486C-A8C5-ECC9F3942E4B}">
                <a14:imgProps xmlns:a14="http://schemas.microsoft.com/office/drawing/2010/main">
                  <a14:imgLayer r:embed="rId5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992997" y="650339"/>
            <a:ext cx="1055004" cy="11296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89 zalo Cuong Bui">
            <a:hlinkClick r:id="rId60" action="ppaction://hlinksldjump"/>
          </p:cNvPr>
          <p:cNvPicPr>
            <a:picLocks noChangeAspect="1" noChangeArrowheads="1"/>
          </p:cNvPicPr>
          <p:nvPr/>
        </p:nvPicPr>
        <p:blipFill>
          <a:blip r:embed="rId61">
            <a:extLst>
              <a:ext uri="{BEBA8EAE-BF5A-486C-A8C5-ECC9F3942E4B}">
                <a14:imgProps xmlns:a14="http://schemas.microsoft.com/office/drawing/2010/main">
                  <a14:imgLayer r:embed="rId62">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3058885" y="703761"/>
            <a:ext cx="1005115" cy="107627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n89 zalo Cuong Bui">
            <a:hlinkClick r:id="rId63" action="ppaction://hlinksldjump"/>
          </p:cNvPr>
          <p:cNvPicPr>
            <a:picLocks noChangeAspect="1" noChangeArrowheads="1"/>
          </p:cNvPicPr>
          <p:nvPr/>
        </p:nvPicPr>
        <p:blipFill>
          <a:blip r:embed="rId64">
            <a:extLst>
              <a:ext uri="{BEBA8EAE-BF5A-486C-A8C5-ECC9F3942E4B}">
                <a14:imgProps xmlns:a14="http://schemas.microsoft.com/office/drawing/2010/main">
                  <a14:imgLayer r:embed="rId65">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4074885" y="703762"/>
            <a:ext cx="1005115" cy="1076273"/>
          </a:xfrm>
          <a:prstGeom prst="rect">
            <a:avLst/>
          </a:prstGeom>
          <a:noFill/>
          <a:extLst>
            <a:ext uri="{909E8E84-426E-40DD-AFC4-6F175D3DCCD1}">
              <a14:hiddenFill xmlns:a14="http://schemas.microsoft.com/office/drawing/2010/main">
                <a:solidFill>
                  <a:srgbClr val="FFFFFF"/>
                </a:solidFill>
              </a14:hiddenFill>
            </a:ext>
          </a:extLst>
        </p:spPr>
      </p:pic>
      <p:pic>
        <p:nvPicPr>
          <p:cNvPr id="30" name="ga" descr="n89 zalo Cuong Bui">
            <a:hlinkClick r:id="" action="ppaction://media"/>
            <a:extLst>
              <a:ext uri="{FF2B5EF4-FFF2-40B4-BE49-F238E27FC236}">
                <a16:creationId xmlns:a16="http://schemas.microsoft.com/office/drawing/2014/main" id="{F66DA8B8-88F2-4DC8-8D69-3594BD6CA3C9}"/>
              </a:ext>
            </a:extLst>
          </p:cNvPr>
          <p:cNvPicPr>
            <a:picLocks noChangeAspect="1"/>
          </p:cNvPicPr>
          <p:nvPr>
            <a:audioFile r:link="rId2"/>
            <p:extLst>
              <p:ext uri="{DAA4B4D4-6D71-4841-9C94-3DE7FCFB9230}">
                <p14:media xmlns:p14="http://schemas.microsoft.com/office/powerpoint/2010/main" r:embed="rId1"/>
              </p:ext>
            </p:extLst>
          </p:nvPr>
        </p:nvPicPr>
        <p:blipFill>
          <a:blip r:embed="rId66"/>
          <a:stretch>
            <a:fillRect/>
          </a:stretch>
        </p:blipFill>
        <p:spPr>
          <a:xfrm>
            <a:off x="545590" y="-629471"/>
            <a:ext cx="485619" cy="485619"/>
          </a:xfrm>
          <a:prstGeom prst="rect">
            <a:avLst/>
          </a:prstGeom>
        </p:spPr>
      </p:pic>
      <p:pic>
        <p:nvPicPr>
          <p:cNvPr id="33" name="heo" descr="n89 zalo Cuong Bui">
            <a:hlinkClick r:id="" action="ppaction://media"/>
            <a:extLst>
              <a:ext uri="{FF2B5EF4-FFF2-40B4-BE49-F238E27FC236}">
                <a16:creationId xmlns:a16="http://schemas.microsoft.com/office/drawing/2014/main" id="{166C1C07-66FD-4CFE-9E40-87560E7000B5}"/>
              </a:ext>
            </a:extLst>
          </p:cNvPr>
          <p:cNvPicPr>
            <a:picLocks noChangeAspect="1"/>
          </p:cNvPicPr>
          <p:nvPr>
            <a:audioFile r:link="rId4"/>
            <p:extLst>
              <p:ext uri="{DAA4B4D4-6D71-4841-9C94-3DE7FCFB9230}">
                <p14:media xmlns:p14="http://schemas.microsoft.com/office/powerpoint/2010/main" r:embed="rId3"/>
              </p:ext>
            </p:extLst>
          </p:nvPr>
        </p:nvPicPr>
        <p:blipFill>
          <a:blip r:embed="rId66"/>
          <a:stretch>
            <a:fillRect/>
          </a:stretch>
        </p:blipFill>
        <p:spPr>
          <a:xfrm>
            <a:off x="1274999" y="-624844"/>
            <a:ext cx="443390" cy="443390"/>
          </a:xfrm>
          <a:prstGeom prst="rect">
            <a:avLst/>
          </a:prstGeom>
        </p:spPr>
      </p:pic>
      <p:pic>
        <p:nvPicPr>
          <p:cNvPr id="34" name="bo" descr="n89 zalo Cuong Bui">
            <a:hlinkClick r:id="" action="ppaction://media"/>
            <a:extLst>
              <a:ext uri="{FF2B5EF4-FFF2-40B4-BE49-F238E27FC236}">
                <a16:creationId xmlns:a16="http://schemas.microsoft.com/office/drawing/2014/main" id="{C77041E8-A257-4798-A8A5-5F0BB7957062}"/>
              </a:ext>
            </a:extLst>
          </p:cNvPr>
          <p:cNvPicPr>
            <a:picLocks noChangeAspect="1"/>
          </p:cNvPicPr>
          <p:nvPr>
            <a:audioFile r:link="rId6"/>
            <p:extLst>
              <p:ext uri="{DAA4B4D4-6D71-4841-9C94-3DE7FCFB9230}">
                <p14:media xmlns:p14="http://schemas.microsoft.com/office/powerpoint/2010/main" r:embed="rId5"/>
              </p:ext>
            </p:extLst>
          </p:nvPr>
        </p:nvPicPr>
        <p:blipFill>
          <a:blip r:embed="rId66"/>
          <a:stretch>
            <a:fillRect/>
          </a:stretch>
        </p:blipFill>
        <p:spPr>
          <a:xfrm>
            <a:off x="2068804" y="-660876"/>
            <a:ext cx="443390" cy="443390"/>
          </a:xfrm>
          <a:prstGeom prst="rect">
            <a:avLst/>
          </a:prstGeom>
        </p:spPr>
      </p:pic>
      <p:pic>
        <p:nvPicPr>
          <p:cNvPr id="35" name="ngua" descr="n89 zalo Cuong Bui">
            <a:hlinkClick r:id="" action="ppaction://media"/>
            <a:extLst>
              <a:ext uri="{FF2B5EF4-FFF2-40B4-BE49-F238E27FC236}">
                <a16:creationId xmlns:a16="http://schemas.microsoft.com/office/drawing/2014/main" id="{64617B9E-567B-4352-9D19-AC12E1F90461}"/>
              </a:ext>
            </a:extLst>
          </p:cNvPr>
          <p:cNvPicPr>
            <a:picLocks noChangeAspect="1"/>
          </p:cNvPicPr>
          <p:nvPr>
            <a:audioFile r:link="rId8"/>
            <p:extLst>
              <p:ext uri="{DAA4B4D4-6D71-4841-9C94-3DE7FCFB9230}">
                <p14:media xmlns:p14="http://schemas.microsoft.com/office/powerpoint/2010/main" r:embed="rId7"/>
              </p:ext>
            </p:extLst>
          </p:nvPr>
        </p:nvPicPr>
        <p:blipFill>
          <a:blip r:embed="rId66"/>
          <a:stretch>
            <a:fillRect/>
          </a:stretch>
        </p:blipFill>
        <p:spPr>
          <a:xfrm>
            <a:off x="2888009" y="-675477"/>
            <a:ext cx="472592" cy="472592"/>
          </a:xfrm>
          <a:prstGeom prst="rect">
            <a:avLst/>
          </a:prstGeom>
        </p:spPr>
      </p:pic>
      <p:pic>
        <p:nvPicPr>
          <p:cNvPr id="36" name="cho" descr="n89 zalo Cuong Bui">
            <a:hlinkClick r:id="" action="ppaction://media"/>
            <a:extLst>
              <a:ext uri="{FF2B5EF4-FFF2-40B4-BE49-F238E27FC236}">
                <a16:creationId xmlns:a16="http://schemas.microsoft.com/office/drawing/2014/main" id="{5A5055A0-06F3-4A6E-9A1B-D3F9E2E7A7FC}"/>
              </a:ext>
            </a:extLst>
          </p:cNvPr>
          <p:cNvPicPr>
            <a:picLocks noChangeAspect="1"/>
          </p:cNvPicPr>
          <p:nvPr>
            <a:audioFile r:link="rId10"/>
            <p:extLst>
              <p:ext uri="{DAA4B4D4-6D71-4841-9C94-3DE7FCFB9230}">
                <p14:media xmlns:p14="http://schemas.microsoft.com/office/powerpoint/2010/main" r:embed="rId9"/>
              </p:ext>
            </p:extLst>
          </p:nvPr>
        </p:nvPicPr>
        <p:blipFill>
          <a:blip r:embed="rId66"/>
          <a:stretch>
            <a:fillRect/>
          </a:stretch>
        </p:blipFill>
        <p:spPr>
          <a:xfrm>
            <a:off x="3553456" y="-619807"/>
            <a:ext cx="472592" cy="472592"/>
          </a:xfrm>
          <a:prstGeom prst="rect">
            <a:avLst/>
          </a:prstGeom>
        </p:spPr>
      </p:pic>
      <p:pic>
        <p:nvPicPr>
          <p:cNvPr id="37" name="may cay" descr="n89 zalo Cuong Bui">
            <a:hlinkClick r:id="" action="ppaction://media"/>
            <a:extLst>
              <a:ext uri="{FF2B5EF4-FFF2-40B4-BE49-F238E27FC236}">
                <a16:creationId xmlns:a16="http://schemas.microsoft.com/office/drawing/2014/main" id="{4B034B83-B7E6-412A-88FA-50A252B9784F}"/>
              </a:ext>
            </a:extLst>
          </p:cNvPr>
          <p:cNvPicPr>
            <a:picLocks noChangeAspect="1"/>
          </p:cNvPicPr>
          <p:nvPr>
            <a:audioFile r:link="rId12"/>
            <p:extLst>
              <p:ext uri="{DAA4B4D4-6D71-4841-9C94-3DE7FCFB9230}">
                <p14:media xmlns:p14="http://schemas.microsoft.com/office/powerpoint/2010/main" r:embed="rId11"/>
              </p:ext>
            </p:extLst>
          </p:nvPr>
        </p:nvPicPr>
        <p:blipFill>
          <a:blip r:embed="rId66"/>
          <a:stretch>
            <a:fillRect/>
          </a:stretch>
        </p:blipFill>
        <p:spPr>
          <a:xfrm>
            <a:off x="4339676" y="-629471"/>
            <a:ext cx="536966" cy="536966"/>
          </a:xfrm>
          <a:prstGeom prst="rect">
            <a:avLst/>
          </a:prstGeom>
        </p:spPr>
      </p:pic>
    </p:spTree>
    <p:extLst>
      <p:ext uri="{BB962C8B-B14F-4D97-AF65-F5344CB8AC3E}">
        <p14:creationId xmlns:p14="http://schemas.microsoft.com/office/powerpoint/2010/main" val="195279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78"/>
                                        </p:tgtEl>
                                        <p:attrNameLst>
                                          <p:attrName>r</p:attrName>
                                        </p:attrNameLst>
                                      </p:cBhvr>
                                    </p:animRot>
                                    <p:animRot by="-240000">
                                      <p:cBhvr>
                                        <p:cTn id="9" dur="400" fill="hold">
                                          <p:stCondLst>
                                            <p:cond delay="400"/>
                                          </p:stCondLst>
                                        </p:cTn>
                                        <p:tgtEl>
                                          <p:spTgt spid="78"/>
                                        </p:tgtEl>
                                        <p:attrNameLst>
                                          <p:attrName>r</p:attrName>
                                        </p:attrNameLst>
                                      </p:cBhvr>
                                    </p:animRot>
                                    <p:animRot by="240000">
                                      <p:cBhvr>
                                        <p:cTn id="10" dur="400" fill="hold">
                                          <p:stCondLst>
                                            <p:cond delay="800"/>
                                          </p:stCondLst>
                                        </p:cTn>
                                        <p:tgtEl>
                                          <p:spTgt spid="78"/>
                                        </p:tgtEl>
                                        <p:attrNameLst>
                                          <p:attrName>r</p:attrName>
                                        </p:attrNameLst>
                                      </p:cBhvr>
                                    </p:animRot>
                                    <p:animRot by="-240000">
                                      <p:cBhvr>
                                        <p:cTn id="11" dur="400" fill="hold">
                                          <p:stCondLst>
                                            <p:cond delay="1200"/>
                                          </p:stCondLst>
                                        </p:cTn>
                                        <p:tgtEl>
                                          <p:spTgt spid="78"/>
                                        </p:tgtEl>
                                        <p:attrNameLst>
                                          <p:attrName>r</p:attrName>
                                        </p:attrNameLst>
                                      </p:cBhvr>
                                    </p:animRot>
                                    <p:animRot by="120000">
                                      <p:cBhvr>
                                        <p:cTn id="12" dur="400" fill="hold">
                                          <p:stCondLst>
                                            <p:cond delay="1600"/>
                                          </p:stCondLst>
                                        </p:cTn>
                                        <p:tgtEl>
                                          <p:spTgt spid="78"/>
                                        </p:tgtEl>
                                        <p:attrNameLst>
                                          <p:attrName>r</p:attrName>
                                        </p:attrNameLst>
                                      </p:cBhvr>
                                    </p:animRot>
                                  </p:childTnLst>
                                </p:cTn>
                              </p:par>
                              <p:par>
                                <p:cTn id="13" presetID="35" presetClass="path" presetSubtype="0" repeatCount="indefinite" accel="50000" decel="50000" fill="hold" nodeType="withEffect">
                                  <p:stCondLst>
                                    <p:cond delay="0"/>
                                  </p:stCondLst>
                                  <p:childTnLst>
                                    <p:animMotion origin="layout" path="M -2.77778E-7 2.86067E-6 L -1.19184 0.02471 " pathEditMode="relative" rAng="0" ptsTypes="AA">
                                      <p:cBhvr>
                                        <p:cTn id="14" dur="25000" fill="hold"/>
                                        <p:tgtEl>
                                          <p:spTgt spid="78"/>
                                        </p:tgtEl>
                                        <p:attrNameLst>
                                          <p:attrName>ppt_x</p:attrName>
                                          <p:attrName>ppt_y</p:attrName>
                                        </p:attrNameLst>
                                      </p:cBhvr>
                                      <p:rCtr x="-59601" y="1236"/>
                                    </p:animMotion>
                                  </p:childTnLst>
                                </p:cTn>
                              </p:par>
                              <p:par>
                                <p:cTn id="15" presetID="1" presetClass="mediacall" presetSubtype="0" fill="hold" nodeType="withEffect">
                                  <p:stCondLst>
                                    <p:cond delay="0"/>
                                  </p:stCondLst>
                                  <p:childTnLst>
                                    <p:cmd type="call" cmd="playFrom(0.0)">
                                      <p:cBhvr>
                                        <p:cTn id="16" dur="5665"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2"/>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1"/>
                                        </p:tgtEl>
                                        <p:attrNameLst>
                                          <p:attrName>style.visibility</p:attrName>
                                        </p:attrNameLst>
                                      </p:cBhvr>
                                      <p:to>
                                        <p:strVal val="visible"/>
                                      </p:to>
                                    </p:se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61"/>
                                        </p:tgtEl>
                                        <p:attrNameLst>
                                          <p:attrName>r</p:attrName>
                                        </p:attrNameLst>
                                      </p:cBhvr>
                                    </p:animRot>
                                    <p:animRot by="-240000">
                                      <p:cBhvr>
                                        <p:cTn id="24" dur="200" fill="hold">
                                          <p:stCondLst>
                                            <p:cond delay="200"/>
                                          </p:stCondLst>
                                        </p:cTn>
                                        <p:tgtEl>
                                          <p:spTgt spid="61"/>
                                        </p:tgtEl>
                                        <p:attrNameLst>
                                          <p:attrName>r</p:attrName>
                                        </p:attrNameLst>
                                      </p:cBhvr>
                                    </p:animRot>
                                    <p:animRot by="240000">
                                      <p:cBhvr>
                                        <p:cTn id="25" dur="200" fill="hold">
                                          <p:stCondLst>
                                            <p:cond delay="400"/>
                                          </p:stCondLst>
                                        </p:cTn>
                                        <p:tgtEl>
                                          <p:spTgt spid="61"/>
                                        </p:tgtEl>
                                        <p:attrNameLst>
                                          <p:attrName>r</p:attrName>
                                        </p:attrNameLst>
                                      </p:cBhvr>
                                    </p:animRot>
                                    <p:animRot by="-240000">
                                      <p:cBhvr>
                                        <p:cTn id="26" dur="200" fill="hold">
                                          <p:stCondLst>
                                            <p:cond delay="600"/>
                                          </p:stCondLst>
                                        </p:cTn>
                                        <p:tgtEl>
                                          <p:spTgt spid="61"/>
                                        </p:tgtEl>
                                        <p:attrNameLst>
                                          <p:attrName>r</p:attrName>
                                        </p:attrNameLst>
                                      </p:cBhvr>
                                    </p:animRot>
                                    <p:animRot by="120000">
                                      <p:cBhvr>
                                        <p:cTn id="27" dur="200" fill="hold">
                                          <p:stCondLst>
                                            <p:cond delay="800"/>
                                          </p:stCondLst>
                                        </p:cTn>
                                        <p:tgtEl>
                                          <p:spTgt spid="61"/>
                                        </p:tgtEl>
                                        <p:attrNameLst>
                                          <p:attrName>r</p:attrName>
                                        </p:attrNameLst>
                                      </p:cBhvr>
                                    </p:animRot>
                                  </p:childTnLst>
                                </p:cTn>
                              </p:par>
                              <p:par>
                                <p:cTn id="28" presetID="63" presetClass="path" presetSubtype="0" repeatCount="indefinite" accel="50000" decel="50000" fill="hold" nodeType="withEffect">
                                  <p:stCondLst>
                                    <p:cond delay="0"/>
                                  </p:stCondLst>
                                  <p:childTnLst>
                                    <p:animMotion origin="layout" path="M -3.46945E-18 -1.97531E-6 L 1.15347 -0.01697 " pathEditMode="relative" rAng="0" ptsTypes="AA">
                                      <p:cBhvr>
                                        <p:cTn id="29" dur="15000" fill="hold"/>
                                        <p:tgtEl>
                                          <p:spTgt spid="61"/>
                                        </p:tgtEl>
                                        <p:attrNameLst>
                                          <p:attrName>ppt_x</p:attrName>
                                          <p:attrName>ppt_y</p:attrName>
                                        </p:attrNameLst>
                                      </p:cBhvr>
                                      <p:rCtr x="57674" y="-864"/>
                                    </p:animMotion>
                                  </p:childTnLst>
                                </p:cTn>
                              </p:par>
                              <p:par>
                                <p:cTn id="30" presetID="1" presetClass="exit" presetSubtype="0" fill="hold" nodeType="withEffect">
                                  <p:stCondLst>
                                    <p:cond delay="0"/>
                                  </p:stCondLst>
                                  <p:childTnLst>
                                    <p:set>
                                      <p:cBhvr>
                                        <p:cTn id="31" dur="1" fill="hold">
                                          <p:stCondLst>
                                            <p:cond delay="0"/>
                                          </p:stCondLst>
                                        </p:cTn>
                                        <p:tgtEl>
                                          <p:spTgt spid="62"/>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054"/>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3600" fill="hold"/>
                                        <p:tgtEl>
                                          <p:spTgt spid="35"/>
                                        </p:tgtEl>
                                      </p:cBhvr>
                                    </p:cmd>
                                  </p:childTnLst>
                                </p:cTn>
                              </p:par>
                            </p:childTnLst>
                          </p:cTn>
                        </p:par>
                      </p:childTnLst>
                    </p:cTn>
                  </p:par>
                </p:childTnLst>
              </p:cTn>
              <p:nextCondLst>
                <p:cond evt="onClick" delay="0">
                  <p:tgtEl>
                    <p:spTgt spid="62"/>
                  </p:tgtEl>
                </p:cond>
              </p:nextCondLst>
            </p:seq>
            <p:seq concurrent="1" nextAc="seek">
              <p:cTn id="36" restart="whenNotActive" fill="hold" evtFilter="cancelBubble" nodeType="interactiveSeq">
                <p:stCondLst>
                  <p:cond evt="onClick" delay="0">
                    <p:tgtEl>
                      <p:spTgt spid="68"/>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par>
                                <p:cTn id="43" presetID="32" presetClass="emph" presetSubtype="0" repeatCount="indefinite" fill="hold" nodeType="withEffect">
                                  <p:stCondLst>
                                    <p:cond delay="0"/>
                                  </p:stCondLst>
                                  <p:childTnLst>
                                    <p:animRot by="120000">
                                      <p:cBhvr>
                                        <p:cTn id="44" dur="400" fill="hold">
                                          <p:stCondLst>
                                            <p:cond delay="0"/>
                                          </p:stCondLst>
                                        </p:cTn>
                                        <p:tgtEl>
                                          <p:spTgt spid="67"/>
                                        </p:tgtEl>
                                        <p:attrNameLst>
                                          <p:attrName>r</p:attrName>
                                        </p:attrNameLst>
                                      </p:cBhvr>
                                    </p:animRot>
                                    <p:animRot by="-240000">
                                      <p:cBhvr>
                                        <p:cTn id="45" dur="800" fill="hold">
                                          <p:stCondLst>
                                            <p:cond delay="800"/>
                                          </p:stCondLst>
                                        </p:cTn>
                                        <p:tgtEl>
                                          <p:spTgt spid="67"/>
                                        </p:tgtEl>
                                        <p:attrNameLst>
                                          <p:attrName>r</p:attrName>
                                        </p:attrNameLst>
                                      </p:cBhvr>
                                    </p:animRot>
                                    <p:animRot by="240000">
                                      <p:cBhvr>
                                        <p:cTn id="46" dur="800" fill="hold">
                                          <p:stCondLst>
                                            <p:cond delay="1600"/>
                                          </p:stCondLst>
                                        </p:cTn>
                                        <p:tgtEl>
                                          <p:spTgt spid="67"/>
                                        </p:tgtEl>
                                        <p:attrNameLst>
                                          <p:attrName>r</p:attrName>
                                        </p:attrNameLst>
                                      </p:cBhvr>
                                    </p:animRot>
                                    <p:animRot by="-240000">
                                      <p:cBhvr>
                                        <p:cTn id="47" dur="800" fill="hold">
                                          <p:stCondLst>
                                            <p:cond delay="2400"/>
                                          </p:stCondLst>
                                        </p:cTn>
                                        <p:tgtEl>
                                          <p:spTgt spid="67"/>
                                        </p:tgtEl>
                                        <p:attrNameLst>
                                          <p:attrName>r</p:attrName>
                                        </p:attrNameLst>
                                      </p:cBhvr>
                                    </p:animRot>
                                    <p:animRot by="120000">
                                      <p:cBhvr>
                                        <p:cTn id="48" dur="800" fill="hold">
                                          <p:stCondLst>
                                            <p:cond delay="3200"/>
                                          </p:stCondLst>
                                        </p:cTn>
                                        <p:tgtEl>
                                          <p:spTgt spid="67"/>
                                        </p:tgtEl>
                                        <p:attrNameLst>
                                          <p:attrName>r</p:attrName>
                                        </p:attrNameLst>
                                      </p:cBhvr>
                                    </p:animRot>
                                  </p:childTnLst>
                                </p:cTn>
                              </p:par>
                              <p:par>
                                <p:cTn id="49" presetID="32" presetClass="emph" presetSubtype="0" repeatCount="indefinite" fill="hold" nodeType="withEffect">
                                  <p:stCondLst>
                                    <p:cond delay="0"/>
                                  </p:stCondLst>
                                  <p:childTnLst>
                                    <p:animRot by="120000">
                                      <p:cBhvr>
                                        <p:cTn id="50" dur="300" fill="hold">
                                          <p:stCondLst>
                                            <p:cond delay="0"/>
                                          </p:stCondLst>
                                        </p:cTn>
                                        <p:tgtEl>
                                          <p:spTgt spid="66"/>
                                        </p:tgtEl>
                                        <p:attrNameLst>
                                          <p:attrName>r</p:attrName>
                                        </p:attrNameLst>
                                      </p:cBhvr>
                                    </p:animRot>
                                    <p:animRot by="-240000">
                                      <p:cBhvr>
                                        <p:cTn id="51" dur="600" fill="hold">
                                          <p:stCondLst>
                                            <p:cond delay="600"/>
                                          </p:stCondLst>
                                        </p:cTn>
                                        <p:tgtEl>
                                          <p:spTgt spid="66"/>
                                        </p:tgtEl>
                                        <p:attrNameLst>
                                          <p:attrName>r</p:attrName>
                                        </p:attrNameLst>
                                      </p:cBhvr>
                                    </p:animRot>
                                    <p:animRot by="240000">
                                      <p:cBhvr>
                                        <p:cTn id="52" dur="600" fill="hold">
                                          <p:stCondLst>
                                            <p:cond delay="1200"/>
                                          </p:stCondLst>
                                        </p:cTn>
                                        <p:tgtEl>
                                          <p:spTgt spid="66"/>
                                        </p:tgtEl>
                                        <p:attrNameLst>
                                          <p:attrName>r</p:attrName>
                                        </p:attrNameLst>
                                      </p:cBhvr>
                                    </p:animRot>
                                    <p:animRot by="-240000">
                                      <p:cBhvr>
                                        <p:cTn id="53" dur="600" fill="hold">
                                          <p:stCondLst>
                                            <p:cond delay="1800"/>
                                          </p:stCondLst>
                                        </p:cTn>
                                        <p:tgtEl>
                                          <p:spTgt spid="66"/>
                                        </p:tgtEl>
                                        <p:attrNameLst>
                                          <p:attrName>r</p:attrName>
                                        </p:attrNameLst>
                                      </p:cBhvr>
                                    </p:animRot>
                                    <p:animRot by="120000">
                                      <p:cBhvr>
                                        <p:cTn id="54" dur="600" fill="hold">
                                          <p:stCondLst>
                                            <p:cond delay="2400"/>
                                          </p:stCondLst>
                                        </p:cTn>
                                        <p:tgtEl>
                                          <p:spTgt spid="66"/>
                                        </p:tgtEl>
                                        <p:attrNameLst>
                                          <p:attrName>r</p:attrName>
                                        </p:attrNameLst>
                                      </p:cBhvr>
                                    </p:animRot>
                                  </p:childTnLst>
                                </p:cTn>
                              </p:par>
                              <p:par>
                                <p:cTn id="55" presetID="1" presetClass="exit" presetSubtype="0" fill="hold" nodeType="withEffect">
                                  <p:stCondLst>
                                    <p:cond delay="0"/>
                                  </p:stCondLst>
                                  <p:childTnLst>
                                    <p:set>
                                      <p:cBhvr>
                                        <p:cTn id="56" dur="1" fill="hold">
                                          <p:stCondLst>
                                            <p:cond delay="0"/>
                                          </p:stCondLst>
                                        </p:cTn>
                                        <p:tgtEl>
                                          <p:spTgt spid="68"/>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052"/>
                                        </p:tgtEl>
                                        <p:attrNameLst>
                                          <p:attrName>style.visibility</p:attrName>
                                        </p:attrNameLst>
                                      </p:cBhvr>
                                      <p:to>
                                        <p:strVal val="hidden"/>
                                      </p:to>
                                    </p:set>
                                  </p:childTnLst>
                                </p:cTn>
                              </p:par>
                              <p:par>
                                <p:cTn id="59" presetID="1" presetClass="mediacall" presetSubtype="0" fill="hold" nodeType="withEffect">
                                  <p:stCondLst>
                                    <p:cond delay="0"/>
                                  </p:stCondLst>
                                  <p:childTnLst>
                                    <p:cmd type="call" cmd="playFrom(0.0)">
                                      <p:cBhvr>
                                        <p:cTn id="60" dur="5340" fill="hold"/>
                                        <p:tgtEl>
                                          <p:spTgt spid="33"/>
                                        </p:tgtEl>
                                      </p:cBhvr>
                                    </p:cmd>
                                  </p:childTnLst>
                                </p:cTn>
                              </p:par>
                            </p:childTnLst>
                          </p:cTn>
                        </p:par>
                      </p:childTnLst>
                    </p:cTn>
                  </p:par>
                </p:childTnLst>
              </p:cTn>
              <p:nextCondLst>
                <p:cond evt="onClick" delay="0">
                  <p:tgtEl>
                    <p:spTgt spid="68"/>
                  </p:tgtEl>
                </p:cond>
              </p:nextCondLst>
            </p:seq>
            <p:seq concurrent="1" nextAc="seek">
              <p:cTn id="61" restart="whenNotActive" fill="hold" evtFilter="cancelBubble" nodeType="interactiveSeq">
                <p:stCondLst>
                  <p:cond evt="onClick" delay="0">
                    <p:tgtEl>
                      <p:spTgt spid="71"/>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70"/>
                                        </p:tgtEl>
                                        <p:attrNameLst>
                                          <p:attrName>style.visibility</p:attrName>
                                        </p:attrNameLst>
                                      </p:cBhvr>
                                      <p:to>
                                        <p:strVal val="visible"/>
                                      </p:to>
                                    </p:set>
                                  </p:childTnLst>
                                </p:cTn>
                              </p:par>
                              <p:par>
                                <p:cTn id="66" presetID="32" presetClass="emph" presetSubtype="0" repeatCount="indefinite" fill="hold" nodeType="withEffect">
                                  <p:stCondLst>
                                    <p:cond delay="0"/>
                                  </p:stCondLst>
                                  <p:childTnLst>
                                    <p:animRot by="120000">
                                      <p:cBhvr>
                                        <p:cTn id="67" dur="500" fill="hold">
                                          <p:stCondLst>
                                            <p:cond delay="0"/>
                                          </p:stCondLst>
                                        </p:cTn>
                                        <p:tgtEl>
                                          <p:spTgt spid="70"/>
                                        </p:tgtEl>
                                        <p:attrNameLst>
                                          <p:attrName>r</p:attrName>
                                        </p:attrNameLst>
                                      </p:cBhvr>
                                    </p:animRot>
                                    <p:animRot by="-240000">
                                      <p:cBhvr>
                                        <p:cTn id="68" dur="1000" fill="hold">
                                          <p:stCondLst>
                                            <p:cond delay="1000"/>
                                          </p:stCondLst>
                                        </p:cTn>
                                        <p:tgtEl>
                                          <p:spTgt spid="70"/>
                                        </p:tgtEl>
                                        <p:attrNameLst>
                                          <p:attrName>r</p:attrName>
                                        </p:attrNameLst>
                                      </p:cBhvr>
                                    </p:animRot>
                                    <p:animRot by="240000">
                                      <p:cBhvr>
                                        <p:cTn id="69" dur="1000" fill="hold">
                                          <p:stCondLst>
                                            <p:cond delay="2000"/>
                                          </p:stCondLst>
                                        </p:cTn>
                                        <p:tgtEl>
                                          <p:spTgt spid="70"/>
                                        </p:tgtEl>
                                        <p:attrNameLst>
                                          <p:attrName>r</p:attrName>
                                        </p:attrNameLst>
                                      </p:cBhvr>
                                    </p:animRot>
                                    <p:animRot by="-240000">
                                      <p:cBhvr>
                                        <p:cTn id="70" dur="1000" fill="hold">
                                          <p:stCondLst>
                                            <p:cond delay="3000"/>
                                          </p:stCondLst>
                                        </p:cTn>
                                        <p:tgtEl>
                                          <p:spTgt spid="70"/>
                                        </p:tgtEl>
                                        <p:attrNameLst>
                                          <p:attrName>r</p:attrName>
                                        </p:attrNameLst>
                                      </p:cBhvr>
                                    </p:animRot>
                                    <p:animRot by="120000">
                                      <p:cBhvr>
                                        <p:cTn id="71" dur="1000" fill="hold">
                                          <p:stCondLst>
                                            <p:cond delay="4000"/>
                                          </p:stCondLst>
                                        </p:cTn>
                                        <p:tgtEl>
                                          <p:spTgt spid="70"/>
                                        </p:tgtEl>
                                        <p:attrNameLst>
                                          <p:attrName>r</p:attrName>
                                        </p:attrNameLst>
                                      </p:cBhvr>
                                    </p:animRot>
                                  </p:childTnLst>
                                </p:cTn>
                              </p:par>
                              <p:par>
                                <p:cTn id="72" presetID="1" presetClass="exit" presetSubtype="0" fill="hold" nodeType="withEffect">
                                  <p:stCondLst>
                                    <p:cond delay="0"/>
                                  </p:stCondLst>
                                  <p:childTnLst>
                                    <p:set>
                                      <p:cBhvr>
                                        <p:cTn id="73" dur="1" fill="hold">
                                          <p:stCondLst>
                                            <p:cond delay="0"/>
                                          </p:stCondLst>
                                        </p:cTn>
                                        <p:tgtEl>
                                          <p:spTgt spid="71"/>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2051"/>
                                        </p:tgtEl>
                                        <p:attrNameLst>
                                          <p:attrName>style.visibility</p:attrName>
                                        </p:attrNameLst>
                                      </p:cBhvr>
                                      <p:to>
                                        <p:strVal val="hidden"/>
                                      </p:to>
                                    </p:set>
                                  </p:childTnLst>
                                </p:cTn>
                              </p:par>
                              <p:par>
                                <p:cTn id="76" presetID="1" presetClass="mediacall" presetSubtype="0" fill="hold" nodeType="withEffect">
                                  <p:stCondLst>
                                    <p:cond delay="0"/>
                                  </p:stCondLst>
                                  <p:childTnLst>
                                    <p:cmd type="call" cmd="playFrom(0.0)">
                                      <p:cBhvr>
                                        <p:cTn id="77" dur="5201" fill="hold"/>
                                        <p:tgtEl>
                                          <p:spTgt spid="30"/>
                                        </p:tgtEl>
                                      </p:cBhvr>
                                    </p:cmd>
                                  </p:childTnLst>
                                </p:cTn>
                              </p:par>
                            </p:childTnLst>
                          </p:cTn>
                        </p:par>
                      </p:childTnLst>
                    </p:cTn>
                  </p:par>
                </p:childTnLst>
              </p:cTn>
              <p:nextCondLst>
                <p:cond evt="onClick" delay="0">
                  <p:tgtEl>
                    <p:spTgt spid="71"/>
                  </p:tgtEl>
                </p:cond>
              </p:nextCondLst>
            </p:seq>
            <p:seq concurrent="1" nextAc="seek">
              <p:cTn id="78" restart="whenNotActive" fill="hold" evtFilter="cancelBubble" nodeType="interactiveSeq">
                <p:stCondLst>
                  <p:cond evt="onClick" delay="0">
                    <p:tgtEl>
                      <p:spTgt spid="73"/>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2"/>
                                        </p:tgtEl>
                                        <p:attrNameLst>
                                          <p:attrName>style.visibility</p:attrName>
                                        </p:attrNameLst>
                                      </p:cBhvr>
                                      <p:to>
                                        <p:strVal val="visible"/>
                                      </p:to>
                                    </p:set>
                                  </p:childTnLst>
                                </p:cTn>
                              </p:par>
                              <p:par>
                                <p:cTn id="83" presetID="32" presetClass="emph" presetSubtype="0" repeatCount="indefinite" fill="hold" nodeType="withEffect">
                                  <p:stCondLst>
                                    <p:cond delay="0"/>
                                  </p:stCondLst>
                                  <p:childTnLst>
                                    <p:animRot by="120000">
                                      <p:cBhvr>
                                        <p:cTn id="84" dur="200" fill="hold">
                                          <p:stCondLst>
                                            <p:cond delay="0"/>
                                          </p:stCondLst>
                                        </p:cTn>
                                        <p:tgtEl>
                                          <p:spTgt spid="72"/>
                                        </p:tgtEl>
                                        <p:attrNameLst>
                                          <p:attrName>r</p:attrName>
                                        </p:attrNameLst>
                                      </p:cBhvr>
                                    </p:animRot>
                                    <p:animRot by="-240000">
                                      <p:cBhvr>
                                        <p:cTn id="85" dur="400" fill="hold">
                                          <p:stCondLst>
                                            <p:cond delay="400"/>
                                          </p:stCondLst>
                                        </p:cTn>
                                        <p:tgtEl>
                                          <p:spTgt spid="72"/>
                                        </p:tgtEl>
                                        <p:attrNameLst>
                                          <p:attrName>r</p:attrName>
                                        </p:attrNameLst>
                                      </p:cBhvr>
                                    </p:animRot>
                                    <p:animRot by="240000">
                                      <p:cBhvr>
                                        <p:cTn id="86" dur="400" fill="hold">
                                          <p:stCondLst>
                                            <p:cond delay="800"/>
                                          </p:stCondLst>
                                        </p:cTn>
                                        <p:tgtEl>
                                          <p:spTgt spid="72"/>
                                        </p:tgtEl>
                                        <p:attrNameLst>
                                          <p:attrName>r</p:attrName>
                                        </p:attrNameLst>
                                      </p:cBhvr>
                                    </p:animRot>
                                    <p:animRot by="-240000">
                                      <p:cBhvr>
                                        <p:cTn id="87" dur="400" fill="hold">
                                          <p:stCondLst>
                                            <p:cond delay="1200"/>
                                          </p:stCondLst>
                                        </p:cTn>
                                        <p:tgtEl>
                                          <p:spTgt spid="72"/>
                                        </p:tgtEl>
                                        <p:attrNameLst>
                                          <p:attrName>r</p:attrName>
                                        </p:attrNameLst>
                                      </p:cBhvr>
                                    </p:animRot>
                                    <p:animRot by="120000">
                                      <p:cBhvr>
                                        <p:cTn id="88" dur="400" fill="hold">
                                          <p:stCondLst>
                                            <p:cond delay="1600"/>
                                          </p:stCondLst>
                                        </p:cTn>
                                        <p:tgtEl>
                                          <p:spTgt spid="72"/>
                                        </p:tgtEl>
                                        <p:attrNameLst>
                                          <p:attrName>r</p:attrName>
                                        </p:attrNameLst>
                                      </p:cBhvr>
                                    </p:animRot>
                                  </p:childTnLst>
                                </p:cTn>
                              </p:par>
                              <p:par>
                                <p:cTn id="89" presetID="1" presetClass="exit" presetSubtype="0" fill="hold" nodeType="withEffect">
                                  <p:stCondLst>
                                    <p:cond delay="0"/>
                                  </p:stCondLst>
                                  <p:childTnLst>
                                    <p:set>
                                      <p:cBhvr>
                                        <p:cTn id="90" dur="1" fill="hold">
                                          <p:stCondLst>
                                            <p:cond delay="0"/>
                                          </p:stCondLst>
                                        </p:cTn>
                                        <p:tgtEl>
                                          <p:spTgt spid="73"/>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2055"/>
                                        </p:tgtEl>
                                        <p:attrNameLst>
                                          <p:attrName>style.visibility</p:attrName>
                                        </p:attrNameLst>
                                      </p:cBhvr>
                                      <p:to>
                                        <p:strVal val="hidden"/>
                                      </p:to>
                                    </p:set>
                                  </p:childTnLst>
                                </p:cTn>
                              </p:par>
                              <p:par>
                                <p:cTn id="93" presetID="1" presetClass="mediacall" presetSubtype="0" fill="hold" nodeType="withEffect">
                                  <p:stCondLst>
                                    <p:cond delay="0"/>
                                  </p:stCondLst>
                                  <p:childTnLst>
                                    <p:cmd type="call" cmd="playFrom(0.0)">
                                      <p:cBhvr>
                                        <p:cTn id="94" dur="4806" fill="hold"/>
                                        <p:tgtEl>
                                          <p:spTgt spid="36"/>
                                        </p:tgtEl>
                                      </p:cBhvr>
                                    </p:cmd>
                                  </p:childTnLst>
                                </p:cTn>
                              </p:par>
                            </p:childTnLst>
                          </p:cTn>
                        </p:par>
                      </p:childTnLst>
                    </p:cTn>
                  </p:par>
                </p:childTnLst>
              </p:cTn>
              <p:nextCondLst>
                <p:cond evt="onClick" delay="0">
                  <p:tgtEl>
                    <p:spTgt spid="73"/>
                  </p:tgtEl>
                </p:cond>
              </p:nextCondLst>
            </p:seq>
            <p:seq concurrent="1" nextAc="seek">
              <p:cTn id="95" restart="whenNotActive" fill="hold" evtFilter="cancelBubble" nodeType="interactiveSeq">
                <p:stCondLst>
                  <p:cond evt="onClick" delay="0">
                    <p:tgtEl>
                      <p:spTgt spid="75"/>
                    </p:tgtEl>
                  </p:cond>
                </p:stCondLst>
                <p:endSync evt="end" delay="0">
                  <p:rtn val="all"/>
                </p:endSync>
                <p:childTnLst>
                  <p:par>
                    <p:cTn id="96" fill="hold">
                      <p:stCondLst>
                        <p:cond delay="0"/>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74"/>
                                        </p:tgtEl>
                                        <p:attrNameLst>
                                          <p:attrName>style.visibility</p:attrName>
                                        </p:attrNameLst>
                                      </p:cBhvr>
                                      <p:to>
                                        <p:strVal val="visible"/>
                                      </p:to>
                                    </p:set>
                                  </p:childTnLst>
                                </p:cTn>
                              </p:par>
                              <p:par>
                                <p:cTn id="100" presetID="32" presetClass="emph" presetSubtype="0" repeatCount="indefinite" fill="hold" nodeType="withEffect">
                                  <p:stCondLst>
                                    <p:cond delay="0"/>
                                  </p:stCondLst>
                                  <p:childTnLst>
                                    <p:animRot by="120000">
                                      <p:cBhvr>
                                        <p:cTn id="101" dur="200" fill="hold">
                                          <p:stCondLst>
                                            <p:cond delay="0"/>
                                          </p:stCondLst>
                                        </p:cTn>
                                        <p:tgtEl>
                                          <p:spTgt spid="74"/>
                                        </p:tgtEl>
                                        <p:attrNameLst>
                                          <p:attrName>r</p:attrName>
                                        </p:attrNameLst>
                                      </p:cBhvr>
                                    </p:animRot>
                                    <p:animRot by="-240000">
                                      <p:cBhvr>
                                        <p:cTn id="102" dur="400" fill="hold">
                                          <p:stCondLst>
                                            <p:cond delay="400"/>
                                          </p:stCondLst>
                                        </p:cTn>
                                        <p:tgtEl>
                                          <p:spTgt spid="74"/>
                                        </p:tgtEl>
                                        <p:attrNameLst>
                                          <p:attrName>r</p:attrName>
                                        </p:attrNameLst>
                                      </p:cBhvr>
                                    </p:animRot>
                                    <p:animRot by="240000">
                                      <p:cBhvr>
                                        <p:cTn id="103" dur="400" fill="hold">
                                          <p:stCondLst>
                                            <p:cond delay="800"/>
                                          </p:stCondLst>
                                        </p:cTn>
                                        <p:tgtEl>
                                          <p:spTgt spid="74"/>
                                        </p:tgtEl>
                                        <p:attrNameLst>
                                          <p:attrName>r</p:attrName>
                                        </p:attrNameLst>
                                      </p:cBhvr>
                                    </p:animRot>
                                    <p:animRot by="-240000">
                                      <p:cBhvr>
                                        <p:cTn id="104" dur="400" fill="hold">
                                          <p:stCondLst>
                                            <p:cond delay="1200"/>
                                          </p:stCondLst>
                                        </p:cTn>
                                        <p:tgtEl>
                                          <p:spTgt spid="74"/>
                                        </p:tgtEl>
                                        <p:attrNameLst>
                                          <p:attrName>r</p:attrName>
                                        </p:attrNameLst>
                                      </p:cBhvr>
                                    </p:animRot>
                                    <p:animRot by="120000">
                                      <p:cBhvr>
                                        <p:cTn id="105" dur="400" fill="hold">
                                          <p:stCondLst>
                                            <p:cond delay="1600"/>
                                          </p:stCondLst>
                                        </p:cTn>
                                        <p:tgtEl>
                                          <p:spTgt spid="74"/>
                                        </p:tgtEl>
                                        <p:attrNameLst>
                                          <p:attrName>r</p:attrName>
                                        </p:attrNameLst>
                                      </p:cBhvr>
                                    </p:animRot>
                                  </p:childTnLst>
                                </p:cTn>
                              </p:par>
                              <p:par>
                                <p:cTn id="106"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107" dur="35000" fill="hold"/>
                                        <p:tgtEl>
                                          <p:spTgt spid="74"/>
                                        </p:tgtEl>
                                        <p:attrNameLst>
                                          <p:attrName>ppt_x</p:attrName>
                                          <p:attrName>ppt_y</p:attrName>
                                        </p:attrNameLst>
                                      </p:cBhvr>
                                      <p:rCtr x="-60556" y="2407"/>
                                    </p:animMotion>
                                  </p:childTnLst>
                                </p:cTn>
                              </p:par>
                              <p:par>
                                <p:cTn id="108" presetID="1" presetClass="entr" presetSubtype="0" fill="hold" nodeType="withEffect">
                                  <p:stCondLst>
                                    <p:cond delay="0"/>
                                  </p:stCondLst>
                                  <p:childTnLst>
                                    <p:set>
                                      <p:cBhvr>
                                        <p:cTn id="109" dur="1" fill="hold">
                                          <p:stCondLst>
                                            <p:cond delay="0"/>
                                          </p:stCondLst>
                                        </p:cTn>
                                        <p:tgtEl>
                                          <p:spTgt spid="76"/>
                                        </p:tgtEl>
                                        <p:attrNameLst>
                                          <p:attrName>style.visibility</p:attrName>
                                        </p:attrNameLst>
                                      </p:cBhvr>
                                      <p:to>
                                        <p:strVal val="visible"/>
                                      </p:to>
                                    </p:set>
                                  </p:childTnLst>
                                </p:cTn>
                              </p:par>
                              <p:par>
                                <p:cTn id="110" presetID="32" presetClass="emph" presetSubtype="0" repeatCount="indefinite" fill="hold" nodeType="withEffect">
                                  <p:stCondLst>
                                    <p:cond delay="0"/>
                                  </p:stCondLst>
                                  <p:childTnLst>
                                    <p:animRot by="120000">
                                      <p:cBhvr>
                                        <p:cTn id="111" dur="200" fill="hold">
                                          <p:stCondLst>
                                            <p:cond delay="0"/>
                                          </p:stCondLst>
                                        </p:cTn>
                                        <p:tgtEl>
                                          <p:spTgt spid="76"/>
                                        </p:tgtEl>
                                        <p:attrNameLst>
                                          <p:attrName>r</p:attrName>
                                        </p:attrNameLst>
                                      </p:cBhvr>
                                    </p:animRot>
                                    <p:animRot by="-240000">
                                      <p:cBhvr>
                                        <p:cTn id="112" dur="400" fill="hold">
                                          <p:stCondLst>
                                            <p:cond delay="400"/>
                                          </p:stCondLst>
                                        </p:cTn>
                                        <p:tgtEl>
                                          <p:spTgt spid="76"/>
                                        </p:tgtEl>
                                        <p:attrNameLst>
                                          <p:attrName>r</p:attrName>
                                        </p:attrNameLst>
                                      </p:cBhvr>
                                    </p:animRot>
                                    <p:animRot by="240000">
                                      <p:cBhvr>
                                        <p:cTn id="113" dur="400" fill="hold">
                                          <p:stCondLst>
                                            <p:cond delay="800"/>
                                          </p:stCondLst>
                                        </p:cTn>
                                        <p:tgtEl>
                                          <p:spTgt spid="76"/>
                                        </p:tgtEl>
                                        <p:attrNameLst>
                                          <p:attrName>r</p:attrName>
                                        </p:attrNameLst>
                                      </p:cBhvr>
                                    </p:animRot>
                                    <p:animRot by="-240000">
                                      <p:cBhvr>
                                        <p:cTn id="114" dur="400" fill="hold">
                                          <p:stCondLst>
                                            <p:cond delay="1200"/>
                                          </p:stCondLst>
                                        </p:cTn>
                                        <p:tgtEl>
                                          <p:spTgt spid="76"/>
                                        </p:tgtEl>
                                        <p:attrNameLst>
                                          <p:attrName>r</p:attrName>
                                        </p:attrNameLst>
                                      </p:cBhvr>
                                    </p:animRot>
                                    <p:animRot by="120000">
                                      <p:cBhvr>
                                        <p:cTn id="115" dur="400" fill="hold">
                                          <p:stCondLst>
                                            <p:cond delay="1600"/>
                                          </p:stCondLst>
                                        </p:cTn>
                                        <p:tgtEl>
                                          <p:spTgt spid="76"/>
                                        </p:tgtEl>
                                        <p:attrNameLst>
                                          <p:attrName>r</p:attrName>
                                        </p:attrNameLst>
                                      </p:cBhvr>
                                    </p:animRot>
                                  </p:childTnLst>
                                </p:cTn>
                              </p:par>
                              <p:par>
                                <p:cTn id="116" presetID="35" presetClass="path" presetSubtype="0" repeatCount="indefinite" accel="50000" decel="50000" fill="hold" nodeType="withEffect">
                                  <p:stCondLst>
                                    <p:cond delay="0"/>
                                  </p:stCondLst>
                                  <p:childTnLst>
                                    <p:animMotion origin="layout" path="M -1.38889E-6 -1.11214E-7 L 1.1908 -0.01483 " pathEditMode="relative" rAng="0" ptsTypes="AA">
                                      <p:cBhvr>
                                        <p:cTn id="117" dur="32000" fill="hold"/>
                                        <p:tgtEl>
                                          <p:spTgt spid="76"/>
                                        </p:tgtEl>
                                        <p:attrNameLst>
                                          <p:attrName>ppt_x</p:attrName>
                                          <p:attrName>ppt_y</p:attrName>
                                        </p:attrNameLst>
                                      </p:cBhvr>
                                      <p:rCtr x="59531" y="-741"/>
                                    </p:animMotion>
                                  </p:childTnLst>
                                </p:cTn>
                              </p:par>
                              <p:par>
                                <p:cTn id="118" presetID="1" presetClass="exit" presetSubtype="0" fill="hold" nodeType="withEffect">
                                  <p:stCondLst>
                                    <p:cond delay="0"/>
                                  </p:stCondLst>
                                  <p:childTnLst>
                                    <p:set>
                                      <p:cBhvr>
                                        <p:cTn id="119" dur="1" fill="hold">
                                          <p:stCondLst>
                                            <p:cond delay="0"/>
                                          </p:stCondLst>
                                        </p:cTn>
                                        <p:tgtEl>
                                          <p:spTgt spid="75"/>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2053"/>
                                        </p:tgtEl>
                                        <p:attrNameLst>
                                          <p:attrName>style.visibility</p:attrName>
                                        </p:attrNameLst>
                                      </p:cBhvr>
                                      <p:to>
                                        <p:strVal val="hidden"/>
                                      </p:to>
                                    </p:set>
                                  </p:childTnLst>
                                </p:cTn>
                              </p:par>
                              <p:par>
                                <p:cTn id="122" presetID="1" presetClass="mediacall" presetSubtype="0" fill="hold" nodeType="withEffect">
                                  <p:stCondLst>
                                    <p:cond delay="0"/>
                                  </p:stCondLst>
                                  <p:childTnLst>
                                    <p:cmd type="call" cmd="playFrom(0.0)">
                                      <p:cBhvr>
                                        <p:cTn id="123" dur="10007" fill="hold"/>
                                        <p:tgtEl>
                                          <p:spTgt spid="34"/>
                                        </p:tgtEl>
                                      </p:cBhvr>
                                    </p:cmd>
                                  </p:childTnLst>
                                </p:cTn>
                              </p:par>
                            </p:childTnLst>
                          </p:cTn>
                        </p:par>
                      </p:childTnLst>
                    </p:cTn>
                  </p:par>
                </p:childTnLst>
              </p:cTn>
              <p:nextCondLst>
                <p:cond evt="onClick" delay="0">
                  <p:tgtEl>
                    <p:spTgt spid="75"/>
                  </p:tgtEl>
                </p:cond>
              </p:nextCondLst>
            </p:seq>
            <p:audio>
              <p:cMediaNode vol="80000">
                <p:cTn id="124" repeatCount="5000" fill="hold" display="0">
                  <p:stCondLst>
                    <p:cond delay="indefinite"/>
                  </p:stCondLst>
                  <p:endCondLst>
                    <p:cond evt="onStopAudio" delay="0">
                      <p:tgtEl>
                        <p:sldTgt/>
                      </p:tgtEl>
                    </p:cond>
                  </p:endCondLst>
                </p:cTn>
                <p:tgtEl>
                  <p:spTgt spid="30"/>
                </p:tgtEl>
              </p:cMediaNode>
            </p:audio>
            <p:audio>
              <p:cMediaNode vol="80000">
                <p:cTn id="125" repeatCount="5000" fill="hold" display="0">
                  <p:stCondLst>
                    <p:cond delay="indefinite"/>
                  </p:stCondLst>
                  <p:endCondLst>
                    <p:cond evt="onStopAudio" delay="0">
                      <p:tgtEl>
                        <p:sldTgt/>
                      </p:tgtEl>
                    </p:cond>
                  </p:endCondLst>
                </p:cTn>
                <p:tgtEl>
                  <p:spTgt spid="33"/>
                </p:tgtEl>
              </p:cMediaNode>
            </p:audio>
            <p:audio>
              <p:cMediaNode vol="80000">
                <p:cTn id="126" repeatCount="5000" fill="hold" display="0">
                  <p:stCondLst>
                    <p:cond delay="indefinite"/>
                  </p:stCondLst>
                  <p:endCondLst>
                    <p:cond evt="onStopAudio" delay="0">
                      <p:tgtEl>
                        <p:sldTgt/>
                      </p:tgtEl>
                    </p:cond>
                  </p:endCondLst>
                </p:cTn>
                <p:tgtEl>
                  <p:spTgt spid="34"/>
                </p:tgtEl>
              </p:cMediaNode>
            </p:audio>
            <p:audio>
              <p:cMediaNode vol="80000">
                <p:cTn id="127" repeatCount="5000" fill="hold" display="0">
                  <p:stCondLst>
                    <p:cond delay="indefinite"/>
                  </p:stCondLst>
                  <p:endCondLst>
                    <p:cond evt="onStopAudio" delay="0">
                      <p:tgtEl>
                        <p:sldTgt/>
                      </p:tgtEl>
                    </p:cond>
                  </p:endCondLst>
                </p:cTn>
                <p:tgtEl>
                  <p:spTgt spid="35"/>
                </p:tgtEl>
              </p:cMediaNode>
            </p:audio>
            <p:audio>
              <p:cMediaNode vol="80000">
                <p:cTn id="128" repeatCount="5000" fill="hold" display="0">
                  <p:stCondLst>
                    <p:cond delay="indefinite"/>
                  </p:stCondLst>
                  <p:endCondLst>
                    <p:cond evt="onStopAudio" delay="0">
                      <p:tgtEl>
                        <p:sldTgt/>
                      </p:tgtEl>
                    </p:cond>
                  </p:endCondLst>
                </p:cTn>
                <p:tgtEl>
                  <p:spTgt spid="36"/>
                </p:tgtEl>
              </p:cMediaNode>
            </p:audio>
            <p:audio>
              <p:cMediaNode vol="80000">
                <p:cTn id="129" repeatCount="5000" fill="hold" display="0">
                  <p:stCondLst>
                    <p:cond delay="indefinite"/>
                  </p:stCondLst>
                  <p:endCondLst>
                    <p:cond evt="onStopAudio" delay="0">
                      <p:tgtEl>
                        <p:sldTgt/>
                      </p:tgtEl>
                    </p:cond>
                  </p:endCondLst>
                </p:cTn>
                <p:tgtEl>
                  <p:spTgt spid="3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89 zalo Cuong Bu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n89 zalo Cuong Bu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descr="n89 zalo Cuong Bui"/>
          <p:cNvSpPr txBox="1"/>
          <p:nvPr/>
        </p:nvSpPr>
        <p:spPr>
          <a:xfrm>
            <a:off x="1545883" y="1661779"/>
            <a:ext cx="9347200" cy="666786"/>
          </a:xfrm>
          <a:prstGeom prst="rect">
            <a:avLst/>
          </a:prstGeom>
          <a:noFill/>
        </p:spPr>
        <p:txBody>
          <a:bodyPr wrap="square" rtlCol="0">
            <a:spAutoFit/>
          </a:bodyPr>
          <a:lstStyle/>
          <a:p>
            <a:pPr algn="ctr"/>
            <a:r>
              <a:rPr lang="en-US" sz="3733" b="1">
                <a:solidFill>
                  <a:schemeClr val="bg2"/>
                </a:solidFill>
                <a:latin typeface="Arial" panose="020B0604020202020204" pitchFamily="34" charset="0"/>
                <a:cs typeface="Arial" panose="020B0604020202020204" pitchFamily="34" charset="0"/>
              </a:rPr>
              <a:t>Nêu định nghĩa điện trường đều? </a:t>
            </a:r>
          </a:p>
        </p:txBody>
      </p:sp>
      <p:sp>
        <p:nvSpPr>
          <p:cNvPr id="5" name="TextBox 4" descr="n89 zalo Cuong Bui"/>
          <p:cNvSpPr txBox="1"/>
          <p:nvPr/>
        </p:nvSpPr>
        <p:spPr>
          <a:xfrm>
            <a:off x="2124514" y="3092017"/>
            <a:ext cx="6496050" cy="1815882"/>
          </a:xfrm>
          <a:prstGeom prst="rect">
            <a:avLst/>
          </a:prstGeom>
          <a:noFill/>
        </p:spPr>
        <p:txBody>
          <a:bodyPr wrap="square" rtlCol="0">
            <a:spAutoFit/>
          </a:bodyPr>
          <a:lstStyle/>
          <a:p>
            <a:pPr algn="ctr"/>
            <a:r>
              <a:rPr lang="en-US" sz="2800" b="1">
                <a:solidFill>
                  <a:srgbClr val="0000FF"/>
                </a:solidFill>
                <a:latin typeface="Cambria" panose="02040503050406030204" pitchFamily="18" charset="0"/>
              </a:rPr>
              <a:t>Điện trường đều là điện trường mà cường độ điện trường tại mỗi điểm có giá trị bằng nhau về độ lớn, giống nhau về phương và chiều</a:t>
            </a:r>
          </a:p>
        </p:txBody>
      </p:sp>
      <p:pic>
        <p:nvPicPr>
          <p:cNvPr id="1028" name="Picture 4" descr="n89 zalo Cuong Bui">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10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89 zalo Cuong Bu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n89 zalo Cuong Bu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89 zalo Cuong Bui">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descr="n89 zalo Cuong Bui"/>
              <p:cNvSpPr txBox="1"/>
              <p:nvPr/>
            </p:nvSpPr>
            <p:spPr>
              <a:xfrm>
                <a:off x="3052689" y="2326332"/>
                <a:ext cx="4726746" cy="31844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1" i="1" smtClean="0">
                          <a:solidFill>
                            <a:srgbClr val="FFFF00"/>
                          </a:solidFill>
                          <a:latin typeface="Cambria Math" panose="02040503050406030204" pitchFamily="18" charset="0"/>
                        </a:rPr>
                        <m:t>𝑬</m:t>
                      </m:r>
                      <m:r>
                        <a:rPr lang="en-US" sz="2400" b="1" i="1" smtClean="0">
                          <a:solidFill>
                            <a:srgbClr val="FFFF00"/>
                          </a:solidFill>
                          <a:latin typeface="Cambria Math" panose="02040503050406030204" pitchFamily="18" charset="0"/>
                        </a:rPr>
                        <m:t>=</m:t>
                      </m:r>
                      <m:f>
                        <m:fPr>
                          <m:ctrlPr>
                            <a:rPr lang="en-US" sz="2400" b="1" i="1">
                              <a:solidFill>
                                <a:srgbClr val="FFFF00"/>
                              </a:solidFill>
                              <a:latin typeface="Cambria Math" panose="02040503050406030204" pitchFamily="18" charset="0"/>
                            </a:rPr>
                          </m:ctrlPr>
                        </m:fPr>
                        <m:num>
                          <m:r>
                            <a:rPr lang="en-US" sz="2400" b="1" i="1" smtClean="0">
                              <a:solidFill>
                                <a:srgbClr val="FFFF00"/>
                              </a:solidFill>
                              <a:latin typeface="Cambria Math" panose="02040503050406030204" pitchFamily="18" charset="0"/>
                            </a:rPr>
                            <m:t>𝑼</m:t>
                          </m:r>
                        </m:num>
                        <m:den>
                          <m:r>
                            <a:rPr lang="en-US" sz="2400" b="1" i="1" smtClean="0">
                              <a:solidFill>
                                <a:srgbClr val="FFFF00"/>
                              </a:solidFill>
                              <a:latin typeface="Cambria Math" panose="02040503050406030204" pitchFamily="18" charset="0"/>
                            </a:rPr>
                            <m:t>𝒅</m:t>
                          </m:r>
                        </m:den>
                      </m:f>
                    </m:oMath>
                  </m:oMathPara>
                </a14:m>
                <a:endParaRPr lang="en-US" sz="2400" b="1">
                  <a:solidFill>
                    <a:srgbClr val="FFFF00"/>
                  </a:solidFill>
                  <a:latin typeface="Cambria" panose="02040503050406030204" pitchFamily="18" charset="0"/>
                </a:endParaRPr>
              </a:p>
              <a:p>
                <a:r>
                  <a:rPr lang="en-US" sz="2400" b="1">
                    <a:solidFill>
                      <a:srgbClr val="0000FF"/>
                    </a:solidFill>
                    <a:latin typeface="Cambria" panose="02040503050406030204" pitchFamily="18" charset="0"/>
                  </a:rPr>
                  <a:t> Trong đó: </a:t>
                </a:r>
              </a:p>
              <a:p>
                <a:pPr marL="225425" indent="-225425" algn="just"/>
                <a:r>
                  <a:rPr lang="en-US" sz="2200" b="1">
                    <a:solidFill>
                      <a:srgbClr val="0000FF"/>
                    </a:solidFill>
                    <a:latin typeface="Cambria" panose="02040503050406030204" pitchFamily="18" charset="0"/>
                  </a:rPr>
                  <a:t>+ d là khoảng cách giữa hai bản phẳng (m).</a:t>
                </a:r>
              </a:p>
              <a:p>
                <a:pPr marL="225425" indent="-225425" algn="just"/>
                <a:r>
                  <a:rPr lang="en-US" sz="2200" b="1">
                    <a:solidFill>
                      <a:srgbClr val="0000FF"/>
                    </a:solidFill>
                    <a:latin typeface="Cambria" panose="02040503050406030204" pitchFamily="18" charset="0"/>
                  </a:rPr>
                  <a:t>+ U là hiệu điện thế giữa hai bản phẳng (V).</a:t>
                </a:r>
              </a:p>
              <a:p>
                <a:pPr marL="225425" indent="-225425" algn="just"/>
                <a:r>
                  <a:rPr lang="en-US" sz="2200" b="1">
                    <a:solidFill>
                      <a:srgbClr val="0000FF"/>
                    </a:solidFill>
                    <a:latin typeface="Cambria" panose="02040503050406030204" pitchFamily="18" charset="0"/>
                  </a:rPr>
                  <a:t>+ E là cường độ điện trường giữa hai bản phẳng (V/m)</a:t>
                </a:r>
              </a:p>
            </p:txBody>
          </p:sp>
        </mc:Choice>
        <mc:Fallback xmlns="">
          <p:sp>
            <p:nvSpPr>
              <p:cNvPr id="8" name="TextBox 7" descr="n89 zalo Cuong Bui"/>
              <p:cNvSpPr txBox="1">
                <a:spLocks noRot="1" noChangeAspect="1" noMove="1" noResize="1" noEditPoints="1" noAdjustHandles="1" noChangeArrowheads="1" noChangeShapeType="1" noTextEdit="1"/>
              </p:cNvSpPr>
              <p:nvPr/>
            </p:nvSpPr>
            <p:spPr>
              <a:xfrm>
                <a:off x="3052689" y="2326332"/>
                <a:ext cx="4726746" cy="3184462"/>
              </a:xfrm>
              <a:prstGeom prst="rect">
                <a:avLst/>
              </a:prstGeom>
              <a:blipFill>
                <a:blip r:embed="rId7"/>
                <a:stretch>
                  <a:fillRect l="-1677" r="-1677" b="-2874"/>
                </a:stretch>
              </a:blipFill>
            </p:spPr>
            <p:txBody>
              <a:bodyPr/>
              <a:lstStyle/>
              <a:p>
                <a:r>
                  <a:rPr lang="en-US">
                    <a:noFill/>
                  </a:rPr>
                  <a:t> </a:t>
                </a:r>
              </a:p>
            </p:txBody>
          </p:sp>
        </mc:Fallback>
      </mc:AlternateContent>
      <p:sp>
        <p:nvSpPr>
          <p:cNvPr id="2" name="TextBox 1" descr="n89 zalo Cuong Bui">
            <a:extLst>
              <a:ext uri="{FF2B5EF4-FFF2-40B4-BE49-F238E27FC236}">
                <a16:creationId xmlns:a16="http://schemas.microsoft.com/office/drawing/2014/main" id="{C15E70B1-35D1-DB23-1386-B89666CF93D9}"/>
              </a:ext>
            </a:extLst>
          </p:cNvPr>
          <p:cNvSpPr txBox="1"/>
          <p:nvPr/>
        </p:nvSpPr>
        <p:spPr>
          <a:xfrm>
            <a:off x="1361661" y="1033670"/>
            <a:ext cx="8925339" cy="1292662"/>
          </a:xfrm>
          <a:prstGeom prst="rect">
            <a:avLst/>
          </a:prstGeom>
          <a:noFill/>
        </p:spPr>
        <p:txBody>
          <a:bodyPr wrap="square" rtlCol="0">
            <a:spAutoFit/>
          </a:bodyPr>
          <a:lstStyle/>
          <a:p>
            <a:r>
              <a:rPr lang="en-US" sz="2600" b="1">
                <a:solidFill>
                  <a:schemeClr val="bg1"/>
                </a:solidFill>
                <a:latin typeface="Cambria" panose="02040503050406030204" pitchFamily="18" charset="0"/>
                <a:cs typeface="Times New Roman" panose="02020603050405020304" pitchFamily="18" charset="0"/>
              </a:rPr>
              <a:t>Viết công thức tính độ lớn cường độ điện trường giữa hai bản phẳng nhiễm điện trái dấu đặt song song nhau. Giải tích các đại lượng và đơn vị có trong công thức?</a:t>
            </a:r>
          </a:p>
        </p:txBody>
      </p:sp>
    </p:spTree>
    <p:extLst>
      <p:ext uri="{BB962C8B-B14F-4D97-AF65-F5344CB8AC3E}">
        <p14:creationId xmlns:p14="http://schemas.microsoft.com/office/powerpoint/2010/main" val="386452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89 zalo Cuong Bu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n89 zalo Cuong Bu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descr="n89 zalo Cuong Bui"/>
          <p:cNvSpPr txBox="1"/>
          <p:nvPr/>
        </p:nvSpPr>
        <p:spPr>
          <a:xfrm>
            <a:off x="1320800" y="1132959"/>
            <a:ext cx="9245600" cy="1815882"/>
          </a:xfrm>
          <a:prstGeom prst="rect">
            <a:avLst/>
          </a:prstGeom>
          <a:noFill/>
        </p:spPr>
        <p:txBody>
          <a:bodyPr wrap="square" rtlCol="0">
            <a:spAutoFit/>
          </a:bodyPr>
          <a:lstStyle/>
          <a:p>
            <a:pPr algn="ctr"/>
            <a:r>
              <a:rPr lang="en-US" sz="2800" b="1">
                <a:solidFill>
                  <a:schemeClr val="bg1"/>
                </a:solidFill>
                <a:latin typeface="Arial" panose="020B0604020202020204" pitchFamily="34" charset="0"/>
                <a:cs typeface="Arial" panose="020B0604020202020204" pitchFamily="34" charset="0"/>
              </a:rPr>
              <a:t>Hai bản kim loại phẳng đặt song song, cách nhau một khoảng d = 10 (cm). Đặt vào hai bản này một hiệu điện thế một chiều U = 120 (V). Tính độ lớn cường độ điện trường giữa hai bản phẳng?</a:t>
            </a:r>
          </a:p>
        </p:txBody>
      </p:sp>
      <mc:AlternateContent xmlns:mc="http://schemas.openxmlformats.org/markup-compatibility/2006" xmlns:a14="http://schemas.microsoft.com/office/drawing/2010/main">
        <mc:Choice Requires="a14">
          <p:sp>
            <p:nvSpPr>
              <p:cNvPr id="5" name="TextBox 4" descr="n89 zalo Cuong Bui"/>
              <p:cNvSpPr txBox="1"/>
              <p:nvPr/>
            </p:nvSpPr>
            <p:spPr>
              <a:xfrm>
                <a:off x="2972904" y="3350298"/>
                <a:ext cx="5353068" cy="106965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1" smtClean="0">
                          <a:solidFill>
                            <a:srgbClr val="0000FF"/>
                          </a:solidFill>
                          <a:latin typeface="Cambria Math" panose="02040503050406030204" pitchFamily="18" charset="0"/>
                        </a:rPr>
                        <m:t>𝑬</m:t>
                      </m:r>
                      <m:r>
                        <a:rPr lang="en-US" sz="3200" b="1" i="1" smtClean="0">
                          <a:solidFill>
                            <a:srgbClr val="0000FF"/>
                          </a:solidFill>
                          <a:latin typeface="Cambria Math" panose="02040503050406030204" pitchFamily="18" charset="0"/>
                        </a:rPr>
                        <m:t>=</m:t>
                      </m:r>
                      <m:f>
                        <m:fPr>
                          <m:ctrlPr>
                            <a:rPr lang="en-US" sz="3200" b="1" i="1" smtClean="0">
                              <a:solidFill>
                                <a:srgbClr val="0000FF"/>
                              </a:solidFill>
                              <a:latin typeface="Cambria Math" panose="02040503050406030204" pitchFamily="18" charset="0"/>
                            </a:rPr>
                          </m:ctrlPr>
                        </m:fPr>
                        <m:num>
                          <m:r>
                            <a:rPr lang="en-US" sz="3200" b="1" i="1" smtClean="0">
                              <a:solidFill>
                                <a:srgbClr val="0000FF"/>
                              </a:solidFill>
                              <a:latin typeface="Cambria Math" panose="02040503050406030204" pitchFamily="18" charset="0"/>
                            </a:rPr>
                            <m:t>𝑼</m:t>
                          </m:r>
                        </m:num>
                        <m:den>
                          <m:r>
                            <a:rPr lang="en-US" sz="3200" b="1" i="1" smtClean="0">
                              <a:solidFill>
                                <a:srgbClr val="0000FF"/>
                              </a:solidFill>
                              <a:latin typeface="Cambria Math" panose="02040503050406030204" pitchFamily="18" charset="0"/>
                            </a:rPr>
                            <m:t>𝒅</m:t>
                          </m:r>
                        </m:den>
                      </m:f>
                      <m:r>
                        <a:rPr lang="en-US" sz="3200" b="1" i="1" smtClean="0">
                          <a:solidFill>
                            <a:srgbClr val="0000FF"/>
                          </a:solidFill>
                          <a:latin typeface="Cambria Math" panose="02040503050406030204" pitchFamily="18" charset="0"/>
                        </a:rPr>
                        <m:t>=</m:t>
                      </m:r>
                      <m:f>
                        <m:fPr>
                          <m:ctrlPr>
                            <a:rPr lang="en-US" sz="3200" b="1" i="1" smtClean="0">
                              <a:solidFill>
                                <a:srgbClr val="0000FF"/>
                              </a:solidFill>
                              <a:latin typeface="Cambria Math" panose="02040503050406030204" pitchFamily="18" charset="0"/>
                            </a:rPr>
                          </m:ctrlPr>
                        </m:fPr>
                        <m:num>
                          <m:r>
                            <a:rPr lang="en-US" sz="3200" b="1" i="1" smtClean="0">
                              <a:solidFill>
                                <a:srgbClr val="0000FF"/>
                              </a:solidFill>
                              <a:latin typeface="Cambria Math" panose="02040503050406030204" pitchFamily="18" charset="0"/>
                            </a:rPr>
                            <m:t>𝟏𝟐𝟎</m:t>
                          </m:r>
                        </m:num>
                        <m:den>
                          <m:r>
                            <a:rPr lang="en-US" sz="3200" b="1" i="1" smtClean="0">
                              <a:solidFill>
                                <a:srgbClr val="0000FF"/>
                              </a:solidFill>
                              <a:latin typeface="Cambria Math" panose="02040503050406030204" pitchFamily="18" charset="0"/>
                            </a:rPr>
                            <m:t>𝟎</m:t>
                          </m:r>
                          <m:r>
                            <a:rPr lang="en-US" sz="3200" b="1" i="1" smtClean="0">
                              <a:solidFill>
                                <a:srgbClr val="0000FF"/>
                              </a:solidFill>
                              <a:latin typeface="Cambria Math" panose="02040503050406030204" pitchFamily="18" charset="0"/>
                            </a:rPr>
                            <m:t>,</m:t>
                          </m:r>
                          <m:r>
                            <a:rPr lang="en-US" sz="3200" b="1" i="1" smtClean="0">
                              <a:solidFill>
                                <a:srgbClr val="0000FF"/>
                              </a:solidFill>
                              <a:latin typeface="Cambria Math" panose="02040503050406030204" pitchFamily="18" charset="0"/>
                            </a:rPr>
                            <m:t>𝟏</m:t>
                          </m:r>
                        </m:den>
                      </m:f>
                      <m:r>
                        <a:rPr lang="en-US" sz="3200" b="1" i="1" smtClean="0">
                          <a:solidFill>
                            <a:srgbClr val="0000FF"/>
                          </a:solidFill>
                          <a:latin typeface="Cambria Math" panose="02040503050406030204" pitchFamily="18" charset="0"/>
                        </a:rPr>
                        <m:t>=</m:t>
                      </m:r>
                      <m:r>
                        <a:rPr lang="en-US" sz="3200" b="1" i="1" smtClean="0">
                          <a:solidFill>
                            <a:srgbClr val="0000FF"/>
                          </a:solidFill>
                          <a:latin typeface="Cambria Math" panose="02040503050406030204" pitchFamily="18" charset="0"/>
                        </a:rPr>
                        <m:t>𝟏𝟐𝟎𝟎</m:t>
                      </m:r>
                      <m:d>
                        <m:dPr>
                          <m:ctrlPr>
                            <a:rPr lang="en-US" sz="3200" b="1" i="1" smtClean="0">
                              <a:solidFill>
                                <a:srgbClr val="0000FF"/>
                              </a:solidFill>
                              <a:latin typeface="Cambria Math" panose="02040503050406030204" pitchFamily="18" charset="0"/>
                            </a:rPr>
                          </m:ctrlPr>
                        </m:dPr>
                        <m:e>
                          <m:r>
                            <a:rPr lang="en-US" sz="3200" b="1" i="1" smtClean="0">
                              <a:solidFill>
                                <a:srgbClr val="0000FF"/>
                              </a:solidFill>
                              <a:latin typeface="Cambria Math" panose="02040503050406030204" pitchFamily="18" charset="0"/>
                            </a:rPr>
                            <m:t>𝑽</m:t>
                          </m:r>
                          <m:r>
                            <a:rPr lang="en-US" sz="3200" b="1" i="1" smtClean="0">
                              <a:solidFill>
                                <a:srgbClr val="0000FF"/>
                              </a:solidFill>
                              <a:latin typeface="Cambria Math" panose="02040503050406030204" pitchFamily="18" charset="0"/>
                            </a:rPr>
                            <m:t>/</m:t>
                          </m:r>
                          <m:r>
                            <a:rPr lang="en-US" sz="3200" b="1" i="1" smtClean="0">
                              <a:solidFill>
                                <a:srgbClr val="0000FF"/>
                              </a:solidFill>
                              <a:latin typeface="Cambria Math" panose="02040503050406030204" pitchFamily="18" charset="0"/>
                            </a:rPr>
                            <m:t>𝒎</m:t>
                          </m:r>
                        </m:e>
                      </m:d>
                    </m:oMath>
                  </m:oMathPara>
                </a14:m>
                <a:endParaRPr lang="en-US" sz="3200" b="1">
                  <a:solidFill>
                    <a:srgbClr val="0000FF"/>
                  </a:solidFill>
                  <a:latin typeface="Cambria" panose="02040503050406030204" pitchFamily="18" charset="0"/>
                </a:endParaRPr>
              </a:p>
            </p:txBody>
          </p:sp>
        </mc:Choice>
        <mc:Fallback xmlns="">
          <p:sp>
            <p:nvSpPr>
              <p:cNvPr id="5" name="TextBox 4" descr="n89 zalo Cuong Bui"/>
              <p:cNvSpPr txBox="1">
                <a:spLocks noRot="1" noChangeAspect="1" noMove="1" noResize="1" noEditPoints="1" noAdjustHandles="1" noChangeArrowheads="1" noChangeShapeType="1" noTextEdit="1"/>
              </p:cNvSpPr>
              <p:nvPr/>
            </p:nvSpPr>
            <p:spPr>
              <a:xfrm>
                <a:off x="2972904" y="3350298"/>
                <a:ext cx="5353068" cy="1069652"/>
              </a:xfrm>
              <a:prstGeom prst="rect">
                <a:avLst/>
              </a:prstGeom>
              <a:blipFill>
                <a:blip r:embed="rId4"/>
                <a:stretch>
                  <a:fillRect/>
                </a:stretch>
              </a:blipFill>
            </p:spPr>
            <p:txBody>
              <a:bodyPr/>
              <a:lstStyle/>
              <a:p>
                <a:r>
                  <a:rPr lang="en-US">
                    <a:noFill/>
                  </a:rPr>
                  <a:t> </a:t>
                </a:r>
              </a:p>
            </p:txBody>
          </p:sp>
        </mc:Fallback>
      </mc:AlternateContent>
      <p:pic>
        <p:nvPicPr>
          <p:cNvPr id="1028" name="Picture 4" descr="n89 zalo Cuong Bui">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76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6" descr="n89 zalo Cuong Bui">
            <a:extLst>
              <a:ext uri="{FF2B5EF4-FFF2-40B4-BE49-F238E27FC236}">
                <a16:creationId xmlns:a16="http://schemas.microsoft.com/office/drawing/2014/main" id="{50914152-F6CA-B77C-DEE5-7AD16E51B8FC}"/>
              </a:ext>
            </a:extLst>
          </p:cNvPr>
          <p:cNvGrpSpPr/>
          <p:nvPr/>
        </p:nvGrpSpPr>
        <p:grpSpPr>
          <a:xfrm>
            <a:off x="4864459" y="221205"/>
            <a:ext cx="2319130" cy="531988"/>
            <a:chOff x="2193" y="0"/>
            <a:chExt cx="2245706" cy="1239104"/>
          </a:xfrm>
          <a:solidFill>
            <a:schemeClr val="accent2"/>
          </a:solidFill>
          <a:scene3d>
            <a:camera prst="orthographicFront"/>
            <a:lightRig rig="threePt" dir="t">
              <a:rot lat="0" lon="0" rev="7500000"/>
            </a:lightRig>
          </a:scene3d>
        </p:grpSpPr>
        <p:sp>
          <p:nvSpPr>
            <p:cNvPr id="5" name="Rounded Rectangle 57">
              <a:extLst>
                <a:ext uri="{FF2B5EF4-FFF2-40B4-BE49-F238E27FC236}">
                  <a16:creationId xmlns:a16="http://schemas.microsoft.com/office/drawing/2014/main" id="{06188660-B552-725E-C2DD-364FBF33C862}"/>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n-US">
                <a:latin typeface="Cambria" panose="02040503050406030204" pitchFamily="18" charset="0"/>
              </a:endParaRPr>
            </a:p>
          </p:txBody>
        </p:sp>
        <p:sp>
          <p:nvSpPr>
            <p:cNvPr id="6" name="Rounded Rectangle 4">
              <a:extLst>
                <a:ext uri="{FF2B5EF4-FFF2-40B4-BE49-F238E27FC236}">
                  <a16:creationId xmlns:a16="http://schemas.microsoft.com/office/drawing/2014/main" id="{592C0E20-5655-E2EA-C3B9-6BA6E279D41C}"/>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err="1">
                  <a:latin typeface="Arial" panose="020B0604020202020204" pitchFamily="34" charset="0"/>
                  <a:cs typeface="Arial" panose="020B0604020202020204" pitchFamily="34" charset="0"/>
                </a:rPr>
                <a:t>Khởi</a:t>
              </a:r>
              <a:r>
                <a:rPr lang="en-US" sz="2600" b="1">
                  <a:latin typeface="Arial" panose="020B0604020202020204" pitchFamily="34" charset="0"/>
                  <a:cs typeface="Arial" panose="020B0604020202020204" pitchFamily="34" charset="0"/>
                </a:rPr>
                <a:t> </a:t>
              </a:r>
              <a:r>
                <a:rPr lang="en-US" sz="2600" b="1" err="1">
                  <a:latin typeface="Arial" panose="020B0604020202020204" pitchFamily="34" charset="0"/>
                  <a:cs typeface="Arial" panose="020B0604020202020204" pitchFamily="34" charset="0"/>
                </a:rPr>
                <a:t>động</a:t>
              </a:r>
              <a:endParaRPr lang="en-US" sz="2600" b="1">
                <a:latin typeface="Arial" panose="020B0604020202020204" pitchFamily="34" charset="0"/>
                <a:cs typeface="Arial" panose="020B0604020202020204" pitchFamily="34" charset="0"/>
              </a:endParaRPr>
            </a:p>
          </p:txBody>
        </p:sp>
      </p:grpSp>
      <p:sp>
        <p:nvSpPr>
          <p:cNvPr id="7" name="TextBox 6" descr="n89 zalo Cuong Bui">
            <a:extLst>
              <a:ext uri="{FF2B5EF4-FFF2-40B4-BE49-F238E27FC236}">
                <a16:creationId xmlns:a16="http://schemas.microsoft.com/office/drawing/2014/main" id="{4D5C4D09-012C-0330-BDDA-B13F11D62137}"/>
              </a:ext>
            </a:extLst>
          </p:cNvPr>
          <p:cNvSpPr txBox="1"/>
          <p:nvPr/>
        </p:nvSpPr>
        <p:spPr>
          <a:xfrm>
            <a:off x="948217" y="1905506"/>
            <a:ext cx="5371019" cy="3046988"/>
          </a:xfrm>
          <a:prstGeom prst="rect">
            <a:avLst/>
          </a:prstGeom>
          <a:solidFill>
            <a:schemeClr val="bg1">
              <a:lumMod val="95000"/>
            </a:schemeClr>
          </a:solidFill>
          <a:ln w="28575">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oolSlant"/>
          </a:sp3d>
        </p:spPr>
        <p:txBody>
          <a:bodyPr wrap="square" rtlCol="0">
            <a:spAutoFit/>
          </a:bodyPr>
          <a:lstStyle/>
          <a:p>
            <a:pPr algn="just"/>
            <a:r>
              <a:rPr lang="en-US" sz="2400" err="1">
                <a:latin typeface="Cambria" panose="02040503050406030204" pitchFamily="18" charset="0"/>
                <a:cs typeface="Times New Roman" panose="02020603050405020304" pitchFamily="18" charset="0"/>
              </a:rPr>
              <a:t>Chúng</a:t>
            </a:r>
            <a:r>
              <a:rPr lang="en-US" sz="2400">
                <a:latin typeface="Cambria" panose="02040503050406030204" pitchFamily="18" charset="0"/>
                <a:cs typeface="Times New Roman" panose="02020603050405020304" pitchFamily="18" charset="0"/>
              </a:rPr>
              <a:t> ta </a:t>
            </a:r>
            <a:r>
              <a:rPr lang="en-US" sz="2400" err="1">
                <a:latin typeface="Cambria" panose="02040503050406030204" pitchFamily="18" charset="0"/>
                <a:cs typeface="Times New Roman" panose="02020603050405020304" pitchFamily="18" charset="0"/>
              </a:rPr>
              <a:t>đã</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biết</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sự</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tương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tự</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giữa</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chuyển</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động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của</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một</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điện</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tích</a:t>
            </a:r>
            <a:r>
              <a:rPr lang="en-US" sz="2400">
                <a:latin typeface="Cambria" panose="02040503050406030204" pitchFamily="18" charset="0"/>
                <a:cs typeface="Times New Roman" panose="02020603050405020304" pitchFamily="18" charset="0"/>
              </a:rPr>
              <a:t> q </a:t>
            </a:r>
            <a:r>
              <a:rPr lang="en-US" sz="2400" err="1">
                <a:latin typeface="Cambria" panose="02040503050406030204" pitchFamily="18" charset="0"/>
                <a:cs typeface="Times New Roman" panose="02020603050405020304" pitchFamily="18" charset="0"/>
              </a:rPr>
              <a:t>trong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điện</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trường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đều</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với</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chuyển</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động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của</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một</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vật</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khối</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lượng</a:t>
            </a:r>
            <a:r>
              <a:rPr lang="en-US" sz="2400">
                <a:latin typeface="Cambria" panose="02040503050406030204" pitchFamily="18" charset="0"/>
                <a:cs typeface="Times New Roman" panose="02020603050405020304" pitchFamily="18" charset="0"/>
              </a:rPr>
              <a:t> m </a:t>
            </a:r>
            <a:r>
              <a:rPr lang="en-US" sz="2400" err="1">
                <a:latin typeface="Cambria" panose="02040503050406030204" pitchFamily="18" charset="0"/>
                <a:cs typeface="Times New Roman" panose="02020603050405020304" pitchFamily="18" charset="0"/>
              </a:rPr>
              <a:t>trường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trọng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lực</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Như</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vậy</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thì</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điện</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tích</a:t>
            </a:r>
            <a:r>
              <a:rPr lang="en-US" sz="2400">
                <a:latin typeface="Cambria" panose="02040503050406030204" pitchFamily="18" charset="0"/>
                <a:cs typeface="Times New Roman" panose="02020603050405020304" pitchFamily="18" charset="0"/>
              </a:rPr>
              <a:t> q </a:t>
            </a:r>
            <a:r>
              <a:rPr lang="en-US" sz="2400" err="1">
                <a:latin typeface="Cambria" panose="02040503050406030204" pitchFamily="18" charset="0"/>
                <a:cs typeface="Times New Roman" panose="02020603050405020304" pitchFamily="18" charset="0"/>
              </a:rPr>
              <a:t>trong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điện</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trường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có</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tồn</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tại</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thế</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năng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tương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tự</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như</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vật</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khối</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lượng</a:t>
            </a:r>
            <a:r>
              <a:rPr lang="en-US" sz="2400">
                <a:latin typeface="Cambria" panose="02040503050406030204" pitchFamily="18" charset="0"/>
                <a:cs typeface="Times New Roman" panose="02020603050405020304" pitchFamily="18" charset="0"/>
              </a:rPr>
              <a:t> m </a:t>
            </a:r>
            <a:r>
              <a:rPr lang="en-US" sz="2400" err="1">
                <a:latin typeface="Cambria" panose="02040503050406030204" pitchFamily="18" charset="0"/>
                <a:cs typeface="Times New Roman" panose="02020603050405020304" pitchFamily="18" charset="0"/>
              </a:rPr>
              <a:t>trong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trọng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trường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không</a:t>
            </a:r>
            <a:r>
              <a:rPr lang="en-US" sz="2400">
                <a:latin typeface="Cambria" panose="02040503050406030204" pitchFamily="18" charset="0"/>
                <a:cs typeface="Times New Roman" panose="02020603050405020304" pitchFamily="18" charset="0"/>
              </a:rPr>
              <a:t>?</a:t>
            </a:r>
            <a:endParaRPr lang="vi-VN" sz="2400">
              <a:latin typeface="Cambria" panose="02040503050406030204" pitchFamily="18" charset="0"/>
              <a:cs typeface="Times New Roman" panose="02020603050405020304" pitchFamily="18" charset="0"/>
            </a:endParaRPr>
          </a:p>
        </p:txBody>
      </p:sp>
      <p:grpSp>
        <p:nvGrpSpPr>
          <p:cNvPr id="9" name="Group 8" descr="n89 zalo Cuong Bui">
            <a:extLst>
              <a:ext uri="{FF2B5EF4-FFF2-40B4-BE49-F238E27FC236}">
                <a16:creationId xmlns:a16="http://schemas.microsoft.com/office/drawing/2014/main" id="{E6E0ED95-64E0-4B0E-B4CF-F35B4A88353E}"/>
              </a:ext>
            </a:extLst>
          </p:cNvPr>
          <p:cNvGrpSpPr/>
          <p:nvPr/>
        </p:nvGrpSpPr>
        <p:grpSpPr>
          <a:xfrm>
            <a:off x="661245" y="1539420"/>
            <a:ext cx="573943" cy="732171"/>
            <a:chOff x="492857" y="487470"/>
            <a:chExt cx="573943" cy="732171"/>
          </a:xfrm>
        </p:grpSpPr>
        <p:grpSp>
          <p:nvGrpSpPr>
            <p:cNvPr id="10" name="Group 9">
              <a:extLst>
                <a:ext uri="{FF2B5EF4-FFF2-40B4-BE49-F238E27FC236}">
                  <a16:creationId xmlns:a16="http://schemas.microsoft.com/office/drawing/2014/main" id="{C897A112-A6AA-4B0C-9F19-9F550206EA92}"/>
                </a:ext>
              </a:extLst>
            </p:cNvPr>
            <p:cNvGrpSpPr/>
            <p:nvPr/>
          </p:nvGrpSpPr>
          <p:grpSpPr>
            <a:xfrm>
              <a:off x="492857" y="487470"/>
              <a:ext cx="573943" cy="531990"/>
              <a:chOff x="492857" y="307120"/>
              <a:chExt cx="758778" cy="712340"/>
            </a:xfrm>
          </p:grpSpPr>
          <p:sp>
            <p:nvSpPr>
              <p:cNvPr id="12" name="Oval 11">
                <a:extLst>
                  <a:ext uri="{FF2B5EF4-FFF2-40B4-BE49-F238E27FC236}">
                    <a16:creationId xmlns:a16="http://schemas.microsoft.com/office/drawing/2014/main" id="{8B8FB397-60C5-4831-A5CC-EC7243846D67}"/>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pic>
            <p:nvPicPr>
              <p:cNvPr id="13" name="Picture 12" descr="Logo&#10;&#10;Description automatically generated">
                <a:extLst>
                  <a:ext uri="{FF2B5EF4-FFF2-40B4-BE49-F238E27FC236}">
                    <a16:creationId xmlns:a16="http://schemas.microsoft.com/office/drawing/2014/main" id="{22A95DE8-4384-4473-8166-3DB5177D9AE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11" name="Picture 10" descr="A picture containing handwear&#10;&#10;Description automatically generated">
              <a:extLst>
                <a:ext uri="{FF2B5EF4-FFF2-40B4-BE49-F238E27FC236}">
                  <a16:creationId xmlns:a16="http://schemas.microsoft.com/office/drawing/2014/main" id="{858A8CE6-F2AD-4D31-BCCB-199497C71D2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pic>
        <p:nvPicPr>
          <p:cNvPr id="2" name="Thí nghiệm tĩnh điện" descr="n89 zalo Cuong Bui">
            <a:hlinkClick r:id="" action="ppaction://media"/>
            <a:extLst>
              <a:ext uri="{FF2B5EF4-FFF2-40B4-BE49-F238E27FC236}">
                <a16:creationId xmlns:a16="http://schemas.microsoft.com/office/drawing/2014/main" id="{3B1CE791-9359-5406-079D-611B121BEDD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396899" y="0"/>
            <a:ext cx="4795101" cy="6858000"/>
          </a:xfrm>
          <a:prstGeom prst="rect">
            <a:avLst/>
          </a:prstGeom>
        </p:spPr>
      </p:pic>
    </p:spTree>
    <p:extLst>
      <p:ext uri="{BB962C8B-B14F-4D97-AF65-F5344CB8AC3E}">
        <p14:creationId xmlns:p14="http://schemas.microsoft.com/office/powerpoint/2010/main" val="217772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776"/>
        <p:cNvGrpSpPr/>
        <p:nvPr/>
      </p:nvGrpSpPr>
      <p:grpSpPr>
        <a:xfrm>
          <a:off x="0" y="0"/>
          <a:ext cx="0" cy="0"/>
          <a:chOff x="0" y="0"/>
          <a:chExt cx="0" cy="0"/>
        </a:xfrm>
      </p:grpSpPr>
      <p:sp>
        <p:nvSpPr>
          <p:cNvPr id="1779" name="Google Shape;1779;p39" descr="n89 zalo Cuong Bui"/>
          <p:cNvSpPr txBox="1">
            <a:spLocks noGrp="1"/>
          </p:cNvSpPr>
          <p:nvPr>
            <p:ph type="ctrTitle"/>
          </p:nvPr>
        </p:nvSpPr>
        <p:spPr>
          <a:xfrm>
            <a:off x="527382" y="530200"/>
            <a:ext cx="11137237" cy="788000"/>
          </a:xfrm>
          <a:prstGeom prst="rect">
            <a:avLst/>
          </a:prstGeom>
        </p:spPr>
        <p:txBody>
          <a:bodyPr spcFirstLastPara="1" vert="horz" wrap="square" lIns="121900" tIns="121900" rIns="121900" bIns="121900" rtlCol="0" anchor="ctr" anchorCtr="0">
            <a:noAutofit/>
          </a:bodyPr>
          <a:lstStyle/>
          <a:p>
            <a:pPr algn="ctr"/>
            <a:r>
              <a:rPr lang="es" sz="3467" b="1">
                <a:solidFill>
                  <a:srgbClr val="FF0000"/>
                </a:solidFill>
                <a:latin typeface="Cambria" panose="02040503050406030204" pitchFamily="18" charset="0"/>
                <a:cs typeface="Calibri" panose="020F0502020204030204" pitchFamily="34" charset="0"/>
              </a:rPr>
              <a:t>Bài 19: THẾ NĂNG ĐIỆN</a:t>
            </a:r>
            <a:endParaRPr sz="3467" b="1">
              <a:solidFill>
                <a:srgbClr val="FF0000"/>
              </a:solidFill>
              <a:latin typeface="Cambria" panose="02040503050406030204" pitchFamily="18" charset="0"/>
              <a:cs typeface="Calibri" panose="020F0502020204030204" pitchFamily="34" charset="0"/>
            </a:endParaRPr>
          </a:p>
        </p:txBody>
      </p:sp>
      <p:grpSp>
        <p:nvGrpSpPr>
          <p:cNvPr id="1919" name="Google Shape;1919;p39" descr="n89 zalo Cuong Bui"/>
          <p:cNvGrpSpPr/>
          <p:nvPr/>
        </p:nvGrpSpPr>
        <p:grpSpPr>
          <a:xfrm>
            <a:off x="9559075" y="2168287"/>
            <a:ext cx="2248221" cy="4159513"/>
            <a:chOff x="6958990" y="1640285"/>
            <a:chExt cx="1686166" cy="3119635"/>
          </a:xfrm>
        </p:grpSpPr>
        <p:sp>
          <p:nvSpPr>
            <p:cNvPr id="1920" name="Google Shape;1920;p39"/>
            <p:cNvSpPr/>
            <p:nvPr/>
          </p:nvSpPr>
          <p:spPr>
            <a:xfrm>
              <a:off x="7763101" y="4077723"/>
              <a:ext cx="636501" cy="330892"/>
            </a:xfrm>
            <a:custGeom>
              <a:avLst/>
              <a:gdLst/>
              <a:ahLst/>
              <a:cxnLst/>
              <a:rect l="l" t="t" r="r" b="b"/>
              <a:pathLst>
                <a:path w="25099" h="13048" extrusionOk="0">
                  <a:moveTo>
                    <a:pt x="3593" y="0"/>
                  </a:moveTo>
                  <a:cubicBezTo>
                    <a:pt x="3499" y="0"/>
                    <a:pt x="3406" y="32"/>
                    <a:pt x="3334" y="94"/>
                  </a:cubicBezTo>
                  <a:cubicBezTo>
                    <a:pt x="0" y="2898"/>
                    <a:pt x="777" y="8733"/>
                    <a:pt x="1014" y="10106"/>
                  </a:cubicBezTo>
                  <a:cubicBezTo>
                    <a:pt x="1044" y="10282"/>
                    <a:pt x="1186" y="10414"/>
                    <a:pt x="1363" y="10437"/>
                  </a:cubicBezTo>
                  <a:lnTo>
                    <a:pt x="22940" y="13044"/>
                  </a:lnTo>
                  <a:cubicBezTo>
                    <a:pt x="22957" y="13046"/>
                    <a:pt x="22973" y="13047"/>
                    <a:pt x="22989" y="13047"/>
                  </a:cubicBezTo>
                  <a:cubicBezTo>
                    <a:pt x="23199" y="13047"/>
                    <a:pt x="23378" y="12886"/>
                    <a:pt x="23394" y="12672"/>
                  </a:cubicBezTo>
                  <a:cubicBezTo>
                    <a:pt x="23397" y="12578"/>
                    <a:pt x="23404" y="12466"/>
                    <a:pt x="23414" y="12347"/>
                  </a:cubicBezTo>
                  <a:cubicBezTo>
                    <a:pt x="23431" y="12108"/>
                    <a:pt x="23255" y="11895"/>
                    <a:pt x="23018" y="11864"/>
                  </a:cubicBezTo>
                  <a:lnTo>
                    <a:pt x="2232" y="9193"/>
                  </a:lnTo>
                  <a:cubicBezTo>
                    <a:pt x="2015" y="7455"/>
                    <a:pt x="1806" y="3516"/>
                    <a:pt x="3888" y="1403"/>
                  </a:cubicBezTo>
                  <a:lnTo>
                    <a:pt x="24374" y="4710"/>
                  </a:lnTo>
                  <a:cubicBezTo>
                    <a:pt x="24402" y="4714"/>
                    <a:pt x="24429" y="4716"/>
                    <a:pt x="24456" y="4716"/>
                  </a:cubicBezTo>
                  <a:cubicBezTo>
                    <a:pt x="24669" y="4716"/>
                    <a:pt x="24864" y="4578"/>
                    <a:pt x="24936" y="4368"/>
                  </a:cubicBezTo>
                  <a:cubicBezTo>
                    <a:pt x="24966" y="4284"/>
                    <a:pt x="24993" y="4206"/>
                    <a:pt x="25017" y="4135"/>
                  </a:cubicBezTo>
                  <a:cubicBezTo>
                    <a:pt x="25098" y="3898"/>
                    <a:pt x="24949" y="3648"/>
                    <a:pt x="24702" y="3608"/>
                  </a:cubicBezTo>
                  <a:lnTo>
                    <a:pt x="3665" y="6"/>
                  </a:lnTo>
                  <a:cubicBezTo>
                    <a:pt x="3641" y="2"/>
                    <a:pt x="3617" y="0"/>
                    <a:pt x="359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1" name="Google Shape;1921;p39"/>
            <p:cNvSpPr/>
            <p:nvPr/>
          </p:nvSpPr>
          <p:spPr>
            <a:xfrm>
              <a:off x="7808874" y="4106062"/>
              <a:ext cx="547742" cy="272936"/>
            </a:xfrm>
            <a:custGeom>
              <a:avLst/>
              <a:gdLst/>
              <a:ahLst/>
              <a:cxnLst/>
              <a:rect l="l" t="t" r="r" b="b"/>
              <a:pathLst>
                <a:path w="21599" h="10195" extrusionOk="0">
                  <a:moveTo>
                    <a:pt x="2083" y="1"/>
                  </a:moveTo>
                  <a:cubicBezTo>
                    <a:pt x="1" y="2114"/>
                    <a:pt x="210" y="6053"/>
                    <a:pt x="427" y="7791"/>
                  </a:cubicBezTo>
                  <a:lnTo>
                    <a:pt x="20321" y="10195"/>
                  </a:lnTo>
                  <a:cubicBezTo>
                    <a:pt x="20382" y="9391"/>
                    <a:pt x="20473" y="8319"/>
                    <a:pt x="20598" y="7334"/>
                  </a:cubicBezTo>
                  <a:cubicBezTo>
                    <a:pt x="20747" y="6148"/>
                    <a:pt x="21204" y="4565"/>
                    <a:pt x="21599" y="3338"/>
                  </a:cubicBezTo>
                  <a:lnTo>
                    <a:pt x="2083"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2" name="Google Shape;1922;p39"/>
            <p:cNvSpPr/>
            <p:nvPr/>
          </p:nvSpPr>
          <p:spPr>
            <a:xfrm>
              <a:off x="7875467" y="4148678"/>
              <a:ext cx="447546" cy="84600"/>
            </a:xfrm>
            <a:custGeom>
              <a:avLst/>
              <a:gdLst/>
              <a:ahLst/>
              <a:cxnLst/>
              <a:rect l="l" t="t" r="r" b="b"/>
              <a:pathLst>
                <a:path w="17648" h="3336" extrusionOk="0">
                  <a:moveTo>
                    <a:pt x="253" y="0"/>
                  </a:moveTo>
                  <a:cubicBezTo>
                    <a:pt x="79" y="0"/>
                    <a:pt x="0" y="241"/>
                    <a:pt x="204" y="289"/>
                  </a:cubicBezTo>
                  <a:cubicBezTo>
                    <a:pt x="3122" y="935"/>
                    <a:pt x="6050" y="1530"/>
                    <a:pt x="8992" y="2050"/>
                  </a:cubicBezTo>
                  <a:cubicBezTo>
                    <a:pt x="11774" y="2544"/>
                    <a:pt x="14625" y="3159"/>
                    <a:pt x="17448" y="3335"/>
                  </a:cubicBezTo>
                  <a:cubicBezTo>
                    <a:pt x="17452" y="3335"/>
                    <a:pt x="17455" y="3335"/>
                    <a:pt x="17459" y="3335"/>
                  </a:cubicBezTo>
                  <a:cubicBezTo>
                    <a:pt x="17609" y="3335"/>
                    <a:pt x="17647" y="3122"/>
                    <a:pt x="17489" y="3088"/>
                  </a:cubicBezTo>
                  <a:cubicBezTo>
                    <a:pt x="14655" y="2469"/>
                    <a:pt x="11727" y="2189"/>
                    <a:pt x="8873" y="1682"/>
                  </a:cubicBezTo>
                  <a:cubicBezTo>
                    <a:pt x="6003" y="1175"/>
                    <a:pt x="3143" y="617"/>
                    <a:pt x="296" y="5"/>
                  </a:cubicBezTo>
                  <a:cubicBezTo>
                    <a:pt x="281" y="2"/>
                    <a:pt x="267" y="0"/>
                    <a:pt x="253" y="0"/>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3" name="Google Shape;1923;p39"/>
            <p:cNvSpPr/>
            <p:nvPr/>
          </p:nvSpPr>
          <p:spPr>
            <a:xfrm>
              <a:off x="8173310" y="4311941"/>
              <a:ext cx="156545" cy="17600"/>
            </a:xfrm>
            <a:custGeom>
              <a:avLst/>
              <a:gdLst/>
              <a:ahLst/>
              <a:cxnLst/>
              <a:rect l="l" t="t" r="r" b="b"/>
              <a:pathLst>
                <a:path w="6173" h="694" extrusionOk="0">
                  <a:moveTo>
                    <a:pt x="165" y="1"/>
                  </a:moveTo>
                  <a:cubicBezTo>
                    <a:pt x="39" y="1"/>
                    <a:pt x="0" y="181"/>
                    <a:pt x="138" y="207"/>
                  </a:cubicBezTo>
                  <a:cubicBezTo>
                    <a:pt x="2062" y="580"/>
                    <a:pt x="4016" y="653"/>
                    <a:pt x="5970" y="694"/>
                  </a:cubicBezTo>
                  <a:cubicBezTo>
                    <a:pt x="5971" y="694"/>
                    <a:pt x="5973" y="694"/>
                    <a:pt x="5974" y="694"/>
                  </a:cubicBezTo>
                  <a:cubicBezTo>
                    <a:pt x="6173" y="694"/>
                    <a:pt x="6168" y="437"/>
                    <a:pt x="5970" y="427"/>
                  </a:cubicBezTo>
                  <a:cubicBezTo>
                    <a:pt x="4036" y="312"/>
                    <a:pt x="2109" y="85"/>
                    <a:pt x="168" y="1"/>
                  </a:cubicBezTo>
                  <a:cubicBezTo>
                    <a:pt x="167" y="1"/>
                    <a:pt x="166" y="1"/>
                    <a:pt x="165"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4" name="Google Shape;1924;p39"/>
            <p:cNvSpPr/>
            <p:nvPr/>
          </p:nvSpPr>
          <p:spPr>
            <a:xfrm>
              <a:off x="7948603" y="4226810"/>
              <a:ext cx="391096" cy="60407"/>
            </a:xfrm>
            <a:custGeom>
              <a:avLst/>
              <a:gdLst/>
              <a:ahLst/>
              <a:cxnLst/>
              <a:rect l="l" t="t" r="r" b="b"/>
              <a:pathLst>
                <a:path w="15422" h="2382" extrusionOk="0">
                  <a:moveTo>
                    <a:pt x="207" y="1"/>
                  </a:moveTo>
                  <a:cubicBezTo>
                    <a:pt x="60" y="1"/>
                    <a:pt x="0" y="184"/>
                    <a:pt x="164" y="240"/>
                  </a:cubicBezTo>
                  <a:cubicBezTo>
                    <a:pt x="4928" y="1883"/>
                    <a:pt x="10209" y="1989"/>
                    <a:pt x="15186" y="2381"/>
                  </a:cubicBezTo>
                  <a:cubicBezTo>
                    <a:pt x="15191" y="2381"/>
                    <a:pt x="15196" y="2381"/>
                    <a:pt x="15200" y="2381"/>
                  </a:cubicBezTo>
                  <a:cubicBezTo>
                    <a:pt x="15372" y="2381"/>
                    <a:pt x="15422" y="2126"/>
                    <a:pt x="15230" y="2090"/>
                  </a:cubicBezTo>
                  <a:cubicBezTo>
                    <a:pt x="12755" y="1647"/>
                    <a:pt x="10213" y="1654"/>
                    <a:pt x="7718" y="1356"/>
                  </a:cubicBezTo>
                  <a:cubicBezTo>
                    <a:pt x="5188" y="1056"/>
                    <a:pt x="2740" y="457"/>
                    <a:pt x="242" y="4"/>
                  </a:cubicBezTo>
                  <a:cubicBezTo>
                    <a:pt x="230" y="2"/>
                    <a:pt x="218" y="1"/>
                    <a:pt x="207"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5" name="Google Shape;1925;p39"/>
            <p:cNvSpPr/>
            <p:nvPr/>
          </p:nvSpPr>
          <p:spPr>
            <a:xfrm>
              <a:off x="7862585" y="4249253"/>
              <a:ext cx="111329" cy="29062"/>
            </a:xfrm>
            <a:custGeom>
              <a:avLst/>
              <a:gdLst/>
              <a:ahLst/>
              <a:cxnLst/>
              <a:rect l="l" t="t" r="r" b="b"/>
              <a:pathLst>
                <a:path w="4390" h="1146" extrusionOk="0">
                  <a:moveTo>
                    <a:pt x="184" y="1"/>
                  </a:moveTo>
                  <a:cubicBezTo>
                    <a:pt x="56" y="1"/>
                    <a:pt x="0" y="180"/>
                    <a:pt x="147" y="215"/>
                  </a:cubicBezTo>
                  <a:cubicBezTo>
                    <a:pt x="1503" y="542"/>
                    <a:pt x="2863" y="945"/>
                    <a:pt x="4242" y="1145"/>
                  </a:cubicBezTo>
                  <a:cubicBezTo>
                    <a:pt x="4247" y="1145"/>
                    <a:pt x="4252" y="1146"/>
                    <a:pt x="4257" y="1146"/>
                  </a:cubicBezTo>
                  <a:cubicBezTo>
                    <a:pt x="4348" y="1146"/>
                    <a:pt x="4389" y="1037"/>
                    <a:pt x="4289" y="1003"/>
                  </a:cubicBezTo>
                  <a:cubicBezTo>
                    <a:pt x="2967" y="563"/>
                    <a:pt x="1571" y="319"/>
                    <a:pt x="216" y="4"/>
                  </a:cubicBezTo>
                  <a:cubicBezTo>
                    <a:pt x="205" y="2"/>
                    <a:pt x="194" y="1"/>
                    <a:pt x="184"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6" name="Google Shape;1926;p39"/>
            <p:cNvSpPr/>
            <p:nvPr/>
          </p:nvSpPr>
          <p:spPr>
            <a:xfrm>
              <a:off x="7802281" y="3840613"/>
              <a:ext cx="668378" cy="314763"/>
            </a:xfrm>
            <a:custGeom>
              <a:avLst/>
              <a:gdLst/>
              <a:ahLst/>
              <a:cxnLst/>
              <a:rect l="l" t="t" r="r" b="b"/>
              <a:pathLst>
                <a:path w="26356" h="12412" extrusionOk="0">
                  <a:moveTo>
                    <a:pt x="2525" y="1"/>
                  </a:moveTo>
                  <a:cubicBezTo>
                    <a:pt x="2525" y="1"/>
                    <a:pt x="0" y="5783"/>
                    <a:pt x="1934" y="9326"/>
                  </a:cubicBezTo>
                  <a:lnTo>
                    <a:pt x="23539" y="12406"/>
                  </a:lnTo>
                  <a:cubicBezTo>
                    <a:pt x="23568" y="12410"/>
                    <a:pt x="23597" y="12412"/>
                    <a:pt x="23625" y="12412"/>
                  </a:cubicBezTo>
                  <a:cubicBezTo>
                    <a:pt x="23906" y="12412"/>
                    <a:pt x="24157" y="12215"/>
                    <a:pt x="24215" y="11933"/>
                  </a:cubicBezTo>
                  <a:lnTo>
                    <a:pt x="24219" y="11926"/>
                  </a:lnTo>
                  <a:cubicBezTo>
                    <a:pt x="24310" y="11490"/>
                    <a:pt x="24012" y="11064"/>
                    <a:pt x="23570" y="11003"/>
                  </a:cubicBezTo>
                  <a:lnTo>
                    <a:pt x="2850" y="8105"/>
                  </a:lnTo>
                  <a:cubicBezTo>
                    <a:pt x="2143" y="6097"/>
                    <a:pt x="2789" y="3261"/>
                    <a:pt x="3368" y="1543"/>
                  </a:cubicBezTo>
                  <a:lnTo>
                    <a:pt x="24219" y="5664"/>
                  </a:lnTo>
                  <a:cubicBezTo>
                    <a:pt x="24690" y="5809"/>
                    <a:pt x="25245" y="5929"/>
                    <a:pt x="25624" y="5929"/>
                  </a:cubicBezTo>
                  <a:cubicBezTo>
                    <a:pt x="25814" y="5929"/>
                    <a:pt x="25959" y="5899"/>
                    <a:pt x="26028" y="5826"/>
                  </a:cubicBezTo>
                  <a:cubicBezTo>
                    <a:pt x="26356" y="5475"/>
                    <a:pt x="25960" y="4876"/>
                    <a:pt x="25490" y="4778"/>
                  </a:cubicBezTo>
                  <a:lnTo>
                    <a:pt x="2525" y="1"/>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7" name="Google Shape;1927;p39"/>
            <p:cNvSpPr/>
            <p:nvPr/>
          </p:nvSpPr>
          <p:spPr>
            <a:xfrm>
              <a:off x="7856626" y="3850745"/>
              <a:ext cx="562856" cy="268455"/>
            </a:xfrm>
            <a:custGeom>
              <a:avLst/>
              <a:gdLst/>
              <a:ahLst/>
              <a:cxnLst/>
              <a:rect l="l" t="t" r="r" b="b"/>
              <a:pathLst>
                <a:path w="22195" h="9444" extrusionOk="0">
                  <a:moveTo>
                    <a:pt x="1225" y="1"/>
                  </a:moveTo>
                  <a:cubicBezTo>
                    <a:pt x="646" y="1719"/>
                    <a:pt x="0" y="4555"/>
                    <a:pt x="707" y="6563"/>
                  </a:cubicBezTo>
                  <a:lnTo>
                    <a:pt x="20913" y="9444"/>
                  </a:lnTo>
                  <a:cubicBezTo>
                    <a:pt x="21180" y="8234"/>
                    <a:pt x="21582" y="6597"/>
                    <a:pt x="22028" y="5299"/>
                  </a:cubicBezTo>
                  <a:cubicBezTo>
                    <a:pt x="22194" y="4818"/>
                    <a:pt x="21900" y="4302"/>
                    <a:pt x="21400" y="4200"/>
                  </a:cubicBezTo>
                  <a:lnTo>
                    <a:pt x="1225"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8" name="Google Shape;1928;p39"/>
            <p:cNvSpPr/>
            <p:nvPr/>
          </p:nvSpPr>
          <p:spPr>
            <a:xfrm>
              <a:off x="8014486" y="3941416"/>
              <a:ext cx="404181" cy="85665"/>
            </a:xfrm>
            <a:custGeom>
              <a:avLst/>
              <a:gdLst/>
              <a:ahLst/>
              <a:cxnLst/>
              <a:rect l="l" t="t" r="r" b="b"/>
              <a:pathLst>
                <a:path w="15938" h="3378" extrusionOk="0">
                  <a:moveTo>
                    <a:pt x="542" y="1"/>
                  </a:moveTo>
                  <a:cubicBezTo>
                    <a:pt x="422" y="1"/>
                    <a:pt x="302" y="2"/>
                    <a:pt x="183" y="5"/>
                  </a:cubicBezTo>
                  <a:cubicBezTo>
                    <a:pt x="44" y="5"/>
                    <a:pt x="0" y="188"/>
                    <a:pt x="145" y="222"/>
                  </a:cubicBezTo>
                  <a:cubicBezTo>
                    <a:pt x="2701" y="807"/>
                    <a:pt x="5387" y="935"/>
                    <a:pt x="7966" y="1452"/>
                  </a:cubicBezTo>
                  <a:cubicBezTo>
                    <a:pt x="10563" y="1973"/>
                    <a:pt x="13119" y="2646"/>
                    <a:pt x="15661" y="3370"/>
                  </a:cubicBezTo>
                  <a:cubicBezTo>
                    <a:pt x="15680" y="3375"/>
                    <a:pt x="15697" y="3377"/>
                    <a:pt x="15713" y="3377"/>
                  </a:cubicBezTo>
                  <a:cubicBezTo>
                    <a:pt x="15873" y="3377"/>
                    <a:pt x="15937" y="3154"/>
                    <a:pt x="15753" y="3092"/>
                  </a:cubicBezTo>
                  <a:cubicBezTo>
                    <a:pt x="13166" y="2247"/>
                    <a:pt x="10526" y="1588"/>
                    <a:pt x="7858" y="1060"/>
                  </a:cubicBezTo>
                  <a:cubicBezTo>
                    <a:pt x="5510" y="596"/>
                    <a:pt x="2960" y="1"/>
                    <a:pt x="542" y="1"/>
                  </a:cubicBez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9" name="Google Shape;1929;p39"/>
            <p:cNvSpPr/>
            <p:nvPr/>
          </p:nvSpPr>
          <p:spPr>
            <a:xfrm>
              <a:off x="7921799" y="4030098"/>
              <a:ext cx="171963" cy="25715"/>
            </a:xfrm>
            <a:custGeom>
              <a:avLst/>
              <a:gdLst/>
              <a:ahLst/>
              <a:cxnLst/>
              <a:rect l="l" t="t" r="r" b="b"/>
              <a:pathLst>
                <a:path w="6781" h="1014" extrusionOk="0">
                  <a:moveTo>
                    <a:pt x="175" y="0"/>
                  </a:moveTo>
                  <a:cubicBezTo>
                    <a:pt x="0" y="0"/>
                    <a:pt x="8" y="241"/>
                    <a:pt x="189" y="255"/>
                  </a:cubicBezTo>
                  <a:cubicBezTo>
                    <a:pt x="2344" y="417"/>
                    <a:pt x="4463" y="772"/>
                    <a:pt x="6604" y="1012"/>
                  </a:cubicBezTo>
                  <a:cubicBezTo>
                    <a:pt x="6610" y="1013"/>
                    <a:pt x="6615" y="1013"/>
                    <a:pt x="6620" y="1013"/>
                  </a:cubicBezTo>
                  <a:cubicBezTo>
                    <a:pt x="6752" y="1013"/>
                    <a:pt x="6781" y="819"/>
                    <a:pt x="6640" y="789"/>
                  </a:cubicBezTo>
                  <a:cubicBezTo>
                    <a:pt x="4544" y="316"/>
                    <a:pt x="2330" y="154"/>
                    <a:pt x="189" y="1"/>
                  </a:cubicBezTo>
                  <a:cubicBezTo>
                    <a:pt x="185" y="1"/>
                    <a:pt x="180" y="0"/>
                    <a:pt x="175" y="0"/>
                  </a:cubicBezTo>
                  <a:close/>
                </a:path>
              </a:pathLst>
            </a:custGeom>
            <a:solidFill>
              <a:srgbClr val="8750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0" name="Google Shape;1930;p39"/>
            <p:cNvSpPr/>
            <p:nvPr/>
          </p:nvSpPr>
          <p:spPr>
            <a:xfrm>
              <a:off x="7811791" y="3561052"/>
              <a:ext cx="668378" cy="389092"/>
            </a:xfrm>
            <a:custGeom>
              <a:avLst/>
              <a:gdLst/>
              <a:ahLst/>
              <a:cxnLst/>
              <a:rect l="l" t="t" r="r" b="b"/>
              <a:pathLst>
                <a:path w="26356" h="15343" extrusionOk="0">
                  <a:moveTo>
                    <a:pt x="2816" y="1"/>
                  </a:moveTo>
                  <a:cubicBezTo>
                    <a:pt x="2777" y="1"/>
                    <a:pt x="2742" y="14"/>
                    <a:pt x="2712" y="39"/>
                  </a:cubicBezTo>
                  <a:cubicBezTo>
                    <a:pt x="2411" y="307"/>
                    <a:pt x="1116" y="1632"/>
                    <a:pt x="463" y="5246"/>
                  </a:cubicBezTo>
                  <a:cubicBezTo>
                    <a:pt x="0" y="7820"/>
                    <a:pt x="1826" y="10562"/>
                    <a:pt x="2113" y="10974"/>
                  </a:cubicBezTo>
                  <a:cubicBezTo>
                    <a:pt x="2150" y="10998"/>
                    <a:pt x="2181" y="11014"/>
                    <a:pt x="2215" y="11039"/>
                  </a:cubicBezTo>
                  <a:lnTo>
                    <a:pt x="24554" y="15339"/>
                  </a:lnTo>
                  <a:cubicBezTo>
                    <a:pt x="24565" y="15341"/>
                    <a:pt x="24575" y="15342"/>
                    <a:pt x="24584" y="15342"/>
                  </a:cubicBezTo>
                  <a:cubicBezTo>
                    <a:pt x="24701" y="15342"/>
                    <a:pt x="24786" y="15218"/>
                    <a:pt x="24730" y="15109"/>
                  </a:cubicBezTo>
                  <a:cubicBezTo>
                    <a:pt x="24692" y="15035"/>
                    <a:pt x="24649" y="14943"/>
                    <a:pt x="24608" y="14839"/>
                  </a:cubicBezTo>
                  <a:cubicBezTo>
                    <a:pt x="24352" y="14207"/>
                    <a:pt x="23779" y="13757"/>
                    <a:pt x="23107" y="13628"/>
                  </a:cubicBezTo>
                  <a:lnTo>
                    <a:pt x="2959" y="9821"/>
                  </a:lnTo>
                  <a:cubicBezTo>
                    <a:pt x="2306" y="8759"/>
                    <a:pt x="1512" y="6961"/>
                    <a:pt x="1779" y="5483"/>
                  </a:cubicBezTo>
                  <a:cubicBezTo>
                    <a:pt x="2181" y="3258"/>
                    <a:pt x="2834" y="2044"/>
                    <a:pt x="3239" y="1470"/>
                  </a:cubicBezTo>
                  <a:lnTo>
                    <a:pt x="24280" y="6423"/>
                  </a:lnTo>
                  <a:cubicBezTo>
                    <a:pt x="24435" y="6459"/>
                    <a:pt x="24591" y="6477"/>
                    <a:pt x="24745" y="6477"/>
                  </a:cubicBezTo>
                  <a:cubicBezTo>
                    <a:pt x="25312" y="6477"/>
                    <a:pt x="25861" y="6241"/>
                    <a:pt x="26265" y="5821"/>
                  </a:cubicBezTo>
                  <a:cubicBezTo>
                    <a:pt x="26265" y="5818"/>
                    <a:pt x="26268" y="5818"/>
                    <a:pt x="26268" y="5814"/>
                  </a:cubicBezTo>
                  <a:cubicBezTo>
                    <a:pt x="26356" y="5727"/>
                    <a:pt x="26312" y="5577"/>
                    <a:pt x="26190" y="5547"/>
                  </a:cubicBezTo>
                  <a:lnTo>
                    <a:pt x="2857" y="6"/>
                  </a:lnTo>
                  <a:cubicBezTo>
                    <a:pt x="2843" y="2"/>
                    <a:pt x="2829" y="1"/>
                    <a:pt x="2816"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1" name="Google Shape;1931;p39"/>
            <p:cNvSpPr/>
            <p:nvPr/>
          </p:nvSpPr>
          <p:spPr>
            <a:xfrm>
              <a:off x="7850108" y="3598304"/>
              <a:ext cx="574928" cy="309311"/>
            </a:xfrm>
            <a:custGeom>
              <a:avLst/>
              <a:gdLst/>
              <a:ahLst/>
              <a:cxnLst/>
              <a:rect l="l" t="t" r="r" b="b"/>
              <a:pathLst>
                <a:path w="22671" h="12197" extrusionOk="0">
                  <a:moveTo>
                    <a:pt x="1728" y="1"/>
                  </a:moveTo>
                  <a:cubicBezTo>
                    <a:pt x="1323" y="575"/>
                    <a:pt x="670" y="1789"/>
                    <a:pt x="268" y="4014"/>
                  </a:cubicBezTo>
                  <a:cubicBezTo>
                    <a:pt x="1" y="5492"/>
                    <a:pt x="795" y="7290"/>
                    <a:pt x="1448" y="8352"/>
                  </a:cubicBezTo>
                  <a:lnTo>
                    <a:pt x="21430" y="12196"/>
                  </a:lnTo>
                  <a:cubicBezTo>
                    <a:pt x="21291" y="11189"/>
                    <a:pt x="21285" y="9857"/>
                    <a:pt x="21596" y="8136"/>
                  </a:cubicBezTo>
                  <a:cubicBezTo>
                    <a:pt x="21836" y="6794"/>
                    <a:pt x="22248" y="5756"/>
                    <a:pt x="22671" y="4978"/>
                  </a:cubicBezTo>
                  <a:lnTo>
                    <a:pt x="172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2" name="Google Shape;1932;p39"/>
            <p:cNvSpPr/>
            <p:nvPr/>
          </p:nvSpPr>
          <p:spPr>
            <a:xfrm>
              <a:off x="7949617" y="3759970"/>
              <a:ext cx="446608" cy="69790"/>
            </a:xfrm>
            <a:custGeom>
              <a:avLst/>
              <a:gdLst/>
              <a:ahLst/>
              <a:cxnLst/>
              <a:rect l="l" t="t" r="r" b="b"/>
              <a:pathLst>
                <a:path w="17611" h="2752" extrusionOk="0">
                  <a:moveTo>
                    <a:pt x="201" y="1"/>
                  </a:moveTo>
                  <a:cubicBezTo>
                    <a:pt x="65" y="1"/>
                    <a:pt x="1" y="161"/>
                    <a:pt x="154" y="216"/>
                  </a:cubicBezTo>
                  <a:cubicBezTo>
                    <a:pt x="2917" y="1176"/>
                    <a:pt x="6034" y="1521"/>
                    <a:pt x="8918" y="1933"/>
                  </a:cubicBezTo>
                  <a:cubicBezTo>
                    <a:pt x="11566" y="2313"/>
                    <a:pt x="14321" y="2752"/>
                    <a:pt x="17008" y="2752"/>
                  </a:cubicBezTo>
                  <a:cubicBezTo>
                    <a:pt x="17141" y="2752"/>
                    <a:pt x="17275" y="2751"/>
                    <a:pt x="17408" y="2748"/>
                  </a:cubicBezTo>
                  <a:cubicBezTo>
                    <a:pt x="17553" y="2744"/>
                    <a:pt x="17611" y="2535"/>
                    <a:pt x="17445" y="2511"/>
                  </a:cubicBezTo>
                  <a:cubicBezTo>
                    <a:pt x="14582" y="2089"/>
                    <a:pt x="11674" y="1967"/>
                    <a:pt x="8806" y="1544"/>
                  </a:cubicBezTo>
                  <a:cubicBezTo>
                    <a:pt x="5939" y="1121"/>
                    <a:pt x="3096" y="341"/>
                    <a:pt x="225" y="2"/>
                  </a:cubicBezTo>
                  <a:cubicBezTo>
                    <a:pt x="217" y="1"/>
                    <a:pt x="209" y="1"/>
                    <a:pt x="201"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3" name="Google Shape;1933;p39"/>
            <p:cNvSpPr/>
            <p:nvPr/>
          </p:nvSpPr>
          <p:spPr>
            <a:xfrm>
              <a:off x="8131366" y="3713309"/>
              <a:ext cx="273782" cy="55335"/>
            </a:xfrm>
            <a:custGeom>
              <a:avLst/>
              <a:gdLst/>
              <a:ahLst/>
              <a:cxnLst/>
              <a:rect l="l" t="t" r="r" b="b"/>
              <a:pathLst>
                <a:path w="10796" h="2182" extrusionOk="0">
                  <a:moveTo>
                    <a:pt x="233" y="0"/>
                  </a:moveTo>
                  <a:cubicBezTo>
                    <a:pt x="69" y="0"/>
                    <a:pt x="0" y="203"/>
                    <a:pt x="186" y="263"/>
                  </a:cubicBezTo>
                  <a:cubicBezTo>
                    <a:pt x="1917" y="825"/>
                    <a:pt x="3760" y="1140"/>
                    <a:pt x="5548" y="1467"/>
                  </a:cubicBezTo>
                  <a:cubicBezTo>
                    <a:pt x="7209" y="1768"/>
                    <a:pt x="8902" y="2096"/>
                    <a:pt x="10589" y="2181"/>
                  </a:cubicBezTo>
                  <a:cubicBezTo>
                    <a:pt x="10592" y="2181"/>
                    <a:pt x="10596" y="2181"/>
                    <a:pt x="10599" y="2181"/>
                  </a:cubicBezTo>
                  <a:cubicBezTo>
                    <a:pt x="10753" y="2181"/>
                    <a:pt x="10796" y="1960"/>
                    <a:pt x="10630" y="1927"/>
                  </a:cubicBezTo>
                  <a:cubicBezTo>
                    <a:pt x="8913" y="1586"/>
                    <a:pt x="7157" y="1403"/>
                    <a:pt x="5433" y="1085"/>
                  </a:cubicBezTo>
                  <a:cubicBezTo>
                    <a:pt x="3705" y="764"/>
                    <a:pt x="2001" y="304"/>
                    <a:pt x="270" y="4"/>
                  </a:cubicBezTo>
                  <a:cubicBezTo>
                    <a:pt x="257" y="1"/>
                    <a:pt x="245" y="0"/>
                    <a:pt x="233" y="0"/>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4" name="Google Shape;1934;p39"/>
            <p:cNvSpPr/>
            <p:nvPr/>
          </p:nvSpPr>
          <p:spPr>
            <a:xfrm>
              <a:off x="7821478" y="2933814"/>
              <a:ext cx="743493" cy="454469"/>
            </a:xfrm>
            <a:custGeom>
              <a:avLst/>
              <a:gdLst/>
              <a:ahLst/>
              <a:cxnLst/>
              <a:rect l="l" t="t" r="r" b="b"/>
              <a:pathLst>
                <a:path w="29318" h="17921" extrusionOk="0">
                  <a:moveTo>
                    <a:pt x="2925" y="1"/>
                  </a:moveTo>
                  <a:cubicBezTo>
                    <a:pt x="2822" y="1"/>
                    <a:pt x="2723" y="49"/>
                    <a:pt x="2661" y="135"/>
                  </a:cubicBezTo>
                  <a:cubicBezTo>
                    <a:pt x="2255" y="680"/>
                    <a:pt x="1025" y="2454"/>
                    <a:pt x="447" y="4601"/>
                  </a:cubicBezTo>
                  <a:cubicBezTo>
                    <a:pt x="17" y="6204"/>
                    <a:pt x="0" y="8777"/>
                    <a:pt x="3" y="9575"/>
                  </a:cubicBezTo>
                  <a:cubicBezTo>
                    <a:pt x="3" y="9720"/>
                    <a:pt x="102" y="9846"/>
                    <a:pt x="240" y="9887"/>
                  </a:cubicBezTo>
                  <a:lnTo>
                    <a:pt x="26732" y="17906"/>
                  </a:lnTo>
                  <a:cubicBezTo>
                    <a:pt x="26764" y="17916"/>
                    <a:pt x="26796" y="17921"/>
                    <a:pt x="26828" y="17921"/>
                  </a:cubicBezTo>
                  <a:cubicBezTo>
                    <a:pt x="27017" y="17921"/>
                    <a:pt x="27178" y="17757"/>
                    <a:pt x="27155" y="17555"/>
                  </a:cubicBezTo>
                  <a:lnTo>
                    <a:pt x="27155" y="17548"/>
                  </a:lnTo>
                  <a:cubicBezTo>
                    <a:pt x="27090" y="16950"/>
                    <a:pt x="26677" y="16446"/>
                    <a:pt x="26100" y="16270"/>
                  </a:cubicBezTo>
                  <a:lnTo>
                    <a:pt x="1346" y="8824"/>
                  </a:lnTo>
                  <a:cubicBezTo>
                    <a:pt x="1370" y="7476"/>
                    <a:pt x="1478" y="5917"/>
                    <a:pt x="1738" y="4950"/>
                  </a:cubicBezTo>
                  <a:cubicBezTo>
                    <a:pt x="2130" y="3489"/>
                    <a:pt x="2874" y="2204"/>
                    <a:pt x="3361" y="1468"/>
                  </a:cubicBezTo>
                  <a:lnTo>
                    <a:pt x="28040" y="7151"/>
                  </a:lnTo>
                  <a:cubicBezTo>
                    <a:pt x="28120" y="7170"/>
                    <a:pt x="28200" y="7179"/>
                    <a:pt x="28279" y="7179"/>
                  </a:cubicBezTo>
                  <a:cubicBezTo>
                    <a:pt x="28659" y="7179"/>
                    <a:pt x="29017" y="6971"/>
                    <a:pt x="29210" y="6627"/>
                  </a:cubicBezTo>
                  <a:cubicBezTo>
                    <a:pt x="29210" y="6627"/>
                    <a:pt x="29210" y="6624"/>
                    <a:pt x="29213" y="6624"/>
                  </a:cubicBezTo>
                  <a:cubicBezTo>
                    <a:pt x="29318" y="6430"/>
                    <a:pt x="29210" y="6194"/>
                    <a:pt x="28997" y="6143"/>
                  </a:cubicBezTo>
                  <a:lnTo>
                    <a:pt x="3003" y="10"/>
                  </a:lnTo>
                  <a:cubicBezTo>
                    <a:pt x="2977" y="4"/>
                    <a:pt x="2951" y="1"/>
                    <a:pt x="2925"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5" name="Google Shape;1935;p39"/>
            <p:cNvSpPr/>
            <p:nvPr/>
          </p:nvSpPr>
          <p:spPr>
            <a:xfrm>
              <a:off x="7855586" y="2971016"/>
              <a:ext cx="661632" cy="373623"/>
            </a:xfrm>
            <a:custGeom>
              <a:avLst/>
              <a:gdLst/>
              <a:ahLst/>
              <a:cxnLst/>
              <a:rect l="l" t="t" r="r" b="b"/>
              <a:pathLst>
                <a:path w="26090" h="14733" extrusionOk="0">
                  <a:moveTo>
                    <a:pt x="2016" y="1"/>
                  </a:moveTo>
                  <a:cubicBezTo>
                    <a:pt x="1529" y="737"/>
                    <a:pt x="785" y="2022"/>
                    <a:pt x="393" y="3483"/>
                  </a:cubicBezTo>
                  <a:cubicBezTo>
                    <a:pt x="133" y="4450"/>
                    <a:pt x="25" y="6009"/>
                    <a:pt x="1" y="7357"/>
                  </a:cubicBezTo>
                  <a:lnTo>
                    <a:pt x="24355" y="14732"/>
                  </a:lnTo>
                  <a:cubicBezTo>
                    <a:pt x="24243" y="12825"/>
                    <a:pt x="24254" y="10079"/>
                    <a:pt x="24988" y="8217"/>
                  </a:cubicBezTo>
                  <a:cubicBezTo>
                    <a:pt x="25407" y="7162"/>
                    <a:pt x="25782" y="6319"/>
                    <a:pt x="26090" y="5681"/>
                  </a:cubicBezTo>
                  <a:lnTo>
                    <a:pt x="2016"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6" name="Google Shape;1936;p39"/>
            <p:cNvSpPr/>
            <p:nvPr/>
          </p:nvSpPr>
          <p:spPr>
            <a:xfrm>
              <a:off x="8150715" y="3050086"/>
              <a:ext cx="345119" cy="100297"/>
            </a:xfrm>
            <a:custGeom>
              <a:avLst/>
              <a:gdLst/>
              <a:ahLst/>
              <a:cxnLst/>
              <a:rect l="l" t="t" r="r" b="b"/>
              <a:pathLst>
                <a:path w="13609" h="3955" extrusionOk="0">
                  <a:moveTo>
                    <a:pt x="171" y="0"/>
                  </a:moveTo>
                  <a:cubicBezTo>
                    <a:pt x="50" y="0"/>
                    <a:pt x="1" y="148"/>
                    <a:pt x="136" y="193"/>
                  </a:cubicBezTo>
                  <a:cubicBezTo>
                    <a:pt x="2314" y="909"/>
                    <a:pt x="4592" y="1379"/>
                    <a:pt x="6803" y="2005"/>
                  </a:cubicBezTo>
                  <a:cubicBezTo>
                    <a:pt x="9019" y="2630"/>
                    <a:pt x="11206" y="3398"/>
                    <a:pt x="13437" y="3952"/>
                  </a:cubicBezTo>
                  <a:cubicBezTo>
                    <a:pt x="13445" y="3954"/>
                    <a:pt x="13452" y="3955"/>
                    <a:pt x="13459" y="3955"/>
                  </a:cubicBezTo>
                  <a:cubicBezTo>
                    <a:pt x="13542" y="3955"/>
                    <a:pt x="13608" y="3841"/>
                    <a:pt x="13512" y="3804"/>
                  </a:cubicBezTo>
                  <a:cubicBezTo>
                    <a:pt x="11446" y="2972"/>
                    <a:pt x="9255" y="2396"/>
                    <a:pt x="7118" y="1785"/>
                  </a:cubicBezTo>
                  <a:cubicBezTo>
                    <a:pt x="4846" y="1135"/>
                    <a:pt x="2530" y="392"/>
                    <a:pt x="197" y="3"/>
                  </a:cubicBezTo>
                  <a:cubicBezTo>
                    <a:pt x="188" y="1"/>
                    <a:pt x="179" y="0"/>
                    <a:pt x="171"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7" name="Google Shape;1937;p39"/>
            <p:cNvSpPr/>
            <p:nvPr/>
          </p:nvSpPr>
          <p:spPr>
            <a:xfrm>
              <a:off x="7943709" y="3131363"/>
              <a:ext cx="517209" cy="141659"/>
            </a:xfrm>
            <a:custGeom>
              <a:avLst/>
              <a:gdLst/>
              <a:ahLst/>
              <a:cxnLst/>
              <a:rect l="l" t="t" r="r" b="b"/>
              <a:pathLst>
                <a:path w="20395" h="5586" extrusionOk="0">
                  <a:moveTo>
                    <a:pt x="280" y="1"/>
                  </a:moveTo>
                  <a:cubicBezTo>
                    <a:pt x="92" y="1"/>
                    <a:pt x="1" y="237"/>
                    <a:pt x="218" y="301"/>
                  </a:cubicBezTo>
                  <a:cubicBezTo>
                    <a:pt x="3512" y="1258"/>
                    <a:pt x="6913" y="1894"/>
                    <a:pt x="10230" y="2773"/>
                  </a:cubicBezTo>
                  <a:cubicBezTo>
                    <a:pt x="13554" y="3659"/>
                    <a:pt x="16853" y="4632"/>
                    <a:pt x="20160" y="5579"/>
                  </a:cubicBezTo>
                  <a:cubicBezTo>
                    <a:pt x="20176" y="5583"/>
                    <a:pt x="20191" y="5585"/>
                    <a:pt x="20206" y="5585"/>
                  </a:cubicBezTo>
                  <a:cubicBezTo>
                    <a:pt x="20343" y="5585"/>
                    <a:pt x="20394" y="5398"/>
                    <a:pt x="20238" y="5342"/>
                  </a:cubicBezTo>
                  <a:cubicBezTo>
                    <a:pt x="16982" y="4233"/>
                    <a:pt x="13675" y="3280"/>
                    <a:pt x="10355" y="2394"/>
                  </a:cubicBezTo>
                  <a:cubicBezTo>
                    <a:pt x="7055" y="1515"/>
                    <a:pt x="3691" y="517"/>
                    <a:pt x="313" y="3"/>
                  </a:cubicBezTo>
                  <a:cubicBezTo>
                    <a:pt x="301" y="1"/>
                    <a:pt x="290" y="1"/>
                    <a:pt x="280"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8" name="Google Shape;1938;p39"/>
            <p:cNvSpPr/>
            <p:nvPr/>
          </p:nvSpPr>
          <p:spPr>
            <a:xfrm>
              <a:off x="7898392" y="2670685"/>
              <a:ext cx="746764" cy="415416"/>
            </a:xfrm>
            <a:custGeom>
              <a:avLst/>
              <a:gdLst/>
              <a:ahLst/>
              <a:cxnLst/>
              <a:rect l="l" t="t" r="r" b="b"/>
              <a:pathLst>
                <a:path w="29447" h="16381" extrusionOk="0">
                  <a:moveTo>
                    <a:pt x="2513" y="0"/>
                  </a:moveTo>
                  <a:cubicBezTo>
                    <a:pt x="2357" y="0"/>
                    <a:pt x="2224" y="137"/>
                    <a:pt x="2245" y="303"/>
                  </a:cubicBezTo>
                  <a:cubicBezTo>
                    <a:pt x="2245" y="307"/>
                    <a:pt x="2245" y="310"/>
                    <a:pt x="2248" y="310"/>
                  </a:cubicBezTo>
                  <a:cubicBezTo>
                    <a:pt x="2316" y="895"/>
                    <a:pt x="2732" y="1382"/>
                    <a:pt x="3303" y="1530"/>
                  </a:cubicBezTo>
                  <a:lnTo>
                    <a:pt x="26322" y="7529"/>
                  </a:lnTo>
                  <a:cubicBezTo>
                    <a:pt x="26745" y="8844"/>
                    <a:pt x="27380" y="11995"/>
                    <a:pt x="25071" y="14903"/>
                  </a:cubicBezTo>
                  <a:lnTo>
                    <a:pt x="1538" y="8459"/>
                  </a:lnTo>
                  <a:cubicBezTo>
                    <a:pt x="1426" y="8428"/>
                    <a:pt x="1312" y="8413"/>
                    <a:pt x="1199" y="8413"/>
                  </a:cubicBezTo>
                  <a:cubicBezTo>
                    <a:pt x="758" y="8413"/>
                    <a:pt x="338" y="8643"/>
                    <a:pt x="98" y="9033"/>
                  </a:cubicBezTo>
                  <a:cubicBezTo>
                    <a:pt x="98" y="9037"/>
                    <a:pt x="95" y="9037"/>
                    <a:pt x="95" y="9040"/>
                  </a:cubicBezTo>
                  <a:cubicBezTo>
                    <a:pt x="1" y="9192"/>
                    <a:pt x="82" y="9392"/>
                    <a:pt x="254" y="9439"/>
                  </a:cubicBezTo>
                  <a:lnTo>
                    <a:pt x="25366" y="16371"/>
                  </a:lnTo>
                  <a:cubicBezTo>
                    <a:pt x="25389" y="16377"/>
                    <a:pt x="25414" y="16380"/>
                    <a:pt x="25438" y="16380"/>
                  </a:cubicBezTo>
                  <a:cubicBezTo>
                    <a:pt x="25514" y="16380"/>
                    <a:pt x="25588" y="16349"/>
                    <a:pt x="25639" y="16293"/>
                  </a:cubicBezTo>
                  <a:cubicBezTo>
                    <a:pt x="29446" y="12158"/>
                    <a:pt x="27719" y="7350"/>
                    <a:pt x="27380" y="6532"/>
                  </a:cubicBezTo>
                  <a:cubicBezTo>
                    <a:pt x="27350" y="6454"/>
                    <a:pt x="27282" y="6396"/>
                    <a:pt x="27201" y="6376"/>
                  </a:cubicBezTo>
                  <a:lnTo>
                    <a:pt x="2580" y="9"/>
                  </a:lnTo>
                  <a:cubicBezTo>
                    <a:pt x="2557" y="3"/>
                    <a:pt x="2535" y="0"/>
                    <a:pt x="251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39" name="Google Shape;1939;p39"/>
            <p:cNvSpPr/>
            <p:nvPr/>
          </p:nvSpPr>
          <p:spPr>
            <a:xfrm>
              <a:off x="7947360" y="2713162"/>
              <a:ext cx="645402" cy="335457"/>
            </a:xfrm>
            <a:custGeom>
              <a:avLst/>
              <a:gdLst/>
              <a:ahLst/>
              <a:cxnLst/>
              <a:rect l="l" t="t" r="r" b="b"/>
              <a:pathLst>
                <a:path w="25450" h="13228" extrusionOk="0">
                  <a:moveTo>
                    <a:pt x="1748" y="1"/>
                  </a:moveTo>
                  <a:lnTo>
                    <a:pt x="1748" y="1"/>
                  </a:lnTo>
                  <a:cubicBezTo>
                    <a:pt x="1765" y="941"/>
                    <a:pt x="1697" y="2094"/>
                    <a:pt x="1413" y="3264"/>
                  </a:cubicBezTo>
                  <a:cubicBezTo>
                    <a:pt x="1095" y="4576"/>
                    <a:pt x="504" y="5877"/>
                    <a:pt x="0" y="6841"/>
                  </a:cubicBezTo>
                  <a:lnTo>
                    <a:pt x="23140" y="13228"/>
                  </a:lnTo>
                  <a:cubicBezTo>
                    <a:pt x="25449" y="10320"/>
                    <a:pt x="24814" y="7169"/>
                    <a:pt x="24391" y="5854"/>
                  </a:cubicBezTo>
                  <a:lnTo>
                    <a:pt x="174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0" name="Google Shape;1940;p39"/>
            <p:cNvSpPr/>
            <p:nvPr/>
          </p:nvSpPr>
          <p:spPr>
            <a:xfrm>
              <a:off x="7978679" y="2848251"/>
              <a:ext cx="315448" cy="73061"/>
            </a:xfrm>
            <a:custGeom>
              <a:avLst/>
              <a:gdLst/>
              <a:ahLst/>
              <a:cxnLst/>
              <a:rect l="l" t="t" r="r" b="b"/>
              <a:pathLst>
                <a:path w="12439" h="2881" extrusionOk="0">
                  <a:moveTo>
                    <a:pt x="249" y="0"/>
                  </a:moveTo>
                  <a:cubicBezTo>
                    <a:pt x="83" y="0"/>
                    <a:pt x="0" y="231"/>
                    <a:pt x="195" y="266"/>
                  </a:cubicBezTo>
                  <a:cubicBezTo>
                    <a:pt x="4205" y="1017"/>
                    <a:pt x="8147" y="2156"/>
                    <a:pt x="12154" y="2877"/>
                  </a:cubicBezTo>
                  <a:cubicBezTo>
                    <a:pt x="12167" y="2879"/>
                    <a:pt x="12180" y="2880"/>
                    <a:pt x="12192" y="2880"/>
                  </a:cubicBezTo>
                  <a:cubicBezTo>
                    <a:pt x="12365" y="2880"/>
                    <a:pt x="12438" y="2666"/>
                    <a:pt x="12245" y="2603"/>
                  </a:cubicBezTo>
                  <a:cubicBezTo>
                    <a:pt x="8422" y="1304"/>
                    <a:pt x="4252" y="679"/>
                    <a:pt x="279" y="3"/>
                  </a:cubicBezTo>
                  <a:cubicBezTo>
                    <a:pt x="269" y="1"/>
                    <a:pt x="259"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41" name="Google Shape;1941;p39"/>
            <p:cNvSpPr/>
            <p:nvPr/>
          </p:nvSpPr>
          <p:spPr>
            <a:xfrm>
              <a:off x="7992322" y="2766138"/>
              <a:ext cx="381079" cy="91776"/>
            </a:xfrm>
            <a:custGeom>
              <a:avLst/>
              <a:gdLst/>
              <a:ahLst/>
              <a:cxnLst/>
              <a:rect l="l" t="t" r="r" b="b"/>
              <a:pathLst>
                <a:path w="15027" h="3619" extrusionOk="0">
                  <a:moveTo>
                    <a:pt x="249" y="0"/>
                  </a:moveTo>
                  <a:cubicBezTo>
                    <a:pt x="76" y="0"/>
                    <a:pt x="1" y="239"/>
                    <a:pt x="201" y="285"/>
                  </a:cubicBezTo>
                  <a:cubicBezTo>
                    <a:pt x="2622" y="861"/>
                    <a:pt x="5047" y="1432"/>
                    <a:pt x="7475" y="1989"/>
                  </a:cubicBezTo>
                  <a:cubicBezTo>
                    <a:pt x="9892" y="2548"/>
                    <a:pt x="12319" y="3237"/>
                    <a:pt x="14771" y="3616"/>
                  </a:cubicBezTo>
                  <a:cubicBezTo>
                    <a:pt x="14781" y="3618"/>
                    <a:pt x="14791" y="3619"/>
                    <a:pt x="14801" y="3619"/>
                  </a:cubicBezTo>
                  <a:cubicBezTo>
                    <a:pt x="14956" y="3619"/>
                    <a:pt x="15027" y="3426"/>
                    <a:pt x="14852" y="3373"/>
                  </a:cubicBezTo>
                  <a:cubicBezTo>
                    <a:pt x="12481" y="2639"/>
                    <a:pt x="10000" y="2203"/>
                    <a:pt x="7582" y="1649"/>
                  </a:cubicBezTo>
                  <a:cubicBezTo>
                    <a:pt x="5155" y="1090"/>
                    <a:pt x="2723" y="546"/>
                    <a:pt x="293" y="5"/>
                  </a:cubicBezTo>
                  <a:cubicBezTo>
                    <a:pt x="278" y="2"/>
                    <a:pt x="263"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42" name="Google Shape;1942;p39"/>
            <p:cNvSpPr/>
            <p:nvPr/>
          </p:nvSpPr>
          <p:spPr>
            <a:xfrm>
              <a:off x="7866972" y="2409560"/>
              <a:ext cx="691379" cy="322549"/>
            </a:xfrm>
            <a:custGeom>
              <a:avLst/>
              <a:gdLst/>
              <a:ahLst/>
              <a:cxnLst/>
              <a:rect l="l" t="t" r="r" b="b"/>
              <a:pathLst>
                <a:path w="27263" h="12719" extrusionOk="0">
                  <a:moveTo>
                    <a:pt x="1475" y="0"/>
                  </a:moveTo>
                  <a:cubicBezTo>
                    <a:pt x="1424" y="0"/>
                    <a:pt x="1373" y="3"/>
                    <a:pt x="1323" y="14"/>
                  </a:cubicBezTo>
                  <a:cubicBezTo>
                    <a:pt x="640" y="115"/>
                    <a:pt x="758" y="1157"/>
                    <a:pt x="1451" y="1157"/>
                  </a:cubicBezTo>
                  <a:lnTo>
                    <a:pt x="22499" y="1157"/>
                  </a:lnTo>
                  <a:cubicBezTo>
                    <a:pt x="24581" y="1715"/>
                    <a:pt x="24906" y="2840"/>
                    <a:pt x="25015" y="4910"/>
                  </a:cubicBezTo>
                  <a:cubicBezTo>
                    <a:pt x="25149" y="7500"/>
                    <a:pt x="24132" y="10012"/>
                    <a:pt x="23577" y="11169"/>
                  </a:cubicBezTo>
                  <a:lnTo>
                    <a:pt x="524" y="7639"/>
                  </a:lnTo>
                  <a:cubicBezTo>
                    <a:pt x="510" y="7637"/>
                    <a:pt x="495" y="7636"/>
                    <a:pt x="481" y="7636"/>
                  </a:cubicBezTo>
                  <a:cubicBezTo>
                    <a:pt x="349" y="7636"/>
                    <a:pt x="229" y="7717"/>
                    <a:pt x="190" y="7848"/>
                  </a:cubicBezTo>
                  <a:lnTo>
                    <a:pt x="187" y="7859"/>
                  </a:lnTo>
                  <a:cubicBezTo>
                    <a:pt x="1" y="8447"/>
                    <a:pt x="386" y="9062"/>
                    <a:pt x="995" y="9157"/>
                  </a:cubicBezTo>
                  <a:lnTo>
                    <a:pt x="24372" y="12707"/>
                  </a:lnTo>
                  <a:cubicBezTo>
                    <a:pt x="24422" y="12715"/>
                    <a:pt x="24472" y="12718"/>
                    <a:pt x="24522" y="12718"/>
                  </a:cubicBezTo>
                  <a:cubicBezTo>
                    <a:pt x="24897" y="12718"/>
                    <a:pt x="25246" y="12509"/>
                    <a:pt x="25416" y="12169"/>
                  </a:cubicBezTo>
                  <a:cubicBezTo>
                    <a:pt x="26039" y="10928"/>
                    <a:pt x="27262" y="8065"/>
                    <a:pt x="27100" y="5018"/>
                  </a:cubicBezTo>
                  <a:cubicBezTo>
                    <a:pt x="26969" y="2530"/>
                    <a:pt x="26536" y="1208"/>
                    <a:pt x="26218" y="555"/>
                  </a:cubicBezTo>
                  <a:cubicBezTo>
                    <a:pt x="26049" y="214"/>
                    <a:pt x="25700" y="0"/>
                    <a:pt x="25319"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3" name="Google Shape;1943;p39"/>
            <p:cNvSpPr/>
            <p:nvPr/>
          </p:nvSpPr>
          <p:spPr>
            <a:xfrm>
              <a:off x="7900750" y="2438876"/>
              <a:ext cx="617050" cy="253926"/>
            </a:xfrm>
            <a:custGeom>
              <a:avLst/>
              <a:gdLst/>
              <a:ahLst/>
              <a:cxnLst/>
              <a:rect l="l" t="t" r="r" b="b"/>
              <a:pathLst>
                <a:path w="24332" h="10013" extrusionOk="0">
                  <a:moveTo>
                    <a:pt x="302" y="1"/>
                  </a:moveTo>
                  <a:cubicBezTo>
                    <a:pt x="583" y="1671"/>
                    <a:pt x="711" y="4031"/>
                    <a:pt x="1" y="6553"/>
                  </a:cubicBezTo>
                  <a:lnTo>
                    <a:pt x="22759" y="10013"/>
                  </a:lnTo>
                  <a:cubicBezTo>
                    <a:pt x="23314" y="8856"/>
                    <a:pt x="24331" y="6344"/>
                    <a:pt x="24197" y="3754"/>
                  </a:cubicBezTo>
                  <a:cubicBezTo>
                    <a:pt x="24122" y="2361"/>
                    <a:pt x="23953" y="1397"/>
                    <a:pt x="23777" y="745"/>
                  </a:cubicBezTo>
                  <a:cubicBezTo>
                    <a:pt x="23662" y="302"/>
                    <a:pt x="23253" y="1"/>
                    <a:pt x="22797" y="1"/>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4" name="Google Shape;1944;p39"/>
            <p:cNvSpPr/>
            <p:nvPr/>
          </p:nvSpPr>
          <p:spPr>
            <a:xfrm>
              <a:off x="7898772" y="2567828"/>
              <a:ext cx="456980" cy="35884"/>
            </a:xfrm>
            <a:custGeom>
              <a:avLst/>
              <a:gdLst/>
              <a:ahLst/>
              <a:cxnLst/>
              <a:rect l="l" t="t" r="r" b="b"/>
              <a:pathLst>
                <a:path w="18020" h="1415" extrusionOk="0">
                  <a:moveTo>
                    <a:pt x="139" y="1"/>
                  </a:moveTo>
                  <a:cubicBezTo>
                    <a:pt x="1" y="1"/>
                    <a:pt x="7" y="184"/>
                    <a:pt x="147" y="197"/>
                  </a:cubicBezTo>
                  <a:cubicBezTo>
                    <a:pt x="3101" y="468"/>
                    <a:pt x="6070" y="636"/>
                    <a:pt x="9032" y="836"/>
                  </a:cubicBezTo>
                  <a:cubicBezTo>
                    <a:pt x="11987" y="1036"/>
                    <a:pt x="14959" y="1354"/>
                    <a:pt x="17918" y="1415"/>
                  </a:cubicBezTo>
                  <a:cubicBezTo>
                    <a:pt x="17995" y="1415"/>
                    <a:pt x="18019" y="1303"/>
                    <a:pt x="17938" y="1293"/>
                  </a:cubicBezTo>
                  <a:cubicBezTo>
                    <a:pt x="15067" y="948"/>
                    <a:pt x="12149" y="843"/>
                    <a:pt x="9265" y="633"/>
                  </a:cubicBezTo>
                  <a:cubicBezTo>
                    <a:pt x="6229" y="407"/>
                    <a:pt x="3190" y="153"/>
                    <a:pt x="147" y="1"/>
                  </a:cubicBezTo>
                  <a:cubicBezTo>
                    <a:pt x="144" y="1"/>
                    <a:pt x="142" y="1"/>
                    <a:pt x="139"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5" name="Google Shape;1945;p39"/>
            <p:cNvSpPr/>
            <p:nvPr/>
          </p:nvSpPr>
          <p:spPr>
            <a:xfrm>
              <a:off x="7895095" y="2487692"/>
              <a:ext cx="318998" cy="21251"/>
            </a:xfrm>
            <a:custGeom>
              <a:avLst/>
              <a:gdLst/>
              <a:ahLst/>
              <a:cxnLst/>
              <a:rect l="l" t="t" r="r" b="b"/>
              <a:pathLst>
                <a:path w="12579" h="838" extrusionOk="0">
                  <a:moveTo>
                    <a:pt x="2680" y="1"/>
                  </a:moveTo>
                  <a:cubicBezTo>
                    <a:pt x="1821" y="1"/>
                    <a:pt x="965" y="12"/>
                    <a:pt x="116" y="34"/>
                  </a:cubicBezTo>
                  <a:cubicBezTo>
                    <a:pt x="0" y="37"/>
                    <a:pt x="0" y="182"/>
                    <a:pt x="116" y="185"/>
                  </a:cubicBezTo>
                  <a:cubicBezTo>
                    <a:pt x="4207" y="379"/>
                    <a:pt x="8298" y="672"/>
                    <a:pt x="12389" y="838"/>
                  </a:cubicBezTo>
                  <a:cubicBezTo>
                    <a:pt x="12392" y="838"/>
                    <a:pt x="12394" y="838"/>
                    <a:pt x="12396" y="838"/>
                  </a:cubicBezTo>
                  <a:cubicBezTo>
                    <a:pt x="12536" y="838"/>
                    <a:pt x="12579" y="628"/>
                    <a:pt x="12426" y="608"/>
                  </a:cubicBezTo>
                  <a:cubicBezTo>
                    <a:pt x="9233" y="167"/>
                    <a:pt x="5933" y="1"/>
                    <a:pt x="2680"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6" name="Google Shape;1946;p39"/>
            <p:cNvSpPr/>
            <p:nvPr/>
          </p:nvSpPr>
          <p:spPr>
            <a:xfrm>
              <a:off x="7664049" y="2117345"/>
              <a:ext cx="766849" cy="280680"/>
            </a:xfrm>
            <a:custGeom>
              <a:avLst/>
              <a:gdLst/>
              <a:ahLst/>
              <a:cxnLst/>
              <a:rect l="l" t="t" r="r" b="b"/>
              <a:pathLst>
                <a:path w="30239" h="11068" extrusionOk="0">
                  <a:moveTo>
                    <a:pt x="3547" y="0"/>
                  </a:moveTo>
                  <a:cubicBezTo>
                    <a:pt x="3399" y="0"/>
                    <a:pt x="3265" y="67"/>
                    <a:pt x="3182" y="190"/>
                  </a:cubicBezTo>
                  <a:cubicBezTo>
                    <a:pt x="2540" y="1147"/>
                    <a:pt x="0" y="5440"/>
                    <a:pt x="3196" y="9552"/>
                  </a:cubicBezTo>
                  <a:cubicBezTo>
                    <a:pt x="3273" y="9650"/>
                    <a:pt x="3388" y="9714"/>
                    <a:pt x="3513" y="9721"/>
                  </a:cubicBezTo>
                  <a:cubicBezTo>
                    <a:pt x="5654" y="9836"/>
                    <a:pt x="24849" y="10874"/>
                    <a:pt x="28365" y="11067"/>
                  </a:cubicBezTo>
                  <a:cubicBezTo>
                    <a:pt x="28372" y="11067"/>
                    <a:pt x="28378" y="11068"/>
                    <a:pt x="28385" y="11068"/>
                  </a:cubicBezTo>
                  <a:cubicBezTo>
                    <a:pt x="28663" y="11068"/>
                    <a:pt x="28874" y="10814"/>
                    <a:pt x="28814" y="10536"/>
                  </a:cubicBezTo>
                  <a:cubicBezTo>
                    <a:pt x="28811" y="10532"/>
                    <a:pt x="28811" y="10529"/>
                    <a:pt x="28811" y="10526"/>
                  </a:cubicBezTo>
                  <a:cubicBezTo>
                    <a:pt x="28740" y="10195"/>
                    <a:pt x="28453" y="9955"/>
                    <a:pt x="28115" y="9934"/>
                  </a:cubicBezTo>
                  <a:lnTo>
                    <a:pt x="4014" y="8410"/>
                  </a:lnTo>
                  <a:cubicBezTo>
                    <a:pt x="2043" y="5549"/>
                    <a:pt x="3277" y="2641"/>
                    <a:pt x="4031" y="1350"/>
                  </a:cubicBezTo>
                  <a:lnTo>
                    <a:pt x="29210" y="1955"/>
                  </a:lnTo>
                  <a:cubicBezTo>
                    <a:pt x="29218" y="1955"/>
                    <a:pt x="29225" y="1955"/>
                    <a:pt x="29233" y="1955"/>
                  </a:cubicBezTo>
                  <a:cubicBezTo>
                    <a:pt x="29639" y="1955"/>
                    <a:pt x="30007" y="1694"/>
                    <a:pt x="30140" y="1306"/>
                  </a:cubicBezTo>
                  <a:cubicBezTo>
                    <a:pt x="30140" y="1302"/>
                    <a:pt x="30143" y="1302"/>
                    <a:pt x="30143" y="1299"/>
                  </a:cubicBezTo>
                  <a:cubicBezTo>
                    <a:pt x="30238" y="1022"/>
                    <a:pt x="30036" y="731"/>
                    <a:pt x="29741" y="721"/>
                  </a:cubicBezTo>
                  <a:lnTo>
                    <a:pt x="3557" y="0"/>
                  </a:lnTo>
                  <a:cubicBezTo>
                    <a:pt x="3554" y="0"/>
                    <a:pt x="3550" y="0"/>
                    <a:pt x="3547"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7" name="Google Shape;1947;p39"/>
            <p:cNvSpPr/>
            <p:nvPr/>
          </p:nvSpPr>
          <p:spPr>
            <a:xfrm>
              <a:off x="7715832" y="2151555"/>
              <a:ext cx="670635" cy="211043"/>
            </a:xfrm>
            <a:custGeom>
              <a:avLst/>
              <a:gdLst/>
              <a:ahLst/>
              <a:cxnLst/>
              <a:rect l="l" t="t" r="r" b="b"/>
              <a:pathLst>
                <a:path w="26445" h="8322" extrusionOk="0">
                  <a:moveTo>
                    <a:pt x="1989" y="1"/>
                  </a:moveTo>
                  <a:cubicBezTo>
                    <a:pt x="1235" y="1292"/>
                    <a:pt x="1" y="4200"/>
                    <a:pt x="1972" y="7061"/>
                  </a:cubicBezTo>
                  <a:lnTo>
                    <a:pt x="25265" y="8322"/>
                  </a:lnTo>
                  <a:cubicBezTo>
                    <a:pt x="25085" y="6939"/>
                    <a:pt x="25032" y="5025"/>
                    <a:pt x="25636" y="3145"/>
                  </a:cubicBezTo>
                  <a:cubicBezTo>
                    <a:pt x="25965" y="2128"/>
                    <a:pt x="26232" y="1312"/>
                    <a:pt x="26444" y="677"/>
                  </a:cubicBezTo>
                  <a:lnTo>
                    <a:pt x="1989"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8" name="Google Shape;1948;p39"/>
            <p:cNvSpPr/>
            <p:nvPr/>
          </p:nvSpPr>
          <p:spPr>
            <a:xfrm>
              <a:off x="7963108" y="2298715"/>
              <a:ext cx="390918" cy="29087"/>
            </a:xfrm>
            <a:custGeom>
              <a:avLst/>
              <a:gdLst/>
              <a:ahLst/>
              <a:cxnLst/>
              <a:rect l="l" t="t" r="r" b="b"/>
              <a:pathLst>
                <a:path w="15415" h="1147" extrusionOk="0">
                  <a:moveTo>
                    <a:pt x="2018" y="0"/>
                  </a:moveTo>
                  <a:cubicBezTo>
                    <a:pt x="1402" y="0"/>
                    <a:pt x="787" y="9"/>
                    <a:pt x="173" y="27"/>
                  </a:cubicBezTo>
                  <a:cubicBezTo>
                    <a:pt x="1" y="30"/>
                    <a:pt x="5" y="243"/>
                    <a:pt x="173" y="253"/>
                  </a:cubicBezTo>
                  <a:cubicBezTo>
                    <a:pt x="5191" y="618"/>
                    <a:pt x="10219" y="733"/>
                    <a:pt x="15240" y="1146"/>
                  </a:cubicBezTo>
                  <a:cubicBezTo>
                    <a:pt x="15245" y="1146"/>
                    <a:pt x="15250" y="1146"/>
                    <a:pt x="15255" y="1146"/>
                  </a:cubicBezTo>
                  <a:cubicBezTo>
                    <a:pt x="15415" y="1146"/>
                    <a:pt x="15404" y="925"/>
                    <a:pt x="15240" y="905"/>
                  </a:cubicBezTo>
                  <a:cubicBezTo>
                    <a:pt x="10892" y="428"/>
                    <a:pt x="6419" y="0"/>
                    <a:pt x="2018"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9" name="Google Shape;1949;p39"/>
            <p:cNvSpPr/>
            <p:nvPr/>
          </p:nvSpPr>
          <p:spPr>
            <a:xfrm>
              <a:off x="7852492" y="2246069"/>
              <a:ext cx="380318" cy="14354"/>
            </a:xfrm>
            <a:custGeom>
              <a:avLst/>
              <a:gdLst/>
              <a:ahLst/>
              <a:cxnLst/>
              <a:rect l="l" t="t" r="r" b="b"/>
              <a:pathLst>
                <a:path w="14997" h="566" extrusionOk="0">
                  <a:moveTo>
                    <a:pt x="2112" y="1"/>
                  </a:moveTo>
                  <a:cubicBezTo>
                    <a:pt x="1435" y="1"/>
                    <a:pt x="759" y="15"/>
                    <a:pt x="86" y="54"/>
                  </a:cubicBezTo>
                  <a:cubicBezTo>
                    <a:pt x="1" y="57"/>
                    <a:pt x="5" y="158"/>
                    <a:pt x="86" y="166"/>
                  </a:cubicBezTo>
                  <a:cubicBezTo>
                    <a:pt x="2527" y="415"/>
                    <a:pt x="5022" y="351"/>
                    <a:pt x="7474" y="409"/>
                  </a:cubicBezTo>
                  <a:cubicBezTo>
                    <a:pt x="9372" y="450"/>
                    <a:pt x="11286" y="565"/>
                    <a:pt x="13189" y="565"/>
                  </a:cubicBezTo>
                  <a:cubicBezTo>
                    <a:pt x="13748" y="565"/>
                    <a:pt x="14305" y="555"/>
                    <a:pt x="14861" y="531"/>
                  </a:cubicBezTo>
                  <a:cubicBezTo>
                    <a:pt x="14997" y="523"/>
                    <a:pt x="14993" y="361"/>
                    <a:pt x="14861" y="351"/>
                  </a:cubicBezTo>
                  <a:cubicBezTo>
                    <a:pt x="12416" y="135"/>
                    <a:pt x="9928" y="196"/>
                    <a:pt x="7474" y="141"/>
                  </a:cubicBezTo>
                  <a:cubicBezTo>
                    <a:pt x="5696" y="102"/>
                    <a:pt x="3899" y="1"/>
                    <a:pt x="2112"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0" name="Google Shape;1950;p39"/>
            <p:cNvSpPr/>
            <p:nvPr/>
          </p:nvSpPr>
          <p:spPr>
            <a:xfrm>
              <a:off x="7964047" y="2181225"/>
              <a:ext cx="412829" cy="25410"/>
            </a:xfrm>
            <a:custGeom>
              <a:avLst/>
              <a:gdLst/>
              <a:ahLst/>
              <a:cxnLst/>
              <a:rect l="l" t="t" r="r" b="b"/>
              <a:pathLst>
                <a:path w="16279" h="1002" extrusionOk="0">
                  <a:moveTo>
                    <a:pt x="133" y="0"/>
                  </a:moveTo>
                  <a:cubicBezTo>
                    <a:pt x="35" y="0"/>
                    <a:pt x="1" y="142"/>
                    <a:pt x="106" y="159"/>
                  </a:cubicBezTo>
                  <a:cubicBezTo>
                    <a:pt x="5357" y="961"/>
                    <a:pt x="10814" y="964"/>
                    <a:pt x="16112" y="1001"/>
                  </a:cubicBezTo>
                  <a:cubicBezTo>
                    <a:pt x="16113" y="1001"/>
                    <a:pt x="16114" y="1001"/>
                    <a:pt x="16116" y="1001"/>
                  </a:cubicBezTo>
                  <a:cubicBezTo>
                    <a:pt x="16278" y="1001"/>
                    <a:pt x="16277" y="785"/>
                    <a:pt x="16112" y="781"/>
                  </a:cubicBezTo>
                  <a:cubicBezTo>
                    <a:pt x="10776" y="670"/>
                    <a:pt x="5461" y="126"/>
                    <a:pt x="133"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1" name="Google Shape;1951;p39"/>
            <p:cNvSpPr/>
            <p:nvPr/>
          </p:nvSpPr>
          <p:spPr>
            <a:xfrm>
              <a:off x="7487220" y="1771621"/>
              <a:ext cx="688640" cy="387977"/>
            </a:xfrm>
            <a:custGeom>
              <a:avLst/>
              <a:gdLst/>
              <a:ahLst/>
              <a:cxnLst/>
              <a:rect l="l" t="t" r="r" b="b"/>
              <a:pathLst>
                <a:path w="27155" h="15299" extrusionOk="0">
                  <a:moveTo>
                    <a:pt x="24061" y="0"/>
                  </a:moveTo>
                  <a:cubicBezTo>
                    <a:pt x="24031" y="0"/>
                    <a:pt x="24001" y="5"/>
                    <a:pt x="23969" y="14"/>
                  </a:cubicBezTo>
                  <a:lnTo>
                    <a:pt x="1776" y="6581"/>
                  </a:lnTo>
                  <a:cubicBezTo>
                    <a:pt x="1278" y="6726"/>
                    <a:pt x="900" y="7132"/>
                    <a:pt x="775" y="7632"/>
                  </a:cubicBezTo>
                  <a:cubicBezTo>
                    <a:pt x="0" y="10705"/>
                    <a:pt x="1968" y="13589"/>
                    <a:pt x="2979" y="14817"/>
                  </a:cubicBezTo>
                  <a:cubicBezTo>
                    <a:pt x="3232" y="15126"/>
                    <a:pt x="3602" y="15298"/>
                    <a:pt x="3990" y="15298"/>
                  </a:cubicBezTo>
                  <a:cubicBezTo>
                    <a:pt x="4090" y="15298"/>
                    <a:pt x="4191" y="15287"/>
                    <a:pt x="4291" y="15263"/>
                  </a:cubicBezTo>
                  <a:cubicBezTo>
                    <a:pt x="7841" y="14418"/>
                    <a:pt x="22863" y="10847"/>
                    <a:pt x="26830" y="9904"/>
                  </a:cubicBezTo>
                  <a:cubicBezTo>
                    <a:pt x="27120" y="9836"/>
                    <a:pt x="27155" y="9448"/>
                    <a:pt x="26891" y="9315"/>
                  </a:cubicBezTo>
                  <a:cubicBezTo>
                    <a:pt x="26810" y="9275"/>
                    <a:pt x="26732" y="9234"/>
                    <a:pt x="26654" y="9190"/>
                  </a:cubicBezTo>
                  <a:cubicBezTo>
                    <a:pt x="26331" y="9007"/>
                    <a:pt x="25967" y="8917"/>
                    <a:pt x="25600" y="8917"/>
                  </a:cubicBezTo>
                  <a:cubicBezTo>
                    <a:pt x="25426" y="8917"/>
                    <a:pt x="25251" y="8938"/>
                    <a:pt x="25079" y="8978"/>
                  </a:cubicBezTo>
                  <a:lnTo>
                    <a:pt x="4007" y="13955"/>
                  </a:lnTo>
                  <a:cubicBezTo>
                    <a:pt x="4004" y="13955"/>
                    <a:pt x="4001" y="13955"/>
                    <a:pt x="3997" y="13951"/>
                  </a:cubicBezTo>
                  <a:cubicBezTo>
                    <a:pt x="3185" y="12960"/>
                    <a:pt x="1414" y="10425"/>
                    <a:pt x="2083" y="7899"/>
                  </a:cubicBezTo>
                  <a:cubicBezTo>
                    <a:pt x="2086" y="7895"/>
                    <a:pt x="2110" y="7875"/>
                    <a:pt x="2147" y="7865"/>
                  </a:cubicBezTo>
                  <a:lnTo>
                    <a:pt x="23283" y="1529"/>
                  </a:lnTo>
                  <a:cubicBezTo>
                    <a:pt x="23817" y="1370"/>
                    <a:pt x="24230" y="937"/>
                    <a:pt x="24365" y="393"/>
                  </a:cubicBezTo>
                  <a:cubicBezTo>
                    <a:pt x="24415" y="188"/>
                    <a:pt x="24256" y="0"/>
                    <a:pt x="24061"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2" name="Google Shape;1952;p39"/>
            <p:cNvSpPr/>
            <p:nvPr/>
          </p:nvSpPr>
          <p:spPr>
            <a:xfrm>
              <a:off x="7523052" y="1816634"/>
              <a:ext cx="583195" cy="308880"/>
            </a:xfrm>
            <a:custGeom>
              <a:avLst/>
              <a:gdLst/>
              <a:ahLst/>
              <a:cxnLst/>
              <a:rect l="l" t="t" r="r" b="b"/>
              <a:pathLst>
                <a:path w="22997" h="12180" extrusionOk="0">
                  <a:moveTo>
                    <a:pt x="21323" y="0"/>
                  </a:moveTo>
                  <a:cubicBezTo>
                    <a:pt x="21322" y="0"/>
                    <a:pt x="21320" y="0"/>
                    <a:pt x="21319" y="1"/>
                  </a:cubicBezTo>
                  <a:lnTo>
                    <a:pt x="734" y="6090"/>
                  </a:lnTo>
                  <a:cubicBezTo>
                    <a:pt x="697" y="6100"/>
                    <a:pt x="673" y="6120"/>
                    <a:pt x="670" y="6124"/>
                  </a:cubicBezTo>
                  <a:cubicBezTo>
                    <a:pt x="1" y="8650"/>
                    <a:pt x="1772" y="11185"/>
                    <a:pt x="2584" y="12176"/>
                  </a:cubicBezTo>
                  <a:cubicBezTo>
                    <a:pt x="2588" y="12180"/>
                    <a:pt x="2591" y="12180"/>
                    <a:pt x="2594" y="12180"/>
                  </a:cubicBezTo>
                  <a:lnTo>
                    <a:pt x="22986" y="7334"/>
                  </a:lnTo>
                  <a:cubicBezTo>
                    <a:pt x="22992" y="7331"/>
                    <a:pt x="22996" y="7321"/>
                    <a:pt x="22992" y="7314"/>
                  </a:cubicBezTo>
                  <a:cubicBezTo>
                    <a:pt x="21085" y="5187"/>
                    <a:pt x="21062" y="2097"/>
                    <a:pt x="21333" y="11"/>
                  </a:cubicBezTo>
                  <a:cubicBezTo>
                    <a:pt x="21335" y="5"/>
                    <a:pt x="21329" y="0"/>
                    <a:pt x="21323" y="0"/>
                  </a:cubicBez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3" name="Google Shape;1953;p39"/>
            <p:cNvSpPr/>
            <p:nvPr/>
          </p:nvSpPr>
          <p:spPr>
            <a:xfrm>
              <a:off x="7642468" y="1965113"/>
              <a:ext cx="404384" cy="105876"/>
            </a:xfrm>
            <a:custGeom>
              <a:avLst/>
              <a:gdLst/>
              <a:ahLst/>
              <a:cxnLst/>
              <a:rect l="l" t="t" r="r" b="b"/>
              <a:pathLst>
                <a:path w="15946" h="4175" extrusionOk="0">
                  <a:moveTo>
                    <a:pt x="15728" y="0"/>
                  </a:moveTo>
                  <a:cubicBezTo>
                    <a:pt x="15714" y="0"/>
                    <a:pt x="15700" y="2"/>
                    <a:pt x="15684" y="6"/>
                  </a:cubicBezTo>
                  <a:cubicBezTo>
                    <a:pt x="13091" y="644"/>
                    <a:pt x="10511" y="1365"/>
                    <a:pt x="7922" y="2020"/>
                  </a:cubicBezTo>
                  <a:cubicBezTo>
                    <a:pt x="5335" y="2676"/>
                    <a:pt x="2708" y="3231"/>
                    <a:pt x="141" y="3971"/>
                  </a:cubicBezTo>
                  <a:cubicBezTo>
                    <a:pt x="1" y="4012"/>
                    <a:pt x="54" y="4174"/>
                    <a:pt x="178" y="4174"/>
                  </a:cubicBezTo>
                  <a:cubicBezTo>
                    <a:pt x="188" y="4174"/>
                    <a:pt x="198" y="4173"/>
                    <a:pt x="209" y="4171"/>
                  </a:cubicBezTo>
                  <a:cubicBezTo>
                    <a:pt x="5422" y="3187"/>
                    <a:pt x="10674" y="1743"/>
                    <a:pt x="15769" y="259"/>
                  </a:cubicBezTo>
                  <a:cubicBezTo>
                    <a:pt x="15946" y="209"/>
                    <a:pt x="15881" y="0"/>
                    <a:pt x="15728"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4" name="Google Shape;1954;p39"/>
            <p:cNvSpPr/>
            <p:nvPr/>
          </p:nvSpPr>
          <p:spPr>
            <a:xfrm>
              <a:off x="7634632" y="1950100"/>
              <a:ext cx="306268" cy="80948"/>
            </a:xfrm>
            <a:custGeom>
              <a:avLst/>
              <a:gdLst/>
              <a:ahLst/>
              <a:cxnLst/>
              <a:rect l="l" t="t" r="r" b="b"/>
              <a:pathLst>
                <a:path w="12077" h="3192" extrusionOk="0">
                  <a:moveTo>
                    <a:pt x="11930" y="0"/>
                  </a:moveTo>
                  <a:cubicBezTo>
                    <a:pt x="11923" y="0"/>
                    <a:pt x="11916" y="1"/>
                    <a:pt x="11908" y="2"/>
                  </a:cubicBezTo>
                  <a:cubicBezTo>
                    <a:pt x="7955" y="756"/>
                    <a:pt x="4054" y="1963"/>
                    <a:pt x="159" y="2964"/>
                  </a:cubicBezTo>
                  <a:cubicBezTo>
                    <a:pt x="0" y="3004"/>
                    <a:pt x="58" y="3192"/>
                    <a:pt x="191" y="3192"/>
                  </a:cubicBezTo>
                  <a:cubicBezTo>
                    <a:pt x="203" y="3192"/>
                    <a:pt x="216" y="3190"/>
                    <a:pt x="229" y="3187"/>
                  </a:cubicBezTo>
                  <a:cubicBezTo>
                    <a:pt x="4128" y="2204"/>
                    <a:pt x="8135" y="1399"/>
                    <a:pt x="11963" y="168"/>
                  </a:cubicBezTo>
                  <a:cubicBezTo>
                    <a:pt x="12076" y="130"/>
                    <a:pt x="12033" y="0"/>
                    <a:pt x="1193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5" name="Google Shape;1955;p39"/>
            <p:cNvSpPr/>
            <p:nvPr/>
          </p:nvSpPr>
          <p:spPr>
            <a:xfrm>
              <a:off x="7464118" y="1640285"/>
              <a:ext cx="699443" cy="306927"/>
            </a:xfrm>
            <a:custGeom>
              <a:avLst/>
              <a:gdLst/>
              <a:ahLst/>
              <a:cxnLst/>
              <a:rect l="l" t="t" r="r" b="b"/>
              <a:pathLst>
                <a:path w="27581" h="12103" extrusionOk="0">
                  <a:moveTo>
                    <a:pt x="24528" y="0"/>
                  </a:moveTo>
                  <a:cubicBezTo>
                    <a:pt x="24432" y="0"/>
                    <a:pt x="24336" y="8"/>
                    <a:pt x="24240" y="23"/>
                  </a:cubicBezTo>
                  <a:lnTo>
                    <a:pt x="302" y="3793"/>
                  </a:lnTo>
                  <a:cubicBezTo>
                    <a:pt x="68" y="3827"/>
                    <a:pt x="1" y="4132"/>
                    <a:pt x="200" y="4260"/>
                  </a:cubicBezTo>
                  <a:lnTo>
                    <a:pt x="207" y="4266"/>
                  </a:lnTo>
                  <a:cubicBezTo>
                    <a:pt x="730" y="4614"/>
                    <a:pt x="1343" y="4796"/>
                    <a:pt x="1965" y="4796"/>
                  </a:cubicBezTo>
                  <a:cubicBezTo>
                    <a:pt x="2124" y="4796"/>
                    <a:pt x="2283" y="4785"/>
                    <a:pt x="2441" y="4761"/>
                  </a:cubicBezTo>
                  <a:lnTo>
                    <a:pt x="23489" y="1562"/>
                  </a:lnTo>
                  <a:cubicBezTo>
                    <a:pt x="23575" y="1549"/>
                    <a:pt x="23660" y="1543"/>
                    <a:pt x="23745" y="1543"/>
                  </a:cubicBezTo>
                  <a:cubicBezTo>
                    <a:pt x="24335" y="1543"/>
                    <a:pt x="24896" y="1846"/>
                    <a:pt x="25200" y="2367"/>
                  </a:cubicBezTo>
                  <a:cubicBezTo>
                    <a:pt x="25532" y="2928"/>
                    <a:pt x="25839" y="3716"/>
                    <a:pt x="25958" y="4777"/>
                  </a:cubicBezTo>
                  <a:cubicBezTo>
                    <a:pt x="26055" y="5653"/>
                    <a:pt x="25464" y="6461"/>
                    <a:pt x="24599" y="6634"/>
                  </a:cubicBezTo>
                  <a:cubicBezTo>
                    <a:pt x="20311" y="7482"/>
                    <a:pt x="7365" y="10048"/>
                    <a:pt x="3886" y="10738"/>
                  </a:cubicBezTo>
                  <a:cubicBezTo>
                    <a:pt x="3351" y="10843"/>
                    <a:pt x="2928" y="11245"/>
                    <a:pt x="2790" y="11769"/>
                  </a:cubicBezTo>
                  <a:lnTo>
                    <a:pt x="2790" y="11776"/>
                  </a:lnTo>
                  <a:cubicBezTo>
                    <a:pt x="2744" y="11945"/>
                    <a:pt x="2870" y="12102"/>
                    <a:pt x="3035" y="12102"/>
                  </a:cubicBezTo>
                  <a:cubicBezTo>
                    <a:pt x="3052" y="12102"/>
                    <a:pt x="3070" y="12101"/>
                    <a:pt x="3087" y="12097"/>
                  </a:cubicBezTo>
                  <a:lnTo>
                    <a:pt x="25775" y="7695"/>
                  </a:lnTo>
                  <a:cubicBezTo>
                    <a:pt x="26816" y="7495"/>
                    <a:pt x="27581" y="6582"/>
                    <a:pt x="27574" y="5524"/>
                  </a:cubicBezTo>
                  <a:cubicBezTo>
                    <a:pt x="27553" y="2857"/>
                    <a:pt x="26546" y="1315"/>
                    <a:pt x="25809" y="541"/>
                  </a:cubicBezTo>
                  <a:cubicBezTo>
                    <a:pt x="25473" y="189"/>
                    <a:pt x="25007" y="0"/>
                    <a:pt x="24528"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56" name="Google Shape;1956;p39"/>
            <p:cNvSpPr/>
            <p:nvPr/>
          </p:nvSpPr>
          <p:spPr>
            <a:xfrm>
              <a:off x="7527236" y="1678400"/>
              <a:ext cx="596965" cy="230620"/>
            </a:xfrm>
            <a:custGeom>
              <a:avLst/>
              <a:gdLst/>
              <a:ahLst/>
              <a:cxnLst/>
              <a:rect l="l" t="t" r="r" b="b"/>
              <a:pathLst>
                <a:path w="23540" h="9094" extrusionOk="0">
                  <a:moveTo>
                    <a:pt x="21503" y="0"/>
                  </a:moveTo>
                  <a:cubicBezTo>
                    <a:pt x="21439" y="0"/>
                    <a:pt x="21375" y="5"/>
                    <a:pt x="21311" y="15"/>
                  </a:cubicBezTo>
                  <a:lnTo>
                    <a:pt x="0" y="3369"/>
                  </a:lnTo>
                  <a:cubicBezTo>
                    <a:pt x="470" y="3951"/>
                    <a:pt x="910" y="4667"/>
                    <a:pt x="1210" y="5536"/>
                  </a:cubicBezTo>
                  <a:cubicBezTo>
                    <a:pt x="1664" y="6838"/>
                    <a:pt x="1725" y="8086"/>
                    <a:pt x="1640" y="9093"/>
                  </a:cubicBezTo>
                  <a:lnTo>
                    <a:pt x="22528" y="5043"/>
                  </a:lnTo>
                  <a:cubicBezTo>
                    <a:pt x="23124" y="4928"/>
                    <a:pt x="23540" y="4386"/>
                    <a:pt x="23510" y="3781"/>
                  </a:cubicBezTo>
                  <a:cubicBezTo>
                    <a:pt x="23428" y="2169"/>
                    <a:pt x="22924" y="1117"/>
                    <a:pt x="22461" y="478"/>
                  </a:cubicBezTo>
                  <a:cubicBezTo>
                    <a:pt x="22238" y="169"/>
                    <a:pt x="21878" y="0"/>
                    <a:pt x="21503" y="0"/>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7" name="Google Shape;1957;p39"/>
            <p:cNvSpPr/>
            <p:nvPr/>
          </p:nvSpPr>
          <p:spPr>
            <a:xfrm>
              <a:off x="7628546" y="1779381"/>
              <a:ext cx="411257" cy="84422"/>
            </a:xfrm>
            <a:custGeom>
              <a:avLst/>
              <a:gdLst/>
              <a:ahLst/>
              <a:cxnLst/>
              <a:rect l="l" t="t" r="r" b="b"/>
              <a:pathLst>
                <a:path w="16217" h="3329" extrusionOk="0">
                  <a:moveTo>
                    <a:pt x="16058" y="1"/>
                  </a:moveTo>
                  <a:cubicBezTo>
                    <a:pt x="16050" y="1"/>
                    <a:pt x="16042" y="1"/>
                    <a:pt x="16033" y="3"/>
                  </a:cubicBezTo>
                  <a:cubicBezTo>
                    <a:pt x="10714" y="950"/>
                    <a:pt x="5447" y="2194"/>
                    <a:pt x="129" y="3155"/>
                  </a:cubicBezTo>
                  <a:cubicBezTo>
                    <a:pt x="1" y="3177"/>
                    <a:pt x="53" y="3328"/>
                    <a:pt x="165" y="3328"/>
                  </a:cubicBezTo>
                  <a:cubicBezTo>
                    <a:pt x="171" y="3328"/>
                    <a:pt x="178" y="3328"/>
                    <a:pt x="185" y="3327"/>
                  </a:cubicBezTo>
                  <a:cubicBezTo>
                    <a:pt x="5488" y="2471"/>
                    <a:pt x="10904" y="1602"/>
                    <a:pt x="16090" y="179"/>
                  </a:cubicBezTo>
                  <a:cubicBezTo>
                    <a:pt x="16217" y="144"/>
                    <a:pt x="16167" y="1"/>
                    <a:pt x="16058"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58" name="Google Shape;1958;p39"/>
            <p:cNvSpPr/>
            <p:nvPr/>
          </p:nvSpPr>
          <p:spPr>
            <a:xfrm>
              <a:off x="7617692" y="1714765"/>
              <a:ext cx="457639" cy="91092"/>
            </a:xfrm>
            <a:custGeom>
              <a:avLst/>
              <a:gdLst/>
              <a:ahLst/>
              <a:cxnLst/>
              <a:rect l="l" t="t" r="r" b="b"/>
              <a:pathLst>
                <a:path w="18046" h="3592" extrusionOk="0">
                  <a:moveTo>
                    <a:pt x="17859" y="1"/>
                  </a:moveTo>
                  <a:cubicBezTo>
                    <a:pt x="17852" y="1"/>
                    <a:pt x="17844" y="1"/>
                    <a:pt x="17837" y="2"/>
                  </a:cubicBezTo>
                  <a:cubicBezTo>
                    <a:pt x="11903" y="823"/>
                    <a:pt x="6010" y="2240"/>
                    <a:pt x="137" y="3400"/>
                  </a:cubicBezTo>
                  <a:cubicBezTo>
                    <a:pt x="1" y="3429"/>
                    <a:pt x="55" y="3592"/>
                    <a:pt x="174" y="3592"/>
                  </a:cubicBezTo>
                  <a:cubicBezTo>
                    <a:pt x="182" y="3592"/>
                    <a:pt x="190" y="3591"/>
                    <a:pt x="198" y="3590"/>
                  </a:cubicBezTo>
                  <a:cubicBezTo>
                    <a:pt x="6084" y="2494"/>
                    <a:pt x="12086" y="1632"/>
                    <a:pt x="17898" y="198"/>
                  </a:cubicBezTo>
                  <a:cubicBezTo>
                    <a:pt x="18045" y="163"/>
                    <a:pt x="17983" y="1"/>
                    <a:pt x="17859"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59" name="Google Shape;1959;p39"/>
            <p:cNvSpPr/>
            <p:nvPr/>
          </p:nvSpPr>
          <p:spPr>
            <a:xfrm>
              <a:off x="7755620" y="3202090"/>
              <a:ext cx="785615" cy="487564"/>
            </a:xfrm>
            <a:custGeom>
              <a:avLst/>
              <a:gdLst/>
              <a:ahLst/>
              <a:cxnLst/>
              <a:rect l="l" t="t" r="r" b="b"/>
              <a:pathLst>
                <a:path w="30979" h="19226" extrusionOk="0">
                  <a:moveTo>
                    <a:pt x="3210" y="1"/>
                  </a:moveTo>
                  <a:cubicBezTo>
                    <a:pt x="3055" y="1"/>
                    <a:pt x="2918" y="124"/>
                    <a:pt x="2915" y="288"/>
                  </a:cubicBezTo>
                  <a:cubicBezTo>
                    <a:pt x="2912" y="514"/>
                    <a:pt x="2905" y="853"/>
                    <a:pt x="2892" y="1258"/>
                  </a:cubicBezTo>
                  <a:lnTo>
                    <a:pt x="29037" y="9028"/>
                  </a:lnTo>
                  <a:cubicBezTo>
                    <a:pt x="29373" y="9126"/>
                    <a:pt x="29596" y="9451"/>
                    <a:pt x="29569" y="9799"/>
                  </a:cubicBezTo>
                  <a:cubicBezTo>
                    <a:pt x="29468" y="11101"/>
                    <a:pt x="29132" y="12578"/>
                    <a:pt x="28575" y="14188"/>
                  </a:cubicBezTo>
                  <a:cubicBezTo>
                    <a:pt x="27645" y="16865"/>
                    <a:pt x="26732" y="17630"/>
                    <a:pt x="26387" y="17833"/>
                  </a:cubicBezTo>
                  <a:lnTo>
                    <a:pt x="440" y="10834"/>
                  </a:lnTo>
                  <a:cubicBezTo>
                    <a:pt x="311" y="11057"/>
                    <a:pt x="194" y="11249"/>
                    <a:pt x="105" y="11395"/>
                  </a:cubicBezTo>
                  <a:cubicBezTo>
                    <a:pt x="1" y="11561"/>
                    <a:pt x="88" y="11780"/>
                    <a:pt x="278" y="11831"/>
                  </a:cubicBezTo>
                  <a:lnTo>
                    <a:pt x="26397" y="19225"/>
                  </a:lnTo>
                  <a:cubicBezTo>
                    <a:pt x="26397" y="19225"/>
                    <a:pt x="26397" y="19225"/>
                    <a:pt x="26397" y="19225"/>
                  </a:cubicBezTo>
                  <a:cubicBezTo>
                    <a:pt x="26424" y="19225"/>
                    <a:pt x="28248" y="19208"/>
                    <a:pt x="29836" y="14627"/>
                  </a:cubicBezTo>
                  <a:cubicBezTo>
                    <a:pt x="30424" y="12933"/>
                    <a:pt x="30789" y="11344"/>
                    <a:pt x="30904" y="9904"/>
                  </a:cubicBezTo>
                  <a:cubicBezTo>
                    <a:pt x="30979" y="8924"/>
                    <a:pt x="30360" y="8024"/>
                    <a:pt x="29416" y="7747"/>
                  </a:cubicBezTo>
                  <a:lnTo>
                    <a:pt x="3284" y="10"/>
                  </a:lnTo>
                  <a:cubicBezTo>
                    <a:pt x="3259" y="4"/>
                    <a:pt x="3234" y="1"/>
                    <a:pt x="3210"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0" name="Google Shape;1960;p39"/>
            <p:cNvSpPr/>
            <p:nvPr/>
          </p:nvSpPr>
          <p:spPr>
            <a:xfrm>
              <a:off x="7804589" y="3244618"/>
              <a:ext cx="701573" cy="409710"/>
            </a:xfrm>
            <a:custGeom>
              <a:avLst/>
              <a:gdLst/>
              <a:ahLst/>
              <a:cxnLst/>
              <a:rect l="l" t="t" r="r" b="b"/>
              <a:pathLst>
                <a:path w="27665" h="16156" extrusionOk="0">
                  <a:moveTo>
                    <a:pt x="2279" y="0"/>
                  </a:moveTo>
                  <a:cubicBezTo>
                    <a:pt x="2239" y="941"/>
                    <a:pt x="2161" y="2205"/>
                    <a:pt x="2005" y="3622"/>
                  </a:cubicBezTo>
                  <a:cubicBezTo>
                    <a:pt x="1788" y="5624"/>
                    <a:pt x="791" y="7787"/>
                    <a:pt x="0" y="9235"/>
                  </a:cubicBezTo>
                  <a:lnTo>
                    <a:pt x="24456" y="16156"/>
                  </a:lnTo>
                  <a:cubicBezTo>
                    <a:pt x="24801" y="15953"/>
                    <a:pt x="25714" y="15188"/>
                    <a:pt x="26644" y="12511"/>
                  </a:cubicBezTo>
                  <a:cubicBezTo>
                    <a:pt x="27201" y="10901"/>
                    <a:pt x="27537" y="9424"/>
                    <a:pt x="27638" y="8122"/>
                  </a:cubicBezTo>
                  <a:cubicBezTo>
                    <a:pt x="27665" y="7774"/>
                    <a:pt x="27442" y="7449"/>
                    <a:pt x="27106" y="7351"/>
                  </a:cubicBezTo>
                  <a:lnTo>
                    <a:pt x="2279" y="0"/>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1" name="Google Shape;1961;p39"/>
            <p:cNvSpPr/>
            <p:nvPr/>
          </p:nvSpPr>
          <p:spPr>
            <a:xfrm>
              <a:off x="7838088" y="3425836"/>
              <a:ext cx="407301" cy="109477"/>
            </a:xfrm>
            <a:custGeom>
              <a:avLst/>
              <a:gdLst/>
              <a:ahLst/>
              <a:cxnLst/>
              <a:rect l="l" t="t" r="r" b="b"/>
              <a:pathLst>
                <a:path w="16061" h="4317" extrusionOk="0">
                  <a:moveTo>
                    <a:pt x="190" y="0"/>
                  </a:moveTo>
                  <a:cubicBezTo>
                    <a:pt x="61" y="0"/>
                    <a:pt x="0" y="173"/>
                    <a:pt x="147" y="202"/>
                  </a:cubicBezTo>
                  <a:cubicBezTo>
                    <a:pt x="5516" y="1233"/>
                    <a:pt x="10672" y="2829"/>
                    <a:pt x="15920" y="4313"/>
                  </a:cubicBezTo>
                  <a:cubicBezTo>
                    <a:pt x="15927" y="4315"/>
                    <a:pt x="15934" y="4316"/>
                    <a:pt x="15941" y="4316"/>
                  </a:cubicBezTo>
                  <a:cubicBezTo>
                    <a:pt x="16009" y="4316"/>
                    <a:pt x="16060" y="4222"/>
                    <a:pt x="15984" y="4191"/>
                  </a:cubicBezTo>
                  <a:cubicBezTo>
                    <a:pt x="10973" y="2150"/>
                    <a:pt x="5519" y="949"/>
                    <a:pt x="214" y="2"/>
                  </a:cubicBezTo>
                  <a:cubicBezTo>
                    <a:pt x="206" y="1"/>
                    <a:pt x="198" y="0"/>
                    <a:pt x="190"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2" name="Google Shape;1962;p39"/>
            <p:cNvSpPr/>
            <p:nvPr/>
          </p:nvSpPr>
          <p:spPr>
            <a:xfrm>
              <a:off x="7855079" y="3338042"/>
              <a:ext cx="492407" cy="150332"/>
            </a:xfrm>
            <a:custGeom>
              <a:avLst/>
              <a:gdLst/>
              <a:ahLst/>
              <a:cxnLst/>
              <a:rect l="l" t="t" r="r" b="b"/>
              <a:pathLst>
                <a:path w="19417" h="5928" extrusionOk="0">
                  <a:moveTo>
                    <a:pt x="195" y="0"/>
                  </a:moveTo>
                  <a:cubicBezTo>
                    <a:pt x="87" y="0"/>
                    <a:pt x="0" y="159"/>
                    <a:pt x="129" y="208"/>
                  </a:cubicBezTo>
                  <a:cubicBezTo>
                    <a:pt x="3162" y="1378"/>
                    <a:pt x="6263" y="2375"/>
                    <a:pt x="9377" y="3315"/>
                  </a:cubicBezTo>
                  <a:cubicBezTo>
                    <a:pt x="12598" y="4293"/>
                    <a:pt x="15899" y="5331"/>
                    <a:pt x="19219" y="5926"/>
                  </a:cubicBezTo>
                  <a:cubicBezTo>
                    <a:pt x="19228" y="5927"/>
                    <a:pt x="19236" y="5928"/>
                    <a:pt x="19245" y="5928"/>
                  </a:cubicBezTo>
                  <a:cubicBezTo>
                    <a:pt x="19362" y="5928"/>
                    <a:pt x="19416" y="5777"/>
                    <a:pt x="19280" y="5733"/>
                  </a:cubicBezTo>
                  <a:cubicBezTo>
                    <a:pt x="16128" y="4719"/>
                    <a:pt x="12883" y="3968"/>
                    <a:pt x="9711" y="3018"/>
                  </a:cubicBezTo>
                  <a:cubicBezTo>
                    <a:pt x="6533" y="2068"/>
                    <a:pt x="3388" y="1013"/>
                    <a:pt x="228" y="5"/>
                  </a:cubicBezTo>
                  <a:cubicBezTo>
                    <a:pt x="217" y="2"/>
                    <a:pt x="206" y="0"/>
                    <a:pt x="195"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3" name="Google Shape;1963;p39"/>
            <p:cNvSpPr/>
            <p:nvPr/>
          </p:nvSpPr>
          <p:spPr>
            <a:xfrm>
              <a:off x="7973049" y="3332767"/>
              <a:ext cx="325643" cy="76180"/>
            </a:xfrm>
            <a:custGeom>
              <a:avLst/>
              <a:gdLst/>
              <a:ahLst/>
              <a:cxnLst/>
              <a:rect l="l" t="t" r="r" b="b"/>
              <a:pathLst>
                <a:path w="12841" h="3004" extrusionOk="0">
                  <a:moveTo>
                    <a:pt x="255" y="1"/>
                  </a:moveTo>
                  <a:cubicBezTo>
                    <a:pt x="84" y="1"/>
                    <a:pt x="0" y="239"/>
                    <a:pt x="201" y="277"/>
                  </a:cubicBezTo>
                  <a:cubicBezTo>
                    <a:pt x="4383" y="1035"/>
                    <a:pt x="8474" y="2123"/>
                    <a:pt x="12626" y="3000"/>
                  </a:cubicBezTo>
                  <a:cubicBezTo>
                    <a:pt x="12638" y="3002"/>
                    <a:pt x="12650" y="3004"/>
                    <a:pt x="12661" y="3004"/>
                  </a:cubicBezTo>
                  <a:cubicBezTo>
                    <a:pt x="12789" y="3004"/>
                    <a:pt x="12840" y="2837"/>
                    <a:pt x="12694" y="2789"/>
                  </a:cubicBezTo>
                  <a:cubicBezTo>
                    <a:pt x="8681" y="1505"/>
                    <a:pt x="4434" y="744"/>
                    <a:pt x="289" y="4"/>
                  </a:cubicBezTo>
                  <a:cubicBezTo>
                    <a:pt x="277" y="2"/>
                    <a:pt x="266" y="1"/>
                    <a:pt x="255"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4" name="Google Shape;1964;p39"/>
            <p:cNvSpPr/>
            <p:nvPr/>
          </p:nvSpPr>
          <p:spPr>
            <a:xfrm>
              <a:off x="7102776" y="4171248"/>
              <a:ext cx="669519" cy="588672"/>
            </a:xfrm>
            <a:custGeom>
              <a:avLst/>
              <a:gdLst/>
              <a:ahLst/>
              <a:cxnLst/>
              <a:rect l="l" t="t" r="r" b="b"/>
              <a:pathLst>
                <a:path w="26401" h="23213" extrusionOk="0">
                  <a:moveTo>
                    <a:pt x="8014" y="1"/>
                  </a:moveTo>
                  <a:cubicBezTo>
                    <a:pt x="8014" y="1"/>
                    <a:pt x="169" y="15212"/>
                    <a:pt x="0" y="23212"/>
                  </a:cubicBezTo>
                  <a:lnTo>
                    <a:pt x="26400" y="23212"/>
                  </a:lnTo>
                  <a:lnTo>
                    <a:pt x="23235" y="670"/>
                  </a:lnTo>
                  <a:lnTo>
                    <a:pt x="8014" y="1"/>
                  </a:ln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5" name="Google Shape;1965;p39"/>
            <p:cNvSpPr/>
            <p:nvPr/>
          </p:nvSpPr>
          <p:spPr>
            <a:xfrm>
              <a:off x="6958990" y="3496791"/>
              <a:ext cx="1271581" cy="707812"/>
            </a:xfrm>
            <a:custGeom>
              <a:avLst/>
              <a:gdLst/>
              <a:ahLst/>
              <a:cxnLst/>
              <a:rect l="l" t="t" r="r" b="b"/>
              <a:pathLst>
                <a:path w="50142" h="27911" extrusionOk="0">
                  <a:moveTo>
                    <a:pt x="21495" y="0"/>
                  </a:moveTo>
                  <a:cubicBezTo>
                    <a:pt x="10909" y="0"/>
                    <a:pt x="8380" y="2606"/>
                    <a:pt x="6614" y="6624"/>
                  </a:cubicBezTo>
                  <a:cubicBezTo>
                    <a:pt x="4545" y="11331"/>
                    <a:pt x="1" y="21082"/>
                    <a:pt x="11331" y="25558"/>
                  </a:cubicBezTo>
                  <a:cubicBezTo>
                    <a:pt x="15706" y="27289"/>
                    <a:pt x="19642" y="27911"/>
                    <a:pt x="23040" y="27911"/>
                  </a:cubicBezTo>
                  <a:cubicBezTo>
                    <a:pt x="31723" y="27911"/>
                    <a:pt x="36889" y="23848"/>
                    <a:pt x="36889" y="23848"/>
                  </a:cubicBezTo>
                  <a:cubicBezTo>
                    <a:pt x="36889" y="23848"/>
                    <a:pt x="38740" y="24734"/>
                    <a:pt x="41044" y="24734"/>
                  </a:cubicBezTo>
                  <a:cubicBezTo>
                    <a:pt x="42998" y="24734"/>
                    <a:pt x="45279" y="24096"/>
                    <a:pt x="47032" y="21738"/>
                  </a:cubicBezTo>
                  <a:cubicBezTo>
                    <a:pt x="50141" y="17558"/>
                    <a:pt x="47229" y="14120"/>
                    <a:pt x="43659" y="14120"/>
                  </a:cubicBezTo>
                  <a:cubicBezTo>
                    <a:pt x="42842" y="14120"/>
                    <a:pt x="41991" y="14300"/>
                    <a:pt x="41169" y="14692"/>
                  </a:cubicBezTo>
                  <a:cubicBezTo>
                    <a:pt x="41169" y="14692"/>
                    <a:pt x="42552" y="1187"/>
                    <a:pt x="27137" y="200"/>
                  </a:cubicBezTo>
                  <a:cubicBezTo>
                    <a:pt x="25037" y="65"/>
                    <a:pt x="23165" y="0"/>
                    <a:pt x="21495" y="0"/>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6" name="Google Shape;1966;p39"/>
            <p:cNvSpPr/>
            <p:nvPr/>
          </p:nvSpPr>
          <p:spPr>
            <a:xfrm>
              <a:off x="6967789" y="3013848"/>
              <a:ext cx="1205190" cy="936555"/>
            </a:xfrm>
            <a:custGeom>
              <a:avLst/>
              <a:gdLst/>
              <a:ahLst/>
              <a:cxnLst/>
              <a:rect l="l" t="t" r="r" b="b"/>
              <a:pathLst>
                <a:path w="47524" h="36931" extrusionOk="0">
                  <a:moveTo>
                    <a:pt x="18610" y="0"/>
                  </a:moveTo>
                  <a:cubicBezTo>
                    <a:pt x="17705" y="0"/>
                    <a:pt x="16687" y="120"/>
                    <a:pt x="15542" y="391"/>
                  </a:cubicBezTo>
                  <a:cubicBezTo>
                    <a:pt x="6044" y="2633"/>
                    <a:pt x="7833" y="10206"/>
                    <a:pt x="8170" y="11372"/>
                  </a:cubicBezTo>
                  <a:cubicBezTo>
                    <a:pt x="8083" y="11489"/>
                    <a:pt x="7841" y="11527"/>
                    <a:pt x="7496" y="11527"/>
                  </a:cubicBezTo>
                  <a:cubicBezTo>
                    <a:pt x="7170" y="11527"/>
                    <a:pt x="6751" y="11493"/>
                    <a:pt x="6283" y="11461"/>
                  </a:cubicBezTo>
                  <a:cubicBezTo>
                    <a:pt x="5814" y="11427"/>
                    <a:pt x="5295" y="11393"/>
                    <a:pt x="4770" y="11393"/>
                  </a:cubicBezTo>
                  <a:cubicBezTo>
                    <a:pt x="2451" y="11393"/>
                    <a:pt x="0" y="12050"/>
                    <a:pt x="1114" y="16261"/>
                  </a:cubicBezTo>
                  <a:cubicBezTo>
                    <a:pt x="2267" y="20628"/>
                    <a:pt x="6366" y="21802"/>
                    <a:pt x="10439" y="21802"/>
                  </a:cubicBezTo>
                  <a:cubicBezTo>
                    <a:pt x="15171" y="21802"/>
                    <a:pt x="19869" y="20217"/>
                    <a:pt x="19869" y="20217"/>
                  </a:cubicBezTo>
                  <a:lnTo>
                    <a:pt x="19869" y="20217"/>
                  </a:lnTo>
                  <a:cubicBezTo>
                    <a:pt x="19869" y="20217"/>
                    <a:pt x="19061" y="21205"/>
                    <a:pt x="21394" y="23934"/>
                  </a:cubicBezTo>
                  <a:cubicBezTo>
                    <a:pt x="23123" y="25956"/>
                    <a:pt x="25021" y="26550"/>
                    <a:pt x="26851" y="26550"/>
                  </a:cubicBezTo>
                  <a:cubicBezTo>
                    <a:pt x="28152" y="26550"/>
                    <a:pt x="29417" y="26249"/>
                    <a:pt x="30564" y="25949"/>
                  </a:cubicBezTo>
                  <a:cubicBezTo>
                    <a:pt x="31709" y="25650"/>
                    <a:pt x="32736" y="25351"/>
                    <a:pt x="33559" y="25351"/>
                  </a:cubicBezTo>
                  <a:cubicBezTo>
                    <a:pt x="34030" y="25351"/>
                    <a:pt x="34435" y="25450"/>
                    <a:pt x="34756" y="25702"/>
                  </a:cubicBezTo>
                  <a:cubicBezTo>
                    <a:pt x="36988" y="27453"/>
                    <a:pt x="38053" y="36930"/>
                    <a:pt x="38053" y="36930"/>
                  </a:cubicBezTo>
                  <a:lnTo>
                    <a:pt x="40822" y="33736"/>
                  </a:lnTo>
                  <a:cubicBezTo>
                    <a:pt x="47523" y="26824"/>
                    <a:pt x="41813" y="22050"/>
                    <a:pt x="41813" y="22050"/>
                  </a:cubicBezTo>
                  <a:cubicBezTo>
                    <a:pt x="41813" y="22050"/>
                    <a:pt x="46296" y="17397"/>
                    <a:pt x="39544" y="9905"/>
                  </a:cubicBezTo>
                  <a:cubicBezTo>
                    <a:pt x="36737" y="6792"/>
                    <a:pt x="33901" y="5882"/>
                    <a:pt x="31545" y="5882"/>
                  </a:cubicBezTo>
                  <a:cubicBezTo>
                    <a:pt x="29142" y="5882"/>
                    <a:pt x="27238" y="6828"/>
                    <a:pt x="26375" y="7349"/>
                  </a:cubicBezTo>
                  <a:cubicBezTo>
                    <a:pt x="26316" y="7384"/>
                    <a:pt x="26252" y="7401"/>
                    <a:pt x="26190" y="7401"/>
                  </a:cubicBezTo>
                  <a:cubicBezTo>
                    <a:pt x="26014" y="7401"/>
                    <a:pt x="25850" y="7270"/>
                    <a:pt x="25830" y="7075"/>
                  </a:cubicBezTo>
                  <a:cubicBezTo>
                    <a:pt x="25651" y="5266"/>
                    <a:pt x="24607" y="0"/>
                    <a:pt x="1861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7" name="Google Shape;1967;p39"/>
            <p:cNvSpPr/>
            <p:nvPr/>
          </p:nvSpPr>
          <p:spPr>
            <a:xfrm>
              <a:off x="7056546" y="3851340"/>
              <a:ext cx="705453" cy="353209"/>
            </a:xfrm>
            <a:custGeom>
              <a:avLst/>
              <a:gdLst/>
              <a:ahLst/>
              <a:cxnLst/>
              <a:rect l="l" t="t" r="r" b="b"/>
              <a:pathLst>
                <a:path w="27818" h="13928" extrusionOk="0">
                  <a:moveTo>
                    <a:pt x="1574" y="1"/>
                  </a:moveTo>
                  <a:cubicBezTo>
                    <a:pt x="494" y="1"/>
                    <a:pt x="165" y="1488"/>
                    <a:pt x="110" y="1775"/>
                  </a:cubicBezTo>
                  <a:cubicBezTo>
                    <a:pt x="1" y="5502"/>
                    <a:pt x="1597" y="9251"/>
                    <a:pt x="7484" y="11577"/>
                  </a:cubicBezTo>
                  <a:cubicBezTo>
                    <a:pt x="11801" y="13285"/>
                    <a:pt x="15686" y="13910"/>
                    <a:pt x="19054" y="13927"/>
                  </a:cubicBezTo>
                  <a:cubicBezTo>
                    <a:pt x="25221" y="12203"/>
                    <a:pt x="27817" y="9785"/>
                    <a:pt x="27750" y="6705"/>
                  </a:cubicBezTo>
                  <a:cubicBezTo>
                    <a:pt x="27684" y="3752"/>
                    <a:pt x="26362" y="3157"/>
                    <a:pt x="21834" y="3157"/>
                  </a:cubicBezTo>
                  <a:cubicBezTo>
                    <a:pt x="20401" y="3157"/>
                    <a:pt x="18646" y="3216"/>
                    <a:pt x="16508" y="3280"/>
                  </a:cubicBezTo>
                  <a:cubicBezTo>
                    <a:pt x="16020" y="3294"/>
                    <a:pt x="15549" y="3301"/>
                    <a:pt x="15094" y="3301"/>
                  </a:cubicBezTo>
                  <a:cubicBezTo>
                    <a:pt x="7259" y="3301"/>
                    <a:pt x="4217" y="1245"/>
                    <a:pt x="2412" y="251"/>
                  </a:cubicBezTo>
                  <a:cubicBezTo>
                    <a:pt x="2092" y="74"/>
                    <a:pt x="1815" y="1"/>
                    <a:pt x="1574" y="1"/>
                  </a:cubicBezTo>
                  <a:close/>
                </a:path>
              </a:pathLst>
            </a:custGeom>
            <a:solidFill>
              <a:srgbClr val="493A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8" name="Google Shape;1968;p39"/>
            <p:cNvSpPr/>
            <p:nvPr/>
          </p:nvSpPr>
          <p:spPr>
            <a:xfrm>
              <a:off x="7165692" y="3888466"/>
              <a:ext cx="195649" cy="97254"/>
            </a:xfrm>
            <a:custGeom>
              <a:avLst/>
              <a:gdLst/>
              <a:ahLst/>
              <a:cxnLst/>
              <a:rect l="l" t="t" r="r" b="b"/>
              <a:pathLst>
                <a:path w="7715" h="3835" extrusionOk="0">
                  <a:moveTo>
                    <a:pt x="417" y="1"/>
                  </a:moveTo>
                  <a:cubicBezTo>
                    <a:pt x="177" y="839"/>
                    <a:pt x="1" y="1904"/>
                    <a:pt x="343" y="2327"/>
                  </a:cubicBezTo>
                  <a:cubicBezTo>
                    <a:pt x="623" y="2672"/>
                    <a:pt x="968" y="2783"/>
                    <a:pt x="1290" y="2783"/>
                  </a:cubicBezTo>
                  <a:cubicBezTo>
                    <a:pt x="1861" y="2783"/>
                    <a:pt x="2368" y="2442"/>
                    <a:pt x="2368" y="2441"/>
                  </a:cubicBezTo>
                  <a:lnTo>
                    <a:pt x="2368" y="2441"/>
                  </a:lnTo>
                  <a:cubicBezTo>
                    <a:pt x="2368" y="2442"/>
                    <a:pt x="2151" y="3212"/>
                    <a:pt x="3555" y="3710"/>
                  </a:cubicBezTo>
                  <a:cubicBezTo>
                    <a:pt x="3808" y="3797"/>
                    <a:pt x="4042" y="3835"/>
                    <a:pt x="4255" y="3835"/>
                  </a:cubicBezTo>
                  <a:cubicBezTo>
                    <a:pt x="5205" y="3835"/>
                    <a:pt x="5706" y="3084"/>
                    <a:pt x="5706" y="3084"/>
                  </a:cubicBezTo>
                  <a:cubicBezTo>
                    <a:pt x="5706" y="3084"/>
                    <a:pt x="5773" y="3246"/>
                    <a:pt x="5921" y="3476"/>
                  </a:cubicBezTo>
                  <a:cubicBezTo>
                    <a:pt x="6672" y="2979"/>
                    <a:pt x="7257" y="2374"/>
                    <a:pt x="7714" y="1718"/>
                  </a:cubicBezTo>
                  <a:cubicBezTo>
                    <a:pt x="7301" y="1688"/>
                    <a:pt x="6906" y="1647"/>
                    <a:pt x="6527" y="1603"/>
                  </a:cubicBezTo>
                  <a:lnTo>
                    <a:pt x="6524" y="1603"/>
                  </a:lnTo>
                  <a:cubicBezTo>
                    <a:pt x="6520" y="1600"/>
                    <a:pt x="6513" y="1600"/>
                    <a:pt x="6507" y="1600"/>
                  </a:cubicBezTo>
                  <a:cubicBezTo>
                    <a:pt x="6503" y="1600"/>
                    <a:pt x="6497" y="1600"/>
                    <a:pt x="6490" y="1597"/>
                  </a:cubicBezTo>
                  <a:lnTo>
                    <a:pt x="6469" y="1597"/>
                  </a:lnTo>
                  <a:cubicBezTo>
                    <a:pt x="6466" y="1597"/>
                    <a:pt x="6463" y="1593"/>
                    <a:pt x="6456" y="1593"/>
                  </a:cubicBezTo>
                  <a:lnTo>
                    <a:pt x="6442" y="1593"/>
                  </a:lnTo>
                  <a:cubicBezTo>
                    <a:pt x="6439" y="1593"/>
                    <a:pt x="6439" y="1593"/>
                    <a:pt x="6436" y="1589"/>
                  </a:cubicBezTo>
                  <a:lnTo>
                    <a:pt x="6408" y="1589"/>
                  </a:lnTo>
                  <a:cubicBezTo>
                    <a:pt x="6399" y="1586"/>
                    <a:pt x="6388" y="1586"/>
                    <a:pt x="6378" y="1583"/>
                  </a:cubicBezTo>
                  <a:lnTo>
                    <a:pt x="6375" y="1583"/>
                  </a:lnTo>
                  <a:cubicBezTo>
                    <a:pt x="6365" y="1583"/>
                    <a:pt x="6355" y="1580"/>
                    <a:pt x="6341" y="1580"/>
                  </a:cubicBezTo>
                  <a:cubicBezTo>
                    <a:pt x="3646" y="1241"/>
                    <a:pt x="1783" y="616"/>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9" name="Google Shape;1969;p39"/>
            <p:cNvSpPr/>
            <p:nvPr/>
          </p:nvSpPr>
          <p:spPr>
            <a:xfrm>
              <a:off x="7165692" y="3888466"/>
              <a:ext cx="515206" cy="126595"/>
            </a:xfrm>
            <a:custGeom>
              <a:avLst/>
              <a:gdLst/>
              <a:ahLst/>
              <a:cxnLst/>
              <a:rect l="l" t="t" r="r" b="b"/>
              <a:pathLst>
                <a:path w="20316" h="4992" extrusionOk="0">
                  <a:moveTo>
                    <a:pt x="417" y="1"/>
                  </a:moveTo>
                  <a:cubicBezTo>
                    <a:pt x="177" y="839"/>
                    <a:pt x="1" y="1904"/>
                    <a:pt x="343" y="2327"/>
                  </a:cubicBezTo>
                  <a:cubicBezTo>
                    <a:pt x="623" y="2674"/>
                    <a:pt x="966" y="2784"/>
                    <a:pt x="1289" y="2784"/>
                  </a:cubicBezTo>
                  <a:cubicBezTo>
                    <a:pt x="1859" y="2784"/>
                    <a:pt x="2368" y="2442"/>
                    <a:pt x="2368" y="2441"/>
                  </a:cubicBezTo>
                  <a:lnTo>
                    <a:pt x="2368" y="2441"/>
                  </a:lnTo>
                  <a:cubicBezTo>
                    <a:pt x="2368" y="2442"/>
                    <a:pt x="2151" y="3212"/>
                    <a:pt x="3555" y="3710"/>
                  </a:cubicBezTo>
                  <a:cubicBezTo>
                    <a:pt x="3809" y="3799"/>
                    <a:pt x="4042" y="3835"/>
                    <a:pt x="4252" y="3835"/>
                  </a:cubicBezTo>
                  <a:cubicBezTo>
                    <a:pt x="5206" y="3835"/>
                    <a:pt x="5706" y="3084"/>
                    <a:pt x="5706" y="3084"/>
                  </a:cubicBezTo>
                  <a:cubicBezTo>
                    <a:pt x="5706" y="3084"/>
                    <a:pt x="6314" y="4528"/>
                    <a:pt x="7738" y="4835"/>
                  </a:cubicBezTo>
                  <a:cubicBezTo>
                    <a:pt x="7840" y="4857"/>
                    <a:pt x="7944" y="4867"/>
                    <a:pt x="8047" y="4867"/>
                  </a:cubicBezTo>
                  <a:cubicBezTo>
                    <a:pt x="8793" y="4867"/>
                    <a:pt x="9531" y="4339"/>
                    <a:pt x="9982" y="3852"/>
                  </a:cubicBezTo>
                  <a:cubicBezTo>
                    <a:pt x="9982" y="3852"/>
                    <a:pt x="10140" y="4991"/>
                    <a:pt x="12156" y="4991"/>
                  </a:cubicBezTo>
                  <a:cubicBezTo>
                    <a:pt x="12162" y="4991"/>
                    <a:pt x="12167" y="4991"/>
                    <a:pt x="12173" y="4991"/>
                  </a:cubicBezTo>
                  <a:cubicBezTo>
                    <a:pt x="14290" y="4988"/>
                    <a:pt x="14209" y="3923"/>
                    <a:pt x="14209" y="3922"/>
                  </a:cubicBezTo>
                  <a:lnTo>
                    <a:pt x="14209" y="3922"/>
                  </a:lnTo>
                  <a:cubicBezTo>
                    <a:pt x="14209" y="3923"/>
                    <a:pt x="14431" y="4925"/>
                    <a:pt x="15705" y="4925"/>
                  </a:cubicBezTo>
                  <a:cubicBezTo>
                    <a:pt x="15914" y="4925"/>
                    <a:pt x="16151" y="4898"/>
                    <a:pt x="16420" y="4835"/>
                  </a:cubicBezTo>
                  <a:cubicBezTo>
                    <a:pt x="17374" y="4612"/>
                    <a:pt x="17482" y="3568"/>
                    <a:pt x="17482" y="3568"/>
                  </a:cubicBezTo>
                  <a:cubicBezTo>
                    <a:pt x="17482" y="3568"/>
                    <a:pt x="17908" y="3867"/>
                    <a:pt x="18599" y="3867"/>
                  </a:cubicBezTo>
                  <a:cubicBezTo>
                    <a:pt x="18796" y="3867"/>
                    <a:pt x="19014" y="3843"/>
                    <a:pt x="19250" y="3780"/>
                  </a:cubicBezTo>
                  <a:cubicBezTo>
                    <a:pt x="20315" y="3496"/>
                    <a:pt x="19811" y="1772"/>
                    <a:pt x="19811" y="1772"/>
                  </a:cubicBezTo>
                  <a:cubicBezTo>
                    <a:pt x="19162" y="1716"/>
                    <a:pt x="18408" y="1694"/>
                    <a:pt x="17534" y="1694"/>
                  </a:cubicBezTo>
                  <a:cubicBezTo>
                    <a:pt x="16100" y="1694"/>
                    <a:pt x="14345" y="1753"/>
                    <a:pt x="12204" y="1816"/>
                  </a:cubicBezTo>
                  <a:cubicBezTo>
                    <a:pt x="11721" y="1830"/>
                    <a:pt x="11255" y="1837"/>
                    <a:pt x="10805" y="1837"/>
                  </a:cubicBezTo>
                  <a:cubicBezTo>
                    <a:pt x="5536" y="1837"/>
                    <a:pt x="2433" y="910"/>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0" name="Google Shape;1970;p39"/>
            <p:cNvSpPr/>
            <p:nvPr/>
          </p:nvSpPr>
          <p:spPr>
            <a:xfrm>
              <a:off x="7284727" y="4090073"/>
              <a:ext cx="307764" cy="114473"/>
            </a:xfrm>
            <a:custGeom>
              <a:avLst/>
              <a:gdLst/>
              <a:ahLst/>
              <a:cxnLst/>
              <a:rect l="l" t="t" r="r" b="b"/>
              <a:pathLst>
                <a:path w="12136" h="4514" extrusionOk="0">
                  <a:moveTo>
                    <a:pt x="8395" y="1"/>
                  </a:moveTo>
                  <a:cubicBezTo>
                    <a:pt x="6077" y="1"/>
                    <a:pt x="5664" y="1768"/>
                    <a:pt x="5664" y="1768"/>
                  </a:cubicBezTo>
                  <a:cubicBezTo>
                    <a:pt x="5664" y="1768"/>
                    <a:pt x="5270" y="22"/>
                    <a:pt x="3175" y="22"/>
                  </a:cubicBezTo>
                  <a:cubicBezTo>
                    <a:pt x="3006" y="22"/>
                    <a:pt x="2826" y="33"/>
                    <a:pt x="2635" y="57"/>
                  </a:cubicBezTo>
                  <a:cubicBezTo>
                    <a:pt x="886" y="281"/>
                    <a:pt x="237" y="1785"/>
                    <a:pt x="1" y="2725"/>
                  </a:cubicBezTo>
                  <a:cubicBezTo>
                    <a:pt x="3716" y="4009"/>
                    <a:pt x="7087" y="4500"/>
                    <a:pt x="10056" y="4513"/>
                  </a:cubicBezTo>
                  <a:cubicBezTo>
                    <a:pt x="10800" y="4304"/>
                    <a:pt x="11493" y="4087"/>
                    <a:pt x="12135" y="3858"/>
                  </a:cubicBezTo>
                  <a:cubicBezTo>
                    <a:pt x="11976" y="1869"/>
                    <a:pt x="10786" y="189"/>
                    <a:pt x="8825" y="20"/>
                  </a:cubicBezTo>
                  <a:cubicBezTo>
                    <a:pt x="8675" y="7"/>
                    <a:pt x="8532" y="1"/>
                    <a:pt x="8395" y="1"/>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1" name="Google Shape;1971;p39"/>
            <p:cNvSpPr/>
            <p:nvPr/>
          </p:nvSpPr>
          <p:spPr>
            <a:xfrm>
              <a:off x="7969854" y="3366647"/>
              <a:ext cx="28783" cy="99993"/>
            </a:xfrm>
            <a:custGeom>
              <a:avLst/>
              <a:gdLst/>
              <a:ahLst/>
              <a:cxnLst/>
              <a:rect l="l" t="t" r="r" b="b"/>
              <a:pathLst>
                <a:path w="1135" h="3943" extrusionOk="0">
                  <a:moveTo>
                    <a:pt x="171" y="1"/>
                  </a:moveTo>
                  <a:cubicBezTo>
                    <a:pt x="85" y="1"/>
                    <a:pt x="1" y="56"/>
                    <a:pt x="39" y="145"/>
                  </a:cubicBezTo>
                  <a:cubicBezTo>
                    <a:pt x="560" y="1346"/>
                    <a:pt x="702" y="2556"/>
                    <a:pt x="722" y="3851"/>
                  </a:cubicBezTo>
                  <a:cubicBezTo>
                    <a:pt x="724" y="3913"/>
                    <a:pt x="772" y="3942"/>
                    <a:pt x="823" y="3942"/>
                  </a:cubicBezTo>
                  <a:cubicBezTo>
                    <a:pt x="875" y="3942"/>
                    <a:pt x="930" y="3911"/>
                    <a:pt x="939" y="3851"/>
                  </a:cubicBezTo>
                  <a:cubicBezTo>
                    <a:pt x="1134" y="2563"/>
                    <a:pt x="841" y="1261"/>
                    <a:pt x="313" y="81"/>
                  </a:cubicBezTo>
                  <a:cubicBezTo>
                    <a:pt x="289" y="26"/>
                    <a:pt x="229" y="1"/>
                    <a:pt x="171"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2" name="Google Shape;1972;p39"/>
            <p:cNvSpPr/>
            <p:nvPr/>
          </p:nvSpPr>
          <p:spPr>
            <a:xfrm>
              <a:off x="7943100" y="3341693"/>
              <a:ext cx="34590" cy="78133"/>
            </a:xfrm>
            <a:custGeom>
              <a:avLst/>
              <a:gdLst/>
              <a:ahLst/>
              <a:cxnLst/>
              <a:rect l="l" t="t" r="r" b="b"/>
              <a:pathLst>
                <a:path w="1364" h="3081" extrusionOk="0">
                  <a:moveTo>
                    <a:pt x="184" y="0"/>
                  </a:moveTo>
                  <a:cubicBezTo>
                    <a:pt x="92" y="0"/>
                    <a:pt x="1" y="60"/>
                    <a:pt x="39" y="159"/>
                  </a:cubicBezTo>
                  <a:cubicBezTo>
                    <a:pt x="398" y="1126"/>
                    <a:pt x="725" y="2106"/>
                    <a:pt x="1182" y="3029"/>
                  </a:cubicBezTo>
                  <a:cubicBezTo>
                    <a:pt x="1198" y="3064"/>
                    <a:pt x="1236" y="3081"/>
                    <a:pt x="1271" y="3081"/>
                  </a:cubicBezTo>
                  <a:cubicBezTo>
                    <a:pt x="1319" y="3081"/>
                    <a:pt x="1363" y="3051"/>
                    <a:pt x="1348" y="2993"/>
                  </a:cubicBezTo>
                  <a:cubicBezTo>
                    <a:pt x="1091" y="1998"/>
                    <a:pt x="692" y="1048"/>
                    <a:pt x="334" y="92"/>
                  </a:cubicBezTo>
                  <a:cubicBezTo>
                    <a:pt x="310" y="28"/>
                    <a:pt x="247" y="0"/>
                    <a:pt x="184"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3" name="Google Shape;1973;p39"/>
            <p:cNvSpPr/>
            <p:nvPr/>
          </p:nvSpPr>
          <p:spPr>
            <a:xfrm>
              <a:off x="7701707" y="3209876"/>
              <a:ext cx="104329" cy="46941"/>
            </a:xfrm>
            <a:custGeom>
              <a:avLst/>
              <a:gdLst/>
              <a:ahLst/>
              <a:cxnLst/>
              <a:rect l="l" t="t" r="r" b="b"/>
              <a:pathLst>
                <a:path w="4114" h="1851" extrusionOk="0">
                  <a:moveTo>
                    <a:pt x="151" y="0"/>
                  </a:moveTo>
                  <a:cubicBezTo>
                    <a:pt x="0" y="0"/>
                    <a:pt x="9" y="211"/>
                    <a:pt x="169" y="228"/>
                  </a:cubicBezTo>
                  <a:cubicBezTo>
                    <a:pt x="1610" y="393"/>
                    <a:pt x="2705" y="1009"/>
                    <a:pt x="3871" y="1827"/>
                  </a:cubicBezTo>
                  <a:cubicBezTo>
                    <a:pt x="3895" y="1843"/>
                    <a:pt x="3921" y="1850"/>
                    <a:pt x="3948" y="1850"/>
                  </a:cubicBezTo>
                  <a:cubicBezTo>
                    <a:pt x="4035" y="1850"/>
                    <a:pt x="4114" y="1771"/>
                    <a:pt x="4033" y="1688"/>
                  </a:cubicBezTo>
                  <a:cubicBezTo>
                    <a:pt x="3053" y="654"/>
                    <a:pt x="1555" y="146"/>
                    <a:pt x="169" y="1"/>
                  </a:cubicBezTo>
                  <a:cubicBezTo>
                    <a:pt x="163" y="1"/>
                    <a:pt x="157" y="0"/>
                    <a:pt x="151"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4" name="Google Shape;1974;p39"/>
            <p:cNvSpPr/>
            <p:nvPr/>
          </p:nvSpPr>
          <p:spPr>
            <a:xfrm>
              <a:off x="7719230" y="3227957"/>
              <a:ext cx="80644" cy="51024"/>
            </a:xfrm>
            <a:custGeom>
              <a:avLst/>
              <a:gdLst/>
              <a:ahLst/>
              <a:cxnLst/>
              <a:rect l="l" t="t" r="r" b="b"/>
              <a:pathLst>
                <a:path w="3180" h="2012" extrusionOk="0">
                  <a:moveTo>
                    <a:pt x="238" y="1"/>
                  </a:moveTo>
                  <a:cubicBezTo>
                    <a:pt x="108" y="1"/>
                    <a:pt x="0" y="165"/>
                    <a:pt x="154" y="235"/>
                  </a:cubicBezTo>
                  <a:cubicBezTo>
                    <a:pt x="1182" y="702"/>
                    <a:pt x="2017" y="1364"/>
                    <a:pt x="2943" y="1993"/>
                  </a:cubicBezTo>
                  <a:cubicBezTo>
                    <a:pt x="2961" y="2005"/>
                    <a:pt x="2986" y="2011"/>
                    <a:pt x="3012" y="2011"/>
                  </a:cubicBezTo>
                  <a:cubicBezTo>
                    <a:pt x="3090" y="2011"/>
                    <a:pt x="3180" y="1958"/>
                    <a:pt x="3116" y="1882"/>
                  </a:cubicBezTo>
                  <a:cubicBezTo>
                    <a:pt x="2389" y="1047"/>
                    <a:pt x="1300" y="462"/>
                    <a:pt x="303" y="15"/>
                  </a:cubicBezTo>
                  <a:cubicBezTo>
                    <a:pt x="281" y="5"/>
                    <a:pt x="259" y="1"/>
                    <a:pt x="238"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5" name="Google Shape;1975;p39"/>
            <p:cNvSpPr/>
            <p:nvPr/>
          </p:nvSpPr>
          <p:spPr>
            <a:xfrm>
              <a:off x="7467237" y="3095125"/>
              <a:ext cx="42249" cy="83611"/>
            </a:xfrm>
            <a:custGeom>
              <a:avLst/>
              <a:gdLst/>
              <a:ahLst/>
              <a:cxnLst/>
              <a:rect l="l" t="t" r="r" b="b"/>
              <a:pathLst>
                <a:path w="1666" h="3297" extrusionOk="0">
                  <a:moveTo>
                    <a:pt x="207" y="0"/>
                  </a:moveTo>
                  <a:cubicBezTo>
                    <a:pt x="105" y="0"/>
                    <a:pt x="0" y="86"/>
                    <a:pt x="69" y="191"/>
                  </a:cubicBezTo>
                  <a:cubicBezTo>
                    <a:pt x="384" y="689"/>
                    <a:pt x="661" y="1202"/>
                    <a:pt x="891" y="1744"/>
                  </a:cubicBezTo>
                  <a:cubicBezTo>
                    <a:pt x="1098" y="2230"/>
                    <a:pt x="1219" y="2755"/>
                    <a:pt x="1443" y="3231"/>
                  </a:cubicBezTo>
                  <a:cubicBezTo>
                    <a:pt x="1462" y="3272"/>
                    <a:pt x="1516" y="3296"/>
                    <a:pt x="1565" y="3296"/>
                  </a:cubicBezTo>
                  <a:cubicBezTo>
                    <a:pt x="1618" y="3296"/>
                    <a:pt x="1665" y="3269"/>
                    <a:pt x="1662" y="3204"/>
                  </a:cubicBezTo>
                  <a:cubicBezTo>
                    <a:pt x="1588" y="2112"/>
                    <a:pt x="911" y="962"/>
                    <a:pt x="330" y="63"/>
                  </a:cubicBezTo>
                  <a:cubicBezTo>
                    <a:pt x="302" y="19"/>
                    <a:pt x="255" y="0"/>
                    <a:pt x="207"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6" name="Google Shape;1976;p39"/>
            <p:cNvSpPr/>
            <p:nvPr/>
          </p:nvSpPr>
          <p:spPr>
            <a:xfrm>
              <a:off x="7453670" y="3130298"/>
              <a:ext cx="38749" cy="79147"/>
            </a:xfrm>
            <a:custGeom>
              <a:avLst/>
              <a:gdLst/>
              <a:ahLst/>
              <a:cxnLst/>
              <a:rect l="l" t="t" r="r" b="b"/>
              <a:pathLst>
                <a:path w="1528" h="3121" extrusionOk="0">
                  <a:moveTo>
                    <a:pt x="216" y="1"/>
                  </a:moveTo>
                  <a:cubicBezTo>
                    <a:pt x="109" y="1"/>
                    <a:pt x="1" y="87"/>
                    <a:pt x="80" y="187"/>
                  </a:cubicBezTo>
                  <a:cubicBezTo>
                    <a:pt x="760" y="1073"/>
                    <a:pt x="970" y="1983"/>
                    <a:pt x="1213" y="3041"/>
                  </a:cubicBezTo>
                  <a:cubicBezTo>
                    <a:pt x="1226" y="3096"/>
                    <a:pt x="1276" y="3121"/>
                    <a:pt x="1328" y="3121"/>
                  </a:cubicBezTo>
                  <a:cubicBezTo>
                    <a:pt x="1393" y="3121"/>
                    <a:pt x="1463" y="3081"/>
                    <a:pt x="1466" y="3011"/>
                  </a:cubicBezTo>
                  <a:cubicBezTo>
                    <a:pt x="1527" y="1962"/>
                    <a:pt x="973" y="864"/>
                    <a:pt x="344" y="59"/>
                  </a:cubicBezTo>
                  <a:cubicBezTo>
                    <a:pt x="313" y="18"/>
                    <a:pt x="264" y="1"/>
                    <a:pt x="216"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7" name="Google Shape;1977;p39"/>
            <p:cNvSpPr/>
            <p:nvPr/>
          </p:nvSpPr>
          <p:spPr>
            <a:xfrm>
              <a:off x="7483568" y="3931425"/>
              <a:ext cx="197323" cy="81912"/>
            </a:xfrm>
            <a:custGeom>
              <a:avLst/>
              <a:gdLst/>
              <a:ahLst/>
              <a:cxnLst/>
              <a:rect l="l" t="t" r="r" b="b"/>
              <a:pathLst>
                <a:path w="7781" h="3230" extrusionOk="0">
                  <a:moveTo>
                    <a:pt x="4978" y="0"/>
                  </a:moveTo>
                  <a:cubicBezTo>
                    <a:pt x="3622" y="0"/>
                    <a:pt x="1982" y="51"/>
                    <a:pt x="0" y="112"/>
                  </a:cubicBezTo>
                  <a:cubicBezTo>
                    <a:pt x="226" y="1089"/>
                    <a:pt x="579" y="2097"/>
                    <a:pt x="1119" y="3010"/>
                  </a:cubicBezTo>
                  <a:cubicBezTo>
                    <a:pt x="1711" y="2695"/>
                    <a:pt x="1674" y="2229"/>
                    <a:pt x="1674" y="2228"/>
                  </a:cubicBezTo>
                  <a:lnTo>
                    <a:pt x="1674" y="2228"/>
                  </a:lnTo>
                  <a:cubicBezTo>
                    <a:pt x="1674" y="2229"/>
                    <a:pt x="1897" y="3230"/>
                    <a:pt x="3168" y="3230"/>
                  </a:cubicBezTo>
                  <a:cubicBezTo>
                    <a:pt x="3378" y="3230"/>
                    <a:pt x="3614" y="3202"/>
                    <a:pt x="3885" y="3141"/>
                  </a:cubicBezTo>
                  <a:cubicBezTo>
                    <a:pt x="4839" y="2918"/>
                    <a:pt x="4947" y="1874"/>
                    <a:pt x="4947" y="1874"/>
                  </a:cubicBezTo>
                  <a:cubicBezTo>
                    <a:pt x="4947" y="1874"/>
                    <a:pt x="5373" y="2175"/>
                    <a:pt x="6063" y="2175"/>
                  </a:cubicBezTo>
                  <a:cubicBezTo>
                    <a:pt x="6262" y="2175"/>
                    <a:pt x="6479" y="2147"/>
                    <a:pt x="6715" y="2086"/>
                  </a:cubicBezTo>
                  <a:cubicBezTo>
                    <a:pt x="7780" y="1802"/>
                    <a:pt x="7276" y="78"/>
                    <a:pt x="7276" y="78"/>
                  </a:cubicBezTo>
                  <a:cubicBezTo>
                    <a:pt x="6621" y="20"/>
                    <a:pt x="5860" y="0"/>
                    <a:pt x="497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8" name="Google Shape;1978;p39"/>
            <p:cNvSpPr/>
            <p:nvPr/>
          </p:nvSpPr>
          <p:spPr>
            <a:xfrm>
              <a:off x="7409900" y="3752386"/>
              <a:ext cx="57415" cy="32943"/>
            </a:xfrm>
            <a:custGeom>
              <a:avLst/>
              <a:gdLst/>
              <a:ahLst/>
              <a:cxnLst/>
              <a:rect l="l" t="t" r="r" b="b"/>
              <a:pathLst>
                <a:path w="2264" h="1299" extrusionOk="0">
                  <a:moveTo>
                    <a:pt x="143" y="0"/>
                  </a:moveTo>
                  <a:lnTo>
                    <a:pt x="1" y="1005"/>
                  </a:lnTo>
                  <a:lnTo>
                    <a:pt x="2121" y="1299"/>
                  </a:lnTo>
                  <a:lnTo>
                    <a:pt x="2263" y="295"/>
                  </a:lnTo>
                  <a:lnTo>
                    <a:pt x="143" y="0"/>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9" name="Google Shape;1979;p39"/>
            <p:cNvSpPr/>
            <p:nvPr/>
          </p:nvSpPr>
          <p:spPr>
            <a:xfrm>
              <a:off x="7348531" y="3824079"/>
              <a:ext cx="83966" cy="104101"/>
            </a:xfrm>
            <a:custGeom>
              <a:avLst/>
              <a:gdLst/>
              <a:ahLst/>
              <a:cxnLst/>
              <a:rect l="l" t="t" r="r" b="b"/>
              <a:pathLst>
                <a:path w="3311" h="4105" extrusionOk="0">
                  <a:moveTo>
                    <a:pt x="3310" y="0"/>
                  </a:moveTo>
                  <a:lnTo>
                    <a:pt x="2931" y="995"/>
                  </a:lnTo>
                  <a:cubicBezTo>
                    <a:pt x="2931" y="995"/>
                    <a:pt x="1903" y="477"/>
                    <a:pt x="1154" y="477"/>
                  </a:cubicBezTo>
                  <a:cubicBezTo>
                    <a:pt x="956" y="477"/>
                    <a:pt x="777" y="514"/>
                    <a:pt x="642" y="606"/>
                  </a:cubicBezTo>
                  <a:cubicBezTo>
                    <a:pt x="0" y="1042"/>
                    <a:pt x="2258" y="4105"/>
                    <a:pt x="2258" y="4105"/>
                  </a:cubicBezTo>
                  <a:lnTo>
                    <a:pt x="3310" y="0"/>
                  </a:ln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0" name="Google Shape;1980;p39"/>
            <p:cNvSpPr/>
            <p:nvPr/>
          </p:nvSpPr>
          <p:spPr>
            <a:xfrm>
              <a:off x="7320813" y="4188010"/>
              <a:ext cx="879268" cy="330917"/>
            </a:xfrm>
            <a:custGeom>
              <a:avLst/>
              <a:gdLst/>
              <a:ahLst/>
              <a:cxnLst/>
              <a:rect l="l" t="t" r="r" b="b"/>
              <a:pathLst>
                <a:path w="34672" h="13049" extrusionOk="0">
                  <a:moveTo>
                    <a:pt x="29732" y="1"/>
                  </a:moveTo>
                  <a:cubicBezTo>
                    <a:pt x="29710" y="1"/>
                    <a:pt x="29687" y="3"/>
                    <a:pt x="29663" y="9"/>
                  </a:cubicBezTo>
                  <a:cubicBezTo>
                    <a:pt x="28974" y="181"/>
                    <a:pt x="29451" y="2251"/>
                    <a:pt x="27145" y="2785"/>
                  </a:cubicBezTo>
                  <a:cubicBezTo>
                    <a:pt x="25146" y="3252"/>
                    <a:pt x="20477" y="3759"/>
                    <a:pt x="16770" y="3759"/>
                  </a:cubicBezTo>
                  <a:cubicBezTo>
                    <a:pt x="16206" y="3759"/>
                    <a:pt x="15665" y="3747"/>
                    <a:pt x="15158" y="3722"/>
                  </a:cubicBezTo>
                  <a:cubicBezTo>
                    <a:pt x="11608" y="3541"/>
                    <a:pt x="7251" y="1394"/>
                    <a:pt x="4271" y="1394"/>
                  </a:cubicBezTo>
                  <a:cubicBezTo>
                    <a:pt x="3170" y="1394"/>
                    <a:pt x="2256" y="1687"/>
                    <a:pt x="1641" y="2480"/>
                  </a:cubicBezTo>
                  <a:cubicBezTo>
                    <a:pt x="0" y="4594"/>
                    <a:pt x="2267" y="13049"/>
                    <a:pt x="12348" y="13049"/>
                  </a:cubicBezTo>
                  <a:cubicBezTo>
                    <a:pt x="13280" y="13049"/>
                    <a:pt x="14279" y="12976"/>
                    <a:pt x="15347" y="12820"/>
                  </a:cubicBezTo>
                  <a:cubicBezTo>
                    <a:pt x="27980" y="10977"/>
                    <a:pt x="34181" y="4009"/>
                    <a:pt x="34485" y="3397"/>
                  </a:cubicBezTo>
                  <a:cubicBezTo>
                    <a:pt x="34597" y="3175"/>
                    <a:pt x="34466" y="3104"/>
                    <a:pt x="34255" y="3104"/>
                  </a:cubicBezTo>
                  <a:cubicBezTo>
                    <a:pt x="33883" y="3104"/>
                    <a:pt x="33261" y="3323"/>
                    <a:pt x="33261" y="3323"/>
                  </a:cubicBezTo>
                  <a:cubicBezTo>
                    <a:pt x="33261" y="3323"/>
                    <a:pt x="34671" y="1791"/>
                    <a:pt x="34080" y="1639"/>
                  </a:cubicBezTo>
                  <a:cubicBezTo>
                    <a:pt x="34034" y="1627"/>
                    <a:pt x="33984" y="1621"/>
                    <a:pt x="33931" y="1621"/>
                  </a:cubicBezTo>
                  <a:cubicBezTo>
                    <a:pt x="33308" y="1621"/>
                    <a:pt x="32267" y="2403"/>
                    <a:pt x="32267" y="2403"/>
                  </a:cubicBezTo>
                  <a:cubicBezTo>
                    <a:pt x="32267" y="2403"/>
                    <a:pt x="32956" y="665"/>
                    <a:pt x="32419" y="654"/>
                  </a:cubicBezTo>
                  <a:cubicBezTo>
                    <a:pt x="32417" y="654"/>
                    <a:pt x="32416" y="654"/>
                    <a:pt x="32414" y="654"/>
                  </a:cubicBezTo>
                  <a:cubicBezTo>
                    <a:pt x="32104" y="654"/>
                    <a:pt x="31480" y="1181"/>
                    <a:pt x="30999" y="1636"/>
                  </a:cubicBezTo>
                  <a:cubicBezTo>
                    <a:pt x="30917" y="1713"/>
                    <a:pt x="30817" y="1748"/>
                    <a:pt x="30719" y="1748"/>
                  </a:cubicBezTo>
                  <a:cubicBezTo>
                    <a:pt x="30522" y="1748"/>
                    <a:pt x="30331" y="1606"/>
                    <a:pt x="30306" y="1378"/>
                  </a:cubicBezTo>
                  <a:cubicBezTo>
                    <a:pt x="30239" y="742"/>
                    <a:pt x="30085" y="1"/>
                    <a:pt x="29732" y="1"/>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1" name="Google Shape;1981;p39"/>
            <p:cNvSpPr/>
            <p:nvPr/>
          </p:nvSpPr>
          <p:spPr>
            <a:xfrm>
              <a:off x="7671834" y="4434427"/>
              <a:ext cx="201026" cy="82824"/>
            </a:xfrm>
            <a:custGeom>
              <a:avLst/>
              <a:gdLst/>
              <a:ahLst/>
              <a:cxnLst/>
              <a:rect l="l" t="t" r="r" b="b"/>
              <a:pathLst>
                <a:path w="7927" h="3266" extrusionOk="0">
                  <a:moveTo>
                    <a:pt x="4223" y="0"/>
                  </a:moveTo>
                  <a:cubicBezTo>
                    <a:pt x="3948" y="0"/>
                    <a:pt x="3662" y="24"/>
                    <a:pt x="3365" y="74"/>
                  </a:cubicBezTo>
                  <a:cubicBezTo>
                    <a:pt x="937" y="486"/>
                    <a:pt x="214" y="2146"/>
                    <a:pt x="1" y="3265"/>
                  </a:cubicBezTo>
                  <a:cubicBezTo>
                    <a:pt x="488" y="3228"/>
                    <a:pt x="989" y="3181"/>
                    <a:pt x="1505" y="3103"/>
                  </a:cubicBezTo>
                  <a:cubicBezTo>
                    <a:pt x="3873" y="2758"/>
                    <a:pt x="6009" y="2234"/>
                    <a:pt x="7927" y="1605"/>
                  </a:cubicBezTo>
                  <a:cubicBezTo>
                    <a:pt x="7096" y="813"/>
                    <a:pt x="5852" y="0"/>
                    <a:pt x="4223" y="0"/>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2" name="Google Shape;1982;p39"/>
            <p:cNvSpPr/>
            <p:nvPr/>
          </p:nvSpPr>
          <p:spPr>
            <a:xfrm>
              <a:off x="7325457" y="4214721"/>
              <a:ext cx="277168" cy="253529"/>
            </a:xfrm>
            <a:custGeom>
              <a:avLst/>
              <a:gdLst/>
              <a:ahLst/>
              <a:cxnLst/>
              <a:rect l="l" t="t" r="r" b="b"/>
              <a:pathLst>
                <a:path w="10185" h="9318" extrusionOk="0">
                  <a:moveTo>
                    <a:pt x="3716" y="1"/>
                  </a:moveTo>
                  <a:cubicBezTo>
                    <a:pt x="2615" y="1"/>
                    <a:pt x="1702" y="294"/>
                    <a:pt x="1086" y="1087"/>
                  </a:cubicBezTo>
                  <a:cubicBezTo>
                    <a:pt x="0" y="2484"/>
                    <a:pt x="629" y="6653"/>
                    <a:pt x="4092" y="9317"/>
                  </a:cubicBezTo>
                  <a:lnTo>
                    <a:pt x="10184" y="1457"/>
                  </a:lnTo>
                  <a:cubicBezTo>
                    <a:pt x="7846" y="794"/>
                    <a:pt x="5527" y="1"/>
                    <a:pt x="3716" y="1"/>
                  </a:cubicBezTo>
                  <a:close/>
                </a:path>
              </a:pathLst>
            </a:custGeom>
            <a:solidFill>
              <a:srgbClr val="0F93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3" name="Google Shape;1983;p39"/>
            <p:cNvSpPr/>
            <p:nvPr/>
          </p:nvSpPr>
          <p:spPr>
            <a:xfrm>
              <a:off x="7976955" y="3929827"/>
              <a:ext cx="177745" cy="107956"/>
            </a:xfrm>
            <a:custGeom>
              <a:avLst/>
              <a:gdLst/>
              <a:ahLst/>
              <a:cxnLst/>
              <a:rect l="l" t="t" r="r" b="b"/>
              <a:pathLst>
                <a:path w="7009" h="4257" extrusionOk="0">
                  <a:moveTo>
                    <a:pt x="3617" y="0"/>
                  </a:moveTo>
                  <a:cubicBezTo>
                    <a:pt x="2052" y="0"/>
                    <a:pt x="623" y="1061"/>
                    <a:pt x="91" y="2589"/>
                  </a:cubicBezTo>
                  <a:cubicBezTo>
                    <a:pt x="63" y="2664"/>
                    <a:pt x="101" y="2714"/>
                    <a:pt x="158" y="2738"/>
                  </a:cubicBezTo>
                  <a:cubicBezTo>
                    <a:pt x="81" y="2818"/>
                    <a:pt x="177" y="2935"/>
                    <a:pt x="290" y="2935"/>
                  </a:cubicBezTo>
                  <a:cubicBezTo>
                    <a:pt x="310" y="2935"/>
                    <a:pt x="331" y="2932"/>
                    <a:pt x="351" y="2924"/>
                  </a:cubicBezTo>
                  <a:cubicBezTo>
                    <a:pt x="573" y="2835"/>
                    <a:pt x="838" y="2736"/>
                    <a:pt x="1093" y="2736"/>
                  </a:cubicBezTo>
                  <a:cubicBezTo>
                    <a:pt x="1176" y="2736"/>
                    <a:pt x="1259" y="2747"/>
                    <a:pt x="1338" y="2772"/>
                  </a:cubicBezTo>
                  <a:cubicBezTo>
                    <a:pt x="1581" y="2846"/>
                    <a:pt x="1818" y="3083"/>
                    <a:pt x="1761" y="3357"/>
                  </a:cubicBezTo>
                  <a:cubicBezTo>
                    <a:pt x="1706" y="3630"/>
                    <a:pt x="1355" y="3786"/>
                    <a:pt x="1108" y="3847"/>
                  </a:cubicBezTo>
                  <a:cubicBezTo>
                    <a:pt x="1030" y="3865"/>
                    <a:pt x="956" y="3873"/>
                    <a:pt x="885" y="3873"/>
                  </a:cubicBezTo>
                  <a:cubicBezTo>
                    <a:pt x="682" y="3873"/>
                    <a:pt x="498" y="3813"/>
                    <a:pt x="280" y="3772"/>
                  </a:cubicBezTo>
                  <a:cubicBezTo>
                    <a:pt x="273" y="3771"/>
                    <a:pt x="265" y="3771"/>
                    <a:pt x="257" y="3771"/>
                  </a:cubicBezTo>
                  <a:cubicBezTo>
                    <a:pt x="156" y="3771"/>
                    <a:pt x="0" y="3869"/>
                    <a:pt x="97" y="3975"/>
                  </a:cubicBezTo>
                  <a:cubicBezTo>
                    <a:pt x="271" y="4168"/>
                    <a:pt x="553" y="4256"/>
                    <a:pt x="855" y="4256"/>
                  </a:cubicBezTo>
                  <a:cubicBezTo>
                    <a:pt x="1446" y="4256"/>
                    <a:pt x="2111" y="3920"/>
                    <a:pt x="2180" y="3380"/>
                  </a:cubicBezTo>
                  <a:cubicBezTo>
                    <a:pt x="2231" y="2984"/>
                    <a:pt x="1923" y="2630"/>
                    <a:pt x="1575" y="2491"/>
                  </a:cubicBezTo>
                  <a:cubicBezTo>
                    <a:pt x="1446" y="2440"/>
                    <a:pt x="1315" y="2419"/>
                    <a:pt x="1183" y="2419"/>
                  </a:cubicBezTo>
                  <a:cubicBezTo>
                    <a:pt x="929" y="2419"/>
                    <a:pt x="674" y="2499"/>
                    <a:pt x="436" y="2599"/>
                  </a:cubicBezTo>
                  <a:cubicBezTo>
                    <a:pt x="1014" y="1322"/>
                    <a:pt x="2201" y="431"/>
                    <a:pt x="3630" y="431"/>
                  </a:cubicBezTo>
                  <a:cubicBezTo>
                    <a:pt x="3662" y="431"/>
                    <a:pt x="3694" y="431"/>
                    <a:pt x="3725" y="432"/>
                  </a:cubicBezTo>
                  <a:cubicBezTo>
                    <a:pt x="4050" y="442"/>
                    <a:pt x="4648" y="506"/>
                    <a:pt x="4916" y="712"/>
                  </a:cubicBezTo>
                  <a:cubicBezTo>
                    <a:pt x="5470" y="1146"/>
                    <a:pt x="5517" y="1633"/>
                    <a:pt x="5183" y="2204"/>
                  </a:cubicBezTo>
                  <a:cubicBezTo>
                    <a:pt x="4865" y="2755"/>
                    <a:pt x="4287" y="3171"/>
                    <a:pt x="3844" y="3624"/>
                  </a:cubicBezTo>
                  <a:cubicBezTo>
                    <a:pt x="3728" y="3745"/>
                    <a:pt x="3844" y="3903"/>
                    <a:pt x="3981" y="3903"/>
                  </a:cubicBezTo>
                  <a:cubicBezTo>
                    <a:pt x="4012" y="3903"/>
                    <a:pt x="4043" y="3895"/>
                    <a:pt x="4074" y="3877"/>
                  </a:cubicBezTo>
                  <a:cubicBezTo>
                    <a:pt x="5375" y="3076"/>
                    <a:pt x="7009" y="1004"/>
                    <a:pt x="4814" y="212"/>
                  </a:cubicBezTo>
                  <a:cubicBezTo>
                    <a:pt x="4415" y="68"/>
                    <a:pt x="4011" y="0"/>
                    <a:pt x="3617" y="0"/>
                  </a:cubicBezTo>
                  <a:close/>
                </a:path>
              </a:pathLst>
            </a:custGeom>
            <a:solidFill>
              <a:srgbClr val="3022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4" name="Google Shape;1984;p39"/>
            <p:cNvSpPr/>
            <p:nvPr/>
          </p:nvSpPr>
          <p:spPr>
            <a:xfrm>
              <a:off x="7497642" y="4114367"/>
              <a:ext cx="59392" cy="31801"/>
            </a:xfrm>
            <a:custGeom>
              <a:avLst/>
              <a:gdLst/>
              <a:ahLst/>
              <a:cxnLst/>
              <a:rect l="l" t="t" r="r" b="b"/>
              <a:pathLst>
                <a:path w="2342" h="1254" extrusionOk="0">
                  <a:moveTo>
                    <a:pt x="177" y="1"/>
                  </a:moveTo>
                  <a:cubicBezTo>
                    <a:pt x="152" y="1"/>
                    <a:pt x="126" y="1"/>
                    <a:pt x="101" y="2"/>
                  </a:cubicBezTo>
                  <a:cubicBezTo>
                    <a:pt x="0" y="5"/>
                    <a:pt x="0" y="134"/>
                    <a:pt x="101" y="137"/>
                  </a:cubicBezTo>
                  <a:cubicBezTo>
                    <a:pt x="980" y="164"/>
                    <a:pt x="1575" y="621"/>
                    <a:pt x="2157" y="1225"/>
                  </a:cubicBezTo>
                  <a:cubicBezTo>
                    <a:pt x="2175" y="1245"/>
                    <a:pt x="2198" y="1253"/>
                    <a:pt x="2221" y="1253"/>
                  </a:cubicBezTo>
                  <a:cubicBezTo>
                    <a:pt x="2282" y="1253"/>
                    <a:pt x="2341" y="1194"/>
                    <a:pt x="2309" y="1128"/>
                  </a:cubicBezTo>
                  <a:cubicBezTo>
                    <a:pt x="1932" y="367"/>
                    <a:pt x="986" y="1"/>
                    <a:pt x="177" y="1"/>
                  </a:cubicBezTo>
                  <a:close/>
                </a:path>
              </a:pathLst>
            </a:custGeom>
            <a:solidFill>
              <a:srgbClr val="4D37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5" name="Google Shape;1985;p39"/>
            <p:cNvSpPr/>
            <p:nvPr/>
          </p:nvSpPr>
          <p:spPr>
            <a:xfrm>
              <a:off x="7388497" y="4338746"/>
              <a:ext cx="42629" cy="68217"/>
            </a:xfrm>
            <a:custGeom>
              <a:avLst/>
              <a:gdLst/>
              <a:ahLst/>
              <a:cxnLst/>
              <a:rect l="l" t="t" r="r" b="b"/>
              <a:pathLst>
                <a:path w="1681" h="2690" extrusionOk="0">
                  <a:moveTo>
                    <a:pt x="133" y="1"/>
                  </a:moveTo>
                  <a:cubicBezTo>
                    <a:pt x="70" y="1"/>
                    <a:pt x="1" y="46"/>
                    <a:pt x="13" y="121"/>
                  </a:cubicBezTo>
                  <a:cubicBezTo>
                    <a:pt x="169" y="1051"/>
                    <a:pt x="625" y="2115"/>
                    <a:pt x="1427" y="2670"/>
                  </a:cubicBezTo>
                  <a:cubicBezTo>
                    <a:pt x="1446" y="2683"/>
                    <a:pt x="1472" y="2689"/>
                    <a:pt x="1500" y="2689"/>
                  </a:cubicBezTo>
                  <a:cubicBezTo>
                    <a:pt x="1584" y="2689"/>
                    <a:pt x="1680" y="2632"/>
                    <a:pt x="1609" y="2549"/>
                  </a:cubicBezTo>
                  <a:cubicBezTo>
                    <a:pt x="966" y="1767"/>
                    <a:pt x="429" y="1094"/>
                    <a:pt x="226" y="70"/>
                  </a:cubicBezTo>
                  <a:cubicBezTo>
                    <a:pt x="217" y="22"/>
                    <a:pt x="176" y="1"/>
                    <a:pt x="133"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DB833A"/>
                </a:solidFill>
                <a:latin typeface="Arial"/>
                <a:cs typeface="Arial"/>
                <a:sym typeface="Arial"/>
              </a:endParaRPr>
            </a:p>
          </p:txBody>
        </p:sp>
        <p:sp>
          <p:nvSpPr>
            <p:cNvPr id="1986" name="Google Shape;1986;p39"/>
            <p:cNvSpPr/>
            <p:nvPr/>
          </p:nvSpPr>
          <p:spPr>
            <a:xfrm>
              <a:off x="7345336" y="4458442"/>
              <a:ext cx="216698" cy="108793"/>
            </a:xfrm>
            <a:custGeom>
              <a:avLst/>
              <a:gdLst/>
              <a:ahLst/>
              <a:cxnLst/>
              <a:rect l="l" t="t" r="r" b="b"/>
              <a:pathLst>
                <a:path w="8545" h="4290" extrusionOk="0">
                  <a:moveTo>
                    <a:pt x="200" y="1"/>
                  </a:moveTo>
                  <a:cubicBezTo>
                    <a:pt x="99" y="1"/>
                    <a:pt x="0" y="111"/>
                    <a:pt x="92" y="205"/>
                  </a:cubicBezTo>
                  <a:cubicBezTo>
                    <a:pt x="2233" y="2396"/>
                    <a:pt x="5235" y="4100"/>
                    <a:pt x="8342" y="4289"/>
                  </a:cubicBezTo>
                  <a:cubicBezTo>
                    <a:pt x="8346" y="4290"/>
                    <a:pt x="8349" y="4290"/>
                    <a:pt x="8353" y="4290"/>
                  </a:cubicBezTo>
                  <a:cubicBezTo>
                    <a:pt x="8503" y="4290"/>
                    <a:pt x="8545" y="4073"/>
                    <a:pt x="8383" y="4043"/>
                  </a:cubicBezTo>
                  <a:cubicBezTo>
                    <a:pt x="5262" y="3420"/>
                    <a:pt x="2574" y="2329"/>
                    <a:pt x="292" y="40"/>
                  </a:cubicBezTo>
                  <a:cubicBezTo>
                    <a:pt x="265" y="12"/>
                    <a:pt x="233" y="1"/>
                    <a:pt x="200"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b="1" kern="0">
                <a:solidFill>
                  <a:srgbClr val="DB833A"/>
                </a:solidFill>
                <a:latin typeface="Arial"/>
                <a:cs typeface="Arial"/>
                <a:sym typeface="Arial"/>
              </a:endParaRPr>
            </a:p>
          </p:txBody>
        </p:sp>
        <p:sp>
          <p:nvSpPr>
            <p:cNvPr id="1987" name="Google Shape;1987;p39"/>
            <p:cNvSpPr/>
            <p:nvPr/>
          </p:nvSpPr>
          <p:spPr>
            <a:xfrm>
              <a:off x="7183715" y="3712930"/>
              <a:ext cx="178615" cy="92329"/>
            </a:xfrm>
            <a:custGeom>
              <a:avLst/>
              <a:gdLst/>
              <a:ahLst/>
              <a:cxnLst/>
              <a:rect l="l" t="t" r="r" b="b"/>
              <a:pathLst>
                <a:path w="2985" h="1543" extrusionOk="0">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8" name="Google Shape;1988;p39"/>
            <p:cNvSpPr/>
            <p:nvPr/>
          </p:nvSpPr>
          <p:spPr>
            <a:xfrm>
              <a:off x="7551395" y="3781381"/>
              <a:ext cx="186334" cy="111776"/>
            </a:xfrm>
            <a:custGeom>
              <a:avLst/>
              <a:gdLst/>
              <a:ahLst/>
              <a:cxnLst/>
              <a:rect l="l" t="t" r="r" b="b"/>
              <a:pathLst>
                <a:path w="3114" h="1868" extrusionOk="0">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9" name="Google Shape;1989;p39"/>
            <p:cNvSpPr/>
            <p:nvPr/>
          </p:nvSpPr>
          <p:spPr>
            <a:xfrm rot="-1799961">
              <a:off x="7356151" y="3825112"/>
              <a:ext cx="114048" cy="54750"/>
            </a:xfrm>
            <a:custGeom>
              <a:avLst/>
              <a:gdLst/>
              <a:ahLst/>
              <a:cxnLst/>
              <a:rect l="l" t="t" r="r" b="b"/>
              <a:pathLst>
                <a:path w="1906" h="915" extrusionOk="0">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0" name="Google Shape;1990;p39"/>
            <p:cNvSpPr/>
            <p:nvPr/>
          </p:nvSpPr>
          <p:spPr>
            <a:xfrm rot="568351" flipH="1">
              <a:off x="7217559" y="3598783"/>
              <a:ext cx="110928" cy="59317"/>
            </a:xfrm>
            <a:custGeom>
              <a:avLst/>
              <a:gdLst/>
              <a:ahLst/>
              <a:cxnLst/>
              <a:rect l="l" t="t" r="r" b="b"/>
              <a:pathLst>
                <a:path w="2287" h="1223" extrusionOk="0">
                  <a:moveTo>
                    <a:pt x="776" y="0"/>
                  </a:moveTo>
                  <a:cubicBezTo>
                    <a:pt x="526" y="0"/>
                    <a:pt x="310" y="70"/>
                    <a:pt x="200" y="236"/>
                  </a:cubicBezTo>
                  <a:cubicBezTo>
                    <a:pt x="1" y="534"/>
                    <a:pt x="1114" y="1223"/>
                    <a:pt x="1747" y="1223"/>
                  </a:cubicBezTo>
                  <a:cubicBezTo>
                    <a:pt x="1947" y="1223"/>
                    <a:pt x="2099" y="1154"/>
                    <a:pt x="2146" y="983"/>
                  </a:cubicBezTo>
                  <a:cubicBezTo>
                    <a:pt x="2286" y="467"/>
                    <a:pt x="1419" y="0"/>
                    <a:pt x="776" y="0"/>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1" name="Google Shape;1991;p39"/>
            <p:cNvSpPr/>
            <p:nvPr/>
          </p:nvSpPr>
          <p:spPr>
            <a:xfrm flipH="1">
              <a:off x="7634619" y="3690819"/>
              <a:ext cx="171505" cy="68579"/>
            </a:xfrm>
            <a:custGeom>
              <a:avLst/>
              <a:gdLst/>
              <a:ahLst/>
              <a:cxnLst/>
              <a:rect l="l" t="t" r="r" b="b"/>
              <a:pathLst>
                <a:path w="3536" h="1414" extrusionOk="0">
                  <a:moveTo>
                    <a:pt x="2647" y="1"/>
                  </a:moveTo>
                  <a:cubicBezTo>
                    <a:pt x="1698" y="1"/>
                    <a:pt x="1" y="660"/>
                    <a:pt x="373" y="1356"/>
                  </a:cubicBezTo>
                  <a:cubicBezTo>
                    <a:pt x="395" y="1396"/>
                    <a:pt x="468" y="1414"/>
                    <a:pt x="578" y="1414"/>
                  </a:cubicBezTo>
                  <a:cubicBezTo>
                    <a:pt x="1288" y="1414"/>
                    <a:pt x="3535" y="651"/>
                    <a:pt x="3210" y="175"/>
                  </a:cubicBezTo>
                  <a:cubicBezTo>
                    <a:pt x="3126" y="54"/>
                    <a:pt x="2917" y="1"/>
                    <a:pt x="2647" y="1"/>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2" name="Google Shape;1992;p39"/>
            <p:cNvSpPr/>
            <p:nvPr/>
          </p:nvSpPr>
          <p:spPr>
            <a:xfrm>
              <a:off x="6985800" y="3458000"/>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3" name="Google Shape;1993;p39"/>
            <p:cNvSpPr/>
            <p:nvPr/>
          </p:nvSpPr>
          <p:spPr>
            <a:xfrm>
              <a:off x="7467700" y="3545125"/>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cxnSp>
          <p:nvCxnSpPr>
            <p:cNvPr id="1994" name="Google Shape;1994;p39"/>
            <p:cNvCxnSpPr/>
            <p:nvPr/>
          </p:nvCxnSpPr>
          <p:spPr>
            <a:xfrm>
              <a:off x="7893100" y="3869325"/>
              <a:ext cx="96000" cy="19500"/>
            </a:xfrm>
            <a:prstGeom prst="straightConnector1">
              <a:avLst/>
            </a:prstGeom>
            <a:noFill/>
            <a:ln w="19050" cap="flat" cmpd="sng">
              <a:solidFill>
                <a:srgbClr val="00959C"/>
              </a:solidFill>
              <a:prstDash val="solid"/>
              <a:round/>
              <a:headEnd type="none" w="med" len="med"/>
              <a:tailEnd type="none" w="med" len="med"/>
            </a:ln>
          </p:spPr>
        </p:cxnSp>
      </p:grpSp>
      <p:sp>
        <p:nvSpPr>
          <p:cNvPr id="3" name="TextBox 2" descr="n89 zalo Cuong Bui">
            <a:extLst>
              <a:ext uri="{FF2B5EF4-FFF2-40B4-BE49-F238E27FC236}">
                <a16:creationId xmlns:a16="http://schemas.microsoft.com/office/drawing/2014/main" id="{5EAF5D77-8DF2-8020-EF08-CA2AC082A397}"/>
              </a:ext>
            </a:extLst>
          </p:cNvPr>
          <p:cNvSpPr txBox="1"/>
          <p:nvPr/>
        </p:nvSpPr>
        <p:spPr>
          <a:xfrm>
            <a:off x="1048985" y="3113900"/>
            <a:ext cx="2345635" cy="1508105"/>
          </a:xfrm>
          <a:prstGeom prst="rect">
            <a:avLst/>
          </a:prstGeom>
          <a:solidFill>
            <a:schemeClr val="bg1"/>
          </a:solidFill>
          <a:ln>
            <a:solidFill>
              <a:schemeClr val="bg1">
                <a:lumMod val="95000"/>
              </a:schemeClr>
            </a:solidFill>
          </a:ln>
          <a:scene3d>
            <a:camera prst="orthographicFront"/>
            <a:lightRig rig="threePt" dir="t"/>
          </a:scene3d>
          <a:sp3d>
            <a:bevelT w="114300" prst="artDeco"/>
          </a:sp3d>
        </p:spPr>
        <p:txBody>
          <a:bodyPr wrap="square" rtlCol="0">
            <a:spAutoFit/>
          </a:bodyPr>
          <a:lstStyle/>
          <a:p>
            <a:pPr algn="ctr"/>
            <a:r>
              <a:rPr lang="en-US" sz="4600" b="1">
                <a:solidFill>
                  <a:srgbClr val="7030A0"/>
                </a:solidFill>
                <a:latin typeface="Cambria" panose="02040503050406030204" pitchFamily="18" charset="0"/>
                <a:cs typeface="Times New Roman" panose="02020603050405020304" pitchFamily="18" charset="0"/>
              </a:rPr>
              <a:t>NỘI DUNG</a:t>
            </a:r>
            <a:endParaRPr lang="vi-VN" sz="4600" b="1">
              <a:solidFill>
                <a:srgbClr val="7030A0"/>
              </a:solidFill>
              <a:latin typeface="Cambria" panose="02040503050406030204" pitchFamily="18" charset="0"/>
              <a:cs typeface="Times New Roman" panose="02020603050405020304" pitchFamily="18" charset="0"/>
            </a:endParaRPr>
          </a:p>
        </p:txBody>
      </p:sp>
      <p:sp>
        <p:nvSpPr>
          <p:cNvPr id="4" name="Google Shape;371;p24" descr="n89 zalo Cuong Bui">
            <a:extLst>
              <a:ext uri="{FF2B5EF4-FFF2-40B4-BE49-F238E27FC236}">
                <a16:creationId xmlns:a16="http://schemas.microsoft.com/office/drawing/2014/main" id="{DEEF46A7-2B9C-7D99-E27C-E4F4F0562BB7}"/>
              </a:ext>
            </a:extLst>
          </p:cNvPr>
          <p:cNvSpPr txBox="1">
            <a:spLocks/>
          </p:cNvSpPr>
          <p:nvPr/>
        </p:nvSpPr>
        <p:spPr>
          <a:xfrm>
            <a:off x="4205684" y="2742559"/>
            <a:ext cx="546470" cy="577800"/>
          </a:xfrm>
          <a:prstGeom prst="rect">
            <a:avLst/>
          </a:prstGeom>
        </p:spPr>
        <p:txBody>
          <a:bodyPr spcFirstLastPara="1" vert="horz" wrap="square" lIns="91425" tIns="91425" rIns="91425" bIns="91425" rtlCol="0" anchor="ctr" anchorCtr="0">
            <a:noAutofit/>
          </a:bodyPr>
          <a:lstStyle>
            <a:lvl1pPr marL="228600" lvl="0" indent="-228600" algn="ctr" defTabSz="914400" rtl="0" eaLnBrk="1" latinLnBrk="0" hangingPunct="1">
              <a:lnSpc>
                <a:spcPct val="100000"/>
              </a:lnSpc>
              <a:spcBef>
                <a:spcPts val="0"/>
              </a:spcBef>
              <a:spcAft>
                <a:spcPts val="0"/>
              </a:spcAft>
              <a:buClr>
                <a:srgbClr val="FF7C3E"/>
              </a:buClr>
              <a:buSzPts val="2400"/>
              <a:buFont typeface="Denk One"/>
              <a:buNone/>
              <a:defRPr sz="3200" kern="1200">
                <a:solidFill>
                  <a:srgbClr val="FF7C3E"/>
                </a:solidFill>
                <a:latin typeface="Denk One"/>
                <a:ea typeface="Denk One"/>
                <a:cs typeface="Denk One"/>
                <a:sym typeface="Denk One"/>
              </a:defRPr>
            </a:lvl1pPr>
            <a:lvl2pPr marL="685800" lvl="1"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2pPr>
            <a:lvl3pPr marL="1143000" lvl="2"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3pPr>
            <a:lvl4pPr marL="1600200" lvl="3"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4pPr>
            <a:lvl5pPr marL="2057400" lvl="4"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5pPr>
            <a:lvl6pPr marL="2514600" lvl="5"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6pPr>
            <a:lvl7pPr marL="2971800" lvl="6"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7pPr>
            <a:lvl8pPr marL="3429000" lvl="7"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8pPr>
            <a:lvl9pPr marL="3886200" lvl="8"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9pPr>
          </a:lstStyle>
          <a:p>
            <a:pPr marL="0" indent="0" algn="r"/>
            <a:r>
              <a:rPr lang="es" b="1">
                <a:solidFill>
                  <a:srgbClr val="7030A0"/>
                </a:solidFill>
                <a:latin typeface="Cambria" panose="02040503050406030204" pitchFamily="18" charset="0"/>
                <a:ea typeface="Cambria" panose="02040503050406030204" pitchFamily="18" charset="0"/>
              </a:rPr>
              <a:t>I.</a:t>
            </a:r>
          </a:p>
        </p:txBody>
      </p:sp>
      <p:sp>
        <p:nvSpPr>
          <p:cNvPr id="5" name="Google Shape;374;p24" descr="n89 zalo Cuong Bui">
            <a:extLst>
              <a:ext uri="{FF2B5EF4-FFF2-40B4-BE49-F238E27FC236}">
                <a16:creationId xmlns:a16="http://schemas.microsoft.com/office/drawing/2014/main" id="{4DDDC954-E309-C30C-559D-8C1F28DA93A7}"/>
              </a:ext>
            </a:extLst>
          </p:cNvPr>
          <p:cNvSpPr txBox="1">
            <a:spLocks/>
          </p:cNvSpPr>
          <p:nvPr/>
        </p:nvSpPr>
        <p:spPr>
          <a:xfrm>
            <a:off x="4205684" y="4247865"/>
            <a:ext cx="685618" cy="577800"/>
          </a:xfrm>
          <a:prstGeom prst="rect">
            <a:avLst/>
          </a:prstGeom>
        </p:spPr>
        <p:txBody>
          <a:bodyPr spcFirstLastPara="1" vert="horz" wrap="square" lIns="91425" tIns="91425" rIns="91425" bIns="91425" rtlCol="0" anchor="ctr" anchorCtr="0">
            <a:noAutofit/>
          </a:bodyPr>
          <a:lstStyle>
            <a:defPPr>
              <a:defRPr lang="en-US"/>
            </a:defPPr>
            <a:lvl1pPr lvl="0" indent="0" algn="r">
              <a:lnSpc>
                <a:spcPct val="100000"/>
              </a:lnSpc>
              <a:spcBef>
                <a:spcPts val="0"/>
              </a:spcBef>
              <a:spcAft>
                <a:spcPts val="0"/>
              </a:spcAft>
              <a:buClr>
                <a:srgbClr val="FF7C3E"/>
              </a:buClr>
              <a:buSzPts val="2400"/>
              <a:buFont typeface="Denk One"/>
              <a:buNone/>
              <a:defRPr sz="3200">
                <a:solidFill>
                  <a:srgbClr val="FF7C3E"/>
                </a:solidFill>
                <a:latin typeface=".VnCentury Schoolbook" panose="020B7200000000000000" pitchFamily="34" charset="0"/>
                <a:ea typeface="Denk One"/>
                <a:cs typeface="Denk One"/>
              </a:defRPr>
            </a:lvl1pPr>
            <a:lvl2pPr marL="685800" lvl="1" indent="-228600" algn="ctr">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defRPr>
            </a:lvl2pPr>
            <a:lvl3pPr marL="1143000" lvl="2" indent="-228600" algn="ctr">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defRPr>
            </a:lvl3pPr>
            <a:lvl4pPr marL="1600200" lvl="3" indent="-228600" algn="ctr">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defRPr>
            </a:lvl4pPr>
            <a:lvl5pPr marL="2057400" lvl="4" indent="-228600" algn="ctr">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defRPr>
            </a:lvl5pPr>
            <a:lvl6pPr marL="2514600" lvl="5" indent="-228600" algn="ctr">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defRPr>
            </a:lvl6pPr>
            <a:lvl7pPr marL="2971800" lvl="6" indent="-228600" algn="ctr">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defRPr>
            </a:lvl7pPr>
            <a:lvl8pPr marL="3429000" lvl="7" indent="-228600" algn="ctr">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defRPr>
            </a:lvl8pPr>
            <a:lvl9pPr marL="3886200" lvl="8" indent="-228600" algn="ctr">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defRPr>
            </a:lvl9pPr>
          </a:lstStyle>
          <a:p>
            <a:r>
              <a:rPr lang="es" b="1">
                <a:solidFill>
                  <a:srgbClr val="7030A0"/>
                </a:solidFill>
                <a:latin typeface="Cambria" panose="02040503050406030204" pitchFamily="18" charset="0"/>
                <a:ea typeface="Cambria" panose="02040503050406030204" pitchFamily="18" charset="0"/>
              </a:rPr>
              <a:t>II.</a:t>
            </a:r>
          </a:p>
        </p:txBody>
      </p:sp>
      <p:sp>
        <p:nvSpPr>
          <p:cNvPr id="7" name="Google Shape;368;p24" descr="n89 zalo Cuong Bui">
            <a:extLst>
              <a:ext uri="{FF2B5EF4-FFF2-40B4-BE49-F238E27FC236}">
                <a16:creationId xmlns:a16="http://schemas.microsoft.com/office/drawing/2014/main" id="{4C1C9611-5DB4-DA21-2003-AECF28A60311}"/>
              </a:ext>
            </a:extLst>
          </p:cNvPr>
          <p:cNvSpPr txBox="1">
            <a:spLocks/>
          </p:cNvSpPr>
          <p:nvPr/>
        </p:nvSpPr>
        <p:spPr>
          <a:xfrm>
            <a:off x="4625580" y="2711997"/>
            <a:ext cx="4493221" cy="577800"/>
          </a:xfrm>
          <a:prstGeom prst="rect">
            <a:avLst/>
          </a:prstGeom>
        </p:spPr>
        <p:txBody>
          <a:bodyPr spcFirstLastPara="1" vert="horz" wrap="square" lIns="91425" tIns="91425" rIns="91425" bIns="91425" rtlCol="0" anchor="b" anchorCtr="0">
            <a:noAutofit/>
          </a:bodyPr>
          <a:lstStyle>
            <a:lvl1pPr lvl="0" algn="r" defTabSz="914400" rtl="0" eaLnBrk="1" latinLnBrk="0" hangingPunct="1">
              <a:lnSpc>
                <a:spcPct val="90000"/>
              </a:lnSpc>
              <a:spcBef>
                <a:spcPts val="0"/>
              </a:spcBef>
              <a:spcAft>
                <a:spcPts val="0"/>
              </a:spcAft>
              <a:buClr>
                <a:srgbClr val="FF7C3E"/>
              </a:buClr>
              <a:buSzPts val="2400"/>
              <a:buNone/>
              <a:defRPr sz="3200" b="0" kern="1200">
                <a:solidFill>
                  <a:srgbClr val="FF7C3E"/>
                </a:solidFill>
                <a:latin typeface="+mj-lt"/>
                <a:ea typeface="+mj-ea"/>
                <a:cs typeface="+mj-cs"/>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pPr algn="l">
              <a:lnSpc>
                <a:spcPct val="100000"/>
              </a:lnSpc>
            </a:pPr>
            <a:r>
              <a:rPr lang="vi-VN" sz="2800" b="1">
                <a:solidFill>
                  <a:srgbClr val="FF0000"/>
                </a:solidFill>
                <a:latin typeface="Cambria" panose="02040503050406030204" pitchFamily="18" charset="0"/>
                <a:ea typeface="Cambria" panose="02040503050406030204" pitchFamily="18" charset="0"/>
              </a:rPr>
              <a:t>C</a:t>
            </a:r>
            <a:r>
              <a:rPr lang="en-US" sz="2800" b="1">
                <a:solidFill>
                  <a:srgbClr val="FF0000"/>
                </a:solidFill>
                <a:latin typeface="Cambria" panose="02040503050406030204" pitchFamily="18" charset="0"/>
                <a:ea typeface="Cambria" panose="02040503050406030204" pitchFamily="18" charset="0"/>
              </a:rPr>
              <a:t>ÔNG CỦA LỰC ĐIỆN</a:t>
            </a:r>
            <a:endParaRPr lang="vi-VN" sz="2800" b="1">
              <a:solidFill>
                <a:srgbClr val="FF0000"/>
              </a:solidFill>
              <a:latin typeface="Cambria" panose="02040503050406030204" pitchFamily="18" charset="0"/>
              <a:ea typeface="Cambria" panose="02040503050406030204" pitchFamily="18" charset="0"/>
            </a:endParaRPr>
          </a:p>
        </p:txBody>
      </p:sp>
      <p:sp>
        <p:nvSpPr>
          <p:cNvPr id="8" name="Google Shape;368;p24" descr="n89 zalo Cuong Bui">
            <a:extLst>
              <a:ext uri="{FF2B5EF4-FFF2-40B4-BE49-F238E27FC236}">
                <a16:creationId xmlns:a16="http://schemas.microsoft.com/office/drawing/2014/main" id="{CEA59B3E-9699-39FA-B393-45C3A0CBB049}"/>
              </a:ext>
            </a:extLst>
          </p:cNvPr>
          <p:cNvSpPr txBox="1">
            <a:spLocks/>
          </p:cNvSpPr>
          <p:nvPr/>
        </p:nvSpPr>
        <p:spPr>
          <a:xfrm>
            <a:off x="4793425" y="4213286"/>
            <a:ext cx="4229987" cy="1472416"/>
          </a:xfrm>
          <a:prstGeom prst="rect">
            <a:avLst/>
          </a:prstGeom>
        </p:spPr>
        <p:txBody>
          <a:bodyPr spcFirstLastPara="1" vert="horz" wrap="square" lIns="91425" tIns="91425" rIns="91425" bIns="91425" rtlCol="0" anchor="b" anchorCtr="0">
            <a:noAutofit/>
          </a:bodyPr>
          <a:lstStyle>
            <a:lvl1pPr lvl="0" algn="r" defTabSz="914400" rtl="0" eaLnBrk="1" latinLnBrk="0" hangingPunct="1">
              <a:lnSpc>
                <a:spcPct val="90000"/>
              </a:lnSpc>
              <a:spcBef>
                <a:spcPts val="0"/>
              </a:spcBef>
              <a:spcAft>
                <a:spcPts val="0"/>
              </a:spcAft>
              <a:buClr>
                <a:srgbClr val="FF7C3E"/>
              </a:buClr>
              <a:buSzPts val="2400"/>
              <a:buNone/>
              <a:defRPr sz="3200" b="0" kern="1200">
                <a:solidFill>
                  <a:srgbClr val="FF7C3E"/>
                </a:solidFill>
                <a:latin typeface="+mj-lt"/>
                <a:ea typeface="+mj-ea"/>
                <a:cs typeface="+mj-cs"/>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pPr algn="l">
              <a:lnSpc>
                <a:spcPct val="100000"/>
              </a:lnSpc>
            </a:pPr>
            <a:r>
              <a:rPr lang="en-US" sz="2800" b="1">
                <a:solidFill>
                  <a:srgbClr val="FF0000"/>
                </a:solidFill>
                <a:latin typeface="Cambria" panose="02040503050406030204" pitchFamily="18" charset="0"/>
                <a:ea typeface="Cambria" panose="02040503050406030204" pitchFamily="18" charset="0"/>
              </a:rPr>
              <a:t>THẾ NĂNG CỦA MỘT ĐIỆN TÍCH TRONG ĐIỆN TRƯỜNG</a:t>
            </a:r>
            <a:endParaRPr lang="vi-VN" sz="2800" b="1">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871460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ppt_w</p:attrName>
                                        </p:attrNameLst>
                                      </p:cBhvr>
                                      <p:tavLst>
                                        <p:tav tm="0" fmla="#ppt_w*sin(2.5*pi*$)">
                                          <p:val>
                                            <p:fltVal val="0"/>
                                          </p:val>
                                        </p:tav>
                                        <p:tav tm="100000">
                                          <p:val>
                                            <p:fltVal val="1"/>
                                          </p:val>
                                        </p:tav>
                                      </p:tavLst>
                                    </p:anim>
                                    <p:anim calcmode="lin" valueType="num">
                                      <p:cBhvr>
                                        <p:cTn id="9" dur="500" fill="hold"/>
                                        <p:tgtEl>
                                          <p:spTgt spid="4"/>
                                        </p:tgtEl>
                                        <p:attrNameLst>
                                          <p:attrName>ppt_h</p:attrName>
                                        </p:attrNameLst>
                                      </p:cBhvr>
                                      <p:tavLst>
                                        <p:tav tm="0">
                                          <p:val>
                                            <p:strVal val="#ppt_h"/>
                                          </p:val>
                                        </p:tav>
                                        <p:tav tm="100000">
                                          <p:val>
                                            <p:strVal val="#ppt_h"/>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par>
                          <p:cTn id="13" fill="hold">
                            <p:stCondLst>
                              <p:cond delay="1000"/>
                            </p:stCondLst>
                            <p:childTnLst>
                              <p:par>
                                <p:cTn id="14" presetID="45" presetClass="entr" presetSubtype="0" fill="hold" grpId="0" nodeType="afterEffect">
                                  <p:stCondLst>
                                    <p:cond delay="0"/>
                                  </p:stCondLst>
                                  <p:iterate type="lt">
                                    <p:tmPct val="10000"/>
                                  </p:iterate>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ppt_w</p:attrName>
                                        </p:attrNameLst>
                                      </p:cBhvr>
                                      <p:tavLst>
                                        <p:tav tm="0" fmla="#ppt_w*sin(2.5*pi*$)">
                                          <p:val>
                                            <p:fltVal val="0"/>
                                          </p:val>
                                        </p:tav>
                                        <p:tav tm="100000">
                                          <p:val>
                                            <p:fltVal val="1"/>
                                          </p:val>
                                        </p:tav>
                                      </p:tavLst>
                                    </p:anim>
                                    <p:anim calcmode="lin" valueType="num">
                                      <p:cBhvr>
                                        <p:cTn id="18" dur="500" fill="hold"/>
                                        <p:tgtEl>
                                          <p:spTgt spid="5"/>
                                        </p:tgtEl>
                                        <p:attrNameLst>
                                          <p:attrName>ppt_h</p:attrName>
                                        </p:attrNameLst>
                                      </p:cBhvr>
                                      <p:tavLst>
                                        <p:tav tm="0">
                                          <p:val>
                                            <p:strVal val="#ppt_h"/>
                                          </p:val>
                                        </p:tav>
                                        <p:tav tm="100000">
                                          <p:val>
                                            <p:strVal val="#ppt_h"/>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776"/>
        <p:cNvGrpSpPr/>
        <p:nvPr/>
      </p:nvGrpSpPr>
      <p:grpSpPr>
        <a:xfrm>
          <a:off x="0" y="0"/>
          <a:ext cx="0" cy="0"/>
          <a:chOff x="0" y="0"/>
          <a:chExt cx="0" cy="0"/>
        </a:xfrm>
      </p:grpSpPr>
      <p:sp>
        <p:nvSpPr>
          <p:cNvPr id="1779" name="Google Shape;1779;p39" descr="n89 zalo Cuong Bui"/>
          <p:cNvSpPr txBox="1">
            <a:spLocks noGrp="1"/>
          </p:cNvSpPr>
          <p:nvPr>
            <p:ph type="ctrTitle"/>
          </p:nvPr>
        </p:nvSpPr>
        <p:spPr>
          <a:xfrm>
            <a:off x="527382" y="530200"/>
            <a:ext cx="11137237" cy="788000"/>
          </a:xfrm>
          <a:prstGeom prst="rect">
            <a:avLst/>
          </a:prstGeom>
        </p:spPr>
        <p:txBody>
          <a:bodyPr spcFirstLastPara="1" vert="horz" wrap="square" lIns="121900" tIns="121900" rIns="121900" bIns="121900" rtlCol="0" anchor="ctr" anchorCtr="0">
            <a:noAutofit/>
          </a:bodyPr>
          <a:lstStyle/>
          <a:p>
            <a:pPr algn="ctr"/>
            <a:r>
              <a:rPr lang="es" sz="3467" b="1">
                <a:solidFill>
                  <a:srgbClr val="FF0000"/>
                </a:solidFill>
                <a:latin typeface="Cambria" panose="02040503050406030204" pitchFamily="18" charset="0"/>
                <a:cs typeface="Calibri" panose="020F0502020204030204" pitchFamily="34" charset="0"/>
              </a:rPr>
              <a:t>Bài 19: THẾ NĂNG ĐIỆN</a:t>
            </a:r>
            <a:endParaRPr sz="3467" b="1">
              <a:solidFill>
                <a:srgbClr val="FF0000"/>
              </a:solidFill>
              <a:latin typeface="Cambria" panose="02040503050406030204" pitchFamily="18" charset="0"/>
              <a:cs typeface="Calibri" panose="020F0502020204030204" pitchFamily="34" charset="0"/>
            </a:endParaRPr>
          </a:p>
        </p:txBody>
      </p:sp>
      <p:sp>
        <p:nvSpPr>
          <p:cNvPr id="4" name="Google Shape;371;p24" descr="n89 zalo Cuong Bui">
            <a:extLst>
              <a:ext uri="{FF2B5EF4-FFF2-40B4-BE49-F238E27FC236}">
                <a16:creationId xmlns:a16="http://schemas.microsoft.com/office/drawing/2014/main" id="{DEEF46A7-2B9C-7D99-E27C-E4F4F0562BB7}"/>
              </a:ext>
            </a:extLst>
          </p:cNvPr>
          <p:cNvSpPr txBox="1">
            <a:spLocks/>
          </p:cNvSpPr>
          <p:nvPr/>
        </p:nvSpPr>
        <p:spPr>
          <a:xfrm>
            <a:off x="527382" y="1935740"/>
            <a:ext cx="546470" cy="577800"/>
          </a:xfrm>
          <a:prstGeom prst="rect">
            <a:avLst/>
          </a:prstGeom>
        </p:spPr>
        <p:txBody>
          <a:bodyPr spcFirstLastPara="1" vert="horz" wrap="square" lIns="91425" tIns="91425" rIns="91425" bIns="91425" rtlCol="0" anchor="ctr" anchorCtr="0">
            <a:noAutofit/>
          </a:bodyPr>
          <a:lstStyle>
            <a:lvl1pPr marL="228600" lvl="0" indent="-228600" algn="ctr" defTabSz="914400" rtl="0" eaLnBrk="1" latinLnBrk="0" hangingPunct="1">
              <a:lnSpc>
                <a:spcPct val="100000"/>
              </a:lnSpc>
              <a:spcBef>
                <a:spcPts val="0"/>
              </a:spcBef>
              <a:spcAft>
                <a:spcPts val="0"/>
              </a:spcAft>
              <a:buClr>
                <a:srgbClr val="FF7C3E"/>
              </a:buClr>
              <a:buSzPts val="2400"/>
              <a:buFont typeface="Denk One"/>
              <a:buNone/>
              <a:defRPr sz="3200" kern="1200">
                <a:solidFill>
                  <a:srgbClr val="FF7C3E"/>
                </a:solidFill>
                <a:latin typeface="Denk One"/>
                <a:ea typeface="Denk One"/>
                <a:cs typeface="Denk One"/>
                <a:sym typeface="Denk One"/>
              </a:defRPr>
            </a:lvl1pPr>
            <a:lvl2pPr marL="685800" lvl="1"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2pPr>
            <a:lvl3pPr marL="1143000" lvl="2"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3pPr>
            <a:lvl4pPr marL="1600200" lvl="3"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4pPr>
            <a:lvl5pPr marL="2057400" lvl="4"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5pPr>
            <a:lvl6pPr marL="2514600" lvl="5"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6pPr>
            <a:lvl7pPr marL="2971800" lvl="6"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7pPr>
            <a:lvl8pPr marL="3429000" lvl="7"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8pPr>
            <a:lvl9pPr marL="3886200" lvl="8"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9pPr>
          </a:lstStyle>
          <a:p>
            <a:pPr marL="0" indent="0" algn="r"/>
            <a:r>
              <a:rPr lang="es">
                <a:solidFill>
                  <a:srgbClr val="FF0000"/>
                </a:solidFill>
                <a:latin typeface="Cambria" panose="02040503050406030204" pitchFamily="18" charset="0"/>
                <a:ea typeface="Cambria" panose="02040503050406030204" pitchFamily="18" charset="0"/>
              </a:rPr>
              <a:t>I.</a:t>
            </a:r>
          </a:p>
        </p:txBody>
      </p:sp>
      <p:sp>
        <p:nvSpPr>
          <p:cNvPr id="7" name="Google Shape;368;p24" descr="n89 zalo Cuong Bui">
            <a:extLst>
              <a:ext uri="{FF2B5EF4-FFF2-40B4-BE49-F238E27FC236}">
                <a16:creationId xmlns:a16="http://schemas.microsoft.com/office/drawing/2014/main" id="{4C1C9611-5DB4-DA21-2003-AECF28A60311}"/>
              </a:ext>
            </a:extLst>
          </p:cNvPr>
          <p:cNvSpPr txBox="1">
            <a:spLocks/>
          </p:cNvSpPr>
          <p:nvPr/>
        </p:nvSpPr>
        <p:spPr>
          <a:xfrm>
            <a:off x="993783" y="1935740"/>
            <a:ext cx="3333200" cy="577800"/>
          </a:xfrm>
          <a:prstGeom prst="rect">
            <a:avLst/>
          </a:prstGeom>
        </p:spPr>
        <p:txBody>
          <a:bodyPr spcFirstLastPara="1" vert="horz" wrap="square" lIns="91425" tIns="91425" rIns="91425" bIns="91425" rtlCol="0" anchor="b" anchorCtr="0">
            <a:noAutofit/>
          </a:bodyPr>
          <a:lstStyle>
            <a:lvl1pPr lvl="0" algn="r" defTabSz="914400" rtl="0" eaLnBrk="1" latinLnBrk="0" hangingPunct="1">
              <a:lnSpc>
                <a:spcPct val="90000"/>
              </a:lnSpc>
              <a:spcBef>
                <a:spcPts val="0"/>
              </a:spcBef>
              <a:spcAft>
                <a:spcPts val="0"/>
              </a:spcAft>
              <a:buClr>
                <a:srgbClr val="FF7C3E"/>
              </a:buClr>
              <a:buSzPts val="2400"/>
              <a:buNone/>
              <a:defRPr sz="3200" b="0" kern="1200">
                <a:solidFill>
                  <a:srgbClr val="FF7C3E"/>
                </a:solidFill>
                <a:latin typeface="+mj-lt"/>
                <a:ea typeface="+mj-ea"/>
                <a:cs typeface="+mj-cs"/>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pPr algn="l"/>
            <a:r>
              <a:rPr lang="vi-VN" sz="2000" b="1">
                <a:solidFill>
                  <a:srgbClr val="7030A0"/>
                </a:solidFill>
                <a:latin typeface="Cambria" panose="02040503050406030204" pitchFamily="18" charset="0"/>
                <a:ea typeface="Cambria" panose="02040503050406030204" pitchFamily="18" charset="0"/>
              </a:rPr>
              <a:t>C</a:t>
            </a:r>
            <a:r>
              <a:rPr lang="en-US" sz="2000" b="1">
                <a:solidFill>
                  <a:srgbClr val="7030A0"/>
                </a:solidFill>
                <a:latin typeface="Cambria" panose="02040503050406030204" pitchFamily="18" charset="0"/>
                <a:ea typeface="Cambria" panose="02040503050406030204" pitchFamily="18" charset="0"/>
              </a:rPr>
              <a:t>ÔNG CỦA LỰC ĐIỆN</a:t>
            </a:r>
            <a:endParaRPr lang="vi-VN" sz="2000" b="1">
              <a:solidFill>
                <a:srgbClr val="7030A0"/>
              </a:solidFill>
              <a:latin typeface="Cambria" panose="02040503050406030204" pitchFamily="18" charset="0"/>
              <a:ea typeface="Cambria" panose="02040503050406030204" pitchFamily="18" charset="0"/>
            </a:endParaRPr>
          </a:p>
        </p:txBody>
      </p:sp>
      <p:sp>
        <p:nvSpPr>
          <p:cNvPr id="24" name="Text Box 12" descr="n89 zalo Cuong Bui">
            <a:extLst>
              <a:ext uri="{FF2B5EF4-FFF2-40B4-BE49-F238E27FC236}">
                <a16:creationId xmlns:a16="http://schemas.microsoft.com/office/drawing/2014/main" id="{1828C38F-C732-34DB-9085-08417A63918C}"/>
              </a:ext>
            </a:extLst>
          </p:cNvPr>
          <p:cNvSpPr txBox="1">
            <a:spLocks noChangeArrowheads="1"/>
          </p:cNvSpPr>
          <p:nvPr/>
        </p:nvSpPr>
        <p:spPr bwMode="auto">
          <a:xfrm>
            <a:off x="1053216" y="2656993"/>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2400" b="1">
                <a:solidFill>
                  <a:srgbClr val="FFFFFF"/>
                </a:solidFill>
                <a:latin typeface="Cambria" panose="02040503050406030204" pitchFamily="18" charset="0"/>
              </a:rPr>
              <a:t>+   +  +   +   + </a:t>
            </a:r>
          </a:p>
        </p:txBody>
      </p:sp>
      <p:sp>
        <p:nvSpPr>
          <p:cNvPr id="25" name="Text Box 13" descr="n89 zalo Cuong Bui">
            <a:extLst>
              <a:ext uri="{FF2B5EF4-FFF2-40B4-BE49-F238E27FC236}">
                <a16:creationId xmlns:a16="http://schemas.microsoft.com/office/drawing/2014/main" id="{CDC36A47-CBE8-2ECE-FA4E-B9DD25E909ED}"/>
              </a:ext>
            </a:extLst>
          </p:cNvPr>
          <p:cNvSpPr txBox="1">
            <a:spLocks noChangeArrowheads="1"/>
          </p:cNvSpPr>
          <p:nvPr/>
        </p:nvSpPr>
        <p:spPr bwMode="auto">
          <a:xfrm>
            <a:off x="1053216" y="4790593"/>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r>
              <a:rPr lang="en-US" altLang="en-US">
                <a:latin typeface="Cambria" panose="02040503050406030204" pitchFamily="18" charset="0"/>
              </a:rPr>
              <a:t>-    -    -    -    -</a:t>
            </a:r>
          </a:p>
        </p:txBody>
      </p:sp>
      <p:sp>
        <p:nvSpPr>
          <p:cNvPr id="26" name="Line 14" descr="n89 zalo Cuong Bui">
            <a:extLst>
              <a:ext uri="{FF2B5EF4-FFF2-40B4-BE49-F238E27FC236}">
                <a16:creationId xmlns:a16="http://schemas.microsoft.com/office/drawing/2014/main" id="{35814DAF-4024-C2A2-F017-D7A12A06CF99}"/>
              </a:ext>
            </a:extLst>
          </p:cNvPr>
          <p:cNvSpPr>
            <a:spLocks noChangeShapeType="1"/>
          </p:cNvSpPr>
          <p:nvPr/>
        </p:nvSpPr>
        <p:spPr bwMode="auto">
          <a:xfrm>
            <a:off x="1237763" y="2961793"/>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27" name="Line 20" descr="n89 zalo Cuong Bui">
            <a:extLst>
              <a:ext uri="{FF2B5EF4-FFF2-40B4-BE49-F238E27FC236}">
                <a16:creationId xmlns:a16="http://schemas.microsoft.com/office/drawing/2014/main" id="{9579594C-7CFC-6DB6-1D2D-73B4A5ECA953}"/>
              </a:ext>
            </a:extLst>
          </p:cNvPr>
          <p:cNvSpPr>
            <a:spLocks noChangeShapeType="1"/>
          </p:cNvSpPr>
          <p:nvPr/>
        </p:nvSpPr>
        <p:spPr bwMode="auto">
          <a:xfrm>
            <a:off x="1852919" y="2961793"/>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28" name="Line 22" descr="n89 zalo Cuong Bui">
            <a:extLst>
              <a:ext uri="{FF2B5EF4-FFF2-40B4-BE49-F238E27FC236}">
                <a16:creationId xmlns:a16="http://schemas.microsoft.com/office/drawing/2014/main" id="{93D45E0C-5EF4-8C4C-2B60-132FE58EDC6D}"/>
              </a:ext>
            </a:extLst>
          </p:cNvPr>
          <p:cNvSpPr>
            <a:spLocks noChangeShapeType="1"/>
          </p:cNvSpPr>
          <p:nvPr/>
        </p:nvSpPr>
        <p:spPr bwMode="auto">
          <a:xfrm>
            <a:off x="2468075" y="2961793"/>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29" name="Line 24" descr="n89 zalo Cuong Bui">
            <a:extLst>
              <a:ext uri="{FF2B5EF4-FFF2-40B4-BE49-F238E27FC236}">
                <a16:creationId xmlns:a16="http://schemas.microsoft.com/office/drawing/2014/main" id="{AF855B64-5F5D-375F-54D0-12F0A03E3513}"/>
              </a:ext>
            </a:extLst>
          </p:cNvPr>
          <p:cNvSpPr>
            <a:spLocks noChangeShapeType="1"/>
          </p:cNvSpPr>
          <p:nvPr/>
        </p:nvSpPr>
        <p:spPr bwMode="auto">
          <a:xfrm>
            <a:off x="3083231" y="2961793"/>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30" name="Line 26" descr="n89 zalo Cuong Bui">
            <a:extLst>
              <a:ext uri="{FF2B5EF4-FFF2-40B4-BE49-F238E27FC236}">
                <a16:creationId xmlns:a16="http://schemas.microsoft.com/office/drawing/2014/main" id="{C449DCFA-15CC-AE4D-3924-A2948E4F869B}"/>
              </a:ext>
            </a:extLst>
          </p:cNvPr>
          <p:cNvSpPr>
            <a:spLocks noChangeShapeType="1"/>
          </p:cNvSpPr>
          <p:nvPr/>
        </p:nvSpPr>
        <p:spPr bwMode="auto">
          <a:xfrm>
            <a:off x="3698388" y="2961793"/>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31" name="Line 19" descr="n89 zalo Cuong Bui">
            <a:extLst>
              <a:ext uri="{FF2B5EF4-FFF2-40B4-BE49-F238E27FC236}">
                <a16:creationId xmlns:a16="http://schemas.microsoft.com/office/drawing/2014/main" id="{6915FB33-3447-554D-1CB8-BE26B190461D}"/>
              </a:ext>
            </a:extLst>
          </p:cNvPr>
          <p:cNvSpPr>
            <a:spLocks noChangeShapeType="1"/>
          </p:cNvSpPr>
          <p:nvPr/>
        </p:nvSpPr>
        <p:spPr bwMode="auto">
          <a:xfrm>
            <a:off x="1237763" y="4210573"/>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1888" name="Line 21" descr="n89 zalo Cuong Bui">
            <a:extLst>
              <a:ext uri="{FF2B5EF4-FFF2-40B4-BE49-F238E27FC236}">
                <a16:creationId xmlns:a16="http://schemas.microsoft.com/office/drawing/2014/main" id="{C78F8632-8332-5BAA-7332-A8E54B969879}"/>
              </a:ext>
            </a:extLst>
          </p:cNvPr>
          <p:cNvSpPr>
            <a:spLocks noChangeShapeType="1"/>
          </p:cNvSpPr>
          <p:nvPr/>
        </p:nvSpPr>
        <p:spPr bwMode="auto">
          <a:xfrm>
            <a:off x="1852919" y="4210573"/>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1889" name="Line 23" descr="n89 zalo Cuong Bui">
            <a:extLst>
              <a:ext uri="{FF2B5EF4-FFF2-40B4-BE49-F238E27FC236}">
                <a16:creationId xmlns:a16="http://schemas.microsoft.com/office/drawing/2014/main" id="{29AAA59E-F9D9-F1D1-E329-283AB26ABEEB}"/>
              </a:ext>
            </a:extLst>
          </p:cNvPr>
          <p:cNvSpPr>
            <a:spLocks noChangeShapeType="1"/>
          </p:cNvSpPr>
          <p:nvPr/>
        </p:nvSpPr>
        <p:spPr bwMode="auto">
          <a:xfrm>
            <a:off x="2468075" y="4210573"/>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1890" name="Line 25" descr="n89 zalo Cuong Bui">
            <a:extLst>
              <a:ext uri="{FF2B5EF4-FFF2-40B4-BE49-F238E27FC236}">
                <a16:creationId xmlns:a16="http://schemas.microsoft.com/office/drawing/2014/main" id="{745970D6-D150-E7AF-38EB-A10C07230BDB}"/>
              </a:ext>
            </a:extLst>
          </p:cNvPr>
          <p:cNvSpPr>
            <a:spLocks noChangeShapeType="1"/>
          </p:cNvSpPr>
          <p:nvPr/>
        </p:nvSpPr>
        <p:spPr bwMode="auto">
          <a:xfrm>
            <a:off x="3083231" y="4210573"/>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1891" name="Line 27" descr="n89 zalo Cuong Bui">
            <a:extLst>
              <a:ext uri="{FF2B5EF4-FFF2-40B4-BE49-F238E27FC236}">
                <a16:creationId xmlns:a16="http://schemas.microsoft.com/office/drawing/2014/main" id="{F65A261E-7B2A-18F9-3913-9D983A649347}"/>
              </a:ext>
            </a:extLst>
          </p:cNvPr>
          <p:cNvSpPr>
            <a:spLocks noChangeShapeType="1"/>
          </p:cNvSpPr>
          <p:nvPr/>
        </p:nvSpPr>
        <p:spPr bwMode="auto">
          <a:xfrm>
            <a:off x="3698388" y="4210573"/>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grpSp>
        <p:nvGrpSpPr>
          <p:cNvPr id="1892" name="Group 56" descr="n89 zalo Cuong Bui">
            <a:extLst>
              <a:ext uri="{FF2B5EF4-FFF2-40B4-BE49-F238E27FC236}">
                <a16:creationId xmlns:a16="http://schemas.microsoft.com/office/drawing/2014/main" id="{1246B524-8A3F-7412-8F36-AB5DB9984762}"/>
              </a:ext>
            </a:extLst>
          </p:cNvPr>
          <p:cNvGrpSpPr>
            <a:grpSpLocks/>
          </p:cNvGrpSpPr>
          <p:nvPr/>
        </p:nvGrpSpPr>
        <p:grpSpPr bwMode="auto">
          <a:xfrm>
            <a:off x="1984296" y="3402323"/>
            <a:ext cx="312738" cy="369888"/>
            <a:chOff x="4191" y="1416"/>
            <a:chExt cx="197" cy="233"/>
          </a:xfrm>
        </p:grpSpPr>
        <p:sp>
          <p:nvSpPr>
            <p:cNvPr id="1893" name="Oval 15">
              <a:extLst>
                <a:ext uri="{FF2B5EF4-FFF2-40B4-BE49-F238E27FC236}">
                  <a16:creationId xmlns:a16="http://schemas.microsoft.com/office/drawing/2014/main" id="{4A6AEA13-E30D-33EB-88A2-878B6E85D1FB}"/>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1894" name="Text Box 16">
              <a:extLst>
                <a:ext uri="{FF2B5EF4-FFF2-40B4-BE49-F238E27FC236}">
                  <a16:creationId xmlns:a16="http://schemas.microsoft.com/office/drawing/2014/main" id="{CBEEC423-BDFF-C71C-8530-FCCD94060DFD}"/>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a:solidFill>
                    <a:srgbClr val="FFFFFF"/>
                  </a:solidFill>
                  <a:latin typeface="Cambria" panose="02040503050406030204" pitchFamily="18" charset="0"/>
                </a:rPr>
                <a:t>+</a:t>
              </a:r>
            </a:p>
          </p:txBody>
        </p:sp>
      </p:grpSp>
      <mc:AlternateContent xmlns:mc="http://schemas.openxmlformats.org/markup-compatibility/2006" xmlns:a14="http://schemas.microsoft.com/office/drawing/2010/main">
        <mc:Choice Requires="a14">
          <p:sp>
            <p:nvSpPr>
              <p:cNvPr id="1901" name="TextBox 1900" descr="n89 zalo Cuong Bui">
                <a:extLst>
                  <a:ext uri="{FF2B5EF4-FFF2-40B4-BE49-F238E27FC236}">
                    <a16:creationId xmlns:a16="http://schemas.microsoft.com/office/drawing/2014/main" id="{38DFFC78-764E-EC69-9EC9-E0EC35CF16F7}"/>
                  </a:ext>
                </a:extLst>
              </p:cNvPr>
              <p:cNvSpPr txBox="1"/>
              <p:nvPr/>
            </p:nvSpPr>
            <p:spPr>
              <a:xfrm>
                <a:off x="1759740" y="3348738"/>
                <a:ext cx="357809" cy="3812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𝒒</m:t>
                      </m:r>
                    </m:oMath>
                  </m:oMathPara>
                </a14:m>
                <a:endParaRPr lang="vi-VN" b="1">
                  <a:solidFill>
                    <a:srgbClr val="FF0000"/>
                  </a:solidFill>
                </a:endParaRPr>
              </a:p>
            </p:txBody>
          </p:sp>
        </mc:Choice>
        <mc:Fallback xmlns="">
          <p:sp>
            <p:nvSpPr>
              <p:cNvPr id="1901" name="TextBox 1900" descr="n89 zalo Cuong Bui">
                <a:extLst>
                  <a:ext uri="{FF2B5EF4-FFF2-40B4-BE49-F238E27FC236}">
                    <a16:creationId xmlns:a16="http://schemas.microsoft.com/office/drawing/2014/main" id="{38DFFC78-764E-EC69-9EC9-E0EC35CF16F7}"/>
                  </a:ext>
                </a:extLst>
              </p:cNvPr>
              <p:cNvSpPr txBox="1">
                <a:spLocks noRot="1" noChangeAspect="1" noMove="1" noResize="1" noEditPoints="1" noAdjustHandles="1" noChangeArrowheads="1" noChangeShapeType="1" noTextEdit="1"/>
              </p:cNvSpPr>
              <p:nvPr/>
            </p:nvSpPr>
            <p:spPr>
              <a:xfrm>
                <a:off x="1759740" y="3348738"/>
                <a:ext cx="357809" cy="381217"/>
              </a:xfrm>
              <a:prstGeom prst="rect">
                <a:avLst/>
              </a:prstGeom>
              <a:blipFill>
                <a:blip r:embed="rId3"/>
                <a:stretch>
                  <a:fillRect b="-4762"/>
                </a:stretch>
              </a:blipFill>
            </p:spPr>
            <p:txBody>
              <a:bodyPr/>
              <a:lstStyle/>
              <a:p>
                <a:r>
                  <a:rPr lang="en-US">
                    <a:noFill/>
                  </a:rPr>
                  <a:t> </a:t>
                </a:r>
              </a:p>
            </p:txBody>
          </p:sp>
        </mc:Fallback>
      </mc:AlternateContent>
      <p:cxnSp>
        <p:nvCxnSpPr>
          <p:cNvPr id="1905" name="Straight Arrow Connector 1904" descr="n89 zalo Cuong Bui">
            <a:extLst>
              <a:ext uri="{FF2B5EF4-FFF2-40B4-BE49-F238E27FC236}">
                <a16:creationId xmlns:a16="http://schemas.microsoft.com/office/drawing/2014/main" id="{CCF56A1B-8448-8F12-5F20-2853D70EA256}"/>
              </a:ext>
            </a:extLst>
          </p:cNvPr>
          <p:cNvCxnSpPr/>
          <p:nvPr/>
        </p:nvCxnSpPr>
        <p:spPr>
          <a:xfrm>
            <a:off x="2165260" y="3686318"/>
            <a:ext cx="0" cy="927869"/>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06" name="TextBox 1905" descr="n89 zalo Cuong Bui">
                <a:extLst>
                  <a:ext uri="{FF2B5EF4-FFF2-40B4-BE49-F238E27FC236}">
                    <a16:creationId xmlns:a16="http://schemas.microsoft.com/office/drawing/2014/main" id="{2F4A11A0-8EA2-1EB0-810A-BE18113EED3F}"/>
                  </a:ext>
                </a:extLst>
              </p:cNvPr>
              <p:cNvSpPr txBox="1"/>
              <p:nvPr/>
            </p:nvSpPr>
            <p:spPr>
              <a:xfrm>
                <a:off x="1449949" y="416233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xmlns="">
          <p:sp>
            <p:nvSpPr>
              <p:cNvPr id="1906" name="TextBox 1905" descr="n89 zalo Cuong Bui">
                <a:extLst>
                  <a:ext uri="{FF2B5EF4-FFF2-40B4-BE49-F238E27FC236}">
                    <a16:creationId xmlns:a16="http://schemas.microsoft.com/office/drawing/2014/main" id="{2F4A11A0-8EA2-1EB0-810A-BE18113EED3F}"/>
                  </a:ext>
                </a:extLst>
              </p:cNvPr>
              <p:cNvSpPr txBox="1">
                <a:spLocks noRot="1" noChangeAspect="1" noMove="1" noResize="1" noEditPoints="1" noAdjustHandles="1" noChangeArrowheads="1" noChangeShapeType="1" noTextEdit="1"/>
              </p:cNvSpPr>
              <p:nvPr/>
            </p:nvSpPr>
            <p:spPr>
              <a:xfrm>
                <a:off x="1449949" y="4162332"/>
                <a:ext cx="1064333" cy="57547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07" name="TextBox 1906" descr="n89 zalo Cuong Bui">
                <a:extLst>
                  <a:ext uri="{FF2B5EF4-FFF2-40B4-BE49-F238E27FC236}">
                    <a16:creationId xmlns:a16="http://schemas.microsoft.com/office/drawing/2014/main" id="{C3A3F54B-7E48-1DC9-4344-78495D37AA96}"/>
                  </a:ext>
                </a:extLst>
              </p:cNvPr>
              <p:cNvSpPr txBox="1"/>
              <p:nvPr/>
            </p:nvSpPr>
            <p:spPr>
              <a:xfrm>
                <a:off x="549126" y="3902200"/>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𝐸</m:t>
                          </m:r>
                        </m:e>
                      </m:acc>
                    </m:oMath>
                  </m:oMathPara>
                </a14:m>
                <a:endParaRPr lang="vi-VN" sz="2800">
                  <a:solidFill>
                    <a:srgbClr val="0E00DC"/>
                  </a:solidFill>
                </a:endParaRPr>
              </a:p>
            </p:txBody>
          </p:sp>
        </mc:Choice>
        <mc:Fallback xmlns="">
          <p:sp>
            <p:nvSpPr>
              <p:cNvPr id="1907" name="TextBox 1906" descr="n89 zalo Cuong Bui">
                <a:extLst>
                  <a:ext uri="{FF2B5EF4-FFF2-40B4-BE49-F238E27FC236}">
                    <a16:creationId xmlns:a16="http://schemas.microsoft.com/office/drawing/2014/main" id="{C3A3F54B-7E48-1DC9-4344-78495D37AA96}"/>
                  </a:ext>
                </a:extLst>
              </p:cNvPr>
              <p:cNvSpPr txBox="1">
                <a:spLocks noRot="1" noChangeAspect="1" noMove="1" noResize="1" noEditPoints="1" noAdjustHandles="1" noChangeArrowheads="1" noChangeShapeType="1" noTextEdit="1"/>
              </p:cNvSpPr>
              <p:nvPr/>
            </p:nvSpPr>
            <p:spPr>
              <a:xfrm>
                <a:off x="549126" y="3902200"/>
                <a:ext cx="1064333" cy="575479"/>
              </a:xfrm>
              <a:prstGeom prst="rect">
                <a:avLst/>
              </a:prstGeom>
              <a:blipFill>
                <a:blip r:embed="rId5"/>
                <a:stretch>
                  <a:fillRect/>
                </a:stretch>
              </a:blipFill>
            </p:spPr>
            <p:txBody>
              <a:bodyPr/>
              <a:lstStyle/>
              <a:p>
                <a:r>
                  <a:rPr lang="en-US">
                    <a:noFill/>
                  </a:rPr>
                  <a:t> </a:t>
                </a:r>
              </a:p>
            </p:txBody>
          </p:sp>
        </mc:Fallback>
      </mc:AlternateContent>
      <p:grpSp>
        <p:nvGrpSpPr>
          <p:cNvPr id="1909" name="Group 56" descr="n89 zalo Cuong Bui">
            <a:extLst>
              <a:ext uri="{FF2B5EF4-FFF2-40B4-BE49-F238E27FC236}">
                <a16:creationId xmlns:a16="http://schemas.microsoft.com/office/drawing/2014/main" id="{8311E709-7844-ECF2-F4C3-87EFFC72CFBA}"/>
              </a:ext>
            </a:extLst>
          </p:cNvPr>
          <p:cNvGrpSpPr>
            <a:grpSpLocks/>
          </p:cNvGrpSpPr>
          <p:nvPr/>
        </p:nvGrpSpPr>
        <p:grpSpPr bwMode="auto">
          <a:xfrm>
            <a:off x="3226506" y="4152959"/>
            <a:ext cx="276225" cy="646113"/>
            <a:chOff x="4203" y="1346"/>
            <a:chExt cx="174" cy="407"/>
          </a:xfrm>
        </p:grpSpPr>
        <p:sp>
          <p:nvSpPr>
            <p:cNvPr id="1910" name="Oval 15">
              <a:extLst>
                <a:ext uri="{FF2B5EF4-FFF2-40B4-BE49-F238E27FC236}">
                  <a16:creationId xmlns:a16="http://schemas.microsoft.com/office/drawing/2014/main" id="{8F9533D0-DC19-15E9-880F-EDB456631DF4}"/>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1911" name="Text Box 16">
              <a:extLst>
                <a:ext uri="{FF2B5EF4-FFF2-40B4-BE49-F238E27FC236}">
                  <a16:creationId xmlns:a16="http://schemas.microsoft.com/office/drawing/2014/main" id="{B5D8802D-3CD7-2771-EFA8-2C7ECF0EA192}"/>
                </a:ext>
              </a:extLst>
            </p:cNvPr>
            <p:cNvSpPr txBox="1">
              <a:spLocks noChangeArrowheads="1"/>
            </p:cNvSpPr>
            <p:nvPr/>
          </p:nvSpPr>
          <p:spPr bwMode="auto">
            <a:xfrm>
              <a:off x="4203" y="1346"/>
              <a:ext cx="170"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b="1">
                  <a:solidFill>
                    <a:srgbClr val="FFFFFF"/>
                  </a:solidFill>
                  <a:latin typeface="Cambria" panose="02040503050406030204" pitchFamily="18" charset="0"/>
                </a:rPr>
                <a:t>_</a:t>
              </a:r>
            </a:p>
            <a:p>
              <a:pPr fontAlgn="base">
                <a:spcBef>
                  <a:spcPct val="0"/>
                </a:spcBef>
                <a:spcAft>
                  <a:spcPct val="0"/>
                </a:spcAft>
              </a:pPr>
              <a:endParaRPr lang="en-US" altLang="en-US" sz="1800" b="1">
                <a:solidFill>
                  <a:srgbClr val="FFFFFF"/>
                </a:solidFill>
                <a:latin typeface="Cambria" panose="02040503050406030204" pitchFamily="18" charset="0"/>
              </a:endParaRPr>
            </a:p>
          </p:txBody>
        </p:sp>
      </p:grpSp>
      <p:cxnSp>
        <p:nvCxnSpPr>
          <p:cNvPr id="1912" name="Straight Arrow Connector 1911" descr="n89 zalo Cuong Bui">
            <a:extLst>
              <a:ext uri="{FF2B5EF4-FFF2-40B4-BE49-F238E27FC236}">
                <a16:creationId xmlns:a16="http://schemas.microsoft.com/office/drawing/2014/main" id="{FC2DEA02-E3F3-A648-70B9-ED47C507882B}"/>
              </a:ext>
            </a:extLst>
          </p:cNvPr>
          <p:cNvCxnSpPr>
            <a:cxnSpLocks/>
          </p:cNvCxnSpPr>
          <p:nvPr/>
        </p:nvCxnSpPr>
        <p:spPr>
          <a:xfrm flipV="1">
            <a:off x="3401025" y="3421276"/>
            <a:ext cx="0" cy="927869"/>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13" name="TextBox 1912" descr="n89 zalo Cuong Bui">
                <a:extLst>
                  <a:ext uri="{FF2B5EF4-FFF2-40B4-BE49-F238E27FC236}">
                    <a16:creationId xmlns:a16="http://schemas.microsoft.com/office/drawing/2014/main" id="{B1D040CA-6F14-8BF8-4A94-1F2C659BD8B9}"/>
                  </a:ext>
                </a:extLst>
              </p:cNvPr>
              <p:cNvSpPr txBox="1"/>
              <p:nvPr/>
            </p:nvSpPr>
            <p:spPr>
              <a:xfrm>
                <a:off x="2722805" y="319223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xmlns="">
          <p:sp>
            <p:nvSpPr>
              <p:cNvPr id="1913" name="TextBox 1912" descr="n89 zalo Cuong Bui">
                <a:extLst>
                  <a:ext uri="{FF2B5EF4-FFF2-40B4-BE49-F238E27FC236}">
                    <a16:creationId xmlns:a16="http://schemas.microsoft.com/office/drawing/2014/main" id="{B1D040CA-6F14-8BF8-4A94-1F2C659BD8B9}"/>
                  </a:ext>
                </a:extLst>
              </p:cNvPr>
              <p:cNvSpPr txBox="1">
                <a:spLocks noRot="1" noChangeAspect="1" noMove="1" noResize="1" noEditPoints="1" noAdjustHandles="1" noChangeArrowheads="1" noChangeShapeType="1" noTextEdit="1"/>
              </p:cNvSpPr>
              <p:nvPr/>
            </p:nvSpPr>
            <p:spPr>
              <a:xfrm>
                <a:off x="2722805" y="3192232"/>
                <a:ext cx="1064333" cy="575479"/>
              </a:xfrm>
              <a:prstGeom prst="rect">
                <a:avLst/>
              </a:prstGeom>
              <a:blipFill>
                <a:blip r:embed="rId6"/>
                <a:stretch>
                  <a:fillRect/>
                </a:stretch>
              </a:blipFill>
            </p:spPr>
            <p:txBody>
              <a:bodyPr/>
              <a:lstStyle/>
              <a:p>
                <a:r>
                  <a:rPr lang="en-US">
                    <a:noFill/>
                  </a:rPr>
                  <a:t> </a:t>
                </a:r>
              </a:p>
            </p:txBody>
          </p:sp>
        </mc:Fallback>
      </mc:AlternateContent>
      <p:grpSp>
        <p:nvGrpSpPr>
          <p:cNvPr id="1914" name="Google Shape;1919;p39" descr="n89 zalo Cuong Bui">
            <a:extLst>
              <a:ext uri="{FF2B5EF4-FFF2-40B4-BE49-F238E27FC236}">
                <a16:creationId xmlns:a16="http://schemas.microsoft.com/office/drawing/2014/main" id="{50CF9449-4587-CD7C-1ABA-D1D454E5275F}"/>
              </a:ext>
            </a:extLst>
          </p:cNvPr>
          <p:cNvGrpSpPr/>
          <p:nvPr/>
        </p:nvGrpSpPr>
        <p:grpSpPr>
          <a:xfrm>
            <a:off x="9617940" y="2168287"/>
            <a:ext cx="2248221" cy="4159513"/>
            <a:chOff x="6958990" y="1640285"/>
            <a:chExt cx="1686166" cy="3119635"/>
          </a:xfrm>
        </p:grpSpPr>
        <p:sp>
          <p:nvSpPr>
            <p:cNvPr id="1915" name="Google Shape;1920;p39">
              <a:extLst>
                <a:ext uri="{FF2B5EF4-FFF2-40B4-BE49-F238E27FC236}">
                  <a16:creationId xmlns:a16="http://schemas.microsoft.com/office/drawing/2014/main" id="{DE919F26-2F00-F9D1-F67E-5AAAA5B56666}"/>
                </a:ext>
              </a:extLst>
            </p:cNvPr>
            <p:cNvSpPr/>
            <p:nvPr/>
          </p:nvSpPr>
          <p:spPr>
            <a:xfrm>
              <a:off x="7763101" y="4077723"/>
              <a:ext cx="636501" cy="330892"/>
            </a:xfrm>
            <a:custGeom>
              <a:avLst/>
              <a:gdLst/>
              <a:ahLst/>
              <a:cxnLst/>
              <a:rect l="l" t="t" r="r" b="b"/>
              <a:pathLst>
                <a:path w="25099" h="13048" extrusionOk="0">
                  <a:moveTo>
                    <a:pt x="3593" y="0"/>
                  </a:moveTo>
                  <a:cubicBezTo>
                    <a:pt x="3499" y="0"/>
                    <a:pt x="3406" y="32"/>
                    <a:pt x="3334" y="94"/>
                  </a:cubicBezTo>
                  <a:cubicBezTo>
                    <a:pt x="0" y="2898"/>
                    <a:pt x="777" y="8733"/>
                    <a:pt x="1014" y="10106"/>
                  </a:cubicBezTo>
                  <a:cubicBezTo>
                    <a:pt x="1044" y="10282"/>
                    <a:pt x="1186" y="10414"/>
                    <a:pt x="1363" y="10437"/>
                  </a:cubicBezTo>
                  <a:lnTo>
                    <a:pt x="22940" y="13044"/>
                  </a:lnTo>
                  <a:cubicBezTo>
                    <a:pt x="22957" y="13046"/>
                    <a:pt x="22973" y="13047"/>
                    <a:pt x="22989" y="13047"/>
                  </a:cubicBezTo>
                  <a:cubicBezTo>
                    <a:pt x="23199" y="13047"/>
                    <a:pt x="23378" y="12886"/>
                    <a:pt x="23394" y="12672"/>
                  </a:cubicBezTo>
                  <a:cubicBezTo>
                    <a:pt x="23397" y="12578"/>
                    <a:pt x="23404" y="12466"/>
                    <a:pt x="23414" y="12347"/>
                  </a:cubicBezTo>
                  <a:cubicBezTo>
                    <a:pt x="23431" y="12108"/>
                    <a:pt x="23255" y="11895"/>
                    <a:pt x="23018" y="11864"/>
                  </a:cubicBezTo>
                  <a:lnTo>
                    <a:pt x="2232" y="9193"/>
                  </a:lnTo>
                  <a:cubicBezTo>
                    <a:pt x="2015" y="7455"/>
                    <a:pt x="1806" y="3516"/>
                    <a:pt x="3888" y="1403"/>
                  </a:cubicBezTo>
                  <a:lnTo>
                    <a:pt x="24374" y="4710"/>
                  </a:lnTo>
                  <a:cubicBezTo>
                    <a:pt x="24402" y="4714"/>
                    <a:pt x="24429" y="4716"/>
                    <a:pt x="24456" y="4716"/>
                  </a:cubicBezTo>
                  <a:cubicBezTo>
                    <a:pt x="24669" y="4716"/>
                    <a:pt x="24864" y="4578"/>
                    <a:pt x="24936" y="4368"/>
                  </a:cubicBezTo>
                  <a:cubicBezTo>
                    <a:pt x="24966" y="4284"/>
                    <a:pt x="24993" y="4206"/>
                    <a:pt x="25017" y="4135"/>
                  </a:cubicBezTo>
                  <a:cubicBezTo>
                    <a:pt x="25098" y="3898"/>
                    <a:pt x="24949" y="3648"/>
                    <a:pt x="24702" y="3608"/>
                  </a:cubicBezTo>
                  <a:lnTo>
                    <a:pt x="3665" y="6"/>
                  </a:lnTo>
                  <a:cubicBezTo>
                    <a:pt x="3641" y="2"/>
                    <a:pt x="3617" y="0"/>
                    <a:pt x="359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6" name="Google Shape;1921;p39">
              <a:extLst>
                <a:ext uri="{FF2B5EF4-FFF2-40B4-BE49-F238E27FC236}">
                  <a16:creationId xmlns:a16="http://schemas.microsoft.com/office/drawing/2014/main" id="{143B2937-464B-0C10-058C-EDC9F851D15F}"/>
                </a:ext>
              </a:extLst>
            </p:cNvPr>
            <p:cNvSpPr/>
            <p:nvPr/>
          </p:nvSpPr>
          <p:spPr>
            <a:xfrm>
              <a:off x="7808874" y="4106062"/>
              <a:ext cx="547742" cy="272936"/>
            </a:xfrm>
            <a:custGeom>
              <a:avLst/>
              <a:gdLst/>
              <a:ahLst/>
              <a:cxnLst/>
              <a:rect l="l" t="t" r="r" b="b"/>
              <a:pathLst>
                <a:path w="21599" h="10195" extrusionOk="0">
                  <a:moveTo>
                    <a:pt x="2083" y="1"/>
                  </a:moveTo>
                  <a:cubicBezTo>
                    <a:pt x="1" y="2114"/>
                    <a:pt x="210" y="6053"/>
                    <a:pt x="427" y="7791"/>
                  </a:cubicBezTo>
                  <a:lnTo>
                    <a:pt x="20321" y="10195"/>
                  </a:lnTo>
                  <a:cubicBezTo>
                    <a:pt x="20382" y="9391"/>
                    <a:pt x="20473" y="8319"/>
                    <a:pt x="20598" y="7334"/>
                  </a:cubicBezTo>
                  <a:cubicBezTo>
                    <a:pt x="20747" y="6148"/>
                    <a:pt x="21204" y="4565"/>
                    <a:pt x="21599" y="3338"/>
                  </a:cubicBezTo>
                  <a:lnTo>
                    <a:pt x="2083"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7" name="Google Shape;1922;p39">
              <a:extLst>
                <a:ext uri="{FF2B5EF4-FFF2-40B4-BE49-F238E27FC236}">
                  <a16:creationId xmlns:a16="http://schemas.microsoft.com/office/drawing/2014/main" id="{97D7F9FF-12A5-85D5-6A46-345F190FF075}"/>
                </a:ext>
              </a:extLst>
            </p:cNvPr>
            <p:cNvSpPr/>
            <p:nvPr/>
          </p:nvSpPr>
          <p:spPr>
            <a:xfrm>
              <a:off x="7875467" y="4148678"/>
              <a:ext cx="447546" cy="84600"/>
            </a:xfrm>
            <a:custGeom>
              <a:avLst/>
              <a:gdLst/>
              <a:ahLst/>
              <a:cxnLst/>
              <a:rect l="l" t="t" r="r" b="b"/>
              <a:pathLst>
                <a:path w="17648" h="3336" extrusionOk="0">
                  <a:moveTo>
                    <a:pt x="253" y="0"/>
                  </a:moveTo>
                  <a:cubicBezTo>
                    <a:pt x="79" y="0"/>
                    <a:pt x="0" y="241"/>
                    <a:pt x="204" y="289"/>
                  </a:cubicBezTo>
                  <a:cubicBezTo>
                    <a:pt x="3122" y="935"/>
                    <a:pt x="6050" y="1530"/>
                    <a:pt x="8992" y="2050"/>
                  </a:cubicBezTo>
                  <a:cubicBezTo>
                    <a:pt x="11774" y="2544"/>
                    <a:pt x="14625" y="3159"/>
                    <a:pt x="17448" y="3335"/>
                  </a:cubicBezTo>
                  <a:cubicBezTo>
                    <a:pt x="17452" y="3335"/>
                    <a:pt x="17455" y="3335"/>
                    <a:pt x="17459" y="3335"/>
                  </a:cubicBezTo>
                  <a:cubicBezTo>
                    <a:pt x="17609" y="3335"/>
                    <a:pt x="17647" y="3122"/>
                    <a:pt x="17489" y="3088"/>
                  </a:cubicBezTo>
                  <a:cubicBezTo>
                    <a:pt x="14655" y="2469"/>
                    <a:pt x="11727" y="2189"/>
                    <a:pt x="8873" y="1682"/>
                  </a:cubicBezTo>
                  <a:cubicBezTo>
                    <a:pt x="6003" y="1175"/>
                    <a:pt x="3143" y="617"/>
                    <a:pt x="296" y="5"/>
                  </a:cubicBezTo>
                  <a:cubicBezTo>
                    <a:pt x="281" y="2"/>
                    <a:pt x="267" y="0"/>
                    <a:pt x="253" y="0"/>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8" name="Google Shape;1923;p39">
              <a:extLst>
                <a:ext uri="{FF2B5EF4-FFF2-40B4-BE49-F238E27FC236}">
                  <a16:creationId xmlns:a16="http://schemas.microsoft.com/office/drawing/2014/main" id="{933D64DB-6873-493B-2972-6A5F37FC0EDC}"/>
                </a:ext>
              </a:extLst>
            </p:cNvPr>
            <p:cNvSpPr/>
            <p:nvPr/>
          </p:nvSpPr>
          <p:spPr>
            <a:xfrm>
              <a:off x="8173310" y="4311941"/>
              <a:ext cx="156545" cy="17600"/>
            </a:xfrm>
            <a:custGeom>
              <a:avLst/>
              <a:gdLst/>
              <a:ahLst/>
              <a:cxnLst/>
              <a:rect l="l" t="t" r="r" b="b"/>
              <a:pathLst>
                <a:path w="6173" h="694" extrusionOk="0">
                  <a:moveTo>
                    <a:pt x="165" y="1"/>
                  </a:moveTo>
                  <a:cubicBezTo>
                    <a:pt x="39" y="1"/>
                    <a:pt x="0" y="181"/>
                    <a:pt x="138" y="207"/>
                  </a:cubicBezTo>
                  <a:cubicBezTo>
                    <a:pt x="2062" y="580"/>
                    <a:pt x="4016" y="653"/>
                    <a:pt x="5970" y="694"/>
                  </a:cubicBezTo>
                  <a:cubicBezTo>
                    <a:pt x="5971" y="694"/>
                    <a:pt x="5973" y="694"/>
                    <a:pt x="5974" y="694"/>
                  </a:cubicBezTo>
                  <a:cubicBezTo>
                    <a:pt x="6173" y="694"/>
                    <a:pt x="6168" y="437"/>
                    <a:pt x="5970" y="427"/>
                  </a:cubicBezTo>
                  <a:cubicBezTo>
                    <a:pt x="4036" y="312"/>
                    <a:pt x="2109" y="85"/>
                    <a:pt x="168" y="1"/>
                  </a:cubicBezTo>
                  <a:cubicBezTo>
                    <a:pt x="167" y="1"/>
                    <a:pt x="166" y="1"/>
                    <a:pt x="165"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0" name="Google Shape;1924;p39">
              <a:extLst>
                <a:ext uri="{FF2B5EF4-FFF2-40B4-BE49-F238E27FC236}">
                  <a16:creationId xmlns:a16="http://schemas.microsoft.com/office/drawing/2014/main" id="{A8B4046E-DBB6-39C8-0C74-10944E3986E6}"/>
                </a:ext>
              </a:extLst>
            </p:cNvPr>
            <p:cNvSpPr/>
            <p:nvPr/>
          </p:nvSpPr>
          <p:spPr>
            <a:xfrm>
              <a:off x="7948603" y="4226810"/>
              <a:ext cx="391096" cy="60407"/>
            </a:xfrm>
            <a:custGeom>
              <a:avLst/>
              <a:gdLst/>
              <a:ahLst/>
              <a:cxnLst/>
              <a:rect l="l" t="t" r="r" b="b"/>
              <a:pathLst>
                <a:path w="15422" h="2382" extrusionOk="0">
                  <a:moveTo>
                    <a:pt x="207" y="1"/>
                  </a:moveTo>
                  <a:cubicBezTo>
                    <a:pt x="60" y="1"/>
                    <a:pt x="0" y="184"/>
                    <a:pt x="164" y="240"/>
                  </a:cubicBezTo>
                  <a:cubicBezTo>
                    <a:pt x="4928" y="1883"/>
                    <a:pt x="10209" y="1989"/>
                    <a:pt x="15186" y="2381"/>
                  </a:cubicBezTo>
                  <a:cubicBezTo>
                    <a:pt x="15191" y="2381"/>
                    <a:pt x="15196" y="2381"/>
                    <a:pt x="15200" y="2381"/>
                  </a:cubicBezTo>
                  <a:cubicBezTo>
                    <a:pt x="15372" y="2381"/>
                    <a:pt x="15422" y="2126"/>
                    <a:pt x="15230" y="2090"/>
                  </a:cubicBezTo>
                  <a:cubicBezTo>
                    <a:pt x="12755" y="1647"/>
                    <a:pt x="10213" y="1654"/>
                    <a:pt x="7718" y="1356"/>
                  </a:cubicBezTo>
                  <a:cubicBezTo>
                    <a:pt x="5188" y="1056"/>
                    <a:pt x="2740" y="457"/>
                    <a:pt x="242" y="4"/>
                  </a:cubicBezTo>
                  <a:cubicBezTo>
                    <a:pt x="230" y="2"/>
                    <a:pt x="218" y="1"/>
                    <a:pt x="207"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1" name="Google Shape;1925;p39">
              <a:extLst>
                <a:ext uri="{FF2B5EF4-FFF2-40B4-BE49-F238E27FC236}">
                  <a16:creationId xmlns:a16="http://schemas.microsoft.com/office/drawing/2014/main" id="{40BFAAAF-532C-304E-D1D5-CD4D47EC66D9}"/>
                </a:ext>
              </a:extLst>
            </p:cNvPr>
            <p:cNvSpPr/>
            <p:nvPr/>
          </p:nvSpPr>
          <p:spPr>
            <a:xfrm>
              <a:off x="7862585" y="4249253"/>
              <a:ext cx="111329" cy="29062"/>
            </a:xfrm>
            <a:custGeom>
              <a:avLst/>
              <a:gdLst/>
              <a:ahLst/>
              <a:cxnLst/>
              <a:rect l="l" t="t" r="r" b="b"/>
              <a:pathLst>
                <a:path w="4390" h="1146" extrusionOk="0">
                  <a:moveTo>
                    <a:pt x="184" y="1"/>
                  </a:moveTo>
                  <a:cubicBezTo>
                    <a:pt x="56" y="1"/>
                    <a:pt x="0" y="180"/>
                    <a:pt x="147" y="215"/>
                  </a:cubicBezTo>
                  <a:cubicBezTo>
                    <a:pt x="1503" y="542"/>
                    <a:pt x="2863" y="945"/>
                    <a:pt x="4242" y="1145"/>
                  </a:cubicBezTo>
                  <a:cubicBezTo>
                    <a:pt x="4247" y="1145"/>
                    <a:pt x="4252" y="1146"/>
                    <a:pt x="4257" y="1146"/>
                  </a:cubicBezTo>
                  <a:cubicBezTo>
                    <a:pt x="4348" y="1146"/>
                    <a:pt x="4389" y="1037"/>
                    <a:pt x="4289" y="1003"/>
                  </a:cubicBezTo>
                  <a:cubicBezTo>
                    <a:pt x="2967" y="563"/>
                    <a:pt x="1571" y="319"/>
                    <a:pt x="216" y="4"/>
                  </a:cubicBezTo>
                  <a:cubicBezTo>
                    <a:pt x="205" y="2"/>
                    <a:pt x="194" y="1"/>
                    <a:pt x="184"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2" name="Google Shape;1926;p39">
              <a:extLst>
                <a:ext uri="{FF2B5EF4-FFF2-40B4-BE49-F238E27FC236}">
                  <a16:creationId xmlns:a16="http://schemas.microsoft.com/office/drawing/2014/main" id="{284FA241-B0D2-57F2-C2B7-BB40A3CECFF4}"/>
                </a:ext>
              </a:extLst>
            </p:cNvPr>
            <p:cNvSpPr/>
            <p:nvPr/>
          </p:nvSpPr>
          <p:spPr>
            <a:xfrm>
              <a:off x="7802281" y="3840613"/>
              <a:ext cx="668378" cy="314763"/>
            </a:xfrm>
            <a:custGeom>
              <a:avLst/>
              <a:gdLst/>
              <a:ahLst/>
              <a:cxnLst/>
              <a:rect l="l" t="t" r="r" b="b"/>
              <a:pathLst>
                <a:path w="26356" h="12412" extrusionOk="0">
                  <a:moveTo>
                    <a:pt x="2525" y="1"/>
                  </a:moveTo>
                  <a:cubicBezTo>
                    <a:pt x="2525" y="1"/>
                    <a:pt x="0" y="5783"/>
                    <a:pt x="1934" y="9326"/>
                  </a:cubicBezTo>
                  <a:lnTo>
                    <a:pt x="23539" y="12406"/>
                  </a:lnTo>
                  <a:cubicBezTo>
                    <a:pt x="23568" y="12410"/>
                    <a:pt x="23597" y="12412"/>
                    <a:pt x="23625" y="12412"/>
                  </a:cubicBezTo>
                  <a:cubicBezTo>
                    <a:pt x="23906" y="12412"/>
                    <a:pt x="24157" y="12215"/>
                    <a:pt x="24215" y="11933"/>
                  </a:cubicBezTo>
                  <a:lnTo>
                    <a:pt x="24219" y="11926"/>
                  </a:lnTo>
                  <a:cubicBezTo>
                    <a:pt x="24310" y="11490"/>
                    <a:pt x="24012" y="11064"/>
                    <a:pt x="23570" y="11003"/>
                  </a:cubicBezTo>
                  <a:lnTo>
                    <a:pt x="2850" y="8105"/>
                  </a:lnTo>
                  <a:cubicBezTo>
                    <a:pt x="2143" y="6097"/>
                    <a:pt x="2789" y="3261"/>
                    <a:pt x="3368" y="1543"/>
                  </a:cubicBezTo>
                  <a:lnTo>
                    <a:pt x="24219" y="5664"/>
                  </a:lnTo>
                  <a:cubicBezTo>
                    <a:pt x="24690" y="5809"/>
                    <a:pt x="25245" y="5929"/>
                    <a:pt x="25624" y="5929"/>
                  </a:cubicBezTo>
                  <a:cubicBezTo>
                    <a:pt x="25814" y="5929"/>
                    <a:pt x="25959" y="5899"/>
                    <a:pt x="26028" y="5826"/>
                  </a:cubicBezTo>
                  <a:cubicBezTo>
                    <a:pt x="26356" y="5475"/>
                    <a:pt x="25960" y="4876"/>
                    <a:pt x="25490" y="4778"/>
                  </a:cubicBezTo>
                  <a:lnTo>
                    <a:pt x="2525" y="1"/>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3" name="Google Shape;1927;p39">
              <a:extLst>
                <a:ext uri="{FF2B5EF4-FFF2-40B4-BE49-F238E27FC236}">
                  <a16:creationId xmlns:a16="http://schemas.microsoft.com/office/drawing/2014/main" id="{960CE0C3-78BA-BF81-04F7-1819D816A623}"/>
                </a:ext>
              </a:extLst>
            </p:cNvPr>
            <p:cNvSpPr/>
            <p:nvPr/>
          </p:nvSpPr>
          <p:spPr>
            <a:xfrm>
              <a:off x="7856626" y="3850745"/>
              <a:ext cx="562856" cy="268455"/>
            </a:xfrm>
            <a:custGeom>
              <a:avLst/>
              <a:gdLst/>
              <a:ahLst/>
              <a:cxnLst/>
              <a:rect l="l" t="t" r="r" b="b"/>
              <a:pathLst>
                <a:path w="22195" h="9444" extrusionOk="0">
                  <a:moveTo>
                    <a:pt x="1225" y="1"/>
                  </a:moveTo>
                  <a:cubicBezTo>
                    <a:pt x="646" y="1719"/>
                    <a:pt x="0" y="4555"/>
                    <a:pt x="707" y="6563"/>
                  </a:cubicBezTo>
                  <a:lnTo>
                    <a:pt x="20913" y="9444"/>
                  </a:lnTo>
                  <a:cubicBezTo>
                    <a:pt x="21180" y="8234"/>
                    <a:pt x="21582" y="6597"/>
                    <a:pt x="22028" y="5299"/>
                  </a:cubicBezTo>
                  <a:cubicBezTo>
                    <a:pt x="22194" y="4818"/>
                    <a:pt x="21900" y="4302"/>
                    <a:pt x="21400" y="4200"/>
                  </a:cubicBezTo>
                  <a:lnTo>
                    <a:pt x="1225"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4" name="Google Shape;1928;p39">
              <a:extLst>
                <a:ext uri="{FF2B5EF4-FFF2-40B4-BE49-F238E27FC236}">
                  <a16:creationId xmlns:a16="http://schemas.microsoft.com/office/drawing/2014/main" id="{A7EF888E-3650-3659-F1CB-FBF71FC3A67D}"/>
                </a:ext>
              </a:extLst>
            </p:cNvPr>
            <p:cNvSpPr/>
            <p:nvPr/>
          </p:nvSpPr>
          <p:spPr>
            <a:xfrm>
              <a:off x="8014486" y="3941416"/>
              <a:ext cx="404181" cy="85665"/>
            </a:xfrm>
            <a:custGeom>
              <a:avLst/>
              <a:gdLst/>
              <a:ahLst/>
              <a:cxnLst/>
              <a:rect l="l" t="t" r="r" b="b"/>
              <a:pathLst>
                <a:path w="15938" h="3378" extrusionOk="0">
                  <a:moveTo>
                    <a:pt x="542" y="1"/>
                  </a:moveTo>
                  <a:cubicBezTo>
                    <a:pt x="422" y="1"/>
                    <a:pt x="302" y="2"/>
                    <a:pt x="183" y="5"/>
                  </a:cubicBezTo>
                  <a:cubicBezTo>
                    <a:pt x="44" y="5"/>
                    <a:pt x="0" y="188"/>
                    <a:pt x="145" y="222"/>
                  </a:cubicBezTo>
                  <a:cubicBezTo>
                    <a:pt x="2701" y="807"/>
                    <a:pt x="5387" y="935"/>
                    <a:pt x="7966" y="1452"/>
                  </a:cubicBezTo>
                  <a:cubicBezTo>
                    <a:pt x="10563" y="1973"/>
                    <a:pt x="13119" y="2646"/>
                    <a:pt x="15661" y="3370"/>
                  </a:cubicBezTo>
                  <a:cubicBezTo>
                    <a:pt x="15680" y="3375"/>
                    <a:pt x="15697" y="3377"/>
                    <a:pt x="15713" y="3377"/>
                  </a:cubicBezTo>
                  <a:cubicBezTo>
                    <a:pt x="15873" y="3377"/>
                    <a:pt x="15937" y="3154"/>
                    <a:pt x="15753" y="3092"/>
                  </a:cubicBezTo>
                  <a:cubicBezTo>
                    <a:pt x="13166" y="2247"/>
                    <a:pt x="10526" y="1588"/>
                    <a:pt x="7858" y="1060"/>
                  </a:cubicBezTo>
                  <a:cubicBezTo>
                    <a:pt x="5510" y="596"/>
                    <a:pt x="2960" y="1"/>
                    <a:pt x="542" y="1"/>
                  </a:cubicBez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5" name="Google Shape;1929;p39">
              <a:extLst>
                <a:ext uri="{FF2B5EF4-FFF2-40B4-BE49-F238E27FC236}">
                  <a16:creationId xmlns:a16="http://schemas.microsoft.com/office/drawing/2014/main" id="{EFFB632E-446D-A8B7-7F1F-10E2971375D0}"/>
                </a:ext>
              </a:extLst>
            </p:cNvPr>
            <p:cNvSpPr/>
            <p:nvPr/>
          </p:nvSpPr>
          <p:spPr>
            <a:xfrm>
              <a:off x="7921799" y="4030098"/>
              <a:ext cx="171963" cy="25715"/>
            </a:xfrm>
            <a:custGeom>
              <a:avLst/>
              <a:gdLst/>
              <a:ahLst/>
              <a:cxnLst/>
              <a:rect l="l" t="t" r="r" b="b"/>
              <a:pathLst>
                <a:path w="6781" h="1014" extrusionOk="0">
                  <a:moveTo>
                    <a:pt x="175" y="0"/>
                  </a:moveTo>
                  <a:cubicBezTo>
                    <a:pt x="0" y="0"/>
                    <a:pt x="8" y="241"/>
                    <a:pt x="189" y="255"/>
                  </a:cubicBezTo>
                  <a:cubicBezTo>
                    <a:pt x="2344" y="417"/>
                    <a:pt x="4463" y="772"/>
                    <a:pt x="6604" y="1012"/>
                  </a:cubicBezTo>
                  <a:cubicBezTo>
                    <a:pt x="6610" y="1013"/>
                    <a:pt x="6615" y="1013"/>
                    <a:pt x="6620" y="1013"/>
                  </a:cubicBezTo>
                  <a:cubicBezTo>
                    <a:pt x="6752" y="1013"/>
                    <a:pt x="6781" y="819"/>
                    <a:pt x="6640" y="789"/>
                  </a:cubicBezTo>
                  <a:cubicBezTo>
                    <a:pt x="4544" y="316"/>
                    <a:pt x="2330" y="154"/>
                    <a:pt x="189" y="1"/>
                  </a:cubicBezTo>
                  <a:cubicBezTo>
                    <a:pt x="185" y="1"/>
                    <a:pt x="180" y="0"/>
                    <a:pt x="175" y="0"/>
                  </a:cubicBezTo>
                  <a:close/>
                </a:path>
              </a:pathLst>
            </a:custGeom>
            <a:solidFill>
              <a:srgbClr val="8750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6" name="Google Shape;1930;p39">
              <a:extLst>
                <a:ext uri="{FF2B5EF4-FFF2-40B4-BE49-F238E27FC236}">
                  <a16:creationId xmlns:a16="http://schemas.microsoft.com/office/drawing/2014/main" id="{8DA21CD1-D5F2-B939-7300-10E4440F77D7}"/>
                </a:ext>
              </a:extLst>
            </p:cNvPr>
            <p:cNvSpPr/>
            <p:nvPr/>
          </p:nvSpPr>
          <p:spPr>
            <a:xfrm>
              <a:off x="7811791" y="3561052"/>
              <a:ext cx="668378" cy="389092"/>
            </a:xfrm>
            <a:custGeom>
              <a:avLst/>
              <a:gdLst/>
              <a:ahLst/>
              <a:cxnLst/>
              <a:rect l="l" t="t" r="r" b="b"/>
              <a:pathLst>
                <a:path w="26356" h="15343" extrusionOk="0">
                  <a:moveTo>
                    <a:pt x="2816" y="1"/>
                  </a:moveTo>
                  <a:cubicBezTo>
                    <a:pt x="2777" y="1"/>
                    <a:pt x="2742" y="14"/>
                    <a:pt x="2712" y="39"/>
                  </a:cubicBezTo>
                  <a:cubicBezTo>
                    <a:pt x="2411" y="307"/>
                    <a:pt x="1116" y="1632"/>
                    <a:pt x="463" y="5246"/>
                  </a:cubicBezTo>
                  <a:cubicBezTo>
                    <a:pt x="0" y="7820"/>
                    <a:pt x="1826" y="10562"/>
                    <a:pt x="2113" y="10974"/>
                  </a:cubicBezTo>
                  <a:cubicBezTo>
                    <a:pt x="2150" y="10998"/>
                    <a:pt x="2181" y="11014"/>
                    <a:pt x="2215" y="11039"/>
                  </a:cubicBezTo>
                  <a:lnTo>
                    <a:pt x="24554" y="15339"/>
                  </a:lnTo>
                  <a:cubicBezTo>
                    <a:pt x="24565" y="15341"/>
                    <a:pt x="24575" y="15342"/>
                    <a:pt x="24584" y="15342"/>
                  </a:cubicBezTo>
                  <a:cubicBezTo>
                    <a:pt x="24701" y="15342"/>
                    <a:pt x="24786" y="15218"/>
                    <a:pt x="24730" y="15109"/>
                  </a:cubicBezTo>
                  <a:cubicBezTo>
                    <a:pt x="24692" y="15035"/>
                    <a:pt x="24649" y="14943"/>
                    <a:pt x="24608" y="14839"/>
                  </a:cubicBezTo>
                  <a:cubicBezTo>
                    <a:pt x="24352" y="14207"/>
                    <a:pt x="23779" y="13757"/>
                    <a:pt x="23107" y="13628"/>
                  </a:cubicBezTo>
                  <a:lnTo>
                    <a:pt x="2959" y="9821"/>
                  </a:lnTo>
                  <a:cubicBezTo>
                    <a:pt x="2306" y="8759"/>
                    <a:pt x="1512" y="6961"/>
                    <a:pt x="1779" y="5483"/>
                  </a:cubicBezTo>
                  <a:cubicBezTo>
                    <a:pt x="2181" y="3258"/>
                    <a:pt x="2834" y="2044"/>
                    <a:pt x="3239" y="1470"/>
                  </a:cubicBezTo>
                  <a:lnTo>
                    <a:pt x="24280" y="6423"/>
                  </a:lnTo>
                  <a:cubicBezTo>
                    <a:pt x="24435" y="6459"/>
                    <a:pt x="24591" y="6477"/>
                    <a:pt x="24745" y="6477"/>
                  </a:cubicBezTo>
                  <a:cubicBezTo>
                    <a:pt x="25312" y="6477"/>
                    <a:pt x="25861" y="6241"/>
                    <a:pt x="26265" y="5821"/>
                  </a:cubicBezTo>
                  <a:cubicBezTo>
                    <a:pt x="26265" y="5818"/>
                    <a:pt x="26268" y="5818"/>
                    <a:pt x="26268" y="5814"/>
                  </a:cubicBezTo>
                  <a:cubicBezTo>
                    <a:pt x="26356" y="5727"/>
                    <a:pt x="26312" y="5577"/>
                    <a:pt x="26190" y="5547"/>
                  </a:cubicBezTo>
                  <a:lnTo>
                    <a:pt x="2857" y="6"/>
                  </a:lnTo>
                  <a:cubicBezTo>
                    <a:pt x="2843" y="2"/>
                    <a:pt x="2829" y="1"/>
                    <a:pt x="2816"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7" name="Google Shape;1931;p39">
              <a:extLst>
                <a:ext uri="{FF2B5EF4-FFF2-40B4-BE49-F238E27FC236}">
                  <a16:creationId xmlns:a16="http://schemas.microsoft.com/office/drawing/2014/main" id="{193C70AB-803A-37FB-FFA0-647D54435E99}"/>
                </a:ext>
              </a:extLst>
            </p:cNvPr>
            <p:cNvSpPr/>
            <p:nvPr/>
          </p:nvSpPr>
          <p:spPr>
            <a:xfrm>
              <a:off x="7850108" y="3598304"/>
              <a:ext cx="574928" cy="309311"/>
            </a:xfrm>
            <a:custGeom>
              <a:avLst/>
              <a:gdLst/>
              <a:ahLst/>
              <a:cxnLst/>
              <a:rect l="l" t="t" r="r" b="b"/>
              <a:pathLst>
                <a:path w="22671" h="12197" extrusionOk="0">
                  <a:moveTo>
                    <a:pt x="1728" y="1"/>
                  </a:moveTo>
                  <a:cubicBezTo>
                    <a:pt x="1323" y="575"/>
                    <a:pt x="670" y="1789"/>
                    <a:pt x="268" y="4014"/>
                  </a:cubicBezTo>
                  <a:cubicBezTo>
                    <a:pt x="1" y="5492"/>
                    <a:pt x="795" y="7290"/>
                    <a:pt x="1448" y="8352"/>
                  </a:cubicBezTo>
                  <a:lnTo>
                    <a:pt x="21430" y="12196"/>
                  </a:lnTo>
                  <a:cubicBezTo>
                    <a:pt x="21291" y="11189"/>
                    <a:pt x="21285" y="9857"/>
                    <a:pt x="21596" y="8136"/>
                  </a:cubicBezTo>
                  <a:cubicBezTo>
                    <a:pt x="21836" y="6794"/>
                    <a:pt x="22248" y="5756"/>
                    <a:pt x="22671" y="4978"/>
                  </a:cubicBezTo>
                  <a:lnTo>
                    <a:pt x="172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8" name="Google Shape;1932;p39">
              <a:extLst>
                <a:ext uri="{FF2B5EF4-FFF2-40B4-BE49-F238E27FC236}">
                  <a16:creationId xmlns:a16="http://schemas.microsoft.com/office/drawing/2014/main" id="{29832C1A-152C-FC38-2E1F-7E2D487F0DEA}"/>
                </a:ext>
              </a:extLst>
            </p:cNvPr>
            <p:cNvSpPr/>
            <p:nvPr/>
          </p:nvSpPr>
          <p:spPr>
            <a:xfrm>
              <a:off x="7949617" y="3759970"/>
              <a:ext cx="446608" cy="69790"/>
            </a:xfrm>
            <a:custGeom>
              <a:avLst/>
              <a:gdLst/>
              <a:ahLst/>
              <a:cxnLst/>
              <a:rect l="l" t="t" r="r" b="b"/>
              <a:pathLst>
                <a:path w="17611" h="2752" extrusionOk="0">
                  <a:moveTo>
                    <a:pt x="201" y="1"/>
                  </a:moveTo>
                  <a:cubicBezTo>
                    <a:pt x="65" y="1"/>
                    <a:pt x="1" y="161"/>
                    <a:pt x="154" y="216"/>
                  </a:cubicBezTo>
                  <a:cubicBezTo>
                    <a:pt x="2917" y="1176"/>
                    <a:pt x="6034" y="1521"/>
                    <a:pt x="8918" y="1933"/>
                  </a:cubicBezTo>
                  <a:cubicBezTo>
                    <a:pt x="11566" y="2313"/>
                    <a:pt x="14321" y="2752"/>
                    <a:pt x="17008" y="2752"/>
                  </a:cubicBezTo>
                  <a:cubicBezTo>
                    <a:pt x="17141" y="2752"/>
                    <a:pt x="17275" y="2751"/>
                    <a:pt x="17408" y="2748"/>
                  </a:cubicBezTo>
                  <a:cubicBezTo>
                    <a:pt x="17553" y="2744"/>
                    <a:pt x="17611" y="2535"/>
                    <a:pt x="17445" y="2511"/>
                  </a:cubicBezTo>
                  <a:cubicBezTo>
                    <a:pt x="14582" y="2089"/>
                    <a:pt x="11674" y="1967"/>
                    <a:pt x="8806" y="1544"/>
                  </a:cubicBezTo>
                  <a:cubicBezTo>
                    <a:pt x="5939" y="1121"/>
                    <a:pt x="3096" y="341"/>
                    <a:pt x="225" y="2"/>
                  </a:cubicBezTo>
                  <a:cubicBezTo>
                    <a:pt x="217" y="1"/>
                    <a:pt x="209" y="1"/>
                    <a:pt x="201"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9" name="Google Shape;1933;p39">
              <a:extLst>
                <a:ext uri="{FF2B5EF4-FFF2-40B4-BE49-F238E27FC236}">
                  <a16:creationId xmlns:a16="http://schemas.microsoft.com/office/drawing/2014/main" id="{0690DE63-9EF1-B7B9-421A-A7F848DCE718}"/>
                </a:ext>
              </a:extLst>
            </p:cNvPr>
            <p:cNvSpPr/>
            <p:nvPr/>
          </p:nvSpPr>
          <p:spPr>
            <a:xfrm>
              <a:off x="8131366" y="3713309"/>
              <a:ext cx="273782" cy="55335"/>
            </a:xfrm>
            <a:custGeom>
              <a:avLst/>
              <a:gdLst/>
              <a:ahLst/>
              <a:cxnLst/>
              <a:rect l="l" t="t" r="r" b="b"/>
              <a:pathLst>
                <a:path w="10796" h="2182" extrusionOk="0">
                  <a:moveTo>
                    <a:pt x="233" y="0"/>
                  </a:moveTo>
                  <a:cubicBezTo>
                    <a:pt x="69" y="0"/>
                    <a:pt x="0" y="203"/>
                    <a:pt x="186" y="263"/>
                  </a:cubicBezTo>
                  <a:cubicBezTo>
                    <a:pt x="1917" y="825"/>
                    <a:pt x="3760" y="1140"/>
                    <a:pt x="5548" y="1467"/>
                  </a:cubicBezTo>
                  <a:cubicBezTo>
                    <a:pt x="7209" y="1768"/>
                    <a:pt x="8902" y="2096"/>
                    <a:pt x="10589" y="2181"/>
                  </a:cubicBezTo>
                  <a:cubicBezTo>
                    <a:pt x="10592" y="2181"/>
                    <a:pt x="10596" y="2181"/>
                    <a:pt x="10599" y="2181"/>
                  </a:cubicBezTo>
                  <a:cubicBezTo>
                    <a:pt x="10753" y="2181"/>
                    <a:pt x="10796" y="1960"/>
                    <a:pt x="10630" y="1927"/>
                  </a:cubicBezTo>
                  <a:cubicBezTo>
                    <a:pt x="8913" y="1586"/>
                    <a:pt x="7157" y="1403"/>
                    <a:pt x="5433" y="1085"/>
                  </a:cubicBezTo>
                  <a:cubicBezTo>
                    <a:pt x="3705" y="764"/>
                    <a:pt x="2001" y="304"/>
                    <a:pt x="270" y="4"/>
                  </a:cubicBezTo>
                  <a:cubicBezTo>
                    <a:pt x="257" y="1"/>
                    <a:pt x="245" y="0"/>
                    <a:pt x="233" y="0"/>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0" name="Google Shape;1934;p39">
              <a:extLst>
                <a:ext uri="{FF2B5EF4-FFF2-40B4-BE49-F238E27FC236}">
                  <a16:creationId xmlns:a16="http://schemas.microsoft.com/office/drawing/2014/main" id="{A011C036-04E1-D183-522F-4608CA07D961}"/>
                </a:ext>
              </a:extLst>
            </p:cNvPr>
            <p:cNvSpPr/>
            <p:nvPr/>
          </p:nvSpPr>
          <p:spPr>
            <a:xfrm>
              <a:off x="7821478" y="2933814"/>
              <a:ext cx="743493" cy="454469"/>
            </a:xfrm>
            <a:custGeom>
              <a:avLst/>
              <a:gdLst/>
              <a:ahLst/>
              <a:cxnLst/>
              <a:rect l="l" t="t" r="r" b="b"/>
              <a:pathLst>
                <a:path w="29318" h="17921" extrusionOk="0">
                  <a:moveTo>
                    <a:pt x="2925" y="1"/>
                  </a:moveTo>
                  <a:cubicBezTo>
                    <a:pt x="2822" y="1"/>
                    <a:pt x="2723" y="49"/>
                    <a:pt x="2661" y="135"/>
                  </a:cubicBezTo>
                  <a:cubicBezTo>
                    <a:pt x="2255" y="680"/>
                    <a:pt x="1025" y="2454"/>
                    <a:pt x="447" y="4601"/>
                  </a:cubicBezTo>
                  <a:cubicBezTo>
                    <a:pt x="17" y="6204"/>
                    <a:pt x="0" y="8777"/>
                    <a:pt x="3" y="9575"/>
                  </a:cubicBezTo>
                  <a:cubicBezTo>
                    <a:pt x="3" y="9720"/>
                    <a:pt x="102" y="9846"/>
                    <a:pt x="240" y="9887"/>
                  </a:cubicBezTo>
                  <a:lnTo>
                    <a:pt x="26732" y="17906"/>
                  </a:lnTo>
                  <a:cubicBezTo>
                    <a:pt x="26764" y="17916"/>
                    <a:pt x="26796" y="17921"/>
                    <a:pt x="26828" y="17921"/>
                  </a:cubicBezTo>
                  <a:cubicBezTo>
                    <a:pt x="27017" y="17921"/>
                    <a:pt x="27178" y="17757"/>
                    <a:pt x="27155" y="17555"/>
                  </a:cubicBezTo>
                  <a:lnTo>
                    <a:pt x="27155" y="17548"/>
                  </a:lnTo>
                  <a:cubicBezTo>
                    <a:pt x="27090" y="16950"/>
                    <a:pt x="26677" y="16446"/>
                    <a:pt x="26100" y="16270"/>
                  </a:cubicBezTo>
                  <a:lnTo>
                    <a:pt x="1346" y="8824"/>
                  </a:lnTo>
                  <a:cubicBezTo>
                    <a:pt x="1370" y="7476"/>
                    <a:pt x="1478" y="5917"/>
                    <a:pt x="1738" y="4950"/>
                  </a:cubicBezTo>
                  <a:cubicBezTo>
                    <a:pt x="2130" y="3489"/>
                    <a:pt x="2874" y="2204"/>
                    <a:pt x="3361" y="1468"/>
                  </a:cubicBezTo>
                  <a:lnTo>
                    <a:pt x="28040" y="7151"/>
                  </a:lnTo>
                  <a:cubicBezTo>
                    <a:pt x="28120" y="7170"/>
                    <a:pt x="28200" y="7179"/>
                    <a:pt x="28279" y="7179"/>
                  </a:cubicBezTo>
                  <a:cubicBezTo>
                    <a:pt x="28659" y="7179"/>
                    <a:pt x="29017" y="6971"/>
                    <a:pt x="29210" y="6627"/>
                  </a:cubicBezTo>
                  <a:cubicBezTo>
                    <a:pt x="29210" y="6627"/>
                    <a:pt x="29210" y="6624"/>
                    <a:pt x="29213" y="6624"/>
                  </a:cubicBezTo>
                  <a:cubicBezTo>
                    <a:pt x="29318" y="6430"/>
                    <a:pt x="29210" y="6194"/>
                    <a:pt x="28997" y="6143"/>
                  </a:cubicBezTo>
                  <a:lnTo>
                    <a:pt x="3003" y="10"/>
                  </a:lnTo>
                  <a:cubicBezTo>
                    <a:pt x="2977" y="4"/>
                    <a:pt x="2951" y="1"/>
                    <a:pt x="2925"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1" name="Google Shape;1935;p39">
              <a:extLst>
                <a:ext uri="{FF2B5EF4-FFF2-40B4-BE49-F238E27FC236}">
                  <a16:creationId xmlns:a16="http://schemas.microsoft.com/office/drawing/2014/main" id="{F46B0582-916B-85BC-43D2-CFA55A6E8F77}"/>
                </a:ext>
              </a:extLst>
            </p:cNvPr>
            <p:cNvSpPr/>
            <p:nvPr/>
          </p:nvSpPr>
          <p:spPr>
            <a:xfrm>
              <a:off x="7855586" y="2971016"/>
              <a:ext cx="661632" cy="373623"/>
            </a:xfrm>
            <a:custGeom>
              <a:avLst/>
              <a:gdLst/>
              <a:ahLst/>
              <a:cxnLst/>
              <a:rect l="l" t="t" r="r" b="b"/>
              <a:pathLst>
                <a:path w="26090" h="14733" extrusionOk="0">
                  <a:moveTo>
                    <a:pt x="2016" y="1"/>
                  </a:moveTo>
                  <a:cubicBezTo>
                    <a:pt x="1529" y="737"/>
                    <a:pt x="785" y="2022"/>
                    <a:pt x="393" y="3483"/>
                  </a:cubicBezTo>
                  <a:cubicBezTo>
                    <a:pt x="133" y="4450"/>
                    <a:pt x="25" y="6009"/>
                    <a:pt x="1" y="7357"/>
                  </a:cubicBezTo>
                  <a:lnTo>
                    <a:pt x="24355" y="14732"/>
                  </a:lnTo>
                  <a:cubicBezTo>
                    <a:pt x="24243" y="12825"/>
                    <a:pt x="24254" y="10079"/>
                    <a:pt x="24988" y="8217"/>
                  </a:cubicBezTo>
                  <a:cubicBezTo>
                    <a:pt x="25407" y="7162"/>
                    <a:pt x="25782" y="6319"/>
                    <a:pt x="26090" y="5681"/>
                  </a:cubicBezTo>
                  <a:lnTo>
                    <a:pt x="2016"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2" name="Google Shape;1936;p39">
              <a:extLst>
                <a:ext uri="{FF2B5EF4-FFF2-40B4-BE49-F238E27FC236}">
                  <a16:creationId xmlns:a16="http://schemas.microsoft.com/office/drawing/2014/main" id="{FFA76EFC-CEE4-0B03-9F79-CB953343E594}"/>
                </a:ext>
              </a:extLst>
            </p:cNvPr>
            <p:cNvSpPr/>
            <p:nvPr/>
          </p:nvSpPr>
          <p:spPr>
            <a:xfrm>
              <a:off x="8150715" y="3050086"/>
              <a:ext cx="345119" cy="100297"/>
            </a:xfrm>
            <a:custGeom>
              <a:avLst/>
              <a:gdLst/>
              <a:ahLst/>
              <a:cxnLst/>
              <a:rect l="l" t="t" r="r" b="b"/>
              <a:pathLst>
                <a:path w="13609" h="3955" extrusionOk="0">
                  <a:moveTo>
                    <a:pt x="171" y="0"/>
                  </a:moveTo>
                  <a:cubicBezTo>
                    <a:pt x="50" y="0"/>
                    <a:pt x="1" y="148"/>
                    <a:pt x="136" y="193"/>
                  </a:cubicBezTo>
                  <a:cubicBezTo>
                    <a:pt x="2314" y="909"/>
                    <a:pt x="4592" y="1379"/>
                    <a:pt x="6803" y="2005"/>
                  </a:cubicBezTo>
                  <a:cubicBezTo>
                    <a:pt x="9019" y="2630"/>
                    <a:pt x="11206" y="3398"/>
                    <a:pt x="13437" y="3952"/>
                  </a:cubicBezTo>
                  <a:cubicBezTo>
                    <a:pt x="13445" y="3954"/>
                    <a:pt x="13452" y="3955"/>
                    <a:pt x="13459" y="3955"/>
                  </a:cubicBezTo>
                  <a:cubicBezTo>
                    <a:pt x="13542" y="3955"/>
                    <a:pt x="13608" y="3841"/>
                    <a:pt x="13512" y="3804"/>
                  </a:cubicBezTo>
                  <a:cubicBezTo>
                    <a:pt x="11446" y="2972"/>
                    <a:pt x="9255" y="2396"/>
                    <a:pt x="7118" y="1785"/>
                  </a:cubicBezTo>
                  <a:cubicBezTo>
                    <a:pt x="4846" y="1135"/>
                    <a:pt x="2530" y="392"/>
                    <a:pt x="197" y="3"/>
                  </a:cubicBezTo>
                  <a:cubicBezTo>
                    <a:pt x="188" y="1"/>
                    <a:pt x="179" y="0"/>
                    <a:pt x="171"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3" name="Google Shape;1937;p39">
              <a:extLst>
                <a:ext uri="{FF2B5EF4-FFF2-40B4-BE49-F238E27FC236}">
                  <a16:creationId xmlns:a16="http://schemas.microsoft.com/office/drawing/2014/main" id="{69BF5DD8-6157-E721-8276-625C7866D4CD}"/>
                </a:ext>
              </a:extLst>
            </p:cNvPr>
            <p:cNvSpPr/>
            <p:nvPr/>
          </p:nvSpPr>
          <p:spPr>
            <a:xfrm>
              <a:off x="7943709" y="3131363"/>
              <a:ext cx="517209" cy="141659"/>
            </a:xfrm>
            <a:custGeom>
              <a:avLst/>
              <a:gdLst/>
              <a:ahLst/>
              <a:cxnLst/>
              <a:rect l="l" t="t" r="r" b="b"/>
              <a:pathLst>
                <a:path w="20395" h="5586" extrusionOk="0">
                  <a:moveTo>
                    <a:pt x="280" y="1"/>
                  </a:moveTo>
                  <a:cubicBezTo>
                    <a:pt x="92" y="1"/>
                    <a:pt x="1" y="237"/>
                    <a:pt x="218" y="301"/>
                  </a:cubicBezTo>
                  <a:cubicBezTo>
                    <a:pt x="3512" y="1258"/>
                    <a:pt x="6913" y="1894"/>
                    <a:pt x="10230" y="2773"/>
                  </a:cubicBezTo>
                  <a:cubicBezTo>
                    <a:pt x="13554" y="3659"/>
                    <a:pt x="16853" y="4632"/>
                    <a:pt x="20160" y="5579"/>
                  </a:cubicBezTo>
                  <a:cubicBezTo>
                    <a:pt x="20176" y="5583"/>
                    <a:pt x="20191" y="5585"/>
                    <a:pt x="20206" y="5585"/>
                  </a:cubicBezTo>
                  <a:cubicBezTo>
                    <a:pt x="20343" y="5585"/>
                    <a:pt x="20394" y="5398"/>
                    <a:pt x="20238" y="5342"/>
                  </a:cubicBezTo>
                  <a:cubicBezTo>
                    <a:pt x="16982" y="4233"/>
                    <a:pt x="13675" y="3280"/>
                    <a:pt x="10355" y="2394"/>
                  </a:cubicBezTo>
                  <a:cubicBezTo>
                    <a:pt x="7055" y="1515"/>
                    <a:pt x="3691" y="517"/>
                    <a:pt x="313" y="3"/>
                  </a:cubicBezTo>
                  <a:cubicBezTo>
                    <a:pt x="301" y="1"/>
                    <a:pt x="290" y="1"/>
                    <a:pt x="280"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4" name="Google Shape;1938;p39">
              <a:extLst>
                <a:ext uri="{FF2B5EF4-FFF2-40B4-BE49-F238E27FC236}">
                  <a16:creationId xmlns:a16="http://schemas.microsoft.com/office/drawing/2014/main" id="{6D41E2CB-D88D-A156-7A3B-7CFA407C47D3}"/>
                </a:ext>
              </a:extLst>
            </p:cNvPr>
            <p:cNvSpPr/>
            <p:nvPr/>
          </p:nvSpPr>
          <p:spPr>
            <a:xfrm>
              <a:off x="7898392" y="2670685"/>
              <a:ext cx="746764" cy="415416"/>
            </a:xfrm>
            <a:custGeom>
              <a:avLst/>
              <a:gdLst/>
              <a:ahLst/>
              <a:cxnLst/>
              <a:rect l="l" t="t" r="r" b="b"/>
              <a:pathLst>
                <a:path w="29447" h="16381" extrusionOk="0">
                  <a:moveTo>
                    <a:pt x="2513" y="0"/>
                  </a:moveTo>
                  <a:cubicBezTo>
                    <a:pt x="2357" y="0"/>
                    <a:pt x="2224" y="137"/>
                    <a:pt x="2245" y="303"/>
                  </a:cubicBezTo>
                  <a:cubicBezTo>
                    <a:pt x="2245" y="307"/>
                    <a:pt x="2245" y="310"/>
                    <a:pt x="2248" y="310"/>
                  </a:cubicBezTo>
                  <a:cubicBezTo>
                    <a:pt x="2316" y="895"/>
                    <a:pt x="2732" y="1382"/>
                    <a:pt x="3303" y="1530"/>
                  </a:cubicBezTo>
                  <a:lnTo>
                    <a:pt x="26322" y="7529"/>
                  </a:lnTo>
                  <a:cubicBezTo>
                    <a:pt x="26745" y="8844"/>
                    <a:pt x="27380" y="11995"/>
                    <a:pt x="25071" y="14903"/>
                  </a:cubicBezTo>
                  <a:lnTo>
                    <a:pt x="1538" y="8459"/>
                  </a:lnTo>
                  <a:cubicBezTo>
                    <a:pt x="1426" y="8428"/>
                    <a:pt x="1312" y="8413"/>
                    <a:pt x="1199" y="8413"/>
                  </a:cubicBezTo>
                  <a:cubicBezTo>
                    <a:pt x="758" y="8413"/>
                    <a:pt x="338" y="8643"/>
                    <a:pt x="98" y="9033"/>
                  </a:cubicBezTo>
                  <a:cubicBezTo>
                    <a:pt x="98" y="9037"/>
                    <a:pt x="95" y="9037"/>
                    <a:pt x="95" y="9040"/>
                  </a:cubicBezTo>
                  <a:cubicBezTo>
                    <a:pt x="1" y="9192"/>
                    <a:pt x="82" y="9392"/>
                    <a:pt x="254" y="9439"/>
                  </a:cubicBezTo>
                  <a:lnTo>
                    <a:pt x="25366" y="16371"/>
                  </a:lnTo>
                  <a:cubicBezTo>
                    <a:pt x="25389" y="16377"/>
                    <a:pt x="25414" y="16380"/>
                    <a:pt x="25438" y="16380"/>
                  </a:cubicBezTo>
                  <a:cubicBezTo>
                    <a:pt x="25514" y="16380"/>
                    <a:pt x="25588" y="16349"/>
                    <a:pt x="25639" y="16293"/>
                  </a:cubicBezTo>
                  <a:cubicBezTo>
                    <a:pt x="29446" y="12158"/>
                    <a:pt x="27719" y="7350"/>
                    <a:pt x="27380" y="6532"/>
                  </a:cubicBezTo>
                  <a:cubicBezTo>
                    <a:pt x="27350" y="6454"/>
                    <a:pt x="27282" y="6396"/>
                    <a:pt x="27201" y="6376"/>
                  </a:cubicBezTo>
                  <a:lnTo>
                    <a:pt x="2580" y="9"/>
                  </a:lnTo>
                  <a:cubicBezTo>
                    <a:pt x="2557" y="3"/>
                    <a:pt x="2535" y="0"/>
                    <a:pt x="251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5" name="Google Shape;1939;p39">
              <a:extLst>
                <a:ext uri="{FF2B5EF4-FFF2-40B4-BE49-F238E27FC236}">
                  <a16:creationId xmlns:a16="http://schemas.microsoft.com/office/drawing/2014/main" id="{7E2B1CAD-AA89-A1F4-ACE0-700C6F9851D9}"/>
                </a:ext>
              </a:extLst>
            </p:cNvPr>
            <p:cNvSpPr/>
            <p:nvPr/>
          </p:nvSpPr>
          <p:spPr>
            <a:xfrm>
              <a:off x="7947360" y="2713162"/>
              <a:ext cx="645402" cy="335457"/>
            </a:xfrm>
            <a:custGeom>
              <a:avLst/>
              <a:gdLst/>
              <a:ahLst/>
              <a:cxnLst/>
              <a:rect l="l" t="t" r="r" b="b"/>
              <a:pathLst>
                <a:path w="25450" h="13228" extrusionOk="0">
                  <a:moveTo>
                    <a:pt x="1748" y="1"/>
                  </a:moveTo>
                  <a:lnTo>
                    <a:pt x="1748" y="1"/>
                  </a:lnTo>
                  <a:cubicBezTo>
                    <a:pt x="1765" y="941"/>
                    <a:pt x="1697" y="2094"/>
                    <a:pt x="1413" y="3264"/>
                  </a:cubicBezTo>
                  <a:cubicBezTo>
                    <a:pt x="1095" y="4576"/>
                    <a:pt x="504" y="5877"/>
                    <a:pt x="0" y="6841"/>
                  </a:cubicBezTo>
                  <a:lnTo>
                    <a:pt x="23140" y="13228"/>
                  </a:lnTo>
                  <a:cubicBezTo>
                    <a:pt x="25449" y="10320"/>
                    <a:pt x="24814" y="7169"/>
                    <a:pt x="24391" y="5854"/>
                  </a:cubicBezTo>
                  <a:lnTo>
                    <a:pt x="174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6" name="Google Shape;1940;p39">
              <a:extLst>
                <a:ext uri="{FF2B5EF4-FFF2-40B4-BE49-F238E27FC236}">
                  <a16:creationId xmlns:a16="http://schemas.microsoft.com/office/drawing/2014/main" id="{0DBBB3A1-82BE-6B15-E3CC-EAB65151A502}"/>
                </a:ext>
              </a:extLst>
            </p:cNvPr>
            <p:cNvSpPr/>
            <p:nvPr/>
          </p:nvSpPr>
          <p:spPr>
            <a:xfrm>
              <a:off x="7978679" y="2848251"/>
              <a:ext cx="315448" cy="73061"/>
            </a:xfrm>
            <a:custGeom>
              <a:avLst/>
              <a:gdLst/>
              <a:ahLst/>
              <a:cxnLst/>
              <a:rect l="l" t="t" r="r" b="b"/>
              <a:pathLst>
                <a:path w="12439" h="2881" extrusionOk="0">
                  <a:moveTo>
                    <a:pt x="249" y="0"/>
                  </a:moveTo>
                  <a:cubicBezTo>
                    <a:pt x="83" y="0"/>
                    <a:pt x="0" y="231"/>
                    <a:pt x="195" y="266"/>
                  </a:cubicBezTo>
                  <a:cubicBezTo>
                    <a:pt x="4205" y="1017"/>
                    <a:pt x="8147" y="2156"/>
                    <a:pt x="12154" y="2877"/>
                  </a:cubicBezTo>
                  <a:cubicBezTo>
                    <a:pt x="12167" y="2879"/>
                    <a:pt x="12180" y="2880"/>
                    <a:pt x="12192" y="2880"/>
                  </a:cubicBezTo>
                  <a:cubicBezTo>
                    <a:pt x="12365" y="2880"/>
                    <a:pt x="12438" y="2666"/>
                    <a:pt x="12245" y="2603"/>
                  </a:cubicBezTo>
                  <a:cubicBezTo>
                    <a:pt x="8422" y="1304"/>
                    <a:pt x="4252" y="679"/>
                    <a:pt x="279" y="3"/>
                  </a:cubicBezTo>
                  <a:cubicBezTo>
                    <a:pt x="269" y="1"/>
                    <a:pt x="259"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7" name="Google Shape;1941;p39">
              <a:extLst>
                <a:ext uri="{FF2B5EF4-FFF2-40B4-BE49-F238E27FC236}">
                  <a16:creationId xmlns:a16="http://schemas.microsoft.com/office/drawing/2014/main" id="{8DC788DB-FC44-3A39-E0B9-95E70A9ED03D}"/>
                </a:ext>
              </a:extLst>
            </p:cNvPr>
            <p:cNvSpPr/>
            <p:nvPr/>
          </p:nvSpPr>
          <p:spPr>
            <a:xfrm>
              <a:off x="7992322" y="2766138"/>
              <a:ext cx="381079" cy="91776"/>
            </a:xfrm>
            <a:custGeom>
              <a:avLst/>
              <a:gdLst/>
              <a:ahLst/>
              <a:cxnLst/>
              <a:rect l="l" t="t" r="r" b="b"/>
              <a:pathLst>
                <a:path w="15027" h="3619" extrusionOk="0">
                  <a:moveTo>
                    <a:pt x="249" y="0"/>
                  </a:moveTo>
                  <a:cubicBezTo>
                    <a:pt x="76" y="0"/>
                    <a:pt x="1" y="239"/>
                    <a:pt x="201" y="285"/>
                  </a:cubicBezTo>
                  <a:cubicBezTo>
                    <a:pt x="2622" y="861"/>
                    <a:pt x="5047" y="1432"/>
                    <a:pt x="7475" y="1989"/>
                  </a:cubicBezTo>
                  <a:cubicBezTo>
                    <a:pt x="9892" y="2548"/>
                    <a:pt x="12319" y="3237"/>
                    <a:pt x="14771" y="3616"/>
                  </a:cubicBezTo>
                  <a:cubicBezTo>
                    <a:pt x="14781" y="3618"/>
                    <a:pt x="14791" y="3619"/>
                    <a:pt x="14801" y="3619"/>
                  </a:cubicBezTo>
                  <a:cubicBezTo>
                    <a:pt x="14956" y="3619"/>
                    <a:pt x="15027" y="3426"/>
                    <a:pt x="14852" y="3373"/>
                  </a:cubicBezTo>
                  <a:cubicBezTo>
                    <a:pt x="12481" y="2639"/>
                    <a:pt x="10000" y="2203"/>
                    <a:pt x="7582" y="1649"/>
                  </a:cubicBezTo>
                  <a:cubicBezTo>
                    <a:pt x="5155" y="1090"/>
                    <a:pt x="2723" y="546"/>
                    <a:pt x="293" y="5"/>
                  </a:cubicBezTo>
                  <a:cubicBezTo>
                    <a:pt x="278" y="2"/>
                    <a:pt x="263"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8" name="Google Shape;1942;p39">
              <a:extLst>
                <a:ext uri="{FF2B5EF4-FFF2-40B4-BE49-F238E27FC236}">
                  <a16:creationId xmlns:a16="http://schemas.microsoft.com/office/drawing/2014/main" id="{60ECA8F3-E954-6119-7AD7-36B978E97DBC}"/>
                </a:ext>
              </a:extLst>
            </p:cNvPr>
            <p:cNvSpPr/>
            <p:nvPr/>
          </p:nvSpPr>
          <p:spPr>
            <a:xfrm>
              <a:off x="7866972" y="2409560"/>
              <a:ext cx="691379" cy="322549"/>
            </a:xfrm>
            <a:custGeom>
              <a:avLst/>
              <a:gdLst/>
              <a:ahLst/>
              <a:cxnLst/>
              <a:rect l="l" t="t" r="r" b="b"/>
              <a:pathLst>
                <a:path w="27263" h="12719" extrusionOk="0">
                  <a:moveTo>
                    <a:pt x="1475" y="0"/>
                  </a:moveTo>
                  <a:cubicBezTo>
                    <a:pt x="1424" y="0"/>
                    <a:pt x="1373" y="3"/>
                    <a:pt x="1323" y="14"/>
                  </a:cubicBezTo>
                  <a:cubicBezTo>
                    <a:pt x="640" y="115"/>
                    <a:pt x="758" y="1157"/>
                    <a:pt x="1451" y="1157"/>
                  </a:cubicBezTo>
                  <a:lnTo>
                    <a:pt x="22499" y="1157"/>
                  </a:lnTo>
                  <a:cubicBezTo>
                    <a:pt x="24581" y="1715"/>
                    <a:pt x="24906" y="2840"/>
                    <a:pt x="25015" y="4910"/>
                  </a:cubicBezTo>
                  <a:cubicBezTo>
                    <a:pt x="25149" y="7500"/>
                    <a:pt x="24132" y="10012"/>
                    <a:pt x="23577" y="11169"/>
                  </a:cubicBezTo>
                  <a:lnTo>
                    <a:pt x="524" y="7639"/>
                  </a:lnTo>
                  <a:cubicBezTo>
                    <a:pt x="510" y="7637"/>
                    <a:pt x="495" y="7636"/>
                    <a:pt x="481" y="7636"/>
                  </a:cubicBezTo>
                  <a:cubicBezTo>
                    <a:pt x="349" y="7636"/>
                    <a:pt x="229" y="7717"/>
                    <a:pt x="190" y="7848"/>
                  </a:cubicBezTo>
                  <a:lnTo>
                    <a:pt x="187" y="7859"/>
                  </a:lnTo>
                  <a:cubicBezTo>
                    <a:pt x="1" y="8447"/>
                    <a:pt x="386" y="9062"/>
                    <a:pt x="995" y="9157"/>
                  </a:cubicBezTo>
                  <a:lnTo>
                    <a:pt x="24372" y="12707"/>
                  </a:lnTo>
                  <a:cubicBezTo>
                    <a:pt x="24422" y="12715"/>
                    <a:pt x="24472" y="12718"/>
                    <a:pt x="24522" y="12718"/>
                  </a:cubicBezTo>
                  <a:cubicBezTo>
                    <a:pt x="24897" y="12718"/>
                    <a:pt x="25246" y="12509"/>
                    <a:pt x="25416" y="12169"/>
                  </a:cubicBezTo>
                  <a:cubicBezTo>
                    <a:pt x="26039" y="10928"/>
                    <a:pt x="27262" y="8065"/>
                    <a:pt x="27100" y="5018"/>
                  </a:cubicBezTo>
                  <a:cubicBezTo>
                    <a:pt x="26969" y="2530"/>
                    <a:pt x="26536" y="1208"/>
                    <a:pt x="26218" y="555"/>
                  </a:cubicBezTo>
                  <a:cubicBezTo>
                    <a:pt x="26049" y="214"/>
                    <a:pt x="25700" y="0"/>
                    <a:pt x="25319"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0" name="Google Shape;1943;p39">
              <a:extLst>
                <a:ext uri="{FF2B5EF4-FFF2-40B4-BE49-F238E27FC236}">
                  <a16:creationId xmlns:a16="http://schemas.microsoft.com/office/drawing/2014/main" id="{EBA4C34A-85DB-E9C8-01F2-17A607211A3D}"/>
                </a:ext>
              </a:extLst>
            </p:cNvPr>
            <p:cNvSpPr/>
            <p:nvPr/>
          </p:nvSpPr>
          <p:spPr>
            <a:xfrm>
              <a:off x="7900750" y="2438876"/>
              <a:ext cx="617050" cy="253926"/>
            </a:xfrm>
            <a:custGeom>
              <a:avLst/>
              <a:gdLst/>
              <a:ahLst/>
              <a:cxnLst/>
              <a:rect l="l" t="t" r="r" b="b"/>
              <a:pathLst>
                <a:path w="24332" h="10013" extrusionOk="0">
                  <a:moveTo>
                    <a:pt x="302" y="1"/>
                  </a:moveTo>
                  <a:cubicBezTo>
                    <a:pt x="583" y="1671"/>
                    <a:pt x="711" y="4031"/>
                    <a:pt x="1" y="6553"/>
                  </a:cubicBezTo>
                  <a:lnTo>
                    <a:pt x="22759" y="10013"/>
                  </a:lnTo>
                  <a:cubicBezTo>
                    <a:pt x="23314" y="8856"/>
                    <a:pt x="24331" y="6344"/>
                    <a:pt x="24197" y="3754"/>
                  </a:cubicBezTo>
                  <a:cubicBezTo>
                    <a:pt x="24122" y="2361"/>
                    <a:pt x="23953" y="1397"/>
                    <a:pt x="23777" y="745"/>
                  </a:cubicBezTo>
                  <a:cubicBezTo>
                    <a:pt x="23662" y="302"/>
                    <a:pt x="23253" y="1"/>
                    <a:pt x="22797" y="1"/>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1" name="Google Shape;1944;p39">
              <a:extLst>
                <a:ext uri="{FF2B5EF4-FFF2-40B4-BE49-F238E27FC236}">
                  <a16:creationId xmlns:a16="http://schemas.microsoft.com/office/drawing/2014/main" id="{B77FAB2E-4052-C45C-0C86-5B16D8B8955D}"/>
                </a:ext>
              </a:extLst>
            </p:cNvPr>
            <p:cNvSpPr/>
            <p:nvPr/>
          </p:nvSpPr>
          <p:spPr>
            <a:xfrm>
              <a:off x="7898772" y="2567828"/>
              <a:ext cx="456980" cy="35884"/>
            </a:xfrm>
            <a:custGeom>
              <a:avLst/>
              <a:gdLst/>
              <a:ahLst/>
              <a:cxnLst/>
              <a:rect l="l" t="t" r="r" b="b"/>
              <a:pathLst>
                <a:path w="18020" h="1415" extrusionOk="0">
                  <a:moveTo>
                    <a:pt x="139" y="1"/>
                  </a:moveTo>
                  <a:cubicBezTo>
                    <a:pt x="1" y="1"/>
                    <a:pt x="7" y="184"/>
                    <a:pt x="147" y="197"/>
                  </a:cubicBezTo>
                  <a:cubicBezTo>
                    <a:pt x="3101" y="468"/>
                    <a:pt x="6070" y="636"/>
                    <a:pt x="9032" y="836"/>
                  </a:cubicBezTo>
                  <a:cubicBezTo>
                    <a:pt x="11987" y="1036"/>
                    <a:pt x="14959" y="1354"/>
                    <a:pt x="17918" y="1415"/>
                  </a:cubicBezTo>
                  <a:cubicBezTo>
                    <a:pt x="17995" y="1415"/>
                    <a:pt x="18019" y="1303"/>
                    <a:pt x="17938" y="1293"/>
                  </a:cubicBezTo>
                  <a:cubicBezTo>
                    <a:pt x="15067" y="948"/>
                    <a:pt x="12149" y="843"/>
                    <a:pt x="9265" y="633"/>
                  </a:cubicBezTo>
                  <a:cubicBezTo>
                    <a:pt x="6229" y="407"/>
                    <a:pt x="3190" y="153"/>
                    <a:pt x="147" y="1"/>
                  </a:cubicBezTo>
                  <a:cubicBezTo>
                    <a:pt x="144" y="1"/>
                    <a:pt x="142" y="1"/>
                    <a:pt x="139"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2" name="Google Shape;1945;p39">
              <a:extLst>
                <a:ext uri="{FF2B5EF4-FFF2-40B4-BE49-F238E27FC236}">
                  <a16:creationId xmlns:a16="http://schemas.microsoft.com/office/drawing/2014/main" id="{92B9594E-1BDD-6B57-B1FC-BE059F0272BF}"/>
                </a:ext>
              </a:extLst>
            </p:cNvPr>
            <p:cNvSpPr/>
            <p:nvPr/>
          </p:nvSpPr>
          <p:spPr>
            <a:xfrm>
              <a:off x="7895095" y="2487692"/>
              <a:ext cx="318998" cy="21251"/>
            </a:xfrm>
            <a:custGeom>
              <a:avLst/>
              <a:gdLst/>
              <a:ahLst/>
              <a:cxnLst/>
              <a:rect l="l" t="t" r="r" b="b"/>
              <a:pathLst>
                <a:path w="12579" h="838" extrusionOk="0">
                  <a:moveTo>
                    <a:pt x="2680" y="1"/>
                  </a:moveTo>
                  <a:cubicBezTo>
                    <a:pt x="1821" y="1"/>
                    <a:pt x="965" y="12"/>
                    <a:pt x="116" y="34"/>
                  </a:cubicBezTo>
                  <a:cubicBezTo>
                    <a:pt x="0" y="37"/>
                    <a:pt x="0" y="182"/>
                    <a:pt x="116" y="185"/>
                  </a:cubicBezTo>
                  <a:cubicBezTo>
                    <a:pt x="4207" y="379"/>
                    <a:pt x="8298" y="672"/>
                    <a:pt x="12389" y="838"/>
                  </a:cubicBezTo>
                  <a:cubicBezTo>
                    <a:pt x="12392" y="838"/>
                    <a:pt x="12394" y="838"/>
                    <a:pt x="12396" y="838"/>
                  </a:cubicBezTo>
                  <a:cubicBezTo>
                    <a:pt x="12536" y="838"/>
                    <a:pt x="12579" y="628"/>
                    <a:pt x="12426" y="608"/>
                  </a:cubicBezTo>
                  <a:cubicBezTo>
                    <a:pt x="9233" y="167"/>
                    <a:pt x="5933" y="1"/>
                    <a:pt x="2680"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3" name="Google Shape;1946;p39">
              <a:extLst>
                <a:ext uri="{FF2B5EF4-FFF2-40B4-BE49-F238E27FC236}">
                  <a16:creationId xmlns:a16="http://schemas.microsoft.com/office/drawing/2014/main" id="{F3441026-5D86-74C6-D5D1-4E4F765ABADD}"/>
                </a:ext>
              </a:extLst>
            </p:cNvPr>
            <p:cNvSpPr/>
            <p:nvPr/>
          </p:nvSpPr>
          <p:spPr>
            <a:xfrm>
              <a:off x="7664049" y="2117345"/>
              <a:ext cx="766849" cy="280680"/>
            </a:xfrm>
            <a:custGeom>
              <a:avLst/>
              <a:gdLst/>
              <a:ahLst/>
              <a:cxnLst/>
              <a:rect l="l" t="t" r="r" b="b"/>
              <a:pathLst>
                <a:path w="30239" h="11068" extrusionOk="0">
                  <a:moveTo>
                    <a:pt x="3547" y="0"/>
                  </a:moveTo>
                  <a:cubicBezTo>
                    <a:pt x="3399" y="0"/>
                    <a:pt x="3265" y="67"/>
                    <a:pt x="3182" y="190"/>
                  </a:cubicBezTo>
                  <a:cubicBezTo>
                    <a:pt x="2540" y="1147"/>
                    <a:pt x="0" y="5440"/>
                    <a:pt x="3196" y="9552"/>
                  </a:cubicBezTo>
                  <a:cubicBezTo>
                    <a:pt x="3273" y="9650"/>
                    <a:pt x="3388" y="9714"/>
                    <a:pt x="3513" y="9721"/>
                  </a:cubicBezTo>
                  <a:cubicBezTo>
                    <a:pt x="5654" y="9836"/>
                    <a:pt x="24849" y="10874"/>
                    <a:pt x="28365" y="11067"/>
                  </a:cubicBezTo>
                  <a:cubicBezTo>
                    <a:pt x="28372" y="11067"/>
                    <a:pt x="28378" y="11068"/>
                    <a:pt x="28385" y="11068"/>
                  </a:cubicBezTo>
                  <a:cubicBezTo>
                    <a:pt x="28663" y="11068"/>
                    <a:pt x="28874" y="10814"/>
                    <a:pt x="28814" y="10536"/>
                  </a:cubicBezTo>
                  <a:cubicBezTo>
                    <a:pt x="28811" y="10532"/>
                    <a:pt x="28811" y="10529"/>
                    <a:pt x="28811" y="10526"/>
                  </a:cubicBezTo>
                  <a:cubicBezTo>
                    <a:pt x="28740" y="10195"/>
                    <a:pt x="28453" y="9955"/>
                    <a:pt x="28115" y="9934"/>
                  </a:cubicBezTo>
                  <a:lnTo>
                    <a:pt x="4014" y="8410"/>
                  </a:lnTo>
                  <a:cubicBezTo>
                    <a:pt x="2043" y="5549"/>
                    <a:pt x="3277" y="2641"/>
                    <a:pt x="4031" y="1350"/>
                  </a:cubicBezTo>
                  <a:lnTo>
                    <a:pt x="29210" y="1955"/>
                  </a:lnTo>
                  <a:cubicBezTo>
                    <a:pt x="29218" y="1955"/>
                    <a:pt x="29225" y="1955"/>
                    <a:pt x="29233" y="1955"/>
                  </a:cubicBezTo>
                  <a:cubicBezTo>
                    <a:pt x="29639" y="1955"/>
                    <a:pt x="30007" y="1694"/>
                    <a:pt x="30140" y="1306"/>
                  </a:cubicBezTo>
                  <a:cubicBezTo>
                    <a:pt x="30140" y="1302"/>
                    <a:pt x="30143" y="1302"/>
                    <a:pt x="30143" y="1299"/>
                  </a:cubicBezTo>
                  <a:cubicBezTo>
                    <a:pt x="30238" y="1022"/>
                    <a:pt x="30036" y="731"/>
                    <a:pt x="29741" y="721"/>
                  </a:cubicBezTo>
                  <a:lnTo>
                    <a:pt x="3557" y="0"/>
                  </a:lnTo>
                  <a:cubicBezTo>
                    <a:pt x="3554" y="0"/>
                    <a:pt x="3550" y="0"/>
                    <a:pt x="3547"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4" name="Google Shape;1947;p39">
              <a:extLst>
                <a:ext uri="{FF2B5EF4-FFF2-40B4-BE49-F238E27FC236}">
                  <a16:creationId xmlns:a16="http://schemas.microsoft.com/office/drawing/2014/main" id="{8EE92CAE-3458-1A3B-6F06-67034C730234}"/>
                </a:ext>
              </a:extLst>
            </p:cNvPr>
            <p:cNvSpPr/>
            <p:nvPr/>
          </p:nvSpPr>
          <p:spPr>
            <a:xfrm>
              <a:off x="7715832" y="2151555"/>
              <a:ext cx="670635" cy="211043"/>
            </a:xfrm>
            <a:custGeom>
              <a:avLst/>
              <a:gdLst/>
              <a:ahLst/>
              <a:cxnLst/>
              <a:rect l="l" t="t" r="r" b="b"/>
              <a:pathLst>
                <a:path w="26445" h="8322" extrusionOk="0">
                  <a:moveTo>
                    <a:pt x="1989" y="1"/>
                  </a:moveTo>
                  <a:cubicBezTo>
                    <a:pt x="1235" y="1292"/>
                    <a:pt x="1" y="4200"/>
                    <a:pt x="1972" y="7061"/>
                  </a:cubicBezTo>
                  <a:lnTo>
                    <a:pt x="25265" y="8322"/>
                  </a:lnTo>
                  <a:cubicBezTo>
                    <a:pt x="25085" y="6939"/>
                    <a:pt x="25032" y="5025"/>
                    <a:pt x="25636" y="3145"/>
                  </a:cubicBezTo>
                  <a:cubicBezTo>
                    <a:pt x="25965" y="2128"/>
                    <a:pt x="26232" y="1312"/>
                    <a:pt x="26444" y="677"/>
                  </a:cubicBezTo>
                  <a:lnTo>
                    <a:pt x="1989"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5" name="Google Shape;1948;p39">
              <a:extLst>
                <a:ext uri="{FF2B5EF4-FFF2-40B4-BE49-F238E27FC236}">
                  <a16:creationId xmlns:a16="http://schemas.microsoft.com/office/drawing/2014/main" id="{EBDE4EFC-1C98-E5BC-5F89-A3FE74DA0896}"/>
                </a:ext>
              </a:extLst>
            </p:cNvPr>
            <p:cNvSpPr/>
            <p:nvPr/>
          </p:nvSpPr>
          <p:spPr>
            <a:xfrm>
              <a:off x="7963108" y="2298715"/>
              <a:ext cx="390918" cy="29087"/>
            </a:xfrm>
            <a:custGeom>
              <a:avLst/>
              <a:gdLst/>
              <a:ahLst/>
              <a:cxnLst/>
              <a:rect l="l" t="t" r="r" b="b"/>
              <a:pathLst>
                <a:path w="15415" h="1147" extrusionOk="0">
                  <a:moveTo>
                    <a:pt x="2018" y="0"/>
                  </a:moveTo>
                  <a:cubicBezTo>
                    <a:pt x="1402" y="0"/>
                    <a:pt x="787" y="9"/>
                    <a:pt x="173" y="27"/>
                  </a:cubicBezTo>
                  <a:cubicBezTo>
                    <a:pt x="1" y="30"/>
                    <a:pt x="5" y="243"/>
                    <a:pt x="173" y="253"/>
                  </a:cubicBezTo>
                  <a:cubicBezTo>
                    <a:pt x="5191" y="618"/>
                    <a:pt x="10219" y="733"/>
                    <a:pt x="15240" y="1146"/>
                  </a:cubicBezTo>
                  <a:cubicBezTo>
                    <a:pt x="15245" y="1146"/>
                    <a:pt x="15250" y="1146"/>
                    <a:pt x="15255" y="1146"/>
                  </a:cubicBezTo>
                  <a:cubicBezTo>
                    <a:pt x="15415" y="1146"/>
                    <a:pt x="15404" y="925"/>
                    <a:pt x="15240" y="905"/>
                  </a:cubicBezTo>
                  <a:cubicBezTo>
                    <a:pt x="10892" y="428"/>
                    <a:pt x="6419" y="0"/>
                    <a:pt x="2018"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6" name="Google Shape;1949;p39">
              <a:extLst>
                <a:ext uri="{FF2B5EF4-FFF2-40B4-BE49-F238E27FC236}">
                  <a16:creationId xmlns:a16="http://schemas.microsoft.com/office/drawing/2014/main" id="{6D746421-9AE0-85EA-98A9-42136D6A01E7}"/>
                </a:ext>
              </a:extLst>
            </p:cNvPr>
            <p:cNvSpPr/>
            <p:nvPr/>
          </p:nvSpPr>
          <p:spPr>
            <a:xfrm>
              <a:off x="7852492" y="2246069"/>
              <a:ext cx="380318" cy="14354"/>
            </a:xfrm>
            <a:custGeom>
              <a:avLst/>
              <a:gdLst/>
              <a:ahLst/>
              <a:cxnLst/>
              <a:rect l="l" t="t" r="r" b="b"/>
              <a:pathLst>
                <a:path w="14997" h="566" extrusionOk="0">
                  <a:moveTo>
                    <a:pt x="2112" y="1"/>
                  </a:moveTo>
                  <a:cubicBezTo>
                    <a:pt x="1435" y="1"/>
                    <a:pt x="759" y="15"/>
                    <a:pt x="86" y="54"/>
                  </a:cubicBezTo>
                  <a:cubicBezTo>
                    <a:pt x="1" y="57"/>
                    <a:pt x="5" y="158"/>
                    <a:pt x="86" y="166"/>
                  </a:cubicBezTo>
                  <a:cubicBezTo>
                    <a:pt x="2527" y="415"/>
                    <a:pt x="5022" y="351"/>
                    <a:pt x="7474" y="409"/>
                  </a:cubicBezTo>
                  <a:cubicBezTo>
                    <a:pt x="9372" y="450"/>
                    <a:pt x="11286" y="565"/>
                    <a:pt x="13189" y="565"/>
                  </a:cubicBezTo>
                  <a:cubicBezTo>
                    <a:pt x="13748" y="565"/>
                    <a:pt x="14305" y="555"/>
                    <a:pt x="14861" y="531"/>
                  </a:cubicBezTo>
                  <a:cubicBezTo>
                    <a:pt x="14997" y="523"/>
                    <a:pt x="14993" y="361"/>
                    <a:pt x="14861" y="351"/>
                  </a:cubicBezTo>
                  <a:cubicBezTo>
                    <a:pt x="12416" y="135"/>
                    <a:pt x="9928" y="196"/>
                    <a:pt x="7474" y="141"/>
                  </a:cubicBezTo>
                  <a:cubicBezTo>
                    <a:pt x="5696" y="102"/>
                    <a:pt x="3899" y="1"/>
                    <a:pt x="2112"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7" name="Google Shape;1950;p39">
              <a:extLst>
                <a:ext uri="{FF2B5EF4-FFF2-40B4-BE49-F238E27FC236}">
                  <a16:creationId xmlns:a16="http://schemas.microsoft.com/office/drawing/2014/main" id="{EB78092D-4147-B1E7-6E0A-F814ED37535A}"/>
                </a:ext>
              </a:extLst>
            </p:cNvPr>
            <p:cNvSpPr/>
            <p:nvPr/>
          </p:nvSpPr>
          <p:spPr>
            <a:xfrm>
              <a:off x="7964047" y="2181225"/>
              <a:ext cx="412829" cy="25410"/>
            </a:xfrm>
            <a:custGeom>
              <a:avLst/>
              <a:gdLst/>
              <a:ahLst/>
              <a:cxnLst/>
              <a:rect l="l" t="t" r="r" b="b"/>
              <a:pathLst>
                <a:path w="16279" h="1002" extrusionOk="0">
                  <a:moveTo>
                    <a:pt x="133" y="0"/>
                  </a:moveTo>
                  <a:cubicBezTo>
                    <a:pt x="35" y="0"/>
                    <a:pt x="1" y="142"/>
                    <a:pt x="106" y="159"/>
                  </a:cubicBezTo>
                  <a:cubicBezTo>
                    <a:pt x="5357" y="961"/>
                    <a:pt x="10814" y="964"/>
                    <a:pt x="16112" y="1001"/>
                  </a:cubicBezTo>
                  <a:cubicBezTo>
                    <a:pt x="16113" y="1001"/>
                    <a:pt x="16114" y="1001"/>
                    <a:pt x="16116" y="1001"/>
                  </a:cubicBezTo>
                  <a:cubicBezTo>
                    <a:pt x="16278" y="1001"/>
                    <a:pt x="16277" y="785"/>
                    <a:pt x="16112" y="781"/>
                  </a:cubicBezTo>
                  <a:cubicBezTo>
                    <a:pt x="10776" y="670"/>
                    <a:pt x="5461" y="126"/>
                    <a:pt x="133"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8" name="Google Shape;1951;p39">
              <a:extLst>
                <a:ext uri="{FF2B5EF4-FFF2-40B4-BE49-F238E27FC236}">
                  <a16:creationId xmlns:a16="http://schemas.microsoft.com/office/drawing/2014/main" id="{24275220-A784-663C-F013-D0A83A5B63DD}"/>
                </a:ext>
              </a:extLst>
            </p:cNvPr>
            <p:cNvSpPr/>
            <p:nvPr/>
          </p:nvSpPr>
          <p:spPr>
            <a:xfrm>
              <a:off x="7487220" y="1771621"/>
              <a:ext cx="688640" cy="387977"/>
            </a:xfrm>
            <a:custGeom>
              <a:avLst/>
              <a:gdLst/>
              <a:ahLst/>
              <a:cxnLst/>
              <a:rect l="l" t="t" r="r" b="b"/>
              <a:pathLst>
                <a:path w="27155" h="15299" extrusionOk="0">
                  <a:moveTo>
                    <a:pt x="24061" y="0"/>
                  </a:moveTo>
                  <a:cubicBezTo>
                    <a:pt x="24031" y="0"/>
                    <a:pt x="24001" y="5"/>
                    <a:pt x="23969" y="14"/>
                  </a:cubicBezTo>
                  <a:lnTo>
                    <a:pt x="1776" y="6581"/>
                  </a:lnTo>
                  <a:cubicBezTo>
                    <a:pt x="1278" y="6726"/>
                    <a:pt x="900" y="7132"/>
                    <a:pt x="775" y="7632"/>
                  </a:cubicBezTo>
                  <a:cubicBezTo>
                    <a:pt x="0" y="10705"/>
                    <a:pt x="1968" y="13589"/>
                    <a:pt x="2979" y="14817"/>
                  </a:cubicBezTo>
                  <a:cubicBezTo>
                    <a:pt x="3232" y="15126"/>
                    <a:pt x="3602" y="15298"/>
                    <a:pt x="3990" y="15298"/>
                  </a:cubicBezTo>
                  <a:cubicBezTo>
                    <a:pt x="4090" y="15298"/>
                    <a:pt x="4191" y="15287"/>
                    <a:pt x="4291" y="15263"/>
                  </a:cubicBezTo>
                  <a:cubicBezTo>
                    <a:pt x="7841" y="14418"/>
                    <a:pt x="22863" y="10847"/>
                    <a:pt x="26830" y="9904"/>
                  </a:cubicBezTo>
                  <a:cubicBezTo>
                    <a:pt x="27120" y="9836"/>
                    <a:pt x="27155" y="9448"/>
                    <a:pt x="26891" y="9315"/>
                  </a:cubicBezTo>
                  <a:cubicBezTo>
                    <a:pt x="26810" y="9275"/>
                    <a:pt x="26732" y="9234"/>
                    <a:pt x="26654" y="9190"/>
                  </a:cubicBezTo>
                  <a:cubicBezTo>
                    <a:pt x="26331" y="9007"/>
                    <a:pt x="25967" y="8917"/>
                    <a:pt x="25600" y="8917"/>
                  </a:cubicBezTo>
                  <a:cubicBezTo>
                    <a:pt x="25426" y="8917"/>
                    <a:pt x="25251" y="8938"/>
                    <a:pt x="25079" y="8978"/>
                  </a:cubicBezTo>
                  <a:lnTo>
                    <a:pt x="4007" y="13955"/>
                  </a:lnTo>
                  <a:cubicBezTo>
                    <a:pt x="4004" y="13955"/>
                    <a:pt x="4001" y="13955"/>
                    <a:pt x="3997" y="13951"/>
                  </a:cubicBezTo>
                  <a:cubicBezTo>
                    <a:pt x="3185" y="12960"/>
                    <a:pt x="1414" y="10425"/>
                    <a:pt x="2083" y="7899"/>
                  </a:cubicBezTo>
                  <a:cubicBezTo>
                    <a:pt x="2086" y="7895"/>
                    <a:pt x="2110" y="7875"/>
                    <a:pt x="2147" y="7865"/>
                  </a:cubicBezTo>
                  <a:lnTo>
                    <a:pt x="23283" y="1529"/>
                  </a:lnTo>
                  <a:cubicBezTo>
                    <a:pt x="23817" y="1370"/>
                    <a:pt x="24230" y="937"/>
                    <a:pt x="24365" y="393"/>
                  </a:cubicBezTo>
                  <a:cubicBezTo>
                    <a:pt x="24415" y="188"/>
                    <a:pt x="24256" y="0"/>
                    <a:pt x="24061"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9" name="Google Shape;1952;p39">
              <a:extLst>
                <a:ext uri="{FF2B5EF4-FFF2-40B4-BE49-F238E27FC236}">
                  <a16:creationId xmlns:a16="http://schemas.microsoft.com/office/drawing/2014/main" id="{B7A7442B-9FA5-C84F-54A9-31CC3D30EDAD}"/>
                </a:ext>
              </a:extLst>
            </p:cNvPr>
            <p:cNvSpPr/>
            <p:nvPr/>
          </p:nvSpPr>
          <p:spPr>
            <a:xfrm>
              <a:off x="7523052" y="1816634"/>
              <a:ext cx="583195" cy="308880"/>
            </a:xfrm>
            <a:custGeom>
              <a:avLst/>
              <a:gdLst/>
              <a:ahLst/>
              <a:cxnLst/>
              <a:rect l="l" t="t" r="r" b="b"/>
              <a:pathLst>
                <a:path w="22997" h="12180" extrusionOk="0">
                  <a:moveTo>
                    <a:pt x="21323" y="0"/>
                  </a:moveTo>
                  <a:cubicBezTo>
                    <a:pt x="21322" y="0"/>
                    <a:pt x="21320" y="0"/>
                    <a:pt x="21319" y="1"/>
                  </a:cubicBezTo>
                  <a:lnTo>
                    <a:pt x="734" y="6090"/>
                  </a:lnTo>
                  <a:cubicBezTo>
                    <a:pt x="697" y="6100"/>
                    <a:pt x="673" y="6120"/>
                    <a:pt x="670" y="6124"/>
                  </a:cubicBezTo>
                  <a:cubicBezTo>
                    <a:pt x="1" y="8650"/>
                    <a:pt x="1772" y="11185"/>
                    <a:pt x="2584" y="12176"/>
                  </a:cubicBezTo>
                  <a:cubicBezTo>
                    <a:pt x="2588" y="12180"/>
                    <a:pt x="2591" y="12180"/>
                    <a:pt x="2594" y="12180"/>
                  </a:cubicBezTo>
                  <a:lnTo>
                    <a:pt x="22986" y="7334"/>
                  </a:lnTo>
                  <a:cubicBezTo>
                    <a:pt x="22992" y="7331"/>
                    <a:pt x="22996" y="7321"/>
                    <a:pt x="22992" y="7314"/>
                  </a:cubicBezTo>
                  <a:cubicBezTo>
                    <a:pt x="21085" y="5187"/>
                    <a:pt x="21062" y="2097"/>
                    <a:pt x="21333" y="11"/>
                  </a:cubicBezTo>
                  <a:cubicBezTo>
                    <a:pt x="21335" y="5"/>
                    <a:pt x="21329" y="0"/>
                    <a:pt x="21323" y="0"/>
                  </a:cubicBez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0" name="Google Shape;1953;p39">
              <a:extLst>
                <a:ext uri="{FF2B5EF4-FFF2-40B4-BE49-F238E27FC236}">
                  <a16:creationId xmlns:a16="http://schemas.microsoft.com/office/drawing/2014/main" id="{9CC6D550-2072-8363-D24A-06CBBFD90165}"/>
                </a:ext>
              </a:extLst>
            </p:cNvPr>
            <p:cNvSpPr/>
            <p:nvPr/>
          </p:nvSpPr>
          <p:spPr>
            <a:xfrm>
              <a:off x="7642468" y="1965113"/>
              <a:ext cx="404384" cy="105876"/>
            </a:xfrm>
            <a:custGeom>
              <a:avLst/>
              <a:gdLst/>
              <a:ahLst/>
              <a:cxnLst/>
              <a:rect l="l" t="t" r="r" b="b"/>
              <a:pathLst>
                <a:path w="15946" h="4175" extrusionOk="0">
                  <a:moveTo>
                    <a:pt x="15728" y="0"/>
                  </a:moveTo>
                  <a:cubicBezTo>
                    <a:pt x="15714" y="0"/>
                    <a:pt x="15700" y="2"/>
                    <a:pt x="15684" y="6"/>
                  </a:cubicBezTo>
                  <a:cubicBezTo>
                    <a:pt x="13091" y="644"/>
                    <a:pt x="10511" y="1365"/>
                    <a:pt x="7922" y="2020"/>
                  </a:cubicBezTo>
                  <a:cubicBezTo>
                    <a:pt x="5335" y="2676"/>
                    <a:pt x="2708" y="3231"/>
                    <a:pt x="141" y="3971"/>
                  </a:cubicBezTo>
                  <a:cubicBezTo>
                    <a:pt x="1" y="4012"/>
                    <a:pt x="54" y="4174"/>
                    <a:pt x="178" y="4174"/>
                  </a:cubicBezTo>
                  <a:cubicBezTo>
                    <a:pt x="188" y="4174"/>
                    <a:pt x="198" y="4173"/>
                    <a:pt x="209" y="4171"/>
                  </a:cubicBezTo>
                  <a:cubicBezTo>
                    <a:pt x="5422" y="3187"/>
                    <a:pt x="10674" y="1743"/>
                    <a:pt x="15769" y="259"/>
                  </a:cubicBezTo>
                  <a:cubicBezTo>
                    <a:pt x="15946" y="209"/>
                    <a:pt x="15881" y="0"/>
                    <a:pt x="15728"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1" name="Google Shape;1954;p39">
              <a:extLst>
                <a:ext uri="{FF2B5EF4-FFF2-40B4-BE49-F238E27FC236}">
                  <a16:creationId xmlns:a16="http://schemas.microsoft.com/office/drawing/2014/main" id="{F2E4A552-F74F-FC2F-4F5B-6814E3E1091B}"/>
                </a:ext>
              </a:extLst>
            </p:cNvPr>
            <p:cNvSpPr/>
            <p:nvPr/>
          </p:nvSpPr>
          <p:spPr>
            <a:xfrm>
              <a:off x="7634632" y="1950100"/>
              <a:ext cx="306268" cy="80948"/>
            </a:xfrm>
            <a:custGeom>
              <a:avLst/>
              <a:gdLst/>
              <a:ahLst/>
              <a:cxnLst/>
              <a:rect l="l" t="t" r="r" b="b"/>
              <a:pathLst>
                <a:path w="12077" h="3192" extrusionOk="0">
                  <a:moveTo>
                    <a:pt x="11930" y="0"/>
                  </a:moveTo>
                  <a:cubicBezTo>
                    <a:pt x="11923" y="0"/>
                    <a:pt x="11916" y="1"/>
                    <a:pt x="11908" y="2"/>
                  </a:cubicBezTo>
                  <a:cubicBezTo>
                    <a:pt x="7955" y="756"/>
                    <a:pt x="4054" y="1963"/>
                    <a:pt x="159" y="2964"/>
                  </a:cubicBezTo>
                  <a:cubicBezTo>
                    <a:pt x="0" y="3004"/>
                    <a:pt x="58" y="3192"/>
                    <a:pt x="191" y="3192"/>
                  </a:cubicBezTo>
                  <a:cubicBezTo>
                    <a:pt x="203" y="3192"/>
                    <a:pt x="216" y="3190"/>
                    <a:pt x="229" y="3187"/>
                  </a:cubicBezTo>
                  <a:cubicBezTo>
                    <a:pt x="4128" y="2204"/>
                    <a:pt x="8135" y="1399"/>
                    <a:pt x="11963" y="168"/>
                  </a:cubicBezTo>
                  <a:cubicBezTo>
                    <a:pt x="12076" y="130"/>
                    <a:pt x="12033" y="0"/>
                    <a:pt x="1193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5" name="Google Shape;1955;p39">
              <a:extLst>
                <a:ext uri="{FF2B5EF4-FFF2-40B4-BE49-F238E27FC236}">
                  <a16:creationId xmlns:a16="http://schemas.microsoft.com/office/drawing/2014/main" id="{A8EEDE76-A69C-7835-75FE-F545091D23F6}"/>
                </a:ext>
              </a:extLst>
            </p:cNvPr>
            <p:cNvSpPr/>
            <p:nvPr/>
          </p:nvSpPr>
          <p:spPr>
            <a:xfrm>
              <a:off x="7464118" y="1640285"/>
              <a:ext cx="699443" cy="306927"/>
            </a:xfrm>
            <a:custGeom>
              <a:avLst/>
              <a:gdLst/>
              <a:ahLst/>
              <a:cxnLst/>
              <a:rect l="l" t="t" r="r" b="b"/>
              <a:pathLst>
                <a:path w="27581" h="12103" extrusionOk="0">
                  <a:moveTo>
                    <a:pt x="24528" y="0"/>
                  </a:moveTo>
                  <a:cubicBezTo>
                    <a:pt x="24432" y="0"/>
                    <a:pt x="24336" y="8"/>
                    <a:pt x="24240" y="23"/>
                  </a:cubicBezTo>
                  <a:lnTo>
                    <a:pt x="302" y="3793"/>
                  </a:lnTo>
                  <a:cubicBezTo>
                    <a:pt x="68" y="3827"/>
                    <a:pt x="1" y="4132"/>
                    <a:pt x="200" y="4260"/>
                  </a:cubicBezTo>
                  <a:lnTo>
                    <a:pt x="207" y="4266"/>
                  </a:lnTo>
                  <a:cubicBezTo>
                    <a:pt x="730" y="4614"/>
                    <a:pt x="1343" y="4796"/>
                    <a:pt x="1965" y="4796"/>
                  </a:cubicBezTo>
                  <a:cubicBezTo>
                    <a:pt x="2124" y="4796"/>
                    <a:pt x="2283" y="4785"/>
                    <a:pt x="2441" y="4761"/>
                  </a:cubicBezTo>
                  <a:lnTo>
                    <a:pt x="23489" y="1562"/>
                  </a:lnTo>
                  <a:cubicBezTo>
                    <a:pt x="23575" y="1549"/>
                    <a:pt x="23660" y="1543"/>
                    <a:pt x="23745" y="1543"/>
                  </a:cubicBezTo>
                  <a:cubicBezTo>
                    <a:pt x="24335" y="1543"/>
                    <a:pt x="24896" y="1846"/>
                    <a:pt x="25200" y="2367"/>
                  </a:cubicBezTo>
                  <a:cubicBezTo>
                    <a:pt x="25532" y="2928"/>
                    <a:pt x="25839" y="3716"/>
                    <a:pt x="25958" y="4777"/>
                  </a:cubicBezTo>
                  <a:cubicBezTo>
                    <a:pt x="26055" y="5653"/>
                    <a:pt x="25464" y="6461"/>
                    <a:pt x="24599" y="6634"/>
                  </a:cubicBezTo>
                  <a:cubicBezTo>
                    <a:pt x="20311" y="7482"/>
                    <a:pt x="7365" y="10048"/>
                    <a:pt x="3886" y="10738"/>
                  </a:cubicBezTo>
                  <a:cubicBezTo>
                    <a:pt x="3351" y="10843"/>
                    <a:pt x="2928" y="11245"/>
                    <a:pt x="2790" y="11769"/>
                  </a:cubicBezTo>
                  <a:lnTo>
                    <a:pt x="2790" y="11776"/>
                  </a:lnTo>
                  <a:cubicBezTo>
                    <a:pt x="2744" y="11945"/>
                    <a:pt x="2870" y="12102"/>
                    <a:pt x="3035" y="12102"/>
                  </a:cubicBezTo>
                  <a:cubicBezTo>
                    <a:pt x="3052" y="12102"/>
                    <a:pt x="3070" y="12101"/>
                    <a:pt x="3087" y="12097"/>
                  </a:cubicBezTo>
                  <a:lnTo>
                    <a:pt x="25775" y="7695"/>
                  </a:lnTo>
                  <a:cubicBezTo>
                    <a:pt x="26816" y="7495"/>
                    <a:pt x="27581" y="6582"/>
                    <a:pt x="27574" y="5524"/>
                  </a:cubicBezTo>
                  <a:cubicBezTo>
                    <a:pt x="27553" y="2857"/>
                    <a:pt x="26546" y="1315"/>
                    <a:pt x="25809" y="541"/>
                  </a:cubicBezTo>
                  <a:cubicBezTo>
                    <a:pt x="25473" y="189"/>
                    <a:pt x="25007" y="0"/>
                    <a:pt x="24528"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6" name="Google Shape;1956;p39">
              <a:extLst>
                <a:ext uri="{FF2B5EF4-FFF2-40B4-BE49-F238E27FC236}">
                  <a16:creationId xmlns:a16="http://schemas.microsoft.com/office/drawing/2014/main" id="{1D25BD3A-9D57-9F13-6359-5A9288BA18DE}"/>
                </a:ext>
              </a:extLst>
            </p:cNvPr>
            <p:cNvSpPr/>
            <p:nvPr/>
          </p:nvSpPr>
          <p:spPr>
            <a:xfrm>
              <a:off x="7527236" y="1678400"/>
              <a:ext cx="596965" cy="230620"/>
            </a:xfrm>
            <a:custGeom>
              <a:avLst/>
              <a:gdLst/>
              <a:ahLst/>
              <a:cxnLst/>
              <a:rect l="l" t="t" r="r" b="b"/>
              <a:pathLst>
                <a:path w="23540" h="9094" extrusionOk="0">
                  <a:moveTo>
                    <a:pt x="21503" y="0"/>
                  </a:moveTo>
                  <a:cubicBezTo>
                    <a:pt x="21439" y="0"/>
                    <a:pt x="21375" y="5"/>
                    <a:pt x="21311" y="15"/>
                  </a:cubicBezTo>
                  <a:lnTo>
                    <a:pt x="0" y="3369"/>
                  </a:lnTo>
                  <a:cubicBezTo>
                    <a:pt x="470" y="3951"/>
                    <a:pt x="910" y="4667"/>
                    <a:pt x="1210" y="5536"/>
                  </a:cubicBezTo>
                  <a:cubicBezTo>
                    <a:pt x="1664" y="6838"/>
                    <a:pt x="1725" y="8086"/>
                    <a:pt x="1640" y="9093"/>
                  </a:cubicBezTo>
                  <a:lnTo>
                    <a:pt x="22528" y="5043"/>
                  </a:lnTo>
                  <a:cubicBezTo>
                    <a:pt x="23124" y="4928"/>
                    <a:pt x="23540" y="4386"/>
                    <a:pt x="23510" y="3781"/>
                  </a:cubicBezTo>
                  <a:cubicBezTo>
                    <a:pt x="23428" y="2169"/>
                    <a:pt x="22924" y="1117"/>
                    <a:pt x="22461" y="478"/>
                  </a:cubicBezTo>
                  <a:cubicBezTo>
                    <a:pt x="22238" y="169"/>
                    <a:pt x="21878" y="0"/>
                    <a:pt x="21503" y="0"/>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7" name="Google Shape;1957;p39">
              <a:extLst>
                <a:ext uri="{FF2B5EF4-FFF2-40B4-BE49-F238E27FC236}">
                  <a16:creationId xmlns:a16="http://schemas.microsoft.com/office/drawing/2014/main" id="{90658DBF-BDC6-2417-788C-4652FBA8B218}"/>
                </a:ext>
              </a:extLst>
            </p:cNvPr>
            <p:cNvSpPr/>
            <p:nvPr/>
          </p:nvSpPr>
          <p:spPr>
            <a:xfrm>
              <a:off x="7628546" y="1779381"/>
              <a:ext cx="411257" cy="84422"/>
            </a:xfrm>
            <a:custGeom>
              <a:avLst/>
              <a:gdLst/>
              <a:ahLst/>
              <a:cxnLst/>
              <a:rect l="l" t="t" r="r" b="b"/>
              <a:pathLst>
                <a:path w="16217" h="3329" extrusionOk="0">
                  <a:moveTo>
                    <a:pt x="16058" y="1"/>
                  </a:moveTo>
                  <a:cubicBezTo>
                    <a:pt x="16050" y="1"/>
                    <a:pt x="16042" y="1"/>
                    <a:pt x="16033" y="3"/>
                  </a:cubicBezTo>
                  <a:cubicBezTo>
                    <a:pt x="10714" y="950"/>
                    <a:pt x="5447" y="2194"/>
                    <a:pt x="129" y="3155"/>
                  </a:cubicBezTo>
                  <a:cubicBezTo>
                    <a:pt x="1" y="3177"/>
                    <a:pt x="53" y="3328"/>
                    <a:pt x="165" y="3328"/>
                  </a:cubicBezTo>
                  <a:cubicBezTo>
                    <a:pt x="171" y="3328"/>
                    <a:pt x="178" y="3328"/>
                    <a:pt x="185" y="3327"/>
                  </a:cubicBezTo>
                  <a:cubicBezTo>
                    <a:pt x="5488" y="2471"/>
                    <a:pt x="10904" y="1602"/>
                    <a:pt x="16090" y="179"/>
                  </a:cubicBezTo>
                  <a:cubicBezTo>
                    <a:pt x="16217" y="144"/>
                    <a:pt x="16167" y="1"/>
                    <a:pt x="16058"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8" name="Google Shape;1958;p39">
              <a:extLst>
                <a:ext uri="{FF2B5EF4-FFF2-40B4-BE49-F238E27FC236}">
                  <a16:creationId xmlns:a16="http://schemas.microsoft.com/office/drawing/2014/main" id="{F6D65991-C6DC-EB1C-66D4-8730E307C5E6}"/>
                </a:ext>
              </a:extLst>
            </p:cNvPr>
            <p:cNvSpPr/>
            <p:nvPr/>
          </p:nvSpPr>
          <p:spPr>
            <a:xfrm>
              <a:off x="7617692" y="1714765"/>
              <a:ext cx="457639" cy="91092"/>
            </a:xfrm>
            <a:custGeom>
              <a:avLst/>
              <a:gdLst/>
              <a:ahLst/>
              <a:cxnLst/>
              <a:rect l="l" t="t" r="r" b="b"/>
              <a:pathLst>
                <a:path w="18046" h="3592" extrusionOk="0">
                  <a:moveTo>
                    <a:pt x="17859" y="1"/>
                  </a:moveTo>
                  <a:cubicBezTo>
                    <a:pt x="17852" y="1"/>
                    <a:pt x="17844" y="1"/>
                    <a:pt x="17837" y="2"/>
                  </a:cubicBezTo>
                  <a:cubicBezTo>
                    <a:pt x="11903" y="823"/>
                    <a:pt x="6010" y="2240"/>
                    <a:pt x="137" y="3400"/>
                  </a:cubicBezTo>
                  <a:cubicBezTo>
                    <a:pt x="1" y="3429"/>
                    <a:pt x="55" y="3592"/>
                    <a:pt x="174" y="3592"/>
                  </a:cubicBezTo>
                  <a:cubicBezTo>
                    <a:pt x="182" y="3592"/>
                    <a:pt x="190" y="3591"/>
                    <a:pt x="198" y="3590"/>
                  </a:cubicBezTo>
                  <a:cubicBezTo>
                    <a:pt x="6084" y="2494"/>
                    <a:pt x="12086" y="1632"/>
                    <a:pt x="17898" y="198"/>
                  </a:cubicBezTo>
                  <a:cubicBezTo>
                    <a:pt x="18045" y="163"/>
                    <a:pt x="17983" y="1"/>
                    <a:pt x="17859"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9" name="Google Shape;1959;p39">
              <a:extLst>
                <a:ext uri="{FF2B5EF4-FFF2-40B4-BE49-F238E27FC236}">
                  <a16:creationId xmlns:a16="http://schemas.microsoft.com/office/drawing/2014/main" id="{F00F51FE-CC05-708C-2ADE-97F7EEF09033}"/>
                </a:ext>
              </a:extLst>
            </p:cNvPr>
            <p:cNvSpPr/>
            <p:nvPr/>
          </p:nvSpPr>
          <p:spPr>
            <a:xfrm>
              <a:off x="7755620" y="3202090"/>
              <a:ext cx="785615" cy="487564"/>
            </a:xfrm>
            <a:custGeom>
              <a:avLst/>
              <a:gdLst/>
              <a:ahLst/>
              <a:cxnLst/>
              <a:rect l="l" t="t" r="r" b="b"/>
              <a:pathLst>
                <a:path w="30979" h="19226" extrusionOk="0">
                  <a:moveTo>
                    <a:pt x="3210" y="1"/>
                  </a:moveTo>
                  <a:cubicBezTo>
                    <a:pt x="3055" y="1"/>
                    <a:pt x="2918" y="124"/>
                    <a:pt x="2915" y="288"/>
                  </a:cubicBezTo>
                  <a:cubicBezTo>
                    <a:pt x="2912" y="514"/>
                    <a:pt x="2905" y="853"/>
                    <a:pt x="2892" y="1258"/>
                  </a:cubicBezTo>
                  <a:lnTo>
                    <a:pt x="29037" y="9028"/>
                  </a:lnTo>
                  <a:cubicBezTo>
                    <a:pt x="29373" y="9126"/>
                    <a:pt x="29596" y="9451"/>
                    <a:pt x="29569" y="9799"/>
                  </a:cubicBezTo>
                  <a:cubicBezTo>
                    <a:pt x="29468" y="11101"/>
                    <a:pt x="29132" y="12578"/>
                    <a:pt x="28575" y="14188"/>
                  </a:cubicBezTo>
                  <a:cubicBezTo>
                    <a:pt x="27645" y="16865"/>
                    <a:pt x="26732" y="17630"/>
                    <a:pt x="26387" y="17833"/>
                  </a:cubicBezTo>
                  <a:lnTo>
                    <a:pt x="440" y="10834"/>
                  </a:lnTo>
                  <a:cubicBezTo>
                    <a:pt x="311" y="11057"/>
                    <a:pt x="194" y="11249"/>
                    <a:pt x="105" y="11395"/>
                  </a:cubicBezTo>
                  <a:cubicBezTo>
                    <a:pt x="1" y="11561"/>
                    <a:pt x="88" y="11780"/>
                    <a:pt x="278" y="11831"/>
                  </a:cubicBezTo>
                  <a:lnTo>
                    <a:pt x="26397" y="19225"/>
                  </a:lnTo>
                  <a:cubicBezTo>
                    <a:pt x="26397" y="19225"/>
                    <a:pt x="26397" y="19225"/>
                    <a:pt x="26397" y="19225"/>
                  </a:cubicBezTo>
                  <a:cubicBezTo>
                    <a:pt x="26424" y="19225"/>
                    <a:pt x="28248" y="19208"/>
                    <a:pt x="29836" y="14627"/>
                  </a:cubicBezTo>
                  <a:cubicBezTo>
                    <a:pt x="30424" y="12933"/>
                    <a:pt x="30789" y="11344"/>
                    <a:pt x="30904" y="9904"/>
                  </a:cubicBezTo>
                  <a:cubicBezTo>
                    <a:pt x="30979" y="8924"/>
                    <a:pt x="30360" y="8024"/>
                    <a:pt x="29416" y="7747"/>
                  </a:cubicBezTo>
                  <a:lnTo>
                    <a:pt x="3284" y="10"/>
                  </a:lnTo>
                  <a:cubicBezTo>
                    <a:pt x="3259" y="4"/>
                    <a:pt x="3234" y="1"/>
                    <a:pt x="3210"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0" name="Google Shape;1960;p39">
              <a:extLst>
                <a:ext uri="{FF2B5EF4-FFF2-40B4-BE49-F238E27FC236}">
                  <a16:creationId xmlns:a16="http://schemas.microsoft.com/office/drawing/2014/main" id="{22A6E1C9-9D43-7F39-B899-1B28936608A4}"/>
                </a:ext>
              </a:extLst>
            </p:cNvPr>
            <p:cNvSpPr/>
            <p:nvPr/>
          </p:nvSpPr>
          <p:spPr>
            <a:xfrm>
              <a:off x="7804589" y="3244618"/>
              <a:ext cx="701573" cy="409710"/>
            </a:xfrm>
            <a:custGeom>
              <a:avLst/>
              <a:gdLst/>
              <a:ahLst/>
              <a:cxnLst/>
              <a:rect l="l" t="t" r="r" b="b"/>
              <a:pathLst>
                <a:path w="27665" h="16156" extrusionOk="0">
                  <a:moveTo>
                    <a:pt x="2279" y="0"/>
                  </a:moveTo>
                  <a:cubicBezTo>
                    <a:pt x="2239" y="941"/>
                    <a:pt x="2161" y="2205"/>
                    <a:pt x="2005" y="3622"/>
                  </a:cubicBezTo>
                  <a:cubicBezTo>
                    <a:pt x="1788" y="5624"/>
                    <a:pt x="791" y="7787"/>
                    <a:pt x="0" y="9235"/>
                  </a:cubicBezTo>
                  <a:lnTo>
                    <a:pt x="24456" y="16156"/>
                  </a:lnTo>
                  <a:cubicBezTo>
                    <a:pt x="24801" y="15953"/>
                    <a:pt x="25714" y="15188"/>
                    <a:pt x="26644" y="12511"/>
                  </a:cubicBezTo>
                  <a:cubicBezTo>
                    <a:pt x="27201" y="10901"/>
                    <a:pt x="27537" y="9424"/>
                    <a:pt x="27638" y="8122"/>
                  </a:cubicBezTo>
                  <a:cubicBezTo>
                    <a:pt x="27665" y="7774"/>
                    <a:pt x="27442" y="7449"/>
                    <a:pt x="27106" y="7351"/>
                  </a:cubicBezTo>
                  <a:lnTo>
                    <a:pt x="2279" y="0"/>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1" name="Google Shape;1961;p39">
              <a:extLst>
                <a:ext uri="{FF2B5EF4-FFF2-40B4-BE49-F238E27FC236}">
                  <a16:creationId xmlns:a16="http://schemas.microsoft.com/office/drawing/2014/main" id="{89EF7D43-5C9F-9B02-88DB-D82E180BEFFB}"/>
                </a:ext>
              </a:extLst>
            </p:cNvPr>
            <p:cNvSpPr/>
            <p:nvPr/>
          </p:nvSpPr>
          <p:spPr>
            <a:xfrm>
              <a:off x="7838088" y="3425836"/>
              <a:ext cx="407301" cy="109477"/>
            </a:xfrm>
            <a:custGeom>
              <a:avLst/>
              <a:gdLst/>
              <a:ahLst/>
              <a:cxnLst/>
              <a:rect l="l" t="t" r="r" b="b"/>
              <a:pathLst>
                <a:path w="16061" h="4317" extrusionOk="0">
                  <a:moveTo>
                    <a:pt x="190" y="0"/>
                  </a:moveTo>
                  <a:cubicBezTo>
                    <a:pt x="61" y="0"/>
                    <a:pt x="0" y="173"/>
                    <a:pt x="147" y="202"/>
                  </a:cubicBezTo>
                  <a:cubicBezTo>
                    <a:pt x="5516" y="1233"/>
                    <a:pt x="10672" y="2829"/>
                    <a:pt x="15920" y="4313"/>
                  </a:cubicBezTo>
                  <a:cubicBezTo>
                    <a:pt x="15927" y="4315"/>
                    <a:pt x="15934" y="4316"/>
                    <a:pt x="15941" y="4316"/>
                  </a:cubicBezTo>
                  <a:cubicBezTo>
                    <a:pt x="16009" y="4316"/>
                    <a:pt x="16060" y="4222"/>
                    <a:pt x="15984" y="4191"/>
                  </a:cubicBezTo>
                  <a:cubicBezTo>
                    <a:pt x="10973" y="2150"/>
                    <a:pt x="5519" y="949"/>
                    <a:pt x="214" y="2"/>
                  </a:cubicBezTo>
                  <a:cubicBezTo>
                    <a:pt x="206" y="1"/>
                    <a:pt x="198" y="0"/>
                    <a:pt x="190"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2" name="Google Shape;1962;p39">
              <a:extLst>
                <a:ext uri="{FF2B5EF4-FFF2-40B4-BE49-F238E27FC236}">
                  <a16:creationId xmlns:a16="http://schemas.microsoft.com/office/drawing/2014/main" id="{22A25EE1-52BD-DAB6-B160-B7667C22E383}"/>
                </a:ext>
              </a:extLst>
            </p:cNvPr>
            <p:cNvSpPr/>
            <p:nvPr/>
          </p:nvSpPr>
          <p:spPr>
            <a:xfrm>
              <a:off x="7855079" y="3338042"/>
              <a:ext cx="492407" cy="150332"/>
            </a:xfrm>
            <a:custGeom>
              <a:avLst/>
              <a:gdLst/>
              <a:ahLst/>
              <a:cxnLst/>
              <a:rect l="l" t="t" r="r" b="b"/>
              <a:pathLst>
                <a:path w="19417" h="5928" extrusionOk="0">
                  <a:moveTo>
                    <a:pt x="195" y="0"/>
                  </a:moveTo>
                  <a:cubicBezTo>
                    <a:pt x="87" y="0"/>
                    <a:pt x="0" y="159"/>
                    <a:pt x="129" y="208"/>
                  </a:cubicBezTo>
                  <a:cubicBezTo>
                    <a:pt x="3162" y="1378"/>
                    <a:pt x="6263" y="2375"/>
                    <a:pt x="9377" y="3315"/>
                  </a:cubicBezTo>
                  <a:cubicBezTo>
                    <a:pt x="12598" y="4293"/>
                    <a:pt x="15899" y="5331"/>
                    <a:pt x="19219" y="5926"/>
                  </a:cubicBezTo>
                  <a:cubicBezTo>
                    <a:pt x="19228" y="5927"/>
                    <a:pt x="19236" y="5928"/>
                    <a:pt x="19245" y="5928"/>
                  </a:cubicBezTo>
                  <a:cubicBezTo>
                    <a:pt x="19362" y="5928"/>
                    <a:pt x="19416" y="5777"/>
                    <a:pt x="19280" y="5733"/>
                  </a:cubicBezTo>
                  <a:cubicBezTo>
                    <a:pt x="16128" y="4719"/>
                    <a:pt x="12883" y="3968"/>
                    <a:pt x="9711" y="3018"/>
                  </a:cubicBezTo>
                  <a:cubicBezTo>
                    <a:pt x="6533" y="2068"/>
                    <a:pt x="3388" y="1013"/>
                    <a:pt x="228" y="5"/>
                  </a:cubicBezTo>
                  <a:cubicBezTo>
                    <a:pt x="217" y="2"/>
                    <a:pt x="206" y="0"/>
                    <a:pt x="195"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3" name="Google Shape;1963;p39">
              <a:extLst>
                <a:ext uri="{FF2B5EF4-FFF2-40B4-BE49-F238E27FC236}">
                  <a16:creationId xmlns:a16="http://schemas.microsoft.com/office/drawing/2014/main" id="{62CB59F8-E4CC-5220-FF3E-07438F14EE9F}"/>
                </a:ext>
              </a:extLst>
            </p:cNvPr>
            <p:cNvSpPr/>
            <p:nvPr/>
          </p:nvSpPr>
          <p:spPr>
            <a:xfrm>
              <a:off x="7973049" y="3332767"/>
              <a:ext cx="325643" cy="76180"/>
            </a:xfrm>
            <a:custGeom>
              <a:avLst/>
              <a:gdLst/>
              <a:ahLst/>
              <a:cxnLst/>
              <a:rect l="l" t="t" r="r" b="b"/>
              <a:pathLst>
                <a:path w="12841" h="3004" extrusionOk="0">
                  <a:moveTo>
                    <a:pt x="255" y="1"/>
                  </a:moveTo>
                  <a:cubicBezTo>
                    <a:pt x="84" y="1"/>
                    <a:pt x="0" y="239"/>
                    <a:pt x="201" y="277"/>
                  </a:cubicBezTo>
                  <a:cubicBezTo>
                    <a:pt x="4383" y="1035"/>
                    <a:pt x="8474" y="2123"/>
                    <a:pt x="12626" y="3000"/>
                  </a:cubicBezTo>
                  <a:cubicBezTo>
                    <a:pt x="12638" y="3002"/>
                    <a:pt x="12650" y="3004"/>
                    <a:pt x="12661" y="3004"/>
                  </a:cubicBezTo>
                  <a:cubicBezTo>
                    <a:pt x="12789" y="3004"/>
                    <a:pt x="12840" y="2837"/>
                    <a:pt x="12694" y="2789"/>
                  </a:cubicBezTo>
                  <a:cubicBezTo>
                    <a:pt x="8681" y="1505"/>
                    <a:pt x="4434" y="744"/>
                    <a:pt x="289" y="4"/>
                  </a:cubicBezTo>
                  <a:cubicBezTo>
                    <a:pt x="277" y="2"/>
                    <a:pt x="266" y="1"/>
                    <a:pt x="255"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4" name="Google Shape;1964;p39">
              <a:extLst>
                <a:ext uri="{FF2B5EF4-FFF2-40B4-BE49-F238E27FC236}">
                  <a16:creationId xmlns:a16="http://schemas.microsoft.com/office/drawing/2014/main" id="{2985F01B-881C-C37D-CAD4-911ED38AEB4B}"/>
                </a:ext>
              </a:extLst>
            </p:cNvPr>
            <p:cNvSpPr/>
            <p:nvPr/>
          </p:nvSpPr>
          <p:spPr>
            <a:xfrm>
              <a:off x="7102776" y="4171248"/>
              <a:ext cx="669519" cy="588672"/>
            </a:xfrm>
            <a:custGeom>
              <a:avLst/>
              <a:gdLst/>
              <a:ahLst/>
              <a:cxnLst/>
              <a:rect l="l" t="t" r="r" b="b"/>
              <a:pathLst>
                <a:path w="26401" h="23213" extrusionOk="0">
                  <a:moveTo>
                    <a:pt x="8014" y="1"/>
                  </a:moveTo>
                  <a:cubicBezTo>
                    <a:pt x="8014" y="1"/>
                    <a:pt x="169" y="15212"/>
                    <a:pt x="0" y="23212"/>
                  </a:cubicBezTo>
                  <a:lnTo>
                    <a:pt x="26400" y="23212"/>
                  </a:lnTo>
                  <a:lnTo>
                    <a:pt x="23235" y="670"/>
                  </a:lnTo>
                  <a:lnTo>
                    <a:pt x="8014" y="1"/>
                  </a:ln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5" name="Google Shape;1965;p39">
              <a:extLst>
                <a:ext uri="{FF2B5EF4-FFF2-40B4-BE49-F238E27FC236}">
                  <a16:creationId xmlns:a16="http://schemas.microsoft.com/office/drawing/2014/main" id="{CA13D351-CEB9-1220-7B9C-D736F2041D92}"/>
                </a:ext>
              </a:extLst>
            </p:cNvPr>
            <p:cNvSpPr/>
            <p:nvPr/>
          </p:nvSpPr>
          <p:spPr>
            <a:xfrm>
              <a:off x="6958990" y="3496791"/>
              <a:ext cx="1271581" cy="707812"/>
            </a:xfrm>
            <a:custGeom>
              <a:avLst/>
              <a:gdLst/>
              <a:ahLst/>
              <a:cxnLst/>
              <a:rect l="l" t="t" r="r" b="b"/>
              <a:pathLst>
                <a:path w="50142" h="27911" extrusionOk="0">
                  <a:moveTo>
                    <a:pt x="21495" y="0"/>
                  </a:moveTo>
                  <a:cubicBezTo>
                    <a:pt x="10909" y="0"/>
                    <a:pt x="8380" y="2606"/>
                    <a:pt x="6614" y="6624"/>
                  </a:cubicBezTo>
                  <a:cubicBezTo>
                    <a:pt x="4545" y="11331"/>
                    <a:pt x="1" y="21082"/>
                    <a:pt x="11331" y="25558"/>
                  </a:cubicBezTo>
                  <a:cubicBezTo>
                    <a:pt x="15706" y="27289"/>
                    <a:pt x="19642" y="27911"/>
                    <a:pt x="23040" y="27911"/>
                  </a:cubicBezTo>
                  <a:cubicBezTo>
                    <a:pt x="31723" y="27911"/>
                    <a:pt x="36889" y="23848"/>
                    <a:pt x="36889" y="23848"/>
                  </a:cubicBezTo>
                  <a:cubicBezTo>
                    <a:pt x="36889" y="23848"/>
                    <a:pt x="38740" y="24734"/>
                    <a:pt x="41044" y="24734"/>
                  </a:cubicBezTo>
                  <a:cubicBezTo>
                    <a:pt x="42998" y="24734"/>
                    <a:pt x="45279" y="24096"/>
                    <a:pt x="47032" y="21738"/>
                  </a:cubicBezTo>
                  <a:cubicBezTo>
                    <a:pt x="50141" y="17558"/>
                    <a:pt x="47229" y="14120"/>
                    <a:pt x="43659" y="14120"/>
                  </a:cubicBezTo>
                  <a:cubicBezTo>
                    <a:pt x="42842" y="14120"/>
                    <a:pt x="41991" y="14300"/>
                    <a:pt x="41169" y="14692"/>
                  </a:cubicBezTo>
                  <a:cubicBezTo>
                    <a:pt x="41169" y="14692"/>
                    <a:pt x="42552" y="1187"/>
                    <a:pt x="27137" y="200"/>
                  </a:cubicBezTo>
                  <a:cubicBezTo>
                    <a:pt x="25037" y="65"/>
                    <a:pt x="23165" y="0"/>
                    <a:pt x="21495" y="0"/>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6" name="Google Shape;1966;p39">
              <a:extLst>
                <a:ext uri="{FF2B5EF4-FFF2-40B4-BE49-F238E27FC236}">
                  <a16:creationId xmlns:a16="http://schemas.microsoft.com/office/drawing/2014/main" id="{B81BBF33-0746-E9AD-32AE-9D089E7CCE17}"/>
                </a:ext>
              </a:extLst>
            </p:cNvPr>
            <p:cNvSpPr/>
            <p:nvPr/>
          </p:nvSpPr>
          <p:spPr>
            <a:xfrm>
              <a:off x="6967789" y="3013848"/>
              <a:ext cx="1205190" cy="936555"/>
            </a:xfrm>
            <a:custGeom>
              <a:avLst/>
              <a:gdLst/>
              <a:ahLst/>
              <a:cxnLst/>
              <a:rect l="l" t="t" r="r" b="b"/>
              <a:pathLst>
                <a:path w="47524" h="36931" extrusionOk="0">
                  <a:moveTo>
                    <a:pt x="18610" y="0"/>
                  </a:moveTo>
                  <a:cubicBezTo>
                    <a:pt x="17705" y="0"/>
                    <a:pt x="16687" y="120"/>
                    <a:pt x="15542" y="391"/>
                  </a:cubicBezTo>
                  <a:cubicBezTo>
                    <a:pt x="6044" y="2633"/>
                    <a:pt x="7833" y="10206"/>
                    <a:pt x="8170" y="11372"/>
                  </a:cubicBezTo>
                  <a:cubicBezTo>
                    <a:pt x="8083" y="11489"/>
                    <a:pt x="7841" y="11527"/>
                    <a:pt x="7496" y="11527"/>
                  </a:cubicBezTo>
                  <a:cubicBezTo>
                    <a:pt x="7170" y="11527"/>
                    <a:pt x="6751" y="11493"/>
                    <a:pt x="6283" y="11461"/>
                  </a:cubicBezTo>
                  <a:cubicBezTo>
                    <a:pt x="5814" y="11427"/>
                    <a:pt x="5295" y="11393"/>
                    <a:pt x="4770" y="11393"/>
                  </a:cubicBezTo>
                  <a:cubicBezTo>
                    <a:pt x="2451" y="11393"/>
                    <a:pt x="0" y="12050"/>
                    <a:pt x="1114" y="16261"/>
                  </a:cubicBezTo>
                  <a:cubicBezTo>
                    <a:pt x="2267" y="20628"/>
                    <a:pt x="6366" y="21802"/>
                    <a:pt x="10439" y="21802"/>
                  </a:cubicBezTo>
                  <a:cubicBezTo>
                    <a:pt x="15171" y="21802"/>
                    <a:pt x="19869" y="20217"/>
                    <a:pt x="19869" y="20217"/>
                  </a:cubicBezTo>
                  <a:lnTo>
                    <a:pt x="19869" y="20217"/>
                  </a:lnTo>
                  <a:cubicBezTo>
                    <a:pt x="19869" y="20217"/>
                    <a:pt x="19061" y="21205"/>
                    <a:pt x="21394" y="23934"/>
                  </a:cubicBezTo>
                  <a:cubicBezTo>
                    <a:pt x="23123" y="25956"/>
                    <a:pt x="25021" y="26550"/>
                    <a:pt x="26851" y="26550"/>
                  </a:cubicBezTo>
                  <a:cubicBezTo>
                    <a:pt x="28152" y="26550"/>
                    <a:pt x="29417" y="26249"/>
                    <a:pt x="30564" y="25949"/>
                  </a:cubicBezTo>
                  <a:cubicBezTo>
                    <a:pt x="31709" y="25650"/>
                    <a:pt x="32736" y="25351"/>
                    <a:pt x="33559" y="25351"/>
                  </a:cubicBezTo>
                  <a:cubicBezTo>
                    <a:pt x="34030" y="25351"/>
                    <a:pt x="34435" y="25450"/>
                    <a:pt x="34756" y="25702"/>
                  </a:cubicBezTo>
                  <a:cubicBezTo>
                    <a:pt x="36988" y="27453"/>
                    <a:pt x="38053" y="36930"/>
                    <a:pt x="38053" y="36930"/>
                  </a:cubicBezTo>
                  <a:lnTo>
                    <a:pt x="40822" y="33736"/>
                  </a:lnTo>
                  <a:cubicBezTo>
                    <a:pt x="47523" y="26824"/>
                    <a:pt x="41813" y="22050"/>
                    <a:pt x="41813" y="22050"/>
                  </a:cubicBezTo>
                  <a:cubicBezTo>
                    <a:pt x="41813" y="22050"/>
                    <a:pt x="46296" y="17397"/>
                    <a:pt x="39544" y="9905"/>
                  </a:cubicBezTo>
                  <a:cubicBezTo>
                    <a:pt x="36737" y="6792"/>
                    <a:pt x="33901" y="5882"/>
                    <a:pt x="31545" y="5882"/>
                  </a:cubicBezTo>
                  <a:cubicBezTo>
                    <a:pt x="29142" y="5882"/>
                    <a:pt x="27238" y="6828"/>
                    <a:pt x="26375" y="7349"/>
                  </a:cubicBezTo>
                  <a:cubicBezTo>
                    <a:pt x="26316" y="7384"/>
                    <a:pt x="26252" y="7401"/>
                    <a:pt x="26190" y="7401"/>
                  </a:cubicBezTo>
                  <a:cubicBezTo>
                    <a:pt x="26014" y="7401"/>
                    <a:pt x="25850" y="7270"/>
                    <a:pt x="25830" y="7075"/>
                  </a:cubicBezTo>
                  <a:cubicBezTo>
                    <a:pt x="25651" y="5266"/>
                    <a:pt x="24607" y="0"/>
                    <a:pt x="1861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7" name="Google Shape;1967;p39">
              <a:extLst>
                <a:ext uri="{FF2B5EF4-FFF2-40B4-BE49-F238E27FC236}">
                  <a16:creationId xmlns:a16="http://schemas.microsoft.com/office/drawing/2014/main" id="{F8DC764D-4253-ABEC-018E-0F6703B5B61B}"/>
                </a:ext>
              </a:extLst>
            </p:cNvPr>
            <p:cNvSpPr/>
            <p:nvPr/>
          </p:nvSpPr>
          <p:spPr>
            <a:xfrm>
              <a:off x="7056546" y="3851340"/>
              <a:ext cx="705453" cy="353209"/>
            </a:xfrm>
            <a:custGeom>
              <a:avLst/>
              <a:gdLst/>
              <a:ahLst/>
              <a:cxnLst/>
              <a:rect l="l" t="t" r="r" b="b"/>
              <a:pathLst>
                <a:path w="27818" h="13928" extrusionOk="0">
                  <a:moveTo>
                    <a:pt x="1574" y="1"/>
                  </a:moveTo>
                  <a:cubicBezTo>
                    <a:pt x="494" y="1"/>
                    <a:pt x="165" y="1488"/>
                    <a:pt x="110" y="1775"/>
                  </a:cubicBezTo>
                  <a:cubicBezTo>
                    <a:pt x="1" y="5502"/>
                    <a:pt x="1597" y="9251"/>
                    <a:pt x="7484" y="11577"/>
                  </a:cubicBezTo>
                  <a:cubicBezTo>
                    <a:pt x="11801" y="13285"/>
                    <a:pt x="15686" y="13910"/>
                    <a:pt x="19054" y="13927"/>
                  </a:cubicBezTo>
                  <a:cubicBezTo>
                    <a:pt x="25221" y="12203"/>
                    <a:pt x="27817" y="9785"/>
                    <a:pt x="27750" y="6705"/>
                  </a:cubicBezTo>
                  <a:cubicBezTo>
                    <a:pt x="27684" y="3752"/>
                    <a:pt x="26362" y="3157"/>
                    <a:pt x="21834" y="3157"/>
                  </a:cubicBezTo>
                  <a:cubicBezTo>
                    <a:pt x="20401" y="3157"/>
                    <a:pt x="18646" y="3216"/>
                    <a:pt x="16508" y="3280"/>
                  </a:cubicBezTo>
                  <a:cubicBezTo>
                    <a:pt x="16020" y="3294"/>
                    <a:pt x="15549" y="3301"/>
                    <a:pt x="15094" y="3301"/>
                  </a:cubicBezTo>
                  <a:cubicBezTo>
                    <a:pt x="7259" y="3301"/>
                    <a:pt x="4217" y="1245"/>
                    <a:pt x="2412" y="251"/>
                  </a:cubicBezTo>
                  <a:cubicBezTo>
                    <a:pt x="2092" y="74"/>
                    <a:pt x="1815" y="1"/>
                    <a:pt x="1574" y="1"/>
                  </a:cubicBezTo>
                  <a:close/>
                </a:path>
              </a:pathLst>
            </a:custGeom>
            <a:solidFill>
              <a:srgbClr val="493A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8" name="Google Shape;1968;p39">
              <a:extLst>
                <a:ext uri="{FF2B5EF4-FFF2-40B4-BE49-F238E27FC236}">
                  <a16:creationId xmlns:a16="http://schemas.microsoft.com/office/drawing/2014/main" id="{DB5D7AEA-D034-1B4A-B864-69B9CB774125}"/>
                </a:ext>
              </a:extLst>
            </p:cNvPr>
            <p:cNvSpPr/>
            <p:nvPr/>
          </p:nvSpPr>
          <p:spPr>
            <a:xfrm>
              <a:off x="7165692" y="3888466"/>
              <a:ext cx="195649" cy="97254"/>
            </a:xfrm>
            <a:custGeom>
              <a:avLst/>
              <a:gdLst/>
              <a:ahLst/>
              <a:cxnLst/>
              <a:rect l="l" t="t" r="r" b="b"/>
              <a:pathLst>
                <a:path w="7715" h="3835" extrusionOk="0">
                  <a:moveTo>
                    <a:pt x="417" y="1"/>
                  </a:moveTo>
                  <a:cubicBezTo>
                    <a:pt x="177" y="839"/>
                    <a:pt x="1" y="1904"/>
                    <a:pt x="343" y="2327"/>
                  </a:cubicBezTo>
                  <a:cubicBezTo>
                    <a:pt x="623" y="2672"/>
                    <a:pt x="968" y="2783"/>
                    <a:pt x="1290" y="2783"/>
                  </a:cubicBezTo>
                  <a:cubicBezTo>
                    <a:pt x="1861" y="2783"/>
                    <a:pt x="2368" y="2442"/>
                    <a:pt x="2368" y="2441"/>
                  </a:cubicBezTo>
                  <a:lnTo>
                    <a:pt x="2368" y="2441"/>
                  </a:lnTo>
                  <a:cubicBezTo>
                    <a:pt x="2368" y="2442"/>
                    <a:pt x="2151" y="3212"/>
                    <a:pt x="3555" y="3710"/>
                  </a:cubicBezTo>
                  <a:cubicBezTo>
                    <a:pt x="3808" y="3797"/>
                    <a:pt x="4042" y="3835"/>
                    <a:pt x="4255" y="3835"/>
                  </a:cubicBezTo>
                  <a:cubicBezTo>
                    <a:pt x="5205" y="3835"/>
                    <a:pt x="5706" y="3084"/>
                    <a:pt x="5706" y="3084"/>
                  </a:cubicBezTo>
                  <a:cubicBezTo>
                    <a:pt x="5706" y="3084"/>
                    <a:pt x="5773" y="3246"/>
                    <a:pt x="5921" y="3476"/>
                  </a:cubicBezTo>
                  <a:cubicBezTo>
                    <a:pt x="6672" y="2979"/>
                    <a:pt x="7257" y="2374"/>
                    <a:pt x="7714" y="1718"/>
                  </a:cubicBezTo>
                  <a:cubicBezTo>
                    <a:pt x="7301" y="1688"/>
                    <a:pt x="6906" y="1647"/>
                    <a:pt x="6527" y="1603"/>
                  </a:cubicBezTo>
                  <a:lnTo>
                    <a:pt x="6524" y="1603"/>
                  </a:lnTo>
                  <a:cubicBezTo>
                    <a:pt x="6520" y="1600"/>
                    <a:pt x="6513" y="1600"/>
                    <a:pt x="6507" y="1600"/>
                  </a:cubicBezTo>
                  <a:cubicBezTo>
                    <a:pt x="6503" y="1600"/>
                    <a:pt x="6497" y="1600"/>
                    <a:pt x="6490" y="1597"/>
                  </a:cubicBezTo>
                  <a:lnTo>
                    <a:pt x="6469" y="1597"/>
                  </a:lnTo>
                  <a:cubicBezTo>
                    <a:pt x="6466" y="1597"/>
                    <a:pt x="6463" y="1593"/>
                    <a:pt x="6456" y="1593"/>
                  </a:cubicBezTo>
                  <a:lnTo>
                    <a:pt x="6442" y="1593"/>
                  </a:lnTo>
                  <a:cubicBezTo>
                    <a:pt x="6439" y="1593"/>
                    <a:pt x="6439" y="1593"/>
                    <a:pt x="6436" y="1589"/>
                  </a:cubicBezTo>
                  <a:lnTo>
                    <a:pt x="6408" y="1589"/>
                  </a:lnTo>
                  <a:cubicBezTo>
                    <a:pt x="6399" y="1586"/>
                    <a:pt x="6388" y="1586"/>
                    <a:pt x="6378" y="1583"/>
                  </a:cubicBezTo>
                  <a:lnTo>
                    <a:pt x="6375" y="1583"/>
                  </a:lnTo>
                  <a:cubicBezTo>
                    <a:pt x="6365" y="1583"/>
                    <a:pt x="6355" y="1580"/>
                    <a:pt x="6341" y="1580"/>
                  </a:cubicBezTo>
                  <a:cubicBezTo>
                    <a:pt x="3646" y="1241"/>
                    <a:pt x="1783" y="616"/>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9" name="Google Shape;1969;p39">
              <a:extLst>
                <a:ext uri="{FF2B5EF4-FFF2-40B4-BE49-F238E27FC236}">
                  <a16:creationId xmlns:a16="http://schemas.microsoft.com/office/drawing/2014/main" id="{1BBFD362-142A-0FC6-DC7E-94EC8EE1F389}"/>
                </a:ext>
              </a:extLst>
            </p:cNvPr>
            <p:cNvSpPr/>
            <p:nvPr/>
          </p:nvSpPr>
          <p:spPr>
            <a:xfrm>
              <a:off x="7165692" y="3888466"/>
              <a:ext cx="515206" cy="126595"/>
            </a:xfrm>
            <a:custGeom>
              <a:avLst/>
              <a:gdLst/>
              <a:ahLst/>
              <a:cxnLst/>
              <a:rect l="l" t="t" r="r" b="b"/>
              <a:pathLst>
                <a:path w="20316" h="4992" extrusionOk="0">
                  <a:moveTo>
                    <a:pt x="417" y="1"/>
                  </a:moveTo>
                  <a:cubicBezTo>
                    <a:pt x="177" y="839"/>
                    <a:pt x="1" y="1904"/>
                    <a:pt x="343" y="2327"/>
                  </a:cubicBezTo>
                  <a:cubicBezTo>
                    <a:pt x="623" y="2674"/>
                    <a:pt x="966" y="2784"/>
                    <a:pt x="1289" y="2784"/>
                  </a:cubicBezTo>
                  <a:cubicBezTo>
                    <a:pt x="1859" y="2784"/>
                    <a:pt x="2368" y="2442"/>
                    <a:pt x="2368" y="2441"/>
                  </a:cubicBezTo>
                  <a:lnTo>
                    <a:pt x="2368" y="2441"/>
                  </a:lnTo>
                  <a:cubicBezTo>
                    <a:pt x="2368" y="2442"/>
                    <a:pt x="2151" y="3212"/>
                    <a:pt x="3555" y="3710"/>
                  </a:cubicBezTo>
                  <a:cubicBezTo>
                    <a:pt x="3809" y="3799"/>
                    <a:pt x="4042" y="3835"/>
                    <a:pt x="4252" y="3835"/>
                  </a:cubicBezTo>
                  <a:cubicBezTo>
                    <a:pt x="5206" y="3835"/>
                    <a:pt x="5706" y="3084"/>
                    <a:pt x="5706" y="3084"/>
                  </a:cubicBezTo>
                  <a:cubicBezTo>
                    <a:pt x="5706" y="3084"/>
                    <a:pt x="6314" y="4528"/>
                    <a:pt x="7738" y="4835"/>
                  </a:cubicBezTo>
                  <a:cubicBezTo>
                    <a:pt x="7840" y="4857"/>
                    <a:pt x="7944" y="4867"/>
                    <a:pt x="8047" y="4867"/>
                  </a:cubicBezTo>
                  <a:cubicBezTo>
                    <a:pt x="8793" y="4867"/>
                    <a:pt x="9531" y="4339"/>
                    <a:pt x="9982" y="3852"/>
                  </a:cubicBezTo>
                  <a:cubicBezTo>
                    <a:pt x="9982" y="3852"/>
                    <a:pt x="10140" y="4991"/>
                    <a:pt x="12156" y="4991"/>
                  </a:cubicBezTo>
                  <a:cubicBezTo>
                    <a:pt x="12162" y="4991"/>
                    <a:pt x="12167" y="4991"/>
                    <a:pt x="12173" y="4991"/>
                  </a:cubicBezTo>
                  <a:cubicBezTo>
                    <a:pt x="14290" y="4988"/>
                    <a:pt x="14209" y="3923"/>
                    <a:pt x="14209" y="3922"/>
                  </a:cubicBezTo>
                  <a:lnTo>
                    <a:pt x="14209" y="3922"/>
                  </a:lnTo>
                  <a:cubicBezTo>
                    <a:pt x="14209" y="3923"/>
                    <a:pt x="14431" y="4925"/>
                    <a:pt x="15705" y="4925"/>
                  </a:cubicBezTo>
                  <a:cubicBezTo>
                    <a:pt x="15914" y="4925"/>
                    <a:pt x="16151" y="4898"/>
                    <a:pt x="16420" y="4835"/>
                  </a:cubicBezTo>
                  <a:cubicBezTo>
                    <a:pt x="17374" y="4612"/>
                    <a:pt x="17482" y="3568"/>
                    <a:pt x="17482" y="3568"/>
                  </a:cubicBezTo>
                  <a:cubicBezTo>
                    <a:pt x="17482" y="3568"/>
                    <a:pt x="17908" y="3867"/>
                    <a:pt x="18599" y="3867"/>
                  </a:cubicBezTo>
                  <a:cubicBezTo>
                    <a:pt x="18796" y="3867"/>
                    <a:pt x="19014" y="3843"/>
                    <a:pt x="19250" y="3780"/>
                  </a:cubicBezTo>
                  <a:cubicBezTo>
                    <a:pt x="20315" y="3496"/>
                    <a:pt x="19811" y="1772"/>
                    <a:pt x="19811" y="1772"/>
                  </a:cubicBezTo>
                  <a:cubicBezTo>
                    <a:pt x="19162" y="1716"/>
                    <a:pt x="18408" y="1694"/>
                    <a:pt x="17534" y="1694"/>
                  </a:cubicBezTo>
                  <a:cubicBezTo>
                    <a:pt x="16100" y="1694"/>
                    <a:pt x="14345" y="1753"/>
                    <a:pt x="12204" y="1816"/>
                  </a:cubicBezTo>
                  <a:cubicBezTo>
                    <a:pt x="11721" y="1830"/>
                    <a:pt x="11255" y="1837"/>
                    <a:pt x="10805" y="1837"/>
                  </a:cubicBezTo>
                  <a:cubicBezTo>
                    <a:pt x="5536" y="1837"/>
                    <a:pt x="2433" y="910"/>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0" name="Google Shape;1970;p39">
              <a:extLst>
                <a:ext uri="{FF2B5EF4-FFF2-40B4-BE49-F238E27FC236}">
                  <a16:creationId xmlns:a16="http://schemas.microsoft.com/office/drawing/2014/main" id="{9CD61A03-093B-62A9-5885-2EDF85D7734E}"/>
                </a:ext>
              </a:extLst>
            </p:cNvPr>
            <p:cNvSpPr/>
            <p:nvPr/>
          </p:nvSpPr>
          <p:spPr>
            <a:xfrm>
              <a:off x="7284727" y="4090073"/>
              <a:ext cx="307764" cy="114473"/>
            </a:xfrm>
            <a:custGeom>
              <a:avLst/>
              <a:gdLst/>
              <a:ahLst/>
              <a:cxnLst/>
              <a:rect l="l" t="t" r="r" b="b"/>
              <a:pathLst>
                <a:path w="12136" h="4514" extrusionOk="0">
                  <a:moveTo>
                    <a:pt x="8395" y="1"/>
                  </a:moveTo>
                  <a:cubicBezTo>
                    <a:pt x="6077" y="1"/>
                    <a:pt x="5664" y="1768"/>
                    <a:pt x="5664" y="1768"/>
                  </a:cubicBezTo>
                  <a:cubicBezTo>
                    <a:pt x="5664" y="1768"/>
                    <a:pt x="5270" y="22"/>
                    <a:pt x="3175" y="22"/>
                  </a:cubicBezTo>
                  <a:cubicBezTo>
                    <a:pt x="3006" y="22"/>
                    <a:pt x="2826" y="33"/>
                    <a:pt x="2635" y="57"/>
                  </a:cubicBezTo>
                  <a:cubicBezTo>
                    <a:pt x="886" y="281"/>
                    <a:pt x="237" y="1785"/>
                    <a:pt x="1" y="2725"/>
                  </a:cubicBezTo>
                  <a:cubicBezTo>
                    <a:pt x="3716" y="4009"/>
                    <a:pt x="7087" y="4500"/>
                    <a:pt x="10056" y="4513"/>
                  </a:cubicBezTo>
                  <a:cubicBezTo>
                    <a:pt x="10800" y="4304"/>
                    <a:pt x="11493" y="4087"/>
                    <a:pt x="12135" y="3858"/>
                  </a:cubicBezTo>
                  <a:cubicBezTo>
                    <a:pt x="11976" y="1869"/>
                    <a:pt x="10786" y="189"/>
                    <a:pt x="8825" y="20"/>
                  </a:cubicBezTo>
                  <a:cubicBezTo>
                    <a:pt x="8675" y="7"/>
                    <a:pt x="8532" y="1"/>
                    <a:pt x="8395" y="1"/>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1" name="Google Shape;1971;p39">
              <a:extLst>
                <a:ext uri="{FF2B5EF4-FFF2-40B4-BE49-F238E27FC236}">
                  <a16:creationId xmlns:a16="http://schemas.microsoft.com/office/drawing/2014/main" id="{C37E7FE0-C436-6B09-3B71-2111230896F4}"/>
                </a:ext>
              </a:extLst>
            </p:cNvPr>
            <p:cNvSpPr/>
            <p:nvPr/>
          </p:nvSpPr>
          <p:spPr>
            <a:xfrm>
              <a:off x="7969854" y="3366647"/>
              <a:ext cx="28783" cy="99993"/>
            </a:xfrm>
            <a:custGeom>
              <a:avLst/>
              <a:gdLst/>
              <a:ahLst/>
              <a:cxnLst/>
              <a:rect l="l" t="t" r="r" b="b"/>
              <a:pathLst>
                <a:path w="1135" h="3943" extrusionOk="0">
                  <a:moveTo>
                    <a:pt x="171" y="1"/>
                  </a:moveTo>
                  <a:cubicBezTo>
                    <a:pt x="85" y="1"/>
                    <a:pt x="1" y="56"/>
                    <a:pt x="39" y="145"/>
                  </a:cubicBezTo>
                  <a:cubicBezTo>
                    <a:pt x="560" y="1346"/>
                    <a:pt x="702" y="2556"/>
                    <a:pt x="722" y="3851"/>
                  </a:cubicBezTo>
                  <a:cubicBezTo>
                    <a:pt x="724" y="3913"/>
                    <a:pt x="772" y="3942"/>
                    <a:pt x="823" y="3942"/>
                  </a:cubicBezTo>
                  <a:cubicBezTo>
                    <a:pt x="875" y="3942"/>
                    <a:pt x="930" y="3911"/>
                    <a:pt x="939" y="3851"/>
                  </a:cubicBezTo>
                  <a:cubicBezTo>
                    <a:pt x="1134" y="2563"/>
                    <a:pt x="841" y="1261"/>
                    <a:pt x="313" y="81"/>
                  </a:cubicBezTo>
                  <a:cubicBezTo>
                    <a:pt x="289" y="26"/>
                    <a:pt x="229" y="1"/>
                    <a:pt x="171"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2" name="Google Shape;1972;p39">
              <a:extLst>
                <a:ext uri="{FF2B5EF4-FFF2-40B4-BE49-F238E27FC236}">
                  <a16:creationId xmlns:a16="http://schemas.microsoft.com/office/drawing/2014/main" id="{3D59AFF8-B301-3F8E-7ED5-E8D7125190A6}"/>
                </a:ext>
              </a:extLst>
            </p:cNvPr>
            <p:cNvSpPr/>
            <p:nvPr/>
          </p:nvSpPr>
          <p:spPr>
            <a:xfrm>
              <a:off x="7943100" y="3341693"/>
              <a:ext cx="34590" cy="78133"/>
            </a:xfrm>
            <a:custGeom>
              <a:avLst/>
              <a:gdLst/>
              <a:ahLst/>
              <a:cxnLst/>
              <a:rect l="l" t="t" r="r" b="b"/>
              <a:pathLst>
                <a:path w="1364" h="3081" extrusionOk="0">
                  <a:moveTo>
                    <a:pt x="184" y="0"/>
                  </a:moveTo>
                  <a:cubicBezTo>
                    <a:pt x="92" y="0"/>
                    <a:pt x="1" y="60"/>
                    <a:pt x="39" y="159"/>
                  </a:cubicBezTo>
                  <a:cubicBezTo>
                    <a:pt x="398" y="1126"/>
                    <a:pt x="725" y="2106"/>
                    <a:pt x="1182" y="3029"/>
                  </a:cubicBezTo>
                  <a:cubicBezTo>
                    <a:pt x="1198" y="3064"/>
                    <a:pt x="1236" y="3081"/>
                    <a:pt x="1271" y="3081"/>
                  </a:cubicBezTo>
                  <a:cubicBezTo>
                    <a:pt x="1319" y="3081"/>
                    <a:pt x="1363" y="3051"/>
                    <a:pt x="1348" y="2993"/>
                  </a:cubicBezTo>
                  <a:cubicBezTo>
                    <a:pt x="1091" y="1998"/>
                    <a:pt x="692" y="1048"/>
                    <a:pt x="334" y="92"/>
                  </a:cubicBezTo>
                  <a:cubicBezTo>
                    <a:pt x="310" y="28"/>
                    <a:pt x="247" y="0"/>
                    <a:pt x="184"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3" name="Google Shape;1973;p39">
              <a:extLst>
                <a:ext uri="{FF2B5EF4-FFF2-40B4-BE49-F238E27FC236}">
                  <a16:creationId xmlns:a16="http://schemas.microsoft.com/office/drawing/2014/main" id="{A6AA96C7-4360-49EF-A33D-DBB507FE7114}"/>
                </a:ext>
              </a:extLst>
            </p:cNvPr>
            <p:cNvSpPr/>
            <p:nvPr/>
          </p:nvSpPr>
          <p:spPr>
            <a:xfrm>
              <a:off x="7701707" y="3209876"/>
              <a:ext cx="104329" cy="46941"/>
            </a:xfrm>
            <a:custGeom>
              <a:avLst/>
              <a:gdLst/>
              <a:ahLst/>
              <a:cxnLst/>
              <a:rect l="l" t="t" r="r" b="b"/>
              <a:pathLst>
                <a:path w="4114" h="1851" extrusionOk="0">
                  <a:moveTo>
                    <a:pt x="151" y="0"/>
                  </a:moveTo>
                  <a:cubicBezTo>
                    <a:pt x="0" y="0"/>
                    <a:pt x="9" y="211"/>
                    <a:pt x="169" y="228"/>
                  </a:cubicBezTo>
                  <a:cubicBezTo>
                    <a:pt x="1610" y="393"/>
                    <a:pt x="2705" y="1009"/>
                    <a:pt x="3871" y="1827"/>
                  </a:cubicBezTo>
                  <a:cubicBezTo>
                    <a:pt x="3895" y="1843"/>
                    <a:pt x="3921" y="1850"/>
                    <a:pt x="3948" y="1850"/>
                  </a:cubicBezTo>
                  <a:cubicBezTo>
                    <a:pt x="4035" y="1850"/>
                    <a:pt x="4114" y="1771"/>
                    <a:pt x="4033" y="1688"/>
                  </a:cubicBezTo>
                  <a:cubicBezTo>
                    <a:pt x="3053" y="654"/>
                    <a:pt x="1555" y="146"/>
                    <a:pt x="169" y="1"/>
                  </a:cubicBezTo>
                  <a:cubicBezTo>
                    <a:pt x="163" y="1"/>
                    <a:pt x="157" y="0"/>
                    <a:pt x="151"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4" name="Google Shape;1974;p39">
              <a:extLst>
                <a:ext uri="{FF2B5EF4-FFF2-40B4-BE49-F238E27FC236}">
                  <a16:creationId xmlns:a16="http://schemas.microsoft.com/office/drawing/2014/main" id="{521C11E1-D868-E633-1AA7-85FAD13F10BF}"/>
                </a:ext>
              </a:extLst>
            </p:cNvPr>
            <p:cNvSpPr/>
            <p:nvPr/>
          </p:nvSpPr>
          <p:spPr>
            <a:xfrm>
              <a:off x="7719230" y="3227957"/>
              <a:ext cx="80644" cy="51024"/>
            </a:xfrm>
            <a:custGeom>
              <a:avLst/>
              <a:gdLst/>
              <a:ahLst/>
              <a:cxnLst/>
              <a:rect l="l" t="t" r="r" b="b"/>
              <a:pathLst>
                <a:path w="3180" h="2012" extrusionOk="0">
                  <a:moveTo>
                    <a:pt x="238" y="1"/>
                  </a:moveTo>
                  <a:cubicBezTo>
                    <a:pt x="108" y="1"/>
                    <a:pt x="0" y="165"/>
                    <a:pt x="154" y="235"/>
                  </a:cubicBezTo>
                  <a:cubicBezTo>
                    <a:pt x="1182" y="702"/>
                    <a:pt x="2017" y="1364"/>
                    <a:pt x="2943" y="1993"/>
                  </a:cubicBezTo>
                  <a:cubicBezTo>
                    <a:pt x="2961" y="2005"/>
                    <a:pt x="2986" y="2011"/>
                    <a:pt x="3012" y="2011"/>
                  </a:cubicBezTo>
                  <a:cubicBezTo>
                    <a:pt x="3090" y="2011"/>
                    <a:pt x="3180" y="1958"/>
                    <a:pt x="3116" y="1882"/>
                  </a:cubicBezTo>
                  <a:cubicBezTo>
                    <a:pt x="2389" y="1047"/>
                    <a:pt x="1300" y="462"/>
                    <a:pt x="303" y="15"/>
                  </a:cubicBezTo>
                  <a:cubicBezTo>
                    <a:pt x="281" y="5"/>
                    <a:pt x="259" y="1"/>
                    <a:pt x="238"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5" name="Google Shape;1975;p39">
              <a:extLst>
                <a:ext uri="{FF2B5EF4-FFF2-40B4-BE49-F238E27FC236}">
                  <a16:creationId xmlns:a16="http://schemas.microsoft.com/office/drawing/2014/main" id="{CC6A6E65-14E6-832A-5EA7-AF4BD35065B3}"/>
                </a:ext>
              </a:extLst>
            </p:cNvPr>
            <p:cNvSpPr/>
            <p:nvPr/>
          </p:nvSpPr>
          <p:spPr>
            <a:xfrm>
              <a:off x="7467237" y="3095125"/>
              <a:ext cx="42249" cy="83611"/>
            </a:xfrm>
            <a:custGeom>
              <a:avLst/>
              <a:gdLst/>
              <a:ahLst/>
              <a:cxnLst/>
              <a:rect l="l" t="t" r="r" b="b"/>
              <a:pathLst>
                <a:path w="1666" h="3297" extrusionOk="0">
                  <a:moveTo>
                    <a:pt x="207" y="0"/>
                  </a:moveTo>
                  <a:cubicBezTo>
                    <a:pt x="105" y="0"/>
                    <a:pt x="0" y="86"/>
                    <a:pt x="69" y="191"/>
                  </a:cubicBezTo>
                  <a:cubicBezTo>
                    <a:pt x="384" y="689"/>
                    <a:pt x="661" y="1202"/>
                    <a:pt x="891" y="1744"/>
                  </a:cubicBezTo>
                  <a:cubicBezTo>
                    <a:pt x="1098" y="2230"/>
                    <a:pt x="1219" y="2755"/>
                    <a:pt x="1443" y="3231"/>
                  </a:cubicBezTo>
                  <a:cubicBezTo>
                    <a:pt x="1462" y="3272"/>
                    <a:pt x="1516" y="3296"/>
                    <a:pt x="1565" y="3296"/>
                  </a:cubicBezTo>
                  <a:cubicBezTo>
                    <a:pt x="1618" y="3296"/>
                    <a:pt x="1665" y="3269"/>
                    <a:pt x="1662" y="3204"/>
                  </a:cubicBezTo>
                  <a:cubicBezTo>
                    <a:pt x="1588" y="2112"/>
                    <a:pt x="911" y="962"/>
                    <a:pt x="330" y="63"/>
                  </a:cubicBezTo>
                  <a:cubicBezTo>
                    <a:pt x="302" y="19"/>
                    <a:pt x="255" y="0"/>
                    <a:pt x="207"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6" name="Google Shape;1976;p39">
              <a:extLst>
                <a:ext uri="{FF2B5EF4-FFF2-40B4-BE49-F238E27FC236}">
                  <a16:creationId xmlns:a16="http://schemas.microsoft.com/office/drawing/2014/main" id="{C9942323-D05A-CD17-02A6-31A826D3C0A0}"/>
                </a:ext>
              </a:extLst>
            </p:cNvPr>
            <p:cNvSpPr/>
            <p:nvPr/>
          </p:nvSpPr>
          <p:spPr>
            <a:xfrm>
              <a:off x="7453670" y="3130298"/>
              <a:ext cx="38749" cy="79147"/>
            </a:xfrm>
            <a:custGeom>
              <a:avLst/>
              <a:gdLst/>
              <a:ahLst/>
              <a:cxnLst/>
              <a:rect l="l" t="t" r="r" b="b"/>
              <a:pathLst>
                <a:path w="1528" h="3121" extrusionOk="0">
                  <a:moveTo>
                    <a:pt x="216" y="1"/>
                  </a:moveTo>
                  <a:cubicBezTo>
                    <a:pt x="109" y="1"/>
                    <a:pt x="1" y="87"/>
                    <a:pt x="80" y="187"/>
                  </a:cubicBezTo>
                  <a:cubicBezTo>
                    <a:pt x="760" y="1073"/>
                    <a:pt x="970" y="1983"/>
                    <a:pt x="1213" y="3041"/>
                  </a:cubicBezTo>
                  <a:cubicBezTo>
                    <a:pt x="1226" y="3096"/>
                    <a:pt x="1276" y="3121"/>
                    <a:pt x="1328" y="3121"/>
                  </a:cubicBezTo>
                  <a:cubicBezTo>
                    <a:pt x="1393" y="3121"/>
                    <a:pt x="1463" y="3081"/>
                    <a:pt x="1466" y="3011"/>
                  </a:cubicBezTo>
                  <a:cubicBezTo>
                    <a:pt x="1527" y="1962"/>
                    <a:pt x="973" y="864"/>
                    <a:pt x="344" y="59"/>
                  </a:cubicBezTo>
                  <a:cubicBezTo>
                    <a:pt x="313" y="18"/>
                    <a:pt x="264" y="1"/>
                    <a:pt x="216"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7" name="Google Shape;1977;p39">
              <a:extLst>
                <a:ext uri="{FF2B5EF4-FFF2-40B4-BE49-F238E27FC236}">
                  <a16:creationId xmlns:a16="http://schemas.microsoft.com/office/drawing/2014/main" id="{F7CF405F-4C05-33F7-97F0-6A31B58FA7DD}"/>
                </a:ext>
              </a:extLst>
            </p:cNvPr>
            <p:cNvSpPr/>
            <p:nvPr/>
          </p:nvSpPr>
          <p:spPr>
            <a:xfrm>
              <a:off x="7483568" y="3931425"/>
              <a:ext cx="197323" cy="81912"/>
            </a:xfrm>
            <a:custGeom>
              <a:avLst/>
              <a:gdLst/>
              <a:ahLst/>
              <a:cxnLst/>
              <a:rect l="l" t="t" r="r" b="b"/>
              <a:pathLst>
                <a:path w="7781" h="3230" extrusionOk="0">
                  <a:moveTo>
                    <a:pt x="4978" y="0"/>
                  </a:moveTo>
                  <a:cubicBezTo>
                    <a:pt x="3622" y="0"/>
                    <a:pt x="1982" y="51"/>
                    <a:pt x="0" y="112"/>
                  </a:cubicBezTo>
                  <a:cubicBezTo>
                    <a:pt x="226" y="1089"/>
                    <a:pt x="579" y="2097"/>
                    <a:pt x="1119" y="3010"/>
                  </a:cubicBezTo>
                  <a:cubicBezTo>
                    <a:pt x="1711" y="2695"/>
                    <a:pt x="1674" y="2229"/>
                    <a:pt x="1674" y="2228"/>
                  </a:cubicBezTo>
                  <a:lnTo>
                    <a:pt x="1674" y="2228"/>
                  </a:lnTo>
                  <a:cubicBezTo>
                    <a:pt x="1674" y="2229"/>
                    <a:pt x="1897" y="3230"/>
                    <a:pt x="3168" y="3230"/>
                  </a:cubicBezTo>
                  <a:cubicBezTo>
                    <a:pt x="3378" y="3230"/>
                    <a:pt x="3614" y="3202"/>
                    <a:pt x="3885" y="3141"/>
                  </a:cubicBezTo>
                  <a:cubicBezTo>
                    <a:pt x="4839" y="2918"/>
                    <a:pt x="4947" y="1874"/>
                    <a:pt x="4947" y="1874"/>
                  </a:cubicBezTo>
                  <a:cubicBezTo>
                    <a:pt x="4947" y="1874"/>
                    <a:pt x="5373" y="2175"/>
                    <a:pt x="6063" y="2175"/>
                  </a:cubicBezTo>
                  <a:cubicBezTo>
                    <a:pt x="6262" y="2175"/>
                    <a:pt x="6479" y="2147"/>
                    <a:pt x="6715" y="2086"/>
                  </a:cubicBezTo>
                  <a:cubicBezTo>
                    <a:pt x="7780" y="1802"/>
                    <a:pt x="7276" y="78"/>
                    <a:pt x="7276" y="78"/>
                  </a:cubicBezTo>
                  <a:cubicBezTo>
                    <a:pt x="6621" y="20"/>
                    <a:pt x="5860" y="0"/>
                    <a:pt x="497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8" name="Google Shape;1978;p39">
              <a:extLst>
                <a:ext uri="{FF2B5EF4-FFF2-40B4-BE49-F238E27FC236}">
                  <a16:creationId xmlns:a16="http://schemas.microsoft.com/office/drawing/2014/main" id="{5B791DC4-884B-43EC-4BF1-EECCD5C30EF9}"/>
                </a:ext>
              </a:extLst>
            </p:cNvPr>
            <p:cNvSpPr/>
            <p:nvPr/>
          </p:nvSpPr>
          <p:spPr>
            <a:xfrm>
              <a:off x="7409900" y="3752386"/>
              <a:ext cx="57415" cy="32943"/>
            </a:xfrm>
            <a:custGeom>
              <a:avLst/>
              <a:gdLst/>
              <a:ahLst/>
              <a:cxnLst/>
              <a:rect l="l" t="t" r="r" b="b"/>
              <a:pathLst>
                <a:path w="2264" h="1299" extrusionOk="0">
                  <a:moveTo>
                    <a:pt x="143" y="0"/>
                  </a:moveTo>
                  <a:lnTo>
                    <a:pt x="1" y="1005"/>
                  </a:lnTo>
                  <a:lnTo>
                    <a:pt x="2121" y="1299"/>
                  </a:lnTo>
                  <a:lnTo>
                    <a:pt x="2263" y="295"/>
                  </a:lnTo>
                  <a:lnTo>
                    <a:pt x="143" y="0"/>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9" name="Google Shape;1979;p39">
              <a:extLst>
                <a:ext uri="{FF2B5EF4-FFF2-40B4-BE49-F238E27FC236}">
                  <a16:creationId xmlns:a16="http://schemas.microsoft.com/office/drawing/2014/main" id="{17FA169E-3643-9E5D-69FE-075CFE817481}"/>
                </a:ext>
              </a:extLst>
            </p:cNvPr>
            <p:cNvSpPr/>
            <p:nvPr/>
          </p:nvSpPr>
          <p:spPr>
            <a:xfrm>
              <a:off x="7348531" y="3824079"/>
              <a:ext cx="83966" cy="104101"/>
            </a:xfrm>
            <a:custGeom>
              <a:avLst/>
              <a:gdLst/>
              <a:ahLst/>
              <a:cxnLst/>
              <a:rect l="l" t="t" r="r" b="b"/>
              <a:pathLst>
                <a:path w="3311" h="4105" extrusionOk="0">
                  <a:moveTo>
                    <a:pt x="3310" y="0"/>
                  </a:moveTo>
                  <a:lnTo>
                    <a:pt x="2931" y="995"/>
                  </a:lnTo>
                  <a:cubicBezTo>
                    <a:pt x="2931" y="995"/>
                    <a:pt x="1903" y="477"/>
                    <a:pt x="1154" y="477"/>
                  </a:cubicBezTo>
                  <a:cubicBezTo>
                    <a:pt x="956" y="477"/>
                    <a:pt x="777" y="514"/>
                    <a:pt x="642" y="606"/>
                  </a:cubicBezTo>
                  <a:cubicBezTo>
                    <a:pt x="0" y="1042"/>
                    <a:pt x="2258" y="4105"/>
                    <a:pt x="2258" y="4105"/>
                  </a:cubicBezTo>
                  <a:lnTo>
                    <a:pt x="3310" y="0"/>
                  </a:ln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0" name="Google Shape;1980;p39">
              <a:extLst>
                <a:ext uri="{FF2B5EF4-FFF2-40B4-BE49-F238E27FC236}">
                  <a16:creationId xmlns:a16="http://schemas.microsoft.com/office/drawing/2014/main" id="{CE4954A8-7158-23C8-01A1-7A9A21979FB3}"/>
                </a:ext>
              </a:extLst>
            </p:cNvPr>
            <p:cNvSpPr/>
            <p:nvPr/>
          </p:nvSpPr>
          <p:spPr>
            <a:xfrm>
              <a:off x="7320813" y="4188010"/>
              <a:ext cx="879268" cy="330917"/>
            </a:xfrm>
            <a:custGeom>
              <a:avLst/>
              <a:gdLst/>
              <a:ahLst/>
              <a:cxnLst/>
              <a:rect l="l" t="t" r="r" b="b"/>
              <a:pathLst>
                <a:path w="34672" h="13049" extrusionOk="0">
                  <a:moveTo>
                    <a:pt x="29732" y="1"/>
                  </a:moveTo>
                  <a:cubicBezTo>
                    <a:pt x="29710" y="1"/>
                    <a:pt x="29687" y="3"/>
                    <a:pt x="29663" y="9"/>
                  </a:cubicBezTo>
                  <a:cubicBezTo>
                    <a:pt x="28974" y="181"/>
                    <a:pt x="29451" y="2251"/>
                    <a:pt x="27145" y="2785"/>
                  </a:cubicBezTo>
                  <a:cubicBezTo>
                    <a:pt x="25146" y="3252"/>
                    <a:pt x="20477" y="3759"/>
                    <a:pt x="16770" y="3759"/>
                  </a:cubicBezTo>
                  <a:cubicBezTo>
                    <a:pt x="16206" y="3759"/>
                    <a:pt x="15665" y="3747"/>
                    <a:pt x="15158" y="3722"/>
                  </a:cubicBezTo>
                  <a:cubicBezTo>
                    <a:pt x="11608" y="3541"/>
                    <a:pt x="7251" y="1394"/>
                    <a:pt x="4271" y="1394"/>
                  </a:cubicBezTo>
                  <a:cubicBezTo>
                    <a:pt x="3170" y="1394"/>
                    <a:pt x="2256" y="1687"/>
                    <a:pt x="1641" y="2480"/>
                  </a:cubicBezTo>
                  <a:cubicBezTo>
                    <a:pt x="0" y="4594"/>
                    <a:pt x="2267" y="13049"/>
                    <a:pt x="12348" y="13049"/>
                  </a:cubicBezTo>
                  <a:cubicBezTo>
                    <a:pt x="13280" y="13049"/>
                    <a:pt x="14279" y="12976"/>
                    <a:pt x="15347" y="12820"/>
                  </a:cubicBezTo>
                  <a:cubicBezTo>
                    <a:pt x="27980" y="10977"/>
                    <a:pt x="34181" y="4009"/>
                    <a:pt x="34485" y="3397"/>
                  </a:cubicBezTo>
                  <a:cubicBezTo>
                    <a:pt x="34597" y="3175"/>
                    <a:pt x="34466" y="3104"/>
                    <a:pt x="34255" y="3104"/>
                  </a:cubicBezTo>
                  <a:cubicBezTo>
                    <a:pt x="33883" y="3104"/>
                    <a:pt x="33261" y="3323"/>
                    <a:pt x="33261" y="3323"/>
                  </a:cubicBezTo>
                  <a:cubicBezTo>
                    <a:pt x="33261" y="3323"/>
                    <a:pt x="34671" y="1791"/>
                    <a:pt x="34080" y="1639"/>
                  </a:cubicBezTo>
                  <a:cubicBezTo>
                    <a:pt x="34034" y="1627"/>
                    <a:pt x="33984" y="1621"/>
                    <a:pt x="33931" y="1621"/>
                  </a:cubicBezTo>
                  <a:cubicBezTo>
                    <a:pt x="33308" y="1621"/>
                    <a:pt x="32267" y="2403"/>
                    <a:pt x="32267" y="2403"/>
                  </a:cubicBezTo>
                  <a:cubicBezTo>
                    <a:pt x="32267" y="2403"/>
                    <a:pt x="32956" y="665"/>
                    <a:pt x="32419" y="654"/>
                  </a:cubicBezTo>
                  <a:cubicBezTo>
                    <a:pt x="32417" y="654"/>
                    <a:pt x="32416" y="654"/>
                    <a:pt x="32414" y="654"/>
                  </a:cubicBezTo>
                  <a:cubicBezTo>
                    <a:pt x="32104" y="654"/>
                    <a:pt x="31480" y="1181"/>
                    <a:pt x="30999" y="1636"/>
                  </a:cubicBezTo>
                  <a:cubicBezTo>
                    <a:pt x="30917" y="1713"/>
                    <a:pt x="30817" y="1748"/>
                    <a:pt x="30719" y="1748"/>
                  </a:cubicBezTo>
                  <a:cubicBezTo>
                    <a:pt x="30522" y="1748"/>
                    <a:pt x="30331" y="1606"/>
                    <a:pt x="30306" y="1378"/>
                  </a:cubicBezTo>
                  <a:cubicBezTo>
                    <a:pt x="30239" y="742"/>
                    <a:pt x="30085" y="1"/>
                    <a:pt x="29732" y="1"/>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1" name="Google Shape;1981;p39">
              <a:extLst>
                <a:ext uri="{FF2B5EF4-FFF2-40B4-BE49-F238E27FC236}">
                  <a16:creationId xmlns:a16="http://schemas.microsoft.com/office/drawing/2014/main" id="{530B83BE-EC3F-1DFB-1985-96DB835C8C57}"/>
                </a:ext>
              </a:extLst>
            </p:cNvPr>
            <p:cNvSpPr/>
            <p:nvPr/>
          </p:nvSpPr>
          <p:spPr>
            <a:xfrm>
              <a:off x="7671834" y="4434427"/>
              <a:ext cx="201026" cy="82824"/>
            </a:xfrm>
            <a:custGeom>
              <a:avLst/>
              <a:gdLst/>
              <a:ahLst/>
              <a:cxnLst/>
              <a:rect l="l" t="t" r="r" b="b"/>
              <a:pathLst>
                <a:path w="7927" h="3266" extrusionOk="0">
                  <a:moveTo>
                    <a:pt x="4223" y="0"/>
                  </a:moveTo>
                  <a:cubicBezTo>
                    <a:pt x="3948" y="0"/>
                    <a:pt x="3662" y="24"/>
                    <a:pt x="3365" y="74"/>
                  </a:cubicBezTo>
                  <a:cubicBezTo>
                    <a:pt x="937" y="486"/>
                    <a:pt x="214" y="2146"/>
                    <a:pt x="1" y="3265"/>
                  </a:cubicBezTo>
                  <a:cubicBezTo>
                    <a:pt x="488" y="3228"/>
                    <a:pt x="989" y="3181"/>
                    <a:pt x="1505" y="3103"/>
                  </a:cubicBezTo>
                  <a:cubicBezTo>
                    <a:pt x="3873" y="2758"/>
                    <a:pt x="6009" y="2234"/>
                    <a:pt x="7927" y="1605"/>
                  </a:cubicBezTo>
                  <a:cubicBezTo>
                    <a:pt x="7096" y="813"/>
                    <a:pt x="5852" y="0"/>
                    <a:pt x="4223" y="0"/>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2" name="Google Shape;1982;p39">
              <a:extLst>
                <a:ext uri="{FF2B5EF4-FFF2-40B4-BE49-F238E27FC236}">
                  <a16:creationId xmlns:a16="http://schemas.microsoft.com/office/drawing/2014/main" id="{68554BB8-B377-2802-C17F-5D76E3027778}"/>
                </a:ext>
              </a:extLst>
            </p:cNvPr>
            <p:cNvSpPr/>
            <p:nvPr/>
          </p:nvSpPr>
          <p:spPr>
            <a:xfrm>
              <a:off x="7325457" y="4214721"/>
              <a:ext cx="277168" cy="253529"/>
            </a:xfrm>
            <a:custGeom>
              <a:avLst/>
              <a:gdLst/>
              <a:ahLst/>
              <a:cxnLst/>
              <a:rect l="l" t="t" r="r" b="b"/>
              <a:pathLst>
                <a:path w="10185" h="9318" extrusionOk="0">
                  <a:moveTo>
                    <a:pt x="3716" y="1"/>
                  </a:moveTo>
                  <a:cubicBezTo>
                    <a:pt x="2615" y="1"/>
                    <a:pt x="1702" y="294"/>
                    <a:pt x="1086" y="1087"/>
                  </a:cubicBezTo>
                  <a:cubicBezTo>
                    <a:pt x="0" y="2484"/>
                    <a:pt x="629" y="6653"/>
                    <a:pt x="4092" y="9317"/>
                  </a:cubicBezTo>
                  <a:lnTo>
                    <a:pt x="10184" y="1457"/>
                  </a:lnTo>
                  <a:cubicBezTo>
                    <a:pt x="7846" y="794"/>
                    <a:pt x="5527" y="1"/>
                    <a:pt x="3716" y="1"/>
                  </a:cubicBezTo>
                  <a:close/>
                </a:path>
              </a:pathLst>
            </a:custGeom>
            <a:solidFill>
              <a:srgbClr val="0F93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3" name="Google Shape;1983;p39">
              <a:extLst>
                <a:ext uri="{FF2B5EF4-FFF2-40B4-BE49-F238E27FC236}">
                  <a16:creationId xmlns:a16="http://schemas.microsoft.com/office/drawing/2014/main" id="{9C782565-EF74-3E03-9041-A0BD22213202}"/>
                </a:ext>
              </a:extLst>
            </p:cNvPr>
            <p:cNvSpPr/>
            <p:nvPr/>
          </p:nvSpPr>
          <p:spPr>
            <a:xfrm>
              <a:off x="7976955" y="3929827"/>
              <a:ext cx="177745" cy="107956"/>
            </a:xfrm>
            <a:custGeom>
              <a:avLst/>
              <a:gdLst/>
              <a:ahLst/>
              <a:cxnLst/>
              <a:rect l="l" t="t" r="r" b="b"/>
              <a:pathLst>
                <a:path w="7009" h="4257" extrusionOk="0">
                  <a:moveTo>
                    <a:pt x="3617" y="0"/>
                  </a:moveTo>
                  <a:cubicBezTo>
                    <a:pt x="2052" y="0"/>
                    <a:pt x="623" y="1061"/>
                    <a:pt x="91" y="2589"/>
                  </a:cubicBezTo>
                  <a:cubicBezTo>
                    <a:pt x="63" y="2664"/>
                    <a:pt x="101" y="2714"/>
                    <a:pt x="158" y="2738"/>
                  </a:cubicBezTo>
                  <a:cubicBezTo>
                    <a:pt x="81" y="2818"/>
                    <a:pt x="177" y="2935"/>
                    <a:pt x="290" y="2935"/>
                  </a:cubicBezTo>
                  <a:cubicBezTo>
                    <a:pt x="310" y="2935"/>
                    <a:pt x="331" y="2932"/>
                    <a:pt x="351" y="2924"/>
                  </a:cubicBezTo>
                  <a:cubicBezTo>
                    <a:pt x="573" y="2835"/>
                    <a:pt x="838" y="2736"/>
                    <a:pt x="1093" y="2736"/>
                  </a:cubicBezTo>
                  <a:cubicBezTo>
                    <a:pt x="1176" y="2736"/>
                    <a:pt x="1259" y="2747"/>
                    <a:pt x="1338" y="2772"/>
                  </a:cubicBezTo>
                  <a:cubicBezTo>
                    <a:pt x="1581" y="2846"/>
                    <a:pt x="1818" y="3083"/>
                    <a:pt x="1761" y="3357"/>
                  </a:cubicBezTo>
                  <a:cubicBezTo>
                    <a:pt x="1706" y="3630"/>
                    <a:pt x="1355" y="3786"/>
                    <a:pt x="1108" y="3847"/>
                  </a:cubicBezTo>
                  <a:cubicBezTo>
                    <a:pt x="1030" y="3865"/>
                    <a:pt x="956" y="3873"/>
                    <a:pt x="885" y="3873"/>
                  </a:cubicBezTo>
                  <a:cubicBezTo>
                    <a:pt x="682" y="3873"/>
                    <a:pt x="498" y="3813"/>
                    <a:pt x="280" y="3772"/>
                  </a:cubicBezTo>
                  <a:cubicBezTo>
                    <a:pt x="273" y="3771"/>
                    <a:pt x="265" y="3771"/>
                    <a:pt x="257" y="3771"/>
                  </a:cubicBezTo>
                  <a:cubicBezTo>
                    <a:pt x="156" y="3771"/>
                    <a:pt x="0" y="3869"/>
                    <a:pt x="97" y="3975"/>
                  </a:cubicBezTo>
                  <a:cubicBezTo>
                    <a:pt x="271" y="4168"/>
                    <a:pt x="553" y="4256"/>
                    <a:pt x="855" y="4256"/>
                  </a:cubicBezTo>
                  <a:cubicBezTo>
                    <a:pt x="1446" y="4256"/>
                    <a:pt x="2111" y="3920"/>
                    <a:pt x="2180" y="3380"/>
                  </a:cubicBezTo>
                  <a:cubicBezTo>
                    <a:pt x="2231" y="2984"/>
                    <a:pt x="1923" y="2630"/>
                    <a:pt x="1575" y="2491"/>
                  </a:cubicBezTo>
                  <a:cubicBezTo>
                    <a:pt x="1446" y="2440"/>
                    <a:pt x="1315" y="2419"/>
                    <a:pt x="1183" y="2419"/>
                  </a:cubicBezTo>
                  <a:cubicBezTo>
                    <a:pt x="929" y="2419"/>
                    <a:pt x="674" y="2499"/>
                    <a:pt x="436" y="2599"/>
                  </a:cubicBezTo>
                  <a:cubicBezTo>
                    <a:pt x="1014" y="1322"/>
                    <a:pt x="2201" y="431"/>
                    <a:pt x="3630" y="431"/>
                  </a:cubicBezTo>
                  <a:cubicBezTo>
                    <a:pt x="3662" y="431"/>
                    <a:pt x="3694" y="431"/>
                    <a:pt x="3725" y="432"/>
                  </a:cubicBezTo>
                  <a:cubicBezTo>
                    <a:pt x="4050" y="442"/>
                    <a:pt x="4648" y="506"/>
                    <a:pt x="4916" y="712"/>
                  </a:cubicBezTo>
                  <a:cubicBezTo>
                    <a:pt x="5470" y="1146"/>
                    <a:pt x="5517" y="1633"/>
                    <a:pt x="5183" y="2204"/>
                  </a:cubicBezTo>
                  <a:cubicBezTo>
                    <a:pt x="4865" y="2755"/>
                    <a:pt x="4287" y="3171"/>
                    <a:pt x="3844" y="3624"/>
                  </a:cubicBezTo>
                  <a:cubicBezTo>
                    <a:pt x="3728" y="3745"/>
                    <a:pt x="3844" y="3903"/>
                    <a:pt x="3981" y="3903"/>
                  </a:cubicBezTo>
                  <a:cubicBezTo>
                    <a:pt x="4012" y="3903"/>
                    <a:pt x="4043" y="3895"/>
                    <a:pt x="4074" y="3877"/>
                  </a:cubicBezTo>
                  <a:cubicBezTo>
                    <a:pt x="5375" y="3076"/>
                    <a:pt x="7009" y="1004"/>
                    <a:pt x="4814" y="212"/>
                  </a:cubicBezTo>
                  <a:cubicBezTo>
                    <a:pt x="4415" y="68"/>
                    <a:pt x="4011" y="0"/>
                    <a:pt x="3617" y="0"/>
                  </a:cubicBezTo>
                  <a:close/>
                </a:path>
              </a:pathLst>
            </a:custGeom>
            <a:solidFill>
              <a:srgbClr val="3022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4" name="Google Shape;1984;p39">
              <a:extLst>
                <a:ext uri="{FF2B5EF4-FFF2-40B4-BE49-F238E27FC236}">
                  <a16:creationId xmlns:a16="http://schemas.microsoft.com/office/drawing/2014/main" id="{E7BC6B59-0DE2-0474-7EC6-2835F64C975F}"/>
                </a:ext>
              </a:extLst>
            </p:cNvPr>
            <p:cNvSpPr/>
            <p:nvPr/>
          </p:nvSpPr>
          <p:spPr>
            <a:xfrm>
              <a:off x="7497642" y="4114367"/>
              <a:ext cx="59392" cy="31801"/>
            </a:xfrm>
            <a:custGeom>
              <a:avLst/>
              <a:gdLst/>
              <a:ahLst/>
              <a:cxnLst/>
              <a:rect l="l" t="t" r="r" b="b"/>
              <a:pathLst>
                <a:path w="2342" h="1254" extrusionOk="0">
                  <a:moveTo>
                    <a:pt x="177" y="1"/>
                  </a:moveTo>
                  <a:cubicBezTo>
                    <a:pt x="152" y="1"/>
                    <a:pt x="126" y="1"/>
                    <a:pt x="101" y="2"/>
                  </a:cubicBezTo>
                  <a:cubicBezTo>
                    <a:pt x="0" y="5"/>
                    <a:pt x="0" y="134"/>
                    <a:pt x="101" y="137"/>
                  </a:cubicBezTo>
                  <a:cubicBezTo>
                    <a:pt x="980" y="164"/>
                    <a:pt x="1575" y="621"/>
                    <a:pt x="2157" y="1225"/>
                  </a:cubicBezTo>
                  <a:cubicBezTo>
                    <a:pt x="2175" y="1245"/>
                    <a:pt x="2198" y="1253"/>
                    <a:pt x="2221" y="1253"/>
                  </a:cubicBezTo>
                  <a:cubicBezTo>
                    <a:pt x="2282" y="1253"/>
                    <a:pt x="2341" y="1194"/>
                    <a:pt x="2309" y="1128"/>
                  </a:cubicBezTo>
                  <a:cubicBezTo>
                    <a:pt x="1932" y="367"/>
                    <a:pt x="986" y="1"/>
                    <a:pt x="177" y="1"/>
                  </a:cubicBezTo>
                  <a:close/>
                </a:path>
              </a:pathLst>
            </a:custGeom>
            <a:solidFill>
              <a:srgbClr val="4D37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5" name="Google Shape;1985;p39">
              <a:extLst>
                <a:ext uri="{FF2B5EF4-FFF2-40B4-BE49-F238E27FC236}">
                  <a16:creationId xmlns:a16="http://schemas.microsoft.com/office/drawing/2014/main" id="{3E90ECD2-7271-10D0-99DD-D2DE740DE091}"/>
                </a:ext>
              </a:extLst>
            </p:cNvPr>
            <p:cNvSpPr/>
            <p:nvPr/>
          </p:nvSpPr>
          <p:spPr>
            <a:xfrm>
              <a:off x="7388497" y="4338746"/>
              <a:ext cx="42629" cy="68217"/>
            </a:xfrm>
            <a:custGeom>
              <a:avLst/>
              <a:gdLst/>
              <a:ahLst/>
              <a:cxnLst/>
              <a:rect l="l" t="t" r="r" b="b"/>
              <a:pathLst>
                <a:path w="1681" h="2690" extrusionOk="0">
                  <a:moveTo>
                    <a:pt x="133" y="1"/>
                  </a:moveTo>
                  <a:cubicBezTo>
                    <a:pt x="70" y="1"/>
                    <a:pt x="1" y="46"/>
                    <a:pt x="13" y="121"/>
                  </a:cubicBezTo>
                  <a:cubicBezTo>
                    <a:pt x="169" y="1051"/>
                    <a:pt x="625" y="2115"/>
                    <a:pt x="1427" y="2670"/>
                  </a:cubicBezTo>
                  <a:cubicBezTo>
                    <a:pt x="1446" y="2683"/>
                    <a:pt x="1472" y="2689"/>
                    <a:pt x="1500" y="2689"/>
                  </a:cubicBezTo>
                  <a:cubicBezTo>
                    <a:pt x="1584" y="2689"/>
                    <a:pt x="1680" y="2632"/>
                    <a:pt x="1609" y="2549"/>
                  </a:cubicBezTo>
                  <a:cubicBezTo>
                    <a:pt x="966" y="1767"/>
                    <a:pt x="429" y="1094"/>
                    <a:pt x="226" y="70"/>
                  </a:cubicBezTo>
                  <a:cubicBezTo>
                    <a:pt x="217" y="22"/>
                    <a:pt x="176" y="1"/>
                    <a:pt x="133"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DB833A"/>
                </a:solidFill>
                <a:latin typeface="Arial"/>
                <a:cs typeface="Arial"/>
                <a:sym typeface="Arial"/>
              </a:endParaRPr>
            </a:p>
          </p:txBody>
        </p:sp>
        <p:sp>
          <p:nvSpPr>
            <p:cNvPr id="2026" name="Google Shape;1986;p39">
              <a:extLst>
                <a:ext uri="{FF2B5EF4-FFF2-40B4-BE49-F238E27FC236}">
                  <a16:creationId xmlns:a16="http://schemas.microsoft.com/office/drawing/2014/main" id="{FFF5996C-F718-9E0F-636F-361FC2DE4F42}"/>
                </a:ext>
              </a:extLst>
            </p:cNvPr>
            <p:cNvSpPr/>
            <p:nvPr/>
          </p:nvSpPr>
          <p:spPr>
            <a:xfrm>
              <a:off x="7345336" y="4458442"/>
              <a:ext cx="216698" cy="108793"/>
            </a:xfrm>
            <a:custGeom>
              <a:avLst/>
              <a:gdLst/>
              <a:ahLst/>
              <a:cxnLst/>
              <a:rect l="l" t="t" r="r" b="b"/>
              <a:pathLst>
                <a:path w="8545" h="4290" extrusionOk="0">
                  <a:moveTo>
                    <a:pt x="200" y="1"/>
                  </a:moveTo>
                  <a:cubicBezTo>
                    <a:pt x="99" y="1"/>
                    <a:pt x="0" y="111"/>
                    <a:pt x="92" y="205"/>
                  </a:cubicBezTo>
                  <a:cubicBezTo>
                    <a:pt x="2233" y="2396"/>
                    <a:pt x="5235" y="4100"/>
                    <a:pt x="8342" y="4289"/>
                  </a:cubicBezTo>
                  <a:cubicBezTo>
                    <a:pt x="8346" y="4290"/>
                    <a:pt x="8349" y="4290"/>
                    <a:pt x="8353" y="4290"/>
                  </a:cubicBezTo>
                  <a:cubicBezTo>
                    <a:pt x="8503" y="4290"/>
                    <a:pt x="8545" y="4073"/>
                    <a:pt x="8383" y="4043"/>
                  </a:cubicBezTo>
                  <a:cubicBezTo>
                    <a:pt x="5262" y="3420"/>
                    <a:pt x="2574" y="2329"/>
                    <a:pt x="292" y="40"/>
                  </a:cubicBezTo>
                  <a:cubicBezTo>
                    <a:pt x="265" y="12"/>
                    <a:pt x="233" y="1"/>
                    <a:pt x="200"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b="1" kern="0">
                <a:solidFill>
                  <a:srgbClr val="DB833A"/>
                </a:solidFill>
                <a:latin typeface="Arial"/>
                <a:cs typeface="Arial"/>
                <a:sym typeface="Arial"/>
              </a:endParaRPr>
            </a:p>
          </p:txBody>
        </p:sp>
        <p:sp>
          <p:nvSpPr>
            <p:cNvPr id="2027" name="Google Shape;1987;p39">
              <a:extLst>
                <a:ext uri="{FF2B5EF4-FFF2-40B4-BE49-F238E27FC236}">
                  <a16:creationId xmlns:a16="http://schemas.microsoft.com/office/drawing/2014/main" id="{B4B7408A-CA9F-B89C-BEA4-4DFE3E20B329}"/>
                </a:ext>
              </a:extLst>
            </p:cNvPr>
            <p:cNvSpPr/>
            <p:nvPr/>
          </p:nvSpPr>
          <p:spPr>
            <a:xfrm>
              <a:off x="7183715" y="3712930"/>
              <a:ext cx="178615" cy="92329"/>
            </a:xfrm>
            <a:custGeom>
              <a:avLst/>
              <a:gdLst/>
              <a:ahLst/>
              <a:cxnLst/>
              <a:rect l="l" t="t" r="r" b="b"/>
              <a:pathLst>
                <a:path w="2985" h="1543" extrusionOk="0">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8" name="Google Shape;1988;p39">
              <a:extLst>
                <a:ext uri="{FF2B5EF4-FFF2-40B4-BE49-F238E27FC236}">
                  <a16:creationId xmlns:a16="http://schemas.microsoft.com/office/drawing/2014/main" id="{0E789FB2-D286-EE93-A086-D59655B067D4}"/>
                </a:ext>
              </a:extLst>
            </p:cNvPr>
            <p:cNvSpPr/>
            <p:nvPr/>
          </p:nvSpPr>
          <p:spPr>
            <a:xfrm>
              <a:off x="7551395" y="3781381"/>
              <a:ext cx="186334" cy="111776"/>
            </a:xfrm>
            <a:custGeom>
              <a:avLst/>
              <a:gdLst/>
              <a:ahLst/>
              <a:cxnLst/>
              <a:rect l="l" t="t" r="r" b="b"/>
              <a:pathLst>
                <a:path w="3114" h="1868" extrusionOk="0">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9" name="Google Shape;1989;p39">
              <a:extLst>
                <a:ext uri="{FF2B5EF4-FFF2-40B4-BE49-F238E27FC236}">
                  <a16:creationId xmlns:a16="http://schemas.microsoft.com/office/drawing/2014/main" id="{3EF5EA93-8CF4-4B9F-776D-024CF33D7314}"/>
                </a:ext>
              </a:extLst>
            </p:cNvPr>
            <p:cNvSpPr/>
            <p:nvPr/>
          </p:nvSpPr>
          <p:spPr>
            <a:xfrm rot="-1799961">
              <a:off x="7356151" y="3825112"/>
              <a:ext cx="114048" cy="54750"/>
            </a:xfrm>
            <a:custGeom>
              <a:avLst/>
              <a:gdLst/>
              <a:ahLst/>
              <a:cxnLst/>
              <a:rect l="l" t="t" r="r" b="b"/>
              <a:pathLst>
                <a:path w="1906" h="915" extrusionOk="0">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0" name="Google Shape;1990;p39">
              <a:extLst>
                <a:ext uri="{FF2B5EF4-FFF2-40B4-BE49-F238E27FC236}">
                  <a16:creationId xmlns:a16="http://schemas.microsoft.com/office/drawing/2014/main" id="{756F8F86-8E7E-1294-9117-C34A8BFFDA47}"/>
                </a:ext>
              </a:extLst>
            </p:cNvPr>
            <p:cNvSpPr/>
            <p:nvPr/>
          </p:nvSpPr>
          <p:spPr>
            <a:xfrm rot="568351" flipH="1">
              <a:off x="7217559" y="3598783"/>
              <a:ext cx="110928" cy="59317"/>
            </a:xfrm>
            <a:custGeom>
              <a:avLst/>
              <a:gdLst/>
              <a:ahLst/>
              <a:cxnLst/>
              <a:rect l="l" t="t" r="r" b="b"/>
              <a:pathLst>
                <a:path w="2287" h="1223" extrusionOk="0">
                  <a:moveTo>
                    <a:pt x="776" y="0"/>
                  </a:moveTo>
                  <a:cubicBezTo>
                    <a:pt x="526" y="0"/>
                    <a:pt x="310" y="70"/>
                    <a:pt x="200" y="236"/>
                  </a:cubicBezTo>
                  <a:cubicBezTo>
                    <a:pt x="1" y="534"/>
                    <a:pt x="1114" y="1223"/>
                    <a:pt x="1747" y="1223"/>
                  </a:cubicBezTo>
                  <a:cubicBezTo>
                    <a:pt x="1947" y="1223"/>
                    <a:pt x="2099" y="1154"/>
                    <a:pt x="2146" y="983"/>
                  </a:cubicBezTo>
                  <a:cubicBezTo>
                    <a:pt x="2286" y="467"/>
                    <a:pt x="1419" y="0"/>
                    <a:pt x="776" y="0"/>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1" name="Google Shape;1991;p39">
              <a:extLst>
                <a:ext uri="{FF2B5EF4-FFF2-40B4-BE49-F238E27FC236}">
                  <a16:creationId xmlns:a16="http://schemas.microsoft.com/office/drawing/2014/main" id="{CBB43B32-7D91-E6BD-8F77-849CD1C8701B}"/>
                </a:ext>
              </a:extLst>
            </p:cNvPr>
            <p:cNvSpPr/>
            <p:nvPr/>
          </p:nvSpPr>
          <p:spPr>
            <a:xfrm flipH="1">
              <a:off x="7634619" y="3690819"/>
              <a:ext cx="171505" cy="68579"/>
            </a:xfrm>
            <a:custGeom>
              <a:avLst/>
              <a:gdLst/>
              <a:ahLst/>
              <a:cxnLst/>
              <a:rect l="l" t="t" r="r" b="b"/>
              <a:pathLst>
                <a:path w="3536" h="1414" extrusionOk="0">
                  <a:moveTo>
                    <a:pt x="2647" y="1"/>
                  </a:moveTo>
                  <a:cubicBezTo>
                    <a:pt x="1698" y="1"/>
                    <a:pt x="1" y="660"/>
                    <a:pt x="373" y="1356"/>
                  </a:cubicBezTo>
                  <a:cubicBezTo>
                    <a:pt x="395" y="1396"/>
                    <a:pt x="468" y="1414"/>
                    <a:pt x="578" y="1414"/>
                  </a:cubicBezTo>
                  <a:cubicBezTo>
                    <a:pt x="1288" y="1414"/>
                    <a:pt x="3535" y="651"/>
                    <a:pt x="3210" y="175"/>
                  </a:cubicBezTo>
                  <a:cubicBezTo>
                    <a:pt x="3126" y="54"/>
                    <a:pt x="2917" y="1"/>
                    <a:pt x="2647" y="1"/>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2" name="Google Shape;1992;p39">
              <a:extLst>
                <a:ext uri="{FF2B5EF4-FFF2-40B4-BE49-F238E27FC236}">
                  <a16:creationId xmlns:a16="http://schemas.microsoft.com/office/drawing/2014/main" id="{441BFED6-9EB8-421D-D086-444AE425EC69}"/>
                </a:ext>
              </a:extLst>
            </p:cNvPr>
            <p:cNvSpPr/>
            <p:nvPr/>
          </p:nvSpPr>
          <p:spPr>
            <a:xfrm>
              <a:off x="6985800" y="3458000"/>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3" name="Google Shape;1993;p39">
              <a:extLst>
                <a:ext uri="{FF2B5EF4-FFF2-40B4-BE49-F238E27FC236}">
                  <a16:creationId xmlns:a16="http://schemas.microsoft.com/office/drawing/2014/main" id="{48AA4EC9-EAB9-D28A-BF34-114F416526ED}"/>
                </a:ext>
              </a:extLst>
            </p:cNvPr>
            <p:cNvSpPr/>
            <p:nvPr/>
          </p:nvSpPr>
          <p:spPr>
            <a:xfrm>
              <a:off x="7467700" y="3545125"/>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cxnSp>
          <p:nvCxnSpPr>
            <p:cNvPr id="2034" name="Google Shape;1994;p39">
              <a:extLst>
                <a:ext uri="{FF2B5EF4-FFF2-40B4-BE49-F238E27FC236}">
                  <a16:creationId xmlns:a16="http://schemas.microsoft.com/office/drawing/2014/main" id="{C44E0463-9C12-D409-C7BD-65120A8965AC}"/>
                </a:ext>
              </a:extLst>
            </p:cNvPr>
            <p:cNvCxnSpPr/>
            <p:nvPr/>
          </p:nvCxnSpPr>
          <p:spPr>
            <a:xfrm>
              <a:off x="7893100" y="3869325"/>
              <a:ext cx="96000" cy="19500"/>
            </a:xfrm>
            <a:prstGeom prst="straightConnector1">
              <a:avLst/>
            </a:prstGeom>
            <a:noFill/>
            <a:ln w="19050" cap="flat" cmpd="sng">
              <a:solidFill>
                <a:srgbClr val="00959C"/>
              </a:solidFill>
              <a:prstDash val="solid"/>
              <a:round/>
              <a:headEnd type="none" w="med" len="med"/>
              <a:tailEnd type="none" w="med" len="med"/>
            </a:ln>
          </p:spPr>
        </p:cxnSp>
      </p:grpSp>
      <p:sp>
        <p:nvSpPr>
          <p:cNvPr id="2036" name="Text Box 63" descr="n89 zalo Cuong Bui">
            <a:extLst>
              <a:ext uri="{FF2B5EF4-FFF2-40B4-BE49-F238E27FC236}">
                <a16:creationId xmlns:a16="http://schemas.microsoft.com/office/drawing/2014/main" id="{B34CD881-E74D-FAC4-30B1-82D1F308ECD2}"/>
              </a:ext>
            </a:extLst>
          </p:cNvPr>
          <p:cNvSpPr txBox="1">
            <a:spLocks noChangeArrowheads="1"/>
          </p:cNvSpPr>
          <p:nvPr/>
        </p:nvSpPr>
        <p:spPr bwMode="auto">
          <a:xfrm>
            <a:off x="4674934" y="1973118"/>
            <a:ext cx="486099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algn="just" eaLnBrk="1" fontAlgn="base" hangingPunct="1">
              <a:spcBef>
                <a:spcPct val="50000"/>
              </a:spcBef>
              <a:spcAft>
                <a:spcPct val="0"/>
              </a:spcAft>
            </a:pPr>
            <a:r>
              <a:rPr lang="en-US" altLang="en-US" sz="2200">
                <a:solidFill>
                  <a:srgbClr val="0E00DC"/>
                </a:solidFill>
              </a:rPr>
              <a:t>Trong điện trường đều, lực điện tác dụng lên điện tích q có đặc điểm:</a:t>
            </a:r>
          </a:p>
        </p:txBody>
      </p:sp>
      <mc:AlternateContent xmlns:mc="http://schemas.openxmlformats.org/markup-compatibility/2006" xmlns:a14="http://schemas.microsoft.com/office/drawing/2010/main">
        <mc:Choice Requires="a14">
          <p:sp>
            <p:nvSpPr>
              <p:cNvPr id="2043" name="Text Box 63" descr="n89 zalo Cuong Bui">
                <a:extLst>
                  <a:ext uri="{FF2B5EF4-FFF2-40B4-BE49-F238E27FC236}">
                    <a16:creationId xmlns:a16="http://schemas.microsoft.com/office/drawing/2014/main" id="{52083199-CF45-EEF7-3395-9241B807238A}"/>
                  </a:ext>
                </a:extLst>
              </p:cNvPr>
              <p:cNvSpPr txBox="1">
                <a:spLocks noChangeArrowheads="1"/>
              </p:cNvSpPr>
              <p:nvPr/>
            </p:nvSpPr>
            <p:spPr bwMode="auto">
              <a:xfrm>
                <a:off x="4758398" y="2808405"/>
                <a:ext cx="4860994" cy="301338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288000" indent="-342900" algn="just" eaLnBrk="1" fontAlgn="base" hangingPunct="1">
                  <a:spcBef>
                    <a:spcPts val="600"/>
                  </a:spcBef>
                  <a:spcAft>
                    <a:spcPct val="0"/>
                  </a:spcAft>
                  <a:buFontTx/>
                  <a:buChar char="-"/>
                </a:pPr>
                <a:r>
                  <a:rPr lang="en-US" altLang="en-US" sz="2200" err="1">
                    <a:solidFill>
                      <a:srgbClr val="7030A0"/>
                    </a:solidFill>
                  </a:rPr>
                  <a:t>Lực</a:t>
                </a:r>
                <a:r>
                  <a:rPr lang="en-US" altLang="en-US" sz="2200">
                    <a:solidFill>
                      <a:srgbClr val="7030A0"/>
                    </a:solidFill>
                  </a:rPr>
                  <a:t> </a:t>
                </a:r>
                <a14:m>
                  <m:oMath xmlns:m="http://schemas.openxmlformats.org/officeDocument/2006/math">
                    <m:acc>
                      <m:accPr>
                        <m:chr m:val="⃗"/>
                        <m:ctrlPr>
                          <a:rPr lang="en-US" altLang="en-US" sz="2200" i="1" smtClean="0">
                            <a:solidFill>
                              <a:srgbClr val="7030A0"/>
                            </a:solidFill>
                            <a:latin typeface="Cambria Math" panose="02040503050406030204" pitchFamily="18" charset="0"/>
                          </a:rPr>
                        </m:ctrlPr>
                      </m:accPr>
                      <m:e>
                        <m:r>
                          <a:rPr lang="en-US" altLang="en-US" sz="2200" b="0" i="1" smtClean="0">
                            <a:solidFill>
                              <a:srgbClr val="7030A0"/>
                            </a:solidFill>
                            <a:latin typeface="Cambria Math" panose="02040503050406030204" pitchFamily="18" charset="0"/>
                          </a:rPr>
                          <m:t>𝐹</m:t>
                        </m:r>
                      </m:e>
                    </m:acc>
                  </m:oMath>
                </a14:m>
                <a:r>
                  <a:rPr lang="en-US" altLang="en-US" sz="2200">
                    <a:solidFill>
                      <a:srgbClr val="7030A0"/>
                    </a:solidFill>
                  </a:rPr>
                  <a:t> </a:t>
                </a:r>
                <a:r>
                  <a:rPr lang="en-US" altLang="en-US" sz="2200" err="1">
                    <a:solidFill>
                      <a:srgbClr val="7030A0"/>
                    </a:solidFill>
                  </a:rPr>
                  <a:t>không</a:t>
                </a:r>
                <a:r>
                  <a:rPr lang="en-US" altLang="en-US" sz="2200">
                    <a:solidFill>
                      <a:srgbClr val="7030A0"/>
                    </a:solidFill>
                  </a:rPr>
                  <a:t> </a:t>
                </a:r>
                <a:r>
                  <a:rPr lang="en-US" altLang="en-US" sz="2200" err="1">
                    <a:solidFill>
                      <a:srgbClr val="7030A0"/>
                    </a:solidFill>
                  </a:rPr>
                  <a:t>đổi</a:t>
                </a:r>
                <a:endParaRPr lang="en-US" altLang="en-US" sz="2200">
                  <a:solidFill>
                    <a:srgbClr val="7030A0"/>
                  </a:solidFill>
                </a:endParaRPr>
              </a:p>
              <a:p>
                <a:pPr marL="288000" indent="-342900" algn="just" eaLnBrk="1" fontAlgn="base" hangingPunct="1">
                  <a:spcBef>
                    <a:spcPts val="600"/>
                  </a:spcBef>
                  <a:spcAft>
                    <a:spcPct val="0"/>
                  </a:spcAft>
                  <a:buFontTx/>
                  <a:buChar char="-"/>
                </a:pPr>
                <a:r>
                  <a:rPr lang="en-US" altLang="en-US" sz="2200" err="1">
                    <a:solidFill>
                      <a:srgbClr val="7030A0"/>
                    </a:solidFill>
                  </a:rPr>
                  <a:t>Điểm</a:t>
                </a:r>
                <a:r>
                  <a:rPr lang="en-US" altLang="en-US" sz="2200">
                    <a:solidFill>
                      <a:srgbClr val="7030A0"/>
                    </a:solidFill>
                  </a:rPr>
                  <a:t> </a:t>
                </a:r>
                <a:r>
                  <a:rPr lang="en-US" altLang="en-US" sz="2200" err="1">
                    <a:solidFill>
                      <a:srgbClr val="7030A0"/>
                    </a:solidFill>
                  </a:rPr>
                  <a:t>đặt</a:t>
                </a:r>
                <a:r>
                  <a:rPr lang="en-US" altLang="en-US" sz="2200">
                    <a:solidFill>
                      <a:srgbClr val="7030A0"/>
                    </a:solidFill>
                  </a:rPr>
                  <a:t>: </a:t>
                </a:r>
                <a:r>
                  <a:rPr lang="en-US" altLang="en-US" sz="2200" err="1">
                    <a:solidFill>
                      <a:srgbClr val="7030A0"/>
                    </a:solidFill>
                  </a:rPr>
                  <a:t>Tại</a:t>
                </a:r>
                <a:r>
                  <a:rPr lang="en-US" altLang="en-US" sz="2200">
                    <a:solidFill>
                      <a:srgbClr val="7030A0"/>
                    </a:solidFill>
                  </a:rPr>
                  <a:t> </a:t>
                </a:r>
                <a:r>
                  <a:rPr lang="en-US" altLang="en-US" sz="2200" err="1">
                    <a:solidFill>
                      <a:srgbClr val="7030A0"/>
                    </a:solidFill>
                  </a:rPr>
                  <a:t>điện</a:t>
                </a:r>
                <a:r>
                  <a:rPr lang="en-US" altLang="en-US" sz="2200">
                    <a:solidFill>
                      <a:srgbClr val="7030A0"/>
                    </a:solidFill>
                  </a:rPr>
                  <a:t> </a:t>
                </a:r>
                <a:r>
                  <a:rPr lang="en-US" altLang="en-US" sz="2200" err="1">
                    <a:solidFill>
                      <a:srgbClr val="7030A0"/>
                    </a:solidFill>
                  </a:rPr>
                  <a:t>tích</a:t>
                </a:r>
                <a:r>
                  <a:rPr lang="en-US" altLang="en-US" sz="2200">
                    <a:solidFill>
                      <a:srgbClr val="7030A0"/>
                    </a:solidFill>
                  </a:rPr>
                  <a:t>.</a:t>
                </a:r>
              </a:p>
              <a:p>
                <a:pPr marL="288000" indent="-342900" algn="just" eaLnBrk="1" fontAlgn="base" hangingPunct="1">
                  <a:spcBef>
                    <a:spcPts val="600"/>
                  </a:spcBef>
                  <a:spcAft>
                    <a:spcPct val="0"/>
                  </a:spcAft>
                  <a:buFontTx/>
                  <a:buChar char="-"/>
                </a:pPr>
                <a:r>
                  <a:rPr lang="en-US" altLang="en-US" sz="2200" err="1">
                    <a:solidFill>
                      <a:srgbClr val="7030A0"/>
                    </a:solidFill>
                  </a:rPr>
                  <a:t>Phương</a:t>
                </a:r>
                <a:r>
                  <a:rPr lang="en-US" altLang="en-US" sz="2200">
                    <a:solidFill>
                      <a:srgbClr val="7030A0"/>
                    </a:solidFill>
                  </a:rPr>
                  <a:t>: song </a:t>
                </a:r>
                <a:r>
                  <a:rPr lang="en-US" altLang="en-US" sz="2200" err="1">
                    <a:solidFill>
                      <a:srgbClr val="7030A0"/>
                    </a:solidFill>
                  </a:rPr>
                  <a:t>song</a:t>
                </a:r>
                <a:r>
                  <a:rPr lang="en-US" altLang="en-US" sz="2200">
                    <a:solidFill>
                      <a:srgbClr val="7030A0"/>
                    </a:solidFill>
                  </a:rPr>
                  <a:t> </a:t>
                </a:r>
                <a:r>
                  <a:rPr lang="en-US" altLang="en-US" sz="2200" err="1">
                    <a:solidFill>
                      <a:srgbClr val="7030A0"/>
                    </a:solidFill>
                  </a:rPr>
                  <a:t>với</a:t>
                </a:r>
                <a:r>
                  <a:rPr lang="en-US" altLang="en-US" sz="2200">
                    <a:solidFill>
                      <a:srgbClr val="7030A0"/>
                    </a:solidFill>
                  </a:rPr>
                  <a:t> </a:t>
                </a:r>
                <a:r>
                  <a:rPr lang="en-US" altLang="en-US" sz="2200" err="1">
                    <a:solidFill>
                      <a:srgbClr val="7030A0"/>
                    </a:solidFill>
                  </a:rPr>
                  <a:t>đường</a:t>
                </a:r>
                <a:r>
                  <a:rPr lang="en-US" altLang="en-US" sz="2200">
                    <a:solidFill>
                      <a:srgbClr val="7030A0"/>
                    </a:solidFill>
                  </a:rPr>
                  <a:t> </a:t>
                </a:r>
                <a:r>
                  <a:rPr lang="en-US" altLang="en-US" sz="2200" err="1">
                    <a:solidFill>
                      <a:srgbClr val="7030A0"/>
                    </a:solidFill>
                  </a:rPr>
                  <a:t>sức</a:t>
                </a:r>
                <a:r>
                  <a:rPr lang="en-US" altLang="en-US" sz="2200">
                    <a:solidFill>
                      <a:srgbClr val="7030A0"/>
                    </a:solidFill>
                  </a:rPr>
                  <a:t> </a:t>
                </a:r>
                <a:r>
                  <a:rPr lang="en-US" altLang="en-US" sz="2200" err="1">
                    <a:solidFill>
                      <a:srgbClr val="7030A0"/>
                    </a:solidFill>
                  </a:rPr>
                  <a:t>điện</a:t>
                </a:r>
                <a:r>
                  <a:rPr lang="en-US" altLang="en-US" sz="2200">
                    <a:solidFill>
                      <a:srgbClr val="7030A0"/>
                    </a:solidFill>
                  </a:rPr>
                  <a:t>.</a:t>
                </a:r>
              </a:p>
              <a:p>
                <a:pPr marL="288000" indent="-342900" algn="just" eaLnBrk="1" fontAlgn="base" hangingPunct="1">
                  <a:spcBef>
                    <a:spcPts val="600"/>
                  </a:spcBef>
                  <a:spcAft>
                    <a:spcPct val="0"/>
                  </a:spcAft>
                  <a:buFontTx/>
                  <a:buChar char="-"/>
                </a:pPr>
                <a:r>
                  <a:rPr lang="en-US" altLang="en-US" sz="2200" err="1">
                    <a:solidFill>
                      <a:srgbClr val="7030A0"/>
                    </a:solidFill>
                  </a:rPr>
                  <a:t>Chiều</a:t>
                </a:r>
                <a:r>
                  <a:rPr lang="en-US" altLang="en-US" sz="2200">
                    <a:solidFill>
                      <a:srgbClr val="7030A0"/>
                    </a:solidFill>
                  </a:rPr>
                  <a:t>: </a:t>
                </a:r>
                <a14:m>
                  <m:oMath xmlns:m="http://schemas.openxmlformats.org/officeDocument/2006/math">
                    <m:d>
                      <m:dPr>
                        <m:begChr m:val="{"/>
                        <m:endChr m:val=""/>
                        <m:ctrlPr>
                          <a:rPr lang="en-US" altLang="en-US" sz="2200" i="1" smtClean="0">
                            <a:solidFill>
                              <a:srgbClr val="7030A0"/>
                            </a:solidFill>
                            <a:latin typeface="Cambria Math" panose="02040503050406030204" pitchFamily="18" charset="0"/>
                          </a:rPr>
                        </m:ctrlPr>
                      </m:dPr>
                      <m:e>
                        <m:eqArr>
                          <m:eqArrPr>
                            <m:ctrlPr>
                              <a:rPr lang="en-US" altLang="en-US" sz="2200" i="1" smtClean="0">
                                <a:solidFill>
                                  <a:srgbClr val="7030A0"/>
                                </a:solidFill>
                                <a:latin typeface="Cambria Math" panose="02040503050406030204" pitchFamily="18" charset="0"/>
                              </a:rPr>
                            </m:ctrlPr>
                          </m:eqArrPr>
                          <m:e>
                            <m:acc>
                              <m:accPr>
                                <m:chr m:val="⃗"/>
                                <m:ctrlPr>
                                  <a:rPr lang="en-US" altLang="en-US" sz="2200" i="1" smtClean="0">
                                    <a:solidFill>
                                      <a:srgbClr val="7030A0"/>
                                    </a:solidFill>
                                    <a:latin typeface="Cambria Math" panose="02040503050406030204" pitchFamily="18" charset="0"/>
                                  </a:rPr>
                                </m:ctrlPr>
                              </m:accPr>
                              <m:e>
                                <m:r>
                                  <a:rPr lang="en-US" altLang="en-US" sz="2200" b="0" i="1" smtClean="0">
                                    <a:solidFill>
                                      <a:srgbClr val="7030A0"/>
                                    </a:solidFill>
                                    <a:latin typeface="Cambria Math" panose="02040503050406030204" pitchFamily="18" charset="0"/>
                                  </a:rPr>
                                  <m:t>𝐹</m:t>
                                </m:r>
                              </m:e>
                            </m:acc>
                            <m:r>
                              <a:rPr lang="en-US" altLang="en-US" sz="2200" i="1" smtClean="0">
                                <a:solidFill>
                                  <a:srgbClr val="7030A0"/>
                                </a:solidFill>
                                <a:latin typeface="Cambria Math" panose="02040503050406030204" pitchFamily="18" charset="0"/>
                                <a:ea typeface="Cambria Math" panose="02040503050406030204" pitchFamily="18" charset="0"/>
                              </a:rPr>
                              <m:t>↑↑</m:t>
                            </m:r>
                            <m:acc>
                              <m:accPr>
                                <m:chr m:val="⃗"/>
                                <m:ctrlPr>
                                  <a:rPr lang="en-US" altLang="en-US" sz="2200" i="1" smtClean="0">
                                    <a:solidFill>
                                      <a:srgbClr val="7030A0"/>
                                    </a:solidFill>
                                    <a:latin typeface="Cambria Math" panose="02040503050406030204" pitchFamily="18" charset="0"/>
                                    <a:ea typeface="Cambria Math" panose="02040503050406030204" pitchFamily="18" charset="0"/>
                                  </a:rPr>
                                </m:ctrlPr>
                              </m:accPr>
                              <m:e>
                                <m:r>
                                  <a:rPr lang="en-US" altLang="en-US" sz="2200" b="0" i="1" smtClean="0">
                                    <a:solidFill>
                                      <a:srgbClr val="7030A0"/>
                                    </a:solidFill>
                                    <a:latin typeface="Cambria Math" panose="02040503050406030204" pitchFamily="18" charset="0"/>
                                    <a:ea typeface="Cambria Math" panose="02040503050406030204" pitchFamily="18" charset="0"/>
                                  </a:rPr>
                                  <m:t>𝐸</m:t>
                                </m:r>
                              </m:e>
                            </m:acc>
                            <m:r>
                              <a:rPr lang="en-US" altLang="en-US" sz="2200" b="0" i="1" smtClean="0">
                                <a:solidFill>
                                  <a:srgbClr val="7030A0"/>
                                </a:solidFill>
                                <a:latin typeface="Cambria Math" panose="02040503050406030204" pitchFamily="18" charset="0"/>
                              </a:rPr>
                              <m:t> </m:t>
                            </m:r>
                            <m:r>
                              <a:rPr lang="en-US" altLang="en-US" sz="2200" b="0" i="1" smtClean="0">
                                <a:solidFill>
                                  <a:srgbClr val="7030A0"/>
                                </a:solidFill>
                                <a:latin typeface="Cambria Math" panose="02040503050406030204" pitchFamily="18" charset="0"/>
                              </a:rPr>
                              <m:t>𝑘h𝑖</m:t>
                            </m:r>
                            <m:r>
                              <a:rPr lang="en-US" altLang="en-US" sz="2200" b="0" i="1" smtClean="0">
                                <a:solidFill>
                                  <a:srgbClr val="7030A0"/>
                                </a:solidFill>
                                <a:latin typeface="Cambria Math" panose="02040503050406030204" pitchFamily="18" charset="0"/>
                              </a:rPr>
                              <m:t> </m:t>
                            </m:r>
                            <m:r>
                              <a:rPr lang="en-US" altLang="en-US" sz="2200" b="0" i="1" smtClean="0">
                                <a:solidFill>
                                  <a:srgbClr val="7030A0"/>
                                </a:solidFill>
                                <a:latin typeface="Cambria Math" panose="02040503050406030204" pitchFamily="18" charset="0"/>
                              </a:rPr>
                              <m:t>𝑞</m:t>
                            </m:r>
                            <m:r>
                              <a:rPr lang="en-US" altLang="en-US" sz="2200" b="0" i="1" smtClean="0">
                                <a:solidFill>
                                  <a:srgbClr val="7030A0"/>
                                </a:solidFill>
                                <a:latin typeface="Cambria Math" panose="02040503050406030204" pitchFamily="18" charset="0"/>
                              </a:rPr>
                              <m:t>&gt;0</m:t>
                            </m:r>
                          </m:e>
                          <m:e>
                            <m:acc>
                              <m:accPr>
                                <m:chr m:val="⃗"/>
                                <m:ctrlPr>
                                  <a:rPr lang="en-US" altLang="en-US" sz="2200" i="1">
                                    <a:solidFill>
                                      <a:srgbClr val="7030A0"/>
                                    </a:solidFill>
                                    <a:latin typeface="Cambria Math" panose="02040503050406030204" pitchFamily="18" charset="0"/>
                                  </a:rPr>
                                </m:ctrlPr>
                              </m:accPr>
                              <m:e>
                                <m:r>
                                  <a:rPr lang="en-US" altLang="en-US" sz="2200" i="1">
                                    <a:solidFill>
                                      <a:srgbClr val="7030A0"/>
                                    </a:solidFill>
                                    <a:latin typeface="Cambria Math" panose="02040503050406030204" pitchFamily="18" charset="0"/>
                                  </a:rPr>
                                  <m:t>𝐹</m:t>
                                </m:r>
                              </m:e>
                            </m:acc>
                            <m:r>
                              <a:rPr lang="en-US" altLang="en-US" sz="2200" i="1">
                                <a:solidFill>
                                  <a:srgbClr val="7030A0"/>
                                </a:solidFill>
                                <a:latin typeface="Cambria Math" panose="02040503050406030204" pitchFamily="18" charset="0"/>
                                <a:ea typeface="Cambria Math" panose="02040503050406030204" pitchFamily="18" charset="0"/>
                              </a:rPr>
                              <m:t>↑</m:t>
                            </m:r>
                            <m:r>
                              <a:rPr lang="en-US" altLang="en-US" sz="2200" i="1" smtClean="0">
                                <a:solidFill>
                                  <a:srgbClr val="7030A0"/>
                                </a:solidFill>
                                <a:latin typeface="Cambria Math" panose="02040503050406030204" pitchFamily="18" charset="0"/>
                                <a:ea typeface="Cambria Math" panose="02040503050406030204" pitchFamily="18" charset="0"/>
                              </a:rPr>
                              <m:t>↓</m:t>
                            </m:r>
                            <m:acc>
                              <m:accPr>
                                <m:chr m:val="⃗"/>
                                <m:ctrlPr>
                                  <a:rPr lang="en-US" altLang="en-US" sz="2200" i="1">
                                    <a:solidFill>
                                      <a:srgbClr val="7030A0"/>
                                    </a:solidFill>
                                    <a:latin typeface="Cambria Math" panose="02040503050406030204" pitchFamily="18" charset="0"/>
                                    <a:ea typeface="Cambria Math" panose="02040503050406030204" pitchFamily="18" charset="0"/>
                                  </a:rPr>
                                </m:ctrlPr>
                              </m:accPr>
                              <m:e>
                                <m:r>
                                  <a:rPr lang="en-US" altLang="en-US" sz="2200" i="1">
                                    <a:solidFill>
                                      <a:srgbClr val="7030A0"/>
                                    </a:solidFill>
                                    <a:latin typeface="Cambria Math" panose="02040503050406030204" pitchFamily="18" charset="0"/>
                                    <a:ea typeface="Cambria Math" panose="02040503050406030204" pitchFamily="18" charset="0"/>
                                  </a:rPr>
                                  <m:t>𝐸</m:t>
                                </m:r>
                              </m:e>
                            </m:acc>
                            <m:r>
                              <a:rPr lang="en-US" altLang="en-US" sz="2200" i="1">
                                <a:solidFill>
                                  <a:srgbClr val="7030A0"/>
                                </a:solidFill>
                                <a:latin typeface="Cambria Math" panose="02040503050406030204" pitchFamily="18" charset="0"/>
                              </a:rPr>
                              <m:t> </m:t>
                            </m:r>
                            <m:r>
                              <a:rPr lang="en-US" altLang="en-US" sz="2200" i="1">
                                <a:solidFill>
                                  <a:srgbClr val="7030A0"/>
                                </a:solidFill>
                                <a:latin typeface="Cambria Math" panose="02040503050406030204" pitchFamily="18" charset="0"/>
                              </a:rPr>
                              <m:t>𝑘h𝑖</m:t>
                            </m:r>
                            <m:r>
                              <a:rPr lang="en-US" altLang="en-US" sz="2200" i="1">
                                <a:solidFill>
                                  <a:srgbClr val="7030A0"/>
                                </a:solidFill>
                                <a:latin typeface="Cambria Math" panose="02040503050406030204" pitchFamily="18" charset="0"/>
                              </a:rPr>
                              <m:t> </m:t>
                            </m:r>
                            <m:r>
                              <a:rPr lang="en-US" altLang="en-US" sz="2200" i="1">
                                <a:solidFill>
                                  <a:srgbClr val="7030A0"/>
                                </a:solidFill>
                                <a:latin typeface="Cambria Math" panose="02040503050406030204" pitchFamily="18" charset="0"/>
                              </a:rPr>
                              <m:t>𝑞</m:t>
                            </m:r>
                            <m:r>
                              <a:rPr lang="en-US" altLang="en-US" sz="2200" b="0" i="1" smtClean="0">
                                <a:solidFill>
                                  <a:srgbClr val="7030A0"/>
                                </a:solidFill>
                                <a:latin typeface="Cambria Math" panose="02040503050406030204" pitchFamily="18" charset="0"/>
                              </a:rPr>
                              <m:t>&lt;</m:t>
                            </m:r>
                            <m:r>
                              <a:rPr lang="en-US" altLang="en-US" sz="2200" i="1">
                                <a:solidFill>
                                  <a:srgbClr val="7030A0"/>
                                </a:solidFill>
                                <a:latin typeface="Cambria Math" panose="02040503050406030204" pitchFamily="18" charset="0"/>
                              </a:rPr>
                              <m:t>0</m:t>
                            </m:r>
                          </m:e>
                        </m:eqArr>
                      </m:e>
                    </m:d>
                  </m:oMath>
                </a14:m>
                <a:endParaRPr lang="en-US" altLang="en-US" sz="2200">
                  <a:solidFill>
                    <a:srgbClr val="7030A0"/>
                  </a:solidFill>
                </a:endParaRPr>
              </a:p>
              <a:p>
                <a:pPr marL="288000" indent="-342900" algn="just" eaLnBrk="1" fontAlgn="base" hangingPunct="1">
                  <a:spcBef>
                    <a:spcPts val="600"/>
                  </a:spcBef>
                  <a:spcAft>
                    <a:spcPct val="0"/>
                  </a:spcAft>
                  <a:buFontTx/>
                  <a:buChar char="-"/>
                </a:pPr>
                <a:r>
                  <a:rPr lang="en-US" altLang="en-US" sz="2200" err="1">
                    <a:solidFill>
                      <a:srgbClr val="7030A0"/>
                    </a:solidFill>
                  </a:rPr>
                  <a:t>Độ</a:t>
                </a:r>
                <a:r>
                  <a:rPr lang="en-US" altLang="en-US" sz="2200">
                    <a:solidFill>
                      <a:srgbClr val="7030A0"/>
                    </a:solidFill>
                  </a:rPr>
                  <a:t> </a:t>
                </a:r>
                <a:r>
                  <a:rPr lang="en-US" altLang="en-US" sz="2200" err="1">
                    <a:solidFill>
                      <a:srgbClr val="7030A0"/>
                    </a:solidFill>
                  </a:rPr>
                  <a:t>lớn</a:t>
                </a:r>
                <a:r>
                  <a:rPr lang="en-US" altLang="en-US" sz="2200">
                    <a:solidFill>
                      <a:srgbClr val="7030A0"/>
                    </a:solidFill>
                  </a:rPr>
                  <a:t>: </a:t>
                </a:r>
                <a14:m>
                  <m:oMath xmlns:m="http://schemas.openxmlformats.org/officeDocument/2006/math">
                    <m:r>
                      <a:rPr lang="en-US" altLang="en-US" sz="2200" b="0" i="1" smtClean="0">
                        <a:solidFill>
                          <a:srgbClr val="7030A0"/>
                        </a:solidFill>
                        <a:latin typeface="Cambria Math" panose="02040503050406030204" pitchFamily="18" charset="0"/>
                      </a:rPr>
                      <m:t>𝐹</m:t>
                    </m:r>
                    <m:r>
                      <a:rPr lang="en-US" altLang="en-US" sz="2200" b="0" i="1" smtClean="0">
                        <a:solidFill>
                          <a:srgbClr val="7030A0"/>
                        </a:solidFill>
                        <a:latin typeface="Cambria Math" panose="02040503050406030204" pitchFamily="18" charset="0"/>
                      </a:rPr>
                      <m:t>=</m:t>
                    </m:r>
                    <m:d>
                      <m:dPr>
                        <m:begChr m:val="|"/>
                        <m:endChr m:val="|"/>
                        <m:ctrlPr>
                          <a:rPr lang="en-US" altLang="en-US" sz="2200" b="0" i="1" smtClean="0">
                            <a:solidFill>
                              <a:srgbClr val="7030A0"/>
                            </a:solidFill>
                            <a:latin typeface="Cambria Math" panose="02040503050406030204" pitchFamily="18" charset="0"/>
                          </a:rPr>
                        </m:ctrlPr>
                      </m:dPr>
                      <m:e>
                        <m:r>
                          <a:rPr lang="en-US" altLang="en-US" sz="2200" b="0" i="1" smtClean="0">
                            <a:solidFill>
                              <a:srgbClr val="7030A0"/>
                            </a:solidFill>
                            <a:latin typeface="Cambria Math" panose="02040503050406030204" pitchFamily="18" charset="0"/>
                          </a:rPr>
                          <m:t>𝑞</m:t>
                        </m:r>
                      </m:e>
                    </m:d>
                    <m:r>
                      <a:rPr lang="en-US" altLang="en-US" sz="2200" b="0" i="1" smtClean="0">
                        <a:solidFill>
                          <a:srgbClr val="7030A0"/>
                        </a:solidFill>
                        <a:latin typeface="Cambria Math" panose="02040503050406030204" pitchFamily="18" charset="0"/>
                      </a:rPr>
                      <m:t>𝐸</m:t>
                    </m:r>
                  </m:oMath>
                </a14:m>
                <a:endParaRPr lang="en-US" altLang="en-US" sz="2200">
                  <a:solidFill>
                    <a:srgbClr val="7030A0"/>
                  </a:solidFill>
                </a:endParaRPr>
              </a:p>
            </p:txBody>
          </p:sp>
        </mc:Choice>
        <mc:Fallback xmlns="">
          <p:sp>
            <p:nvSpPr>
              <p:cNvPr id="2043" name="Text Box 63" descr="n89 zalo Cuong Bui">
                <a:extLst>
                  <a:ext uri="{FF2B5EF4-FFF2-40B4-BE49-F238E27FC236}">
                    <a16:creationId xmlns:a16="http://schemas.microsoft.com/office/drawing/2014/main" id="{52083199-CF45-EEF7-3395-9241B807238A}"/>
                  </a:ext>
                </a:extLst>
              </p:cNvPr>
              <p:cNvSpPr txBox="1">
                <a:spLocks noRot="1" noChangeAspect="1" noMove="1" noResize="1" noEditPoints="1" noAdjustHandles="1" noChangeArrowheads="1" noChangeShapeType="1" noTextEdit="1"/>
              </p:cNvSpPr>
              <p:nvPr/>
            </p:nvSpPr>
            <p:spPr bwMode="auto">
              <a:xfrm>
                <a:off x="4758398" y="2808405"/>
                <a:ext cx="4860994" cy="3013389"/>
              </a:xfrm>
              <a:prstGeom prst="rect">
                <a:avLst/>
              </a:prstGeom>
              <a:blipFill>
                <a:blip r:embed="rId7"/>
                <a:stretch>
                  <a:fillRect l="-1757" t="-202" r="-1631" b="-344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152497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ppt_w</p:attrName>
                                        </p:attrNameLst>
                                      </p:cBhvr>
                                      <p:tavLst>
                                        <p:tav tm="0" fmla="#ppt_w*sin(2.5*pi*$)">
                                          <p:val>
                                            <p:fltVal val="0"/>
                                          </p:val>
                                        </p:tav>
                                        <p:tav tm="100000">
                                          <p:val>
                                            <p:fltVal val="1"/>
                                          </p:val>
                                        </p:tav>
                                      </p:tavLst>
                                    </p:anim>
                                    <p:anim calcmode="lin" valueType="num">
                                      <p:cBhvr>
                                        <p:cTn id="9" dur="500" fill="hold"/>
                                        <p:tgtEl>
                                          <p:spTgt spid="4"/>
                                        </p:tgtEl>
                                        <p:attrNameLst>
                                          <p:attrName>ppt_h</p:attrName>
                                        </p:attrNameLst>
                                      </p:cBhvr>
                                      <p:tavLst>
                                        <p:tav tm="0">
                                          <p:val>
                                            <p:strVal val="#ppt_h"/>
                                          </p:val>
                                        </p:tav>
                                        <p:tav tm="100000">
                                          <p:val>
                                            <p:strVal val="#ppt_h"/>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07"/>
                                        </p:tgtEl>
                                        <p:attrNameLst>
                                          <p:attrName>style.visibility</p:attrName>
                                        </p:attrNameLst>
                                      </p:cBhvr>
                                      <p:to>
                                        <p:strVal val="visible"/>
                                      </p:to>
                                    </p:set>
                                    <p:animEffect transition="in" filter="fade">
                                      <p:cBhvr>
                                        <p:cTn id="15" dur="500"/>
                                        <p:tgtEl>
                                          <p:spTgt spid="1907"/>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2036"/>
                                        </p:tgtEl>
                                        <p:attrNameLst>
                                          <p:attrName>style.visibility</p:attrName>
                                        </p:attrNameLst>
                                      </p:cBhvr>
                                      <p:to>
                                        <p:strVal val="visible"/>
                                      </p:to>
                                    </p:set>
                                    <p:animEffect transition="in" filter="slide(fromBottom)">
                                      <p:cBhvr>
                                        <p:cTn id="20" dur="500"/>
                                        <p:tgtEl>
                                          <p:spTgt spid="203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2043"/>
                                        </p:tgtEl>
                                        <p:attrNameLst>
                                          <p:attrName>style.visibility</p:attrName>
                                        </p:attrNameLst>
                                      </p:cBhvr>
                                      <p:to>
                                        <p:strVal val="visible"/>
                                      </p:to>
                                    </p:set>
                                    <p:animEffect transition="in" filter="slide(fromBottom)">
                                      <p:cBhvr>
                                        <p:cTn id="25" dur="500"/>
                                        <p:tgtEl>
                                          <p:spTgt spid="2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907" grpId="0"/>
      <p:bldP spid="2036" grpId="0"/>
      <p:bldP spid="204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1136</TotalTime>
  <Words>1272</Words>
  <Application>Microsoft Office PowerPoint</Application>
  <PresentationFormat>Widescreen</PresentationFormat>
  <Paragraphs>194</Paragraphs>
  <Slides>20</Slides>
  <Notes>9</Notes>
  <HiddenSlides>0</HiddenSlides>
  <MMClips>24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Tahoma</vt:lpstr>
      <vt:lpstr>Stencil</vt:lpstr>
      <vt:lpstr>Wingdings</vt:lpstr>
      <vt:lpstr>Calibri Light</vt:lpstr>
      <vt:lpstr>Cambria</vt:lpstr>
      <vt:lpstr>Arial</vt:lpstr>
      <vt:lpstr>Denk One</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19: THẾ NĂNG ĐIỆN</vt:lpstr>
      <vt:lpstr>Bài 19: THẾ NĂNG ĐIỆN</vt:lpstr>
      <vt:lpstr>Vòng 1 NHÓM CHUYÊN GIA</vt:lpstr>
      <vt:lpstr>PowerPoint Presentation</vt:lpstr>
      <vt:lpstr>PowerPoint Presentation</vt:lpstr>
      <vt:lpstr>Bài 19: THẾ NĂNG ĐIỆN</vt:lpstr>
      <vt:lpstr>Bài 19: THẾ NĂNG ĐIỆN</vt:lpstr>
      <vt:lpstr>Bài 19: THẾ NĂNG ĐIỆN</vt:lpstr>
      <vt:lpstr>Bài 19: THẾ NĂNG ĐIỆN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Administrator</cp:lastModifiedBy>
  <cp:revision>2</cp:revision>
  <dcterms:created xsi:type="dcterms:W3CDTF">2018-12-15T04:43:26Z</dcterms:created>
  <dcterms:modified xsi:type="dcterms:W3CDTF">2026-04-01T09:13:27Z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2023-12-26T04:00:04Z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5921db0d-cb74-4eba-8426-e8ab089e7823</vt:lpwstr>
  </property>
  <property fmtid="{D5CDD505-2E9C-101B-9397-08002B2CF9AE}" pid="7" name="MSIP_Label_defa4170-0d19-0005-0004-bc88714345d2_ActionId">
    <vt:lpwstr>15098a70-319a-4af8-9c2f-012881082599</vt:lpwstr>
  </property>
  <property fmtid="{D5CDD505-2E9C-101B-9397-08002B2CF9AE}" pid="8" name="MSIP_Label_defa4170-0d19-0005-0004-bc88714345d2_ContentBits">
    <vt:lpwstr>0</vt:lpwstr>
  </property>
</Properties>
</file>