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63" r:id="rId1"/>
  </p:sldMasterIdLst>
  <p:notesMasterIdLst>
    <p:notesMasterId r:id="rId21"/>
  </p:notesMasterIdLst>
  <p:sldIdLst>
    <p:sldId id="299" r:id="rId2"/>
    <p:sldId id="300" r:id="rId3"/>
    <p:sldId id="335" r:id="rId4"/>
    <p:sldId id="314" r:id="rId5"/>
    <p:sldId id="315" r:id="rId6"/>
    <p:sldId id="336" r:id="rId7"/>
    <p:sldId id="337" r:id="rId8"/>
    <p:sldId id="338" r:id="rId9"/>
    <p:sldId id="318" r:id="rId10"/>
    <p:sldId id="339" r:id="rId11"/>
    <p:sldId id="340" r:id="rId12"/>
    <p:sldId id="328" r:id="rId13"/>
    <p:sldId id="330" r:id="rId14"/>
    <p:sldId id="331" r:id="rId15"/>
    <p:sldId id="332" r:id="rId16"/>
    <p:sldId id="333" r:id="rId17"/>
    <p:sldId id="325" r:id="rId18"/>
    <p:sldId id="327" r:id="rId19"/>
    <p:sldId id="334" r:id="rId20"/>
  </p:sldIdLst>
  <p:sldSz cx="12192000" cy="6858000"/>
  <p:notesSz cx="6858000" cy="9144000"/>
  <p:embeddedFontLst>
    <p:embeddedFont>
      <p:font typeface="Aachen" panose="02020500000000000000" charset="0"/>
      <p:bold r:id="rId22"/>
    </p:embeddedFont>
    <p:embeddedFont>
      <p:font typeface="Georgia" panose="02040502050405020303" pitchFamily="18" charset="0"/>
      <p:regular r:id="rId23"/>
      <p:bold r:id="rId24"/>
      <p:italic r:id="rId25"/>
      <p:boldItalic r:id="rId26"/>
    </p:embeddedFont>
    <p:embeddedFont>
      <p:font typeface="Trebuchet MS" panose="020B0603020202020204" pitchFamily="34" charset="0"/>
      <p:regular r:id="rId27"/>
      <p:bold r:id="rId28"/>
      <p:italic r:id="rId29"/>
      <p:boldItalic r:id="rId30"/>
    </p:embeddedFont>
    <p:embeddedFont>
      <p:font typeface="Cambria Math" panose="02040503050406030204" pitchFamily="18" charset="0"/>
      <p:regular r:id="rId31"/>
    </p:embeddedFont>
    <p:embeddedFont>
      <p:font typeface="Calibri" panose="020F0502020204030204" pitchFamily="34" charset="0"/>
      <p:regular r:id="rId32"/>
      <p:bold r:id="rId33"/>
      <p:italic r:id="rId34"/>
      <p:boldItalic r:id="rId35"/>
    </p:embeddedFont>
    <p:embeddedFont>
      <p:font typeface="Times" panose="02020603050405020304" pitchFamily="18" charset="0"/>
      <p:regular r:id="rId36"/>
      <p:bold r:id="rId37"/>
      <p:italic r:id="rId38"/>
      <p:boldItalic r:id="rId39"/>
    </p:embeddedFont>
  </p:embeddedFontLst>
  <p:defaultTex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99"/>
    <a:srgbClr val="3333FF"/>
    <a:srgbClr val="FF0066"/>
    <a:srgbClr val="66FF33"/>
    <a:srgbClr val="FFFF00"/>
    <a:srgbClr val="336699"/>
    <a:srgbClr val="FFFF66"/>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91" autoAdjust="0"/>
    <p:restoredTop sz="87530" autoAdjust="0"/>
  </p:normalViewPr>
  <p:slideViewPr>
    <p:cSldViewPr>
      <p:cViewPr varScale="1">
        <p:scale>
          <a:sx n="71" d="100"/>
          <a:sy n="71" d="100"/>
        </p:scale>
        <p:origin x="648" y="60"/>
      </p:cViewPr>
      <p:guideLst>
        <p:guide orient="horz" pos="2160"/>
        <p:guide pos="3840"/>
      </p:guideLst>
    </p:cSldViewPr>
  </p:slideViewPr>
  <p:notesTextViewPr>
    <p:cViewPr>
      <p:scale>
        <a:sx n="100" d="100"/>
        <a:sy n="100" d="100"/>
      </p:scale>
      <p:origin x="0" y="0"/>
    </p:cViewPr>
  </p:notesTextViewPr>
  <p:sorterViewPr>
    <p:cViewPr>
      <p:scale>
        <a:sx n="66" d="100"/>
        <a:sy n="66" d="100"/>
      </p:scale>
      <p:origin x="0" y="23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B25CF1-CEC5-4EA0-BB9D-B7145BCEB6E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93CD8B6-7F11-438C-9228-8661F0280940}">
      <dgm:prSet phldrT="[Text]"/>
      <dgm:spPr/>
      <dgm:t>
        <a:bodyPr/>
        <a:lstStyle/>
        <a:p>
          <a:r>
            <a:rPr lang="en-US" smtClean="0">
              <a:latin typeface="Arial" pitchFamily="34" charset="0"/>
              <a:cs typeface="Arial" pitchFamily="34" charset="0"/>
            </a:rPr>
            <a:t>1</a:t>
          </a:r>
          <a:endParaRPr lang="en-US">
            <a:latin typeface="Arial" pitchFamily="34" charset="0"/>
            <a:cs typeface="Arial" pitchFamily="34" charset="0"/>
          </a:endParaRPr>
        </a:p>
      </dgm:t>
    </dgm:pt>
    <dgm:pt modelId="{2C9D4D53-CDF7-48F8-AEA3-F5F07BCDC461}" type="parTrans" cxnId="{AE538A65-1278-4704-80FF-01F0F46A5BEA}">
      <dgm:prSet/>
      <dgm:spPr/>
      <dgm:t>
        <a:bodyPr/>
        <a:lstStyle/>
        <a:p>
          <a:endParaRPr lang="en-US">
            <a:latin typeface="Arial" pitchFamily="34" charset="0"/>
            <a:cs typeface="Arial" pitchFamily="34" charset="0"/>
          </a:endParaRPr>
        </a:p>
      </dgm:t>
    </dgm:pt>
    <dgm:pt modelId="{111C5115-3D97-4052-B0E7-477B7F62638D}" type="sibTrans" cxnId="{AE538A65-1278-4704-80FF-01F0F46A5BEA}">
      <dgm:prSet/>
      <dgm:spPr/>
      <dgm:t>
        <a:bodyPr/>
        <a:lstStyle/>
        <a:p>
          <a:endParaRPr lang="en-US">
            <a:latin typeface="Arial" pitchFamily="34" charset="0"/>
            <a:cs typeface="Arial" pitchFamily="34" charset="0"/>
          </a:endParaRPr>
        </a:p>
      </dgm:t>
    </dgm:pt>
    <dgm:pt modelId="{B1B3D118-BBC8-45E3-9D92-14FC7D90DFA0}">
      <dgm:prSet phldrT="[Text]"/>
      <dgm:spPr/>
      <dgm:t>
        <a:bodyPr/>
        <a:lstStyle/>
        <a:p>
          <a:r>
            <a:rPr lang="en-US" smtClean="0">
              <a:latin typeface="Arial" pitchFamily="34" charset="0"/>
              <a:cs typeface="Arial" pitchFamily="34" charset="0"/>
            </a:rPr>
            <a:t>2</a:t>
          </a:r>
          <a:endParaRPr lang="en-US">
            <a:latin typeface="Arial" pitchFamily="34" charset="0"/>
            <a:cs typeface="Arial" pitchFamily="34" charset="0"/>
          </a:endParaRPr>
        </a:p>
      </dgm:t>
    </dgm:pt>
    <dgm:pt modelId="{3695D3E1-AC64-466A-8F46-3D4C79DA4AAB}" type="parTrans" cxnId="{A9C2BCBE-AAAE-4B5E-AF7A-3F77F82FF4CC}">
      <dgm:prSet/>
      <dgm:spPr/>
      <dgm:t>
        <a:bodyPr/>
        <a:lstStyle/>
        <a:p>
          <a:endParaRPr lang="en-US">
            <a:latin typeface="Arial" pitchFamily="34" charset="0"/>
            <a:cs typeface="Arial" pitchFamily="34" charset="0"/>
          </a:endParaRPr>
        </a:p>
      </dgm:t>
    </dgm:pt>
    <dgm:pt modelId="{DECBCC6C-E571-4DBA-A47A-1A02E5EE0BB9}" type="sibTrans" cxnId="{A9C2BCBE-AAAE-4B5E-AF7A-3F77F82FF4CC}">
      <dgm:prSet/>
      <dgm:spPr/>
      <dgm:t>
        <a:bodyPr/>
        <a:lstStyle/>
        <a:p>
          <a:endParaRPr lang="en-US">
            <a:latin typeface="Arial" pitchFamily="34" charset="0"/>
            <a:cs typeface="Arial" pitchFamily="34" charset="0"/>
          </a:endParaRPr>
        </a:p>
      </dgm:t>
    </dgm:pt>
    <dgm:pt modelId="{0B5A85D8-4116-482C-90BA-F364B154CC14}" type="pres">
      <dgm:prSet presAssocID="{FFB25CF1-CEC5-4EA0-BB9D-B7145BCEB6E6}" presName="Name0" presStyleCnt="0">
        <dgm:presLayoutVars>
          <dgm:dir/>
          <dgm:animLvl val="lvl"/>
          <dgm:resizeHandles val="exact"/>
        </dgm:presLayoutVars>
      </dgm:prSet>
      <dgm:spPr/>
      <dgm:t>
        <a:bodyPr/>
        <a:lstStyle/>
        <a:p>
          <a:endParaRPr lang="en-US"/>
        </a:p>
      </dgm:t>
    </dgm:pt>
    <dgm:pt modelId="{CE8ED5DA-B7A0-4179-8851-FEAB4F304FF0}" type="pres">
      <dgm:prSet presAssocID="{D93CD8B6-7F11-438C-9228-8661F0280940}" presName="linNode" presStyleCnt="0"/>
      <dgm:spPr/>
    </dgm:pt>
    <dgm:pt modelId="{9FEB2A62-88AC-40D2-8BEC-2DD80B0CF04C}" type="pres">
      <dgm:prSet presAssocID="{D93CD8B6-7F11-438C-9228-8661F0280940}" presName="parentText" presStyleLbl="node1" presStyleIdx="0" presStyleCnt="2" custScaleX="82292" custScaleY="34022" custLinFactNeighborX="-88047" custLinFactNeighborY="-13859">
        <dgm:presLayoutVars>
          <dgm:chMax val="1"/>
          <dgm:bulletEnabled val="1"/>
        </dgm:presLayoutVars>
      </dgm:prSet>
      <dgm:spPr/>
      <dgm:t>
        <a:bodyPr/>
        <a:lstStyle/>
        <a:p>
          <a:endParaRPr lang="en-US"/>
        </a:p>
      </dgm:t>
    </dgm:pt>
    <dgm:pt modelId="{E0BDFC67-33D8-4323-9E41-1B36AE19E376}" type="pres">
      <dgm:prSet presAssocID="{111C5115-3D97-4052-B0E7-477B7F62638D}" presName="sp" presStyleCnt="0"/>
      <dgm:spPr/>
    </dgm:pt>
    <dgm:pt modelId="{B44565FA-9A3F-4ABC-AD37-EB80BFB07BFF}" type="pres">
      <dgm:prSet presAssocID="{B1B3D118-BBC8-45E3-9D92-14FC7D90DFA0}" presName="linNode" presStyleCnt="0"/>
      <dgm:spPr/>
    </dgm:pt>
    <dgm:pt modelId="{DC72EAE6-DD3D-4B8C-B9A2-0BAC047D6F78}" type="pres">
      <dgm:prSet presAssocID="{B1B3D118-BBC8-45E3-9D92-14FC7D90DFA0}" presName="parentText" presStyleLbl="node1" presStyleIdx="1" presStyleCnt="2" custScaleX="82292" custScaleY="32424" custLinFactNeighborX="-87140" custLinFactNeighborY="-10983">
        <dgm:presLayoutVars>
          <dgm:chMax val="1"/>
          <dgm:bulletEnabled val="1"/>
        </dgm:presLayoutVars>
      </dgm:prSet>
      <dgm:spPr/>
      <dgm:t>
        <a:bodyPr/>
        <a:lstStyle/>
        <a:p>
          <a:endParaRPr lang="en-US"/>
        </a:p>
      </dgm:t>
    </dgm:pt>
  </dgm:ptLst>
  <dgm:cxnLst>
    <dgm:cxn modelId="{1B97CBD6-E33F-44EA-B867-03ADE9EB5904}" type="presOf" srcId="{B1B3D118-BBC8-45E3-9D92-14FC7D90DFA0}" destId="{DC72EAE6-DD3D-4B8C-B9A2-0BAC047D6F78}" srcOrd="0" destOrd="0" presId="urn:microsoft.com/office/officeart/2005/8/layout/vList5"/>
    <dgm:cxn modelId="{E4D56CCB-30C2-4D84-811F-47A64E914DFB}" type="presOf" srcId="{D93CD8B6-7F11-438C-9228-8661F0280940}" destId="{9FEB2A62-88AC-40D2-8BEC-2DD80B0CF04C}" srcOrd="0" destOrd="0" presId="urn:microsoft.com/office/officeart/2005/8/layout/vList5"/>
    <dgm:cxn modelId="{AE538A65-1278-4704-80FF-01F0F46A5BEA}" srcId="{FFB25CF1-CEC5-4EA0-BB9D-B7145BCEB6E6}" destId="{D93CD8B6-7F11-438C-9228-8661F0280940}" srcOrd="0" destOrd="0" parTransId="{2C9D4D53-CDF7-48F8-AEA3-F5F07BCDC461}" sibTransId="{111C5115-3D97-4052-B0E7-477B7F62638D}"/>
    <dgm:cxn modelId="{E2E0BB8A-C7FA-43B4-8056-AD7E0A6B0ED8}" type="presOf" srcId="{FFB25CF1-CEC5-4EA0-BB9D-B7145BCEB6E6}" destId="{0B5A85D8-4116-482C-90BA-F364B154CC14}" srcOrd="0" destOrd="0" presId="urn:microsoft.com/office/officeart/2005/8/layout/vList5"/>
    <dgm:cxn modelId="{A9C2BCBE-AAAE-4B5E-AF7A-3F77F82FF4CC}" srcId="{FFB25CF1-CEC5-4EA0-BB9D-B7145BCEB6E6}" destId="{B1B3D118-BBC8-45E3-9D92-14FC7D90DFA0}" srcOrd="1" destOrd="0" parTransId="{3695D3E1-AC64-466A-8F46-3D4C79DA4AAB}" sibTransId="{DECBCC6C-E571-4DBA-A47A-1A02E5EE0BB9}"/>
    <dgm:cxn modelId="{A3387C13-6603-4E62-B8E9-115A26B51EA6}" type="presParOf" srcId="{0B5A85D8-4116-482C-90BA-F364B154CC14}" destId="{CE8ED5DA-B7A0-4179-8851-FEAB4F304FF0}" srcOrd="0" destOrd="0" presId="urn:microsoft.com/office/officeart/2005/8/layout/vList5"/>
    <dgm:cxn modelId="{AB4DC350-B305-4FDD-9562-871497A00678}" type="presParOf" srcId="{CE8ED5DA-B7A0-4179-8851-FEAB4F304FF0}" destId="{9FEB2A62-88AC-40D2-8BEC-2DD80B0CF04C}" srcOrd="0" destOrd="0" presId="urn:microsoft.com/office/officeart/2005/8/layout/vList5"/>
    <dgm:cxn modelId="{3AEF9EBF-A9CE-4AE7-806F-D16821C984F9}" type="presParOf" srcId="{0B5A85D8-4116-482C-90BA-F364B154CC14}" destId="{E0BDFC67-33D8-4323-9E41-1B36AE19E376}" srcOrd="1" destOrd="0" presId="urn:microsoft.com/office/officeart/2005/8/layout/vList5"/>
    <dgm:cxn modelId="{B92FD6C5-8F59-435A-A224-8DB1C0A6B92A}" type="presParOf" srcId="{0B5A85D8-4116-482C-90BA-F364B154CC14}" destId="{B44565FA-9A3F-4ABC-AD37-EB80BFB07BFF}" srcOrd="2" destOrd="0" presId="urn:microsoft.com/office/officeart/2005/8/layout/vList5"/>
    <dgm:cxn modelId="{3004AD3D-7DDF-40E7-B44E-1A8B67799475}" type="presParOf" srcId="{B44565FA-9A3F-4ABC-AD37-EB80BFB07BFF}" destId="{DC72EAE6-DD3D-4B8C-B9A2-0BAC047D6F78}"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B2A62-88AC-40D2-8BEC-2DD80B0CF04C}">
      <dsp:nvSpPr>
        <dsp:cNvPr id="0" name=""/>
        <dsp:cNvSpPr/>
      </dsp:nvSpPr>
      <dsp:spPr>
        <a:xfrm>
          <a:off x="356410" y="19464"/>
          <a:ext cx="3024961" cy="1584291"/>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US" sz="6500" kern="1200" smtClean="0">
              <a:latin typeface="Arial" pitchFamily="34" charset="0"/>
              <a:cs typeface="Arial" pitchFamily="34" charset="0"/>
            </a:rPr>
            <a:t>1</a:t>
          </a:r>
          <a:endParaRPr lang="en-US" sz="6500" kern="1200">
            <a:latin typeface="Arial" pitchFamily="34" charset="0"/>
            <a:cs typeface="Arial" pitchFamily="34" charset="0"/>
          </a:endParaRPr>
        </a:p>
      </dsp:txBody>
      <dsp:txXfrm>
        <a:off x="433749" y="96803"/>
        <a:ext cx="2870283" cy="1429613"/>
      </dsp:txXfrm>
    </dsp:sp>
    <dsp:sp modelId="{DC72EAE6-DD3D-4B8C-B9A2-0BAC047D6F78}">
      <dsp:nvSpPr>
        <dsp:cNvPr id="0" name=""/>
        <dsp:cNvSpPr/>
      </dsp:nvSpPr>
      <dsp:spPr>
        <a:xfrm>
          <a:off x="389750" y="1970515"/>
          <a:ext cx="3024961" cy="150987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US" sz="6500" kern="1200" smtClean="0">
              <a:latin typeface="Arial" pitchFamily="34" charset="0"/>
              <a:cs typeface="Arial" pitchFamily="34" charset="0"/>
            </a:rPr>
            <a:t>2</a:t>
          </a:r>
          <a:endParaRPr lang="en-US" sz="6500" kern="1200">
            <a:latin typeface="Arial" pitchFamily="34" charset="0"/>
            <a:cs typeface="Arial" pitchFamily="34" charset="0"/>
          </a:endParaRPr>
        </a:p>
      </dsp:txBody>
      <dsp:txXfrm>
        <a:off x="463456" y="2044221"/>
        <a:ext cx="2877549" cy="136246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DEBCB627-503B-46DF-80C6-5FE0DCA039F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 xmlns:a16="http://schemas.microsoft.com/office/drawing/2014/main" id="{6CD93FB5-B631-422B-90BA-B2C113E1A980}"/>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2C8FA5DC-94BA-47B1-B8FB-72E51D6F3D18}" type="datetimeFigureOut">
              <a:rPr lang="en-US"/>
              <a:pPr>
                <a:defRPr/>
              </a:pPr>
              <a:t>3/22/2024</a:t>
            </a:fld>
            <a:endParaRPr lang="en-US"/>
          </a:p>
        </p:txBody>
      </p:sp>
      <p:sp>
        <p:nvSpPr>
          <p:cNvPr id="4" name="Slide Image Placeholder 3">
            <a:extLst>
              <a:ext uri="{FF2B5EF4-FFF2-40B4-BE49-F238E27FC236}">
                <a16:creationId xmlns="" xmlns:a16="http://schemas.microsoft.com/office/drawing/2014/main" id="{F3A88186-8089-4C44-9F6B-A02432854F4A}"/>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 xmlns:a16="http://schemas.microsoft.com/office/drawing/2014/main" id="{B37DC880-1F3F-4F42-B340-8F968E9742A9}"/>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 xmlns:a16="http://schemas.microsoft.com/office/drawing/2014/main" id="{0D7B2561-E71B-455B-9A21-41BBA35B403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 xmlns:a16="http://schemas.microsoft.com/office/drawing/2014/main" id="{CC48F40C-1556-4DB9-B65F-F70A587C3598}"/>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687E3C1-2888-4332-99EE-A79A750DD03C}" type="slidenum">
              <a:rPr lang="en-US"/>
              <a:pPr>
                <a:defRPr/>
              </a:pPr>
              <a:t>‹#›</a:t>
            </a:fld>
            <a:endParaRPr lang="en-US"/>
          </a:p>
        </p:txBody>
      </p:sp>
    </p:spTree>
    <p:extLst>
      <p:ext uri="{BB962C8B-B14F-4D97-AF65-F5344CB8AC3E}">
        <p14:creationId xmlns:p14="http://schemas.microsoft.com/office/powerpoint/2010/main" val="36314538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 xmlns:a16="http://schemas.microsoft.com/office/drawing/2014/main" id="{920677A3-485F-4BC0-81EB-594586CA2962}"/>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 xmlns:a16="http://schemas.microsoft.com/office/drawing/2014/main" id="{5643CECD-44ED-43DF-92F3-4AF30D11F8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388" name="Slide Number Placeholder 3">
            <a:extLst>
              <a:ext uri="{FF2B5EF4-FFF2-40B4-BE49-F238E27FC236}">
                <a16:creationId xmlns="" xmlns:a16="http://schemas.microsoft.com/office/drawing/2014/main" id="{B53135D5-3771-4BF3-B1E4-B81A3EA2F5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3A429207-2091-4367-BDE4-C85FFC436523}" type="slidenum">
              <a:rPr lang="en-US" altLang="en-US" smtClean="0">
                <a:latin typeface="Calibri" panose="020F0502020204030204" pitchFamily="34" charset="0"/>
              </a:rPr>
              <a:pPr/>
              <a:t>1</a:t>
            </a:fld>
            <a:endParaRPr lang="en-US" altLang="en-US">
              <a:latin typeface="Calibri" panose="020F0502020204030204" pitchFamily="34" charset="0"/>
            </a:endParaRPr>
          </a:p>
        </p:txBody>
      </p:sp>
    </p:spTree>
    <p:extLst>
      <p:ext uri="{BB962C8B-B14F-4D97-AF65-F5344CB8AC3E}">
        <p14:creationId xmlns:p14="http://schemas.microsoft.com/office/powerpoint/2010/main" val="1883114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 xmlns:a16="http://schemas.microsoft.com/office/drawing/2014/main" id="{13CF9A65-9E9F-4EE3-9F34-51C0014EF022}"/>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 xmlns:a16="http://schemas.microsoft.com/office/drawing/2014/main" id="{00DD8D29-05FC-4A76-83C4-81755CA844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6" name="Slide Number Placeholder 3">
            <a:extLst>
              <a:ext uri="{FF2B5EF4-FFF2-40B4-BE49-F238E27FC236}">
                <a16:creationId xmlns="" xmlns:a16="http://schemas.microsoft.com/office/drawing/2014/main" id="{215A9164-3432-4C9A-8420-6C54DE29A22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73AF8451-2BB1-4FEF-A053-547A9E1ECF88}" type="slidenum">
              <a:rPr lang="en-US" altLang="en-US" smtClean="0">
                <a:latin typeface="Calibri" panose="020F0502020204030204" pitchFamily="34" charset="0"/>
              </a:rPr>
              <a:pPr/>
              <a:t>2</a:t>
            </a:fld>
            <a:endParaRPr lang="en-US" altLang="en-US">
              <a:latin typeface="Calibri" panose="020F0502020204030204" pitchFamily="34" charset="0"/>
            </a:endParaRPr>
          </a:p>
        </p:txBody>
      </p:sp>
    </p:spTree>
    <p:extLst>
      <p:ext uri="{BB962C8B-B14F-4D97-AF65-F5344CB8AC3E}">
        <p14:creationId xmlns:p14="http://schemas.microsoft.com/office/powerpoint/2010/main" val="3922793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3962400" y="3425860"/>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2C7EDED-FD01-4882-8C38-0F67FADC41ED}" type="slidenum">
              <a:rPr lang="en-US" altLang="en-US" smtClean="0"/>
              <a:pPr>
                <a:defRPr/>
              </a:pPr>
              <a:t>‹#›</a:t>
            </a:fld>
            <a:endParaRPr lang="en-US" altLang="en-US"/>
          </a:p>
        </p:txBody>
      </p:sp>
      <p:sp>
        <p:nvSpPr>
          <p:cNvPr id="2" name="Title 1"/>
          <p:cNvSpPr>
            <a:spLocks noGrp="1"/>
          </p:cNvSpPr>
          <p:nvPr>
            <p:ph type="ctrTitle"/>
          </p:nvPr>
        </p:nvSpPr>
        <p:spPr>
          <a:xfrm>
            <a:off x="1219200" y="1295400"/>
            <a:ext cx="10287000"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E433DC0-3A98-4A9B-8D83-368B9ECCA308}" type="slidenum">
              <a:rPr lang="en-US" altLang="en-US" smtClean="0"/>
              <a:pPr>
                <a:defRPr/>
              </a:pPr>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9E3B154-E44A-4AAC-841E-6F2E9F8FF46E}" type="slidenum">
              <a:rPr lang="en-US" altLang="en-US" smtClean="0"/>
              <a:pPr>
                <a:defRPr/>
              </a:pPr>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3A23075-486E-4589-8B87-5588153A125F}" type="slidenum">
              <a:rPr lang="en-US" altLang="en-US" smtClean="0"/>
              <a:pPr>
                <a:defRPr/>
              </a:pPr>
              <a:t>‹#›</a:t>
            </a:fld>
            <a:endParaRPr lang="en-US" alt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F751A0B-64C7-4288-AC02-A19431908BA2}" type="slidenum">
              <a:rPr lang="en-US" altLang="en-US" smtClean="0"/>
              <a:pPr>
                <a:defRPr/>
              </a:pPr>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4C1E971-6CE3-46C0-870F-A9D946B7A0C7}" type="slidenum">
              <a:rPr lang="en-US" altLang="en-US" smtClean="0"/>
              <a:pPr>
                <a:defRPr/>
              </a:pPr>
              <a:t>‹#›</a:t>
            </a:fld>
            <a:endParaRPr lang="en-US" alt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4A3AB8E-B74D-4A17-82B8-D1B7B86B1DD8}" type="slidenum">
              <a:rPr lang="en-US" altLang="en-US" smtClean="0"/>
              <a:pPr>
                <a:defRPr/>
              </a:pPr>
              <a:t>‹#›</a:t>
            </a:fld>
            <a:endParaRPr lang="en-US" alt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ABC0D636-FEDC-4D24-8336-AF2C009BB4D6}" type="slidenum">
              <a:rPr lang="en-US" altLang="en-US" smtClean="0"/>
              <a:pPr>
                <a:defRPr/>
              </a:pPr>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02179D92-DE0A-40E4-9B4E-7BAC5182810D}" type="slidenum">
              <a:rPr lang="en-US" altLang="en-US" smtClean="0"/>
              <a:pPr>
                <a:defRPr/>
              </a:pPr>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3A57DDB-95A3-4F62-A911-0FEF4A1921E8}" type="slidenum">
              <a:rPr lang="en-US" altLang="en-US" smtClean="0"/>
              <a:pPr>
                <a:defRPr/>
              </a:pPr>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ADB07A8-8E0E-4AA6-830F-BFC02A0D895A}" type="slidenum">
              <a:rPr lang="en-US" altLang="en-US" smtClean="0"/>
              <a:pPr>
                <a:defRPr/>
              </a:pPr>
              <a:t>‹#›</a:t>
            </a:fld>
            <a:endParaRPr lang="en-US" altLang="en-US"/>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 pitchFamily="34" charset="0"/>
              <a:cs typeface="Arial" pitchFamily="34" charset="0"/>
            </a:endParaRPr>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62000" y="457200"/>
            <a:ext cx="10820400"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1828800"/>
            <a:ext cx="107442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defRPr/>
            </a:pPr>
            <a:endParaRPr lang="en-US"/>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endParaRPr lang="en-US"/>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a:defRPr/>
            </a:pPr>
            <a:fld id="{97813A8D-5737-4D96-B5AB-087DBBC6C616}" type="slidenum">
              <a:rPr lang="en-US" altLang="en-US" smtClean="0"/>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txStyles>
    <p:titleStyle>
      <a:lvl1pPr marL="0" indent="0" algn="ctr" defTabSz="914400" rtl="0" eaLnBrk="1" latinLnBrk="0" hangingPunct="1">
        <a:spcBef>
          <a:spcPct val="0"/>
        </a:spcBef>
        <a:buClr>
          <a:schemeClr val="accent6">
            <a:lumMod val="75000"/>
          </a:schemeClr>
        </a:buClr>
        <a:buSzPct val="128000"/>
        <a:buFontTx/>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Arial" pitchFamily="34" charset="0"/>
          <a:ea typeface="+mj-ea"/>
          <a:cs typeface="Arial"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800" kern="1200">
          <a:solidFill>
            <a:schemeClr val="tx1">
              <a:lumMod val="75000"/>
              <a:lumOff val="25000"/>
            </a:schemeClr>
          </a:solidFill>
          <a:latin typeface="Arial" pitchFamily="34" charset="0"/>
          <a:ea typeface="+mn-ea"/>
          <a:cs typeface="Arial" pitchFamily="34" charset="0"/>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800" kern="1200">
          <a:solidFill>
            <a:schemeClr val="tx1">
              <a:lumMod val="75000"/>
              <a:lumOff val="25000"/>
            </a:schemeClr>
          </a:solidFill>
          <a:latin typeface="Arial" pitchFamily="34" charset="0"/>
          <a:ea typeface="+mn-ea"/>
          <a:cs typeface="Arial" pitchFamily="34" charset="0"/>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800" kern="1200">
          <a:solidFill>
            <a:schemeClr val="tx1">
              <a:lumMod val="75000"/>
              <a:lumOff val="25000"/>
            </a:schemeClr>
          </a:solidFill>
          <a:latin typeface="Arial" pitchFamily="34" charset="0"/>
          <a:ea typeface="+mn-ea"/>
          <a:cs typeface="Arial" pitchFamily="34" charset="0"/>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800" kern="1200">
          <a:solidFill>
            <a:schemeClr val="tx1">
              <a:lumMod val="75000"/>
              <a:lumOff val="25000"/>
            </a:schemeClr>
          </a:solidFill>
          <a:latin typeface="Arial" pitchFamily="34" charset="0"/>
          <a:ea typeface="+mn-ea"/>
          <a:cs typeface="Arial" pitchFamily="34" charset="0"/>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800" kern="1200">
          <a:solidFill>
            <a:schemeClr val="tx1">
              <a:lumMod val="75000"/>
              <a:lumOff val="25000"/>
            </a:schemeClr>
          </a:solidFill>
          <a:latin typeface="Arial" pitchFamily="34" charset="0"/>
          <a:ea typeface="+mn-ea"/>
          <a:cs typeface="Arial" pitchFamily="34" charset="0"/>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2.png"/><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1.jpe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moet.gov.vn/"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Rectangle 11">
                <a:extLst>
                  <a:ext uri="{FF2B5EF4-FFF2-40B4-BE49-F238E27FC236}">
                    <a16:creationId xmlns="" xmlns:a16="http://schemas.microsoft.com/office/drawing/2014/main" id="{B8AB0EC0-99CD-41B2-B65A-BDD745573598}"/>
                  </a:ext>
                </a:extLst>
              </p:cNvPr>
              <p:cNvSpPr/>
              <p:nvPr/>
            </p:nvSpPr>
            <p:spPr>
              <a:xfrm>
                <a:off x="533400" y="990600"/>
                <a:ext cx="11053988" cy="4031681"/>
              </a:xfrm>
              <a:prstGeom prst="rect">
                <a:avLst/>
              </a:prstGeom>
              <a:noFill/>
            </p:spPr>
            <p:txBody>
              <a:bodyPr wrap="none">
                <a:spAutoFit/>
              </a:bodyPr>
              <a:lstStyle/>
              <a:p>
                <a:pPr algn="ctr" eaLnBrk="1" fontAlgn="auto" hangingPunct="1">
                  <a:lnSpc>
                    <a:spcPct val="130000"/>
                  </a:lnSpc>
                  <a:spcBef>
                    <a:spcPts val="0"/>
                  </a:spcBef>
                  <a:spcAft>
                    <a:spcPts val="0"/>
                  </a:spcAft>
                  <a:defRPr/>
                </a:pPr>
                <a:r>
                  <a:rPr lang="en-US" sz="4000" cap="all" smtClean="0">
                    <a:ln w="9000" cmpd="sng">
                      <a:solidFill>
                        <a:schemeClr val="accent4">
                          <a:shade val="50000"/>
                          <a:satMod val="120000"/>
                        </a:schemeClr>
                      </a:solidFill>
                      <a:prstDash val="solid"/>
                    </a:ln>
                    <a:solidFill>
                      <a:srgbClr val="FFC000"/>
                    </a:solidFill>
                    <a:effectLst>
                      <a:innerShdw blurRad="63500" dist="50800" dir="13500000">
                        <a:prstClr val="black">
                          <a:alpha val="50000"/>
                        </a:prstClr>
                      </a:innerShdw>
                      <a:reflection blurRad="12700" stA="28000" endPos="45000" dist="1000" dir="5400000" sy="-100000" algn="bl" rotWithShape="0"/>
                    </a:effectLst>
                    <a:latin typeface="Times" panose="02020603050405020304" pitchFamily="18" charset="0"/>
                    <a:cs typeface="Times" panose="02020603050405020304" pitchFamily="18" charset="0"/>
                  </a:rPr>
                  <a:t>CHỦ ĐỀ </a:t>
                </a:r>
                <a14:m>
                  <m:oMath xmlns:m="http://schemas.openxmlformats.org/officeDocument/2006/math">
                    <m:sSup>
                      <m:sSupPr>
                        <m:ctrlPr>
                          <a:rPr lang="vi-VN" sz="4000" i="1" cap="all" smtClean="0">
                            <a:ln w="9000" cmpd="sng">
                              <a:solidFill>
                                <a:schemeClr val="accent4">
                                  <a:shade val="50000"/>
                                  <a:satMod val="120000"/>
                                </a:schemeClr>
                              </a:solidFill>
                              <a:prstDash val="solid"/>
                            </a:ln>
                            <a:solidFill>
                              <a:srgbClr val="FFC000"/>
                            </a:solidFill>
                            <a:effectLst>
                              <a:innerShdw blurRad="63500" dist="50800" dir="13500000">
                                <a:prstClr val="black">
                                  <a:alpha val="50000"/>
                                </a:prstClr>
                              </a:innerShdw>
                              <a:reflection blurRad="12700" stA="28000" endPos="45000" dist="1000" dir="5400000" sy="-100000" algn="bl" rotWithShape="0"/>
                            </a:effectLst>
                            <a:latin typeface="Cambria Math" panose="02040503050406030204" pitchFamily="18" charset="0"/>
                            <a:cs typeface="Times" panose="02020603050405020304" pitchFamily="18" charset="0"/>
                          </a:rPr>
                        </m:ctrlPr>
                      </m:sSupPr>
                      <m:e>
                        <m:r>
                          <a:rPr lang="vi-VN" sz="4000" b="1" i="0" cap="all" smtClean="0">
                            <a:ln w="9000" cmpd="sng">
                              <a:solidFill>
                                <a:schemeClr val="accent4">
                                  <a:shade val="50000"/>
                                  <a:satMod val="120000"/>
                                </a:schemeClr>
                              </a:solidFill>
                              <a:prstDash val="solid"/>
                            </a:ln>
                            <a:solidFill>
                              <a:srgbClr val="FFC000"/>
                            </a:solidFill>
                            <a:effectLst>
                              <a:innerShdw blurRad="63500" dist="50800" dir="13500000">
                                <a:prstClr val="black">
                                  <a:alpha val="50000"/>
                                </a:prstClr>
                              </a:innerShdw>
                              <a:reflection blurRad="12700" stA="28000" endPos="45000" dist="1000" dir="5400000" sy="-100000" algn="bl" rotWithShape="0"/>
                            </a:effectLst>
                            <a:latin typeface="Cambria Math" panose="02040503050406030204" pitchFamily="18" charset="0"/>
                            <a:cs typeface="Times" panose="02020603050405020304" pitchFamily="18" charset="0"/>
                          </a:rPr>
                          <m:t>𝐄</m:t>
                        </m:r>
                      </m:e>
                      <m:sup>
                        <m:r>
                          <a:rPr lang="vi-VN" sz="4000" b="1" i="0" cap="all" smtClean="0">
                            <a:ln w="9000" cmpd="sng">
                              <a:solidFill>
                                <a:schemeClr val="accent4">
                                  <a:shade val="50000"/>
                                  <a:satMod val="120000"/>
                                </a:schemeClr>
                              </a:solidFill>
                              <a:prstDash val="solid"/>
                            </a:ln>
                            <a:solidFill>
                              <a:srgbClr val="FFC000"/>
                            </a:solidFill>
                            <a:effectLst>
                              <a:innerShdw blurRad="63500" dist="50800" dir="13500000">
                                <a:prstClr val="black">
                                  <a:alpha val="50000"/>
                                </a:prstClr>
                              </a:innerShdw>
                              <a:reflection blurRad="12700" stA="28000" endPos="45000" dist="1000" dir="5400000" sy="-100000" algn="bl" rotWithShape="0"/>
                            </a:effectLst>
                            <a:latin typeface="Cambria Math" panose="02040503050406030204" pitchFamily="18" charset="0"/>
                            <a:cs typeface="Times" panose="02020603050405020304" pitchFamily="18" charset="0"/>
                          </a:rPr>
                          <m:t>𝐈𝐂𝐓</m:t>
                        </m:r>
                      </m:sup>
                    </m:sSup>
                  </m:oMath>
                </a14:m>
                <a:r>
                  <a:rPr lang="en-US" sz="4000" cap="all" smtClean="0">
                    <a:ln w="9000" cmpd="sng">
                      <a:solidFill>
                        <a:schemeClr val="accent4">
                          <a:shade val="50000"/>
                          <a:satMod val="120000"/>
                        </a:schemeClr>
                      </a:solidFill>
                      <a:prstDash val="solid"/>
                    </a:ln>
                    <a:solidFill>
                      <a:srgbClr val="FFC000"/>
                    </a:solidFill>
                    <a:effectLst>
                      <a:innerShdw blurRad="63500" dist="50800" dir="13500000">
                        <a:prstClr val="black">
                          <a:alpha val="50000"/>
                        </a:prstClr>
                      </a:innerShdw>
                      <a:reflection blurRad="12700" stA="28000" endPos="45000" dist="1000" dir="5400000" sy="-100000" algn="bl" rotWithShape="0"/>
                    </a:effectLst>
                    <a:latin typeface="Times" panose="02020603050405020304" pitchFamily="18" charset="0"/>
                    <a:cs typeface="Times" panose="02020603050405020304" pitchFamily="18" charset="0"/>
                  </a:rPr>
                  <a:t>:</a:t>
                </a:r>
                <a:endParaRPr lang="en-US" sz="4000" cap="all">
                  <a:ln w="9000" cmpd="sng">
                    <a:solidFill>
                      <a:schemeClr val="accent4">
                        <a:shade val="50000"/>
                        <a:satMod val="120000"/>
                      </a:schemeClr>
                    </a:solidFill>
                    <a:prstDash val="solid"/>
                  </a:ln>
                  <a:solidFill>
                    <a:srgbClr val="FFC000"/>
                  </a:solidFill>
                  <a:effectLst>
                    <a:innerShdw blurRad="63500" dist="50800" dir="13500000">
                      <a:prstClr val="black">
                        <a:alpha val="50000"/>
                      </a:prstClr>
                    </a:innerShdw>
                    <a:reflection blurRad="12700" stA="28000" endPos="45000" dist="1000" dir="5400000" sy="-100000" algn="bl" rotWithShape="0"/>
                  </a:effectLst>
                  <a:latin typeface="Times" panose="02020603050405020304" pitchFamily="18" charset="0"/>
                  <a:cs typeface="Times" panose="02020603050405020304" pitchFamily="18" charset="0"/>
                </a:endParaRPr>
              </a:p>
              <a:p>
                <a:pPr algn="ctr" eaLnBrk="1" fontAlgn="auto" hangingPunct="1">
                  <a:lnSpc>
                    <a:spcPct val="130000"/>
                  </a:lnSpc>
                  <a:spcBef>
                    <a:spcPts val="0"/>
                  </a:spcBef>
                  <a:spcAft>
                    <a:spcPts val="0"/>
                  </a:spcAft>
                  <a:defRPr/>
                </a:pPr>
                <a:r>
                  <a:rPr lang="vi-VN" sz="4000" cap="all" smtClean="0">
                    <a:ln w="9000" cmpd="sng">
                      <a:solidFill>
                        <a:schemeClr val="accent4">
                          <a:shade val="50000"/>
                          <a:satMod val="120000"/>
                        </a:schemeClr>
                      </a:solidFill>
                      <a:prstDash val="solid"/>
                    </a:ln>
                    <a:solidFill>
                      <a:srgbClr val="C00000"/>
                    </a:solidFill>
                    <a:effectLst>
                      <a:innerShdw blurRad="63500" dist="50800" dir="13500000">
                        <a:prstClr val="black">
                          <a:alpha val="50000"/>
                        </a:prstClr>
                      </a:innerShdw>
                      <a:reflection blurRad="12700" stA="28000" endPos="45000" dist="1000" dir="5400000" sy="-100000" algn="bl" rotWithShape="0"/>
                    </a:effectLst>
                    <a:latin typeface="Times" panose="02020603050405020304" pitchFamily="18" charset="0"/>
                    <a:cs typeface="Times" panose="02020603050405020304" pitchFamily="18" charset="0"/>
                  </a:rPr>
                  <a:t>Thực hành sử dụng phần mềm </a:t>
                </a:r>
              </a:p>
              <a:p>
                <a:pPr algn="ctr" eaLnBrk="1" fontAlgn="auto" hangingPunct="1">
                  <a:lnSpc>
                    <a:spcPct val="130000"/>
                  </a:lnSpc>
                  <a:spcBef>
                    <a:spcPts val="0"/>
                  </a:spcBef>
                  <a:spcAft>
                    <a:spcPts val="0"/>
                  </a:spcAft>
                  <a:defRPr/>
                </a:pPr>
                <a:r>
                  <a:rPr lang="vi-VN" sz="4000" cap="all" smtClean="0">
                    <a:ln w="9000" cmpd="sng">
                      <a:solidFill>
                        <a:schemeClr val="accent4">
                          <a:shade val="50000"/>
                          <a:satMod val="120000"/>
                        </a:schemeClr>
                      </a:solidFill>
                      <a:prstDash val="solid"/>
                    </a:ln>
                    <a:solidFill>
                      <a:srgbClr val="C00000"/>
                    </a:solidFill>
                    <a:effectLst>
                      <a:innerShdw blurRad="63500" dist="50800" dir="13500000">
                        <a:prstClr val="black">
                          <a:alpha val="50000"/>
                        </a:prstClr>
                      </a:innerShdw>
                      <a:reflection blurRad="12700" stA="28000" endPos="45000" dist="1000" dir="5400000" sy="-100000" algn="bl" rotWithShape="0"/>
                    </a:effectLst>
                    <a:latin typeface="Times" panose="02020603050405020304" pitchFamily="18" charset="0"/>
                    <a:cs typeface="Times" panose="02020603050405020304" pitchFamily="18" charset="0"/>
                  </a:rPr>
                  <a:t>tạo trang web</a:t>
                </a:r>
                <a:endParaRPr lang="en-US" sz="4000" cap="all">
                  <a:ln w="9000" cmpd="sng">
                    <a:solidFill>
                      <a:schemeClr val="accent4">
                        <a:shade val="50000"/>
                        <a:satMod val="120000"/>
                      </a:schemeClr>
                    </a:solidFill>
                    <a:prstDash val="solid"/>
                  </a:ln>
                  <a:solidFill>
                    <a:srgbClr val="C00000"/>
                  </a:solidFill>
                  <a:effectLst>
                    <a:innerShdw blurRad="63500" dist="50800" dir="13500000">
                      <a:prstClr val="black">
                        <a:alpha val="50000"/>
                      </a:prstClr>
                    </a:innerShdw>
                    <a:reflection blurRad="12700" stA="28000" endPos="45000" dist="1000" dir="5400000" sy="-100000" algn="bl" rotWithShape="0"/>
                  </a:effectLst>
                  <a:latin typeface="Times" panose="02020603050405020304" pitchFamily="18" charset="0"/>
                  <a:cs typeface="Times" panose="02020603050405020304" pitchFamily="18" charset="0"/>
                </a:endParaRPr>
              </a:p>
              <a:p>
                <a:pPr algn="ctr" eaLnBrk="1" fontAlgn="auto" hangingPunct="1">
                  <a:lnSpc>
                    <a:spcPct val="130000"/>
                  </a:lnSpc>
                  <a:spcBef>
                    <a:spcPts val="0"/>
                  </a:spcBef>
                  <a:spcAft>
                    <a:spcPts val="0"/>
                  </a:spcAft>
                  <a:defRPr/>
                </a:pPr>
                <a:r>
                  <a:rPr lang="en-US" sz="4000" cap="all" smtClean="0">
                    <a:ln w="9000" cmpd="sng">
                      <a:solidFill>
                        <a:schemeClr val="accent4">
                          <a:shade val="50000"/>
                          <a:satMod val="120000"/>
                        </a:schemeClr>
                      </a:solidFill>
                      <a:prstDash val="solid"/>
                    </a:ln>
                    <a:solidFill>
                      <a:srgbClr val="FFC000"/>
                    </a:solidFill>
                    <a:effectLst>
                      <a:innerShdw blurRad="63500" dist="50800" dir="13500000">
                        <a:prstClr val="black">
                          <a:alpha val="50000"/>
                        </a:prstClr>
                      </a:innerShdw>
                      <a:reflection blurRad="12700" stA="28000" endPos="45000" dist="1000" dir="5400000" sy="-100000" algn="bl" rotWithShape="0"/>
                    </a:effectLst>
                    <a:latin typeface="Times" panose="02020603050405020304" pitchFamily="18" charset="0"/>
                    <a:cs typeface="Times" panose="02020603050405020304" pitchFamily="18" charset="0"/>
                  </a:rPr>
                  <a:t>Bài </a:t>
                </a:r>
                <a:r>
                  <a:rPr lang="vi-VN" sz="4000" cap="all" dirty="0">
                    <a:ln w="9000" cmpd="sng">
                      <a:solidFill>
                        <a:schemeClr val="accent4">
                          <a:shade val="50000"/>
                          <a:satMod val="120000"/>
                        </a:schemeClr>
                      </a:solidFill>
                      <a:prstDash val="solid"/>
                    </a:ln>
                    <a:solidFill>
                      <a:srgbClr val="FFC000"/>
                    </a:solidFill>
                    <a:effectLst>
                      <a:innerShdw blurRad="63500" dist="50800" dir="13500000">
                        <a:prstClr val="black">
                          <a:alpha val="50000"/>
                        </a:prstClr>
                      </a:innerShdw>
                      <a:reflection blurRad="12700" stA="28000" endPos="45000" dist="1000" dir="5400000" sy="-100000" algn="bl" rotWithShape="0"/>
                    </a:effectLst>
                    <a:latin typeface="Times" panose="02020603050405020304" pitchFamily="18" charset="0"/>
                    <a:cs typeface="Times" panose="02020603050405020304" pitchFamily="18" charset="0"/>
                  </a:rPr>
                  <a:t>4</a:t>
                </a:r>
                <a:r>
                  <a:rPr lang="en-US" sz="4000" cap="all" smtClean="0">
                    <a:ln w="9000" cmpd="sng">
                      <a:solidFill>
                        <a:schemeClr val="accent4">
                          <a:shade val="50000"/>
                          <a:satMod val="120000"/>
                        </a:schemeClr>
                      </a:solidFill>
                      <a:prstDash val="solid"/>
                    </a:ln>
                    <a:solidFill>
                      <a:srgbClr val="FFC000"/>
                    </a:solidFill>
                    <a:effectLst>
                      <a:innerShdw blurRad="63500" dist="50800" dir="13500000">
                        <a:prstClr val="black">
                          <a:alpha val="50000"/>
                        </a:prstClr>
                      </a:innerShdw>
                      <a:reflection blurRad="12700" stA="28000" endPos="45000" dist="1000" dir="5400000" sy="-100000" algn="bl" rotWithShape="0"/>
                    </a:effectLst>
                    <a:latin typeface="Times" panose="02020603050405020304" pitchFamily="18" charset="0"/>
                    <a:cs typeface="Times" panose="02020603050405020304" pitchFamily="18" charset="0"/>
                  </a:rPr>
                  <a:t>:</a:t>
                </a:r>
                <a:endParaRPr lang="en-US" sz="4000" cap="all" dirty="0">
                  <a:ln w="9000" cmpd="sng">
                    <a:solidFill>
                      <a:schemeClr val="accent4">
                        <a:shade val="50000"/>
                        <a:satMod val="120000"/>
                      </a:schemeClr>
                    </a:solidFill>
                    <a:prstDash val="solid"/>
                  </a:ln>
                  <a:solidFill>
                    <a:srgbClr val="FFC000"/>
                  </a:solidFill>
                  <a:effectLst>
                    <a:innerShdw blurRad="63500" dist="50800" dir="13500000">
                      <a:prstClr val="black">
                        <a:alpha val="50000"/>
                      </a:prstClr>
                    </a:innerShdw>
                    <a:reflection blurRad="12700" stA="28000" endPos="45000" dist="1000" dir="5400000" sy="-100000" algn="bl" rotWithShape="0"/>
                  </a:effectLst>
                  <a:latin typeface="Times" panose="02020603050405020304" pitchFamily="18" charset="0"/>
                  <a:cs typeface="Times" panose="02020603050405020304" pitchFamily="18" charset="0"/>
                </a:endParaRPr>
              </a:p>
              <a:p>
                <a:pPr algn="ctr" eaLnBrk="1" fontAlgn="auto" hangingPunct="1">
                  <a:lnSpc>
                    <a:spcPct val="130000"/>
                  </a:lnSpc>
                  <a:spcBef>
                    <a:spcPts val="0"/>
                  </a:spcBef>
                  <a:spcAft>
                    <a:spcPts val="0"/>
                  </a:spcAft>
                  <a:defRPr/>
                </a:pPr>
                <a:r>
                  <a:rPr lang="vi-VN" sz="4000" cap="all" smtClean="0">
                    <a:ln w="9000" cmpd="sng">
                      <a:solidFill>
                        <a:schemeClr val="accent4">
                          <a:shade val="50000"/>
                          <a:satMod val="120000"/>
                        </a:schemeClr>
                      </a:solidFill>
                      <a:prstDash val="solid"/>
                    </a:ln>
                    <a:solidFill>
                      <a:srgbClr val="3333FF"/>
                    </a:solidFill>
                    <a:effectLst>
                      <a:innerShdw blurRad="63500" dist="50800" dir="13500000">
                        <a:prstClr val="black">
                          <a:alpha val="50000"/>
                        </a:prstClr>
                      </a:innerShdw>
                      <a:reflection blurRad="12700" stA="28000" endPos="45000" dist="1000" dir="5400000" sy="-100000" algn="bl" rotWithShape="0"/>
                    </a:effectLst>
                    <a:latin typeface="Times" panose="02020603050405020304" pitchFamily="18" charset="0"/>
                    <a:cs typeface="Times" panose="02020603050405020304" pitchFamily="18" charset="0"/>
                  </a:rPr>
                  <a:t>Tạo nội dung văn bản cho trang web</a:t>
                </a:r>
                <a:endParaRPr lang="en-US" sz="4000" cap="all" dirty="0">
                  <a:ln w="9000" cmpd="sng">
                    <a:solidFill>
                      <a:schemeClr val="accent4">
                        <a:shade val="50000"/>
                        <a:satMod val="120000"/>
                      </a:schemeClr>
                    </a:solidFill>
                    <a:prstDash val="solid"/>
                  </a:ln>
                  <a:solidFill>
                    <a:srgbClr val="3333FF"/>
                  </a:solidFill>
                  <a:effectLst>
                    <a:innerShdw blurRad="63500" dist="50800" dir="13500000">
                      <a:prstClr val="black">
                        <a:alpha val="50000"/>
                      </a:prstClr>
                    </a:innerShdw>
                    <a:reflection blurRad="12700" stA="28000" endPos="45000" dist="1000" dir="5400000" sy="-100000" algn="bl" rotWithShape="0"/>
                  </a:effectLst>
                  <a:latin typeface="Times" panose="02020603050405020304" pitchFamily="18" charset="0"/>
                  <a:cs typeface="Times" panose="02020603050405020304" pitchFamily="18" charset="0"/>
                </a:endParaRPr>
              </a:p>
            </p:txBody>
          </p:sp>
        </mc:Choice>
        <mc:Fallback xmlns="">
          <p:sp>
            <p:nvSpPr>
              <p:cNvPr id="12" name="Rectangle 11">
                <a:extLst>
                  <a:ext uri="{FF2B5EF4-FFF2-40B4-BE49-F238E27FC236}">
                    <a16:creationId xmlns:a16="http://schemas.microsoft.com/office/drawing/2014/main" xmlns="" id="{B8AB0EC0-99CD-41B2-B65A-BDD745573598}"/>
                  </a:ext>
                </a:extLst>
              </p:cNvPr>
              <p:cNvSpPr>
                <a:spLocks noRot="1" noChangeAspect="1" noMove="1" noResize="1" noEditPoints="1" noAdjustHandles="1" noChangeArrowheads="1" noChangeShapeType="1" noTextEdit="1"/>
              </p:cNvSpPr>
              <p:nvPr/>
            </p:nvSpPr>
            <p:spPr>
              <a:xfrm>
                <a:off x="533400" y="990600"/>
                <a:ext cx="11053988" cy="4031681"/>
              </a:xfrm>
              <a:prstGeom prst="rect">
                <a:avLst/>
              </a:prstGeom>
              <a:blipFill rotWithShape="0">
                <a:blip r:embed="rId4"/>
                <a:stretch>
                  <a:fillRect b="-6354"/>
                </a:stretch>
              </a:blipFill>
            </p:spPr>
            <p:txBody>
              <a:bodyPr/>
              <a:lstStyle/>
              <a:p>
                <a:r>
                  <a:rPr lang="en-US">
                    <a:noFill/>
                  </a:rPr>
                  <a:t> </a:t>
                </a:r>
              </a:p>
            </p:txBody>
          </p:sp>
        </mc:Fallback>
      </mc:AlternateContent>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20000"/>
              <a:lumOff val="80000"/>
            </a:schemeClr>
          </a:solidFill>
        </p:spPr>
        <p:txBody>
          <a:bodyPr/>
          <a:lstStyle/>
          <a:p>
            <a:r>
              <a:rPr lang="en-US" smtClean="0"/>
              <a:t>2. </a:t>
            </a:r>
            <a:r>
              <a:rPr lang="vi-VN" smtClean="0"/>
              <a:t>Giới thiệu chân trang web</a:t>
            </a:r>
            <a:endParaRPr lang="en-US"/>
          </a:p>
        </p:txBody>
      </p:sp>
      <p:sp>
        <p:nvSpPr>
          <p:cNvPr id="8" name="TextBox 7"/>
          <p:cNvSpPr txBox="1"/>
          <p:nvPr/>
        </p:nvSpPr>
        <p:spPr>
          <a:xfrm>
            <a:off x="2971800" y="1905000"/>
            <a:ext cx="8153400" cy="3293209"/>
          </a:xfrm>
          <a:prstGeom prst="rect">
            <a:avLst/>
          </a:prstGeom>
          <a:noFill/>
        </p:spPr>
        <p:txBody>
          <a:bodyPr wrap="square" rtlCol="0">
            <a:spAutoFit/>
          </a:bodyPr>
          <a:lstStyle/>
          <a:p>
            <a:pPr>
              <a:lnSpc>
                <a:spcPct val="130000"/>
              </a:lnSpc>
            </a:pPr>
            <a:r>
              <a:rPr lang="vi-VN" sz="3200">
                <a:latin typeface="Times New Roman" panose="02020603050405020304" pitchFamily="18" charset="0"/>
                <a:cs typeface="Times New Roman" panose="02020603050405020304" pitchFamily="18" charset="0"/>
              </a:rPr>
              <a:t>+ Nội dung chân trang thường gồm:</a:t>
            </a:r>
            <a:endParaRPr lang="en-US" sz="3200">
              <a:latin typeface="Times New Roman" panose="02020603050405020304" pitchFamily="18" charset="0"/>
              <a:cs typeface="Times New Roman" panose="02020603050405020304" pitchFamily="18" charset="0"/>
            </a:endParaRPr>
          </a:p>
          <a:p>
            <a:pPr marL="457200" indent="-457200">
              <a:lnSpc>
                <a:spcPct val="130000"/>
              </a:lnSpc>
              <a:buFont typeface="Wingdings" panose="05000000000000000000" pitchFamily="2" charset="2"/>
              <a:buChar char="Ø"/>
            </a:pPr>
            <a:r>
              <a:rPr lang="vi-VN" sz="3200" smtClean="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Địa chỉ liên hệ</a:t>
            </a:r>
            <a:endParaRPr lang="en-US" sz="3200">
              <a:latin typeface="Times New Roman" panose="02020603050405020304" pitchFamily="18" charset="0"/>
              <a:cs typeface="Times New Roman" panose="02020603050405020304" pitchFamily="18" charset="0"/>
            </a:endParaRPr>
          </a:p>
          <a:p>
            <a:pPr marL="457200" indent="-457200">
              <a:lnSpc>
                <a:spcPct val="130000"/>
              </a:lnSpc>
              <a:buFont typeface="Wingdings" panose="05000000000000000000" pitchFamily="2" charset="2"/>
              <a:buChar char="Ø"/>
            </a:pPr>
            <a:r>
              <a:rPr lang="vi-VN" sz="3200" smtClean="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Bản đồ chỉ đường</a:t>
            </a:r>
            <a:endParaRPr lang="en-US" sz="3200">
              <a:latin typeface="Times New Roman" panose="02020603050405020304" pitchFamily="18" charset="0"/>
              <a:cs typeface="Times New Roman" panose="02020603050405020304" pitchFamily="18" charset="0"/>
            </a:endParaRPr>
          </a:p>
          <a:p>
            <a:pPr marL="457200" indent="-457200">
              <a:lnSpc>
                <a:spcPct val="130000"/>
              </a:lnSpc>
              <a:buFont typeface="Wingdings" panose="05000000000000000000" pitchFamily="2" charset="2"/>
              <a:buChar char="Ø"/>
            </a:pPr>
            <a:r>
              <a:rPr lang="vi-VN" sz="3200" smtClean="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Thông tin bản </a:t>
            </a:r>
            <a:r>
              <a:rPr lang="vi-VN" sz="3200" smtClean="0">
                <a:latin typeface="Times New Roman" panose="02020603050405020304" pitchFamily="18" charset="0"/>
                <a:cs typeface="Times New Roman" panose="02020603050405020304" pitchFamily="18" charset="0"/>
              </a:rPr>
              <a:t>quyền</a:t>
            </a:r>
          </a:p>
          <a:p>
            <a:pPr marL="457200" indent="-457200">
              <a:lnSpc>
                <a:spcPct val="130000"/>
              </a:lnSpc>
              <a:buFont typeface="Wingdings" panose="05000000000000000000" pitchFamily="2" charset="2"/>
              <a:buChar char="Ø"/>
            </a:pPr>
            <a:r>
              <a:rPr lang="vi-VN" sz="3200" smtClean="0">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2246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35293"/>
            <a:ext cx="11506200" cy="1143000"/>
          </a:xfrm>
          <a:solidFill>
            <a:schemeClr val="accent4">
              <a:lumMod val="20000"/>
              <a:lumOff val="80000"/>
            </a:schemeClr>
          </a:solidFill>
        </p:spPr>
        <p:txBody>
          <a:bodyPr anchor="ctr"/>
          <a:lstStyle/>
          <a:p>
            <a:r>
              <a:rPr lang="en-US" sz="3200" smtClean="0"/>
              <a:t>LUYỆN TẬP</a:t>
            </a:r>
            <a:endParaRPr lang="en-US" sz="3200"/>
          </a:p>
        </p:txBody>
      </p:sp>
      <p:sp>
        <p:nvSpPr>
          <p:cNvPr id="5" name="TextBox 4"/>
          <p:cNvSpPr txBox="1"/>
          <p:nvPr/>
        </p:nvSpPr>
        <p:spPr>
          <a:xfrm>
            <a:off x="457200" y="1752600"/>
            <a:ext cx="4953000" cy="523220"/>
          </a:xfrm>
          <a:prstGeom prst="rect">
            <a:avLst/>
          </a:prstGeom>
          <a:noFill/>
        </p:spPr>
        <p:txBody>
          <a:bodyPr wrap="square" rtlCol="0">
            <a:spAutoFit/>
          </a:bodyPr>
          <a:lstStyle/>
          <a:p>
            <a:r>
              <a:rPr lang="vi-VN" sz="2800" smtClean="0">
                <a:latin typeface="Times New Roman" panose="02020603050405020304" pitchFamily="18" charset="0"/>
                <a:cs typeface="Times New Roman" panose="02020603050405020304" pitchFamily="18" charset="0"/>
              </a:rPr>
              <a:t>HS quét mã để trả lời câu hỏi</a:t>
            </a:r>
            <a:endParaRPr lang="en-US" sz="2800">
              <a:latin typeface="Times New Roman" panose="02020603050405020304" pitchFamily="18" charset="0"/>
              <a:cs typeface="Times New Roman" panose="02020603050405020304" pitchFamily="18" charset="0"/>
            </a:endParaRPr>
          </a:p>
        </p:txBody>
      </p:sp>
      <p:sp>
        <p:nvSpPr>
          <p:cNvPr id="6" name="Bent-Up Arrow 5"/>
          <p:cNvSpPr/>
          <p:nvPr/>
        </p:nvSpPr>
        <p:spPr>
          <a:xfrm rot="5400000">
            <a:off x="3810000" y="2451198"/>
            <a:ext cx="914400" cy="16764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5423647" y="1628045"/>
            <a:ext cx="5229955" cy="5229955"/>
          </a:xfrm>
          <a:prstGeom prst="rect">
            <a:avLst/>
          </a:prstGeom>
        </p:spPr>
      </p:pic>
    </p:spTree>
    <p:extLst>
      <p:ext uri="{BB962C8B-B14F-4D97-AF65-F5344CB8AC3E}">
        <p14:creationId xmlns:p14="http://schemas.microsoft.com/office/powerpoint/2010/main" val="57521593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293"/>
            <a:ext cx="11506200" cy="1143000"/>
          </a:xfrm>
          <a:solidFill>
            <a:schemeClr val="accent4">
              <a:lumMod val="20000"/>
              <a:lumOff val="80000"/>
            </a:schemeClr>
          </a:solidFill>
        </p:spPr>
        <p:txBody>
          <a:bodyPr anchor="ctr"/>
          <a:lstStyle/>
          <a:p>
            <a:r>
              <a:rPr lang="en-US" sz="3200" smtClean="0"/>
              <a:t>LUYỆN TẬP</a:t>
            </a:r>
            <a:endParaRPr lang="en-US" sz="3200"/>
          </a:p>
        </p:txBody>
      </p:sp>
      <p:sp>
        <p:nvSpPr>
          <p:cNvPr id="5" name="Rectangle 4"/>
          <p:cNvSpPr/>
          <p:nvPr/>
        </p:nvSpPr>
        <p:spPr>
          <a:xfrm>
            <a:off x="1219200" y="1447800"/>
            <a:ext cx="10210800" cy="523220"/>
          </a:xfrm>
          <a:prstGeom prst="rect">
            <a:avLst/>
          </a:prstGeom>
        </p:spPr>
        <p:txBody>
          <a:bodyPr wrap="square">
            <a:spAutoFit/>
          </a:bodyPr>
          <a:lstStyle/>
          <a:p>
            <a:r>
              <a:rPr lang="en-US" sz="2800" i="1"/>
              <a:t>Câu 1: </a:t>
            </a:r>
            <a:r>
              <a:rPr lang="vi-VN" sz="2800" i="1"/>
              <a:t>Mỗi trang web có thể có nhiều phần chân trang?</a:t>
            </a:r>
            <a:endParaRPr lang="en-US" sz="2800"/>
          </a:p>
        </p:txBody>
      </p:sp>
      <p:sp>
        <p:nvSpPr>
          <p:cNvPr id="7" name="Rectangle 6"/>
          <p:cNvSpPr/>
          <p:nvPr/>
        </p:nvSpPr>
        <p:spPr>
          <a:xfrm>
            <a:off x="3048000" y="2474267"/>
            <a:ext cx="1523174" cy="523220"/>
          </a:xfrm>
          <a:prstGeom prst="rect">
            <a:avLst/>
          </a:prstGeom>
        </p:spPr>
        <p:txBody>
          <a:bodyPr wrap="none">
            <a:spAutoFit/>
          </a:bodyPr>
          <a:lstStyle/>
          <a:p>
            <a:pPr lvl="0"/>
            <a:r>
              <a:rPr lang="en-US" sz="2800" i="1" smtClean="0">
                <a:sym typeface="Wingdings" panose="05000000000000000000" pitchFamily="2" charset="2"/>
              </a:rPr>
              <a:t></a:t>
            </a:r>
            <a:r>
              <a:rPr lang="vi-VN" sz="2800" i="1" smtClean="0">
                <a:sym typeface="Wingdings" panose="05000000000000000000" pitchFamily="2" charset="2"/>
              </a:rPr>
              <a:t> Đúng</a:t>
            </a:r>
            <a:endParaRPr lang="en-US" sz="2800"/>
          </a:p>
        </p:txBody>
      </p:sp>
      <p:sp>
        <p:nvSpPr>
          <p:cNvPr id="9" name="Rectangle 8"/>
          <p:cNvSpPr/>
          <p:nvPr/>
        </p:nvSpPr>
        <p:spPr>
          <a:xfrm>
            <a:off x="6096000" y="2474267"/>
            <a:ext cx="1143262" cy="523220"/>
          </a:xfrm>
          <a:prstGeom prst="rect">
            <a:avLst/>
          </a:prstGeom>
        </p:spPr>
        <p:txBody>
          <a:bodyPr wrap="none">
            <a:spAutoFit/>
          </a:bodyPr>
          <a:lstStyle/>
          <a:p>
            <a:r>
              <a:rPr lang="en-US" sz="2800" i="1" smtClean="0">
                <a:sym typeface="Wingdings" panose="05000000000000000000" pitchFamily="2" charset="2"/>
              </a:rPr>
              <a:t></a:t>
            </a:r>
            <a:r>
              <a:rPr lang="vi-VN" sz="2800" i="1" smtClean="0">
                <a:sym typeface="Wingdings" panose="05000000000000000000" pitchFamily="2" charset="2"/>
              </a:rPr>
              <a:t> Sai</a:t>
            </a:r>
            <a:endParaRPr lang="en-US" sz="2800"/>
          </a:p>
        </p:txBody>
      </p:sp>
      <p:sp>
        <p:nvSpPr>
          <p:cNvPr id="10" name="Rectangle 9"/>
          <p:cNvSpPr/>
          <p:nvPr/>
        </p:nvSpPr>
        <p:spPr>
          <a:xfrm>
            <a:off x="6096000" y="2474267"/>
            <a:ext cx="1143262" cy="523220"/>
          </a:xfrm>
          <a:prstGeom prst="rect">
            <a:avLst/>
          </a:prstGeom>
        </p:spPr>
        <p:txBody>
          <a:bodyPr wrap="none">
            <a:spAutoFit/>
          </a:bodyPr>
          <a:lstStyle/>
          <a:p>
            <a:r>
              <a:rPr lang="en-US" sz="2800" i="1" smtClean="0">
                <a:solidFill>
                  <a:srgbClr val="FF0000"/>
                </a:solidFill>
                <a:sym typeface="Wingdings" panose="05000000000000000000" pitchFamily="2" charset="2"/>
              </a:rPr>
              <a:t></a:t>
            </a:r>
            <a:r>
              <a:rPr lang="vi-VN" sz="2800" i="1" smtClean="0">
                <a:solidFill>
                  <a:srgbClr val="FF0000"/>
                </a:solidFill>
                <a:sym typeface="Wingdings" panose="05000000000000000000" pitchFamily="2" charset="2"/>
              </a:rPr>
              <a:t> Sai</a:t>
            </a:r>
            <a:endParaRPr lang="en-US" sz="2800">
              <a:solidFill>
                <a:srgbClr val="FF0000"/>
              </a:solidFill>
            </a:endParaRPr>
          </a:p>
        </p:txBody>
      </p:sp>
    </p:spTree>
    <p:extLst>
      <p:ext uri="{BB962C8B-B14F-4D97-AF65-F5344CB8AC3E}">
        <p14:creationId xmlns:p14="http://schemas.microsoft.com/office/powerpoint/2010/main" val="42160119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293"/>
            <a:ext cx="11506200" cy="1143000"/>
          </a:xfrm>
          <a:solidFill>
            <a:schemeClr val="accent4">
              <a:lumMod val="20000"/>
              <a:lumOff val="80000"/>
            </a:schemeClr>
          </a:solidFill>
        </p:spPr>
        <p:txBody>
          <a:bodyPr anchor="ctr"/>
          <a:lstStyle/>
          <a:p>
            <a:r>
              <a:rPr lang="en-US" sz="3200" smtClean="0"/>
              <a:t>LUYỆN TẬP</a:t>
            </a:r>
            <a:endParaRPr lang="en-US" sz="3200"/>
          </a:p>
        </p:txBody>
      </p:sp>
      <p:sp>
        <p:nvSpPr>
          <p:cNvPr id="5" name="Rectangle 4"/>
          <p:cNvSpPr/>
          <p:nvPr/>
        </p:nvSpPr>
        <p:spPr>
          <a:xfrm>
            <a:off x="1447800" y="1552499"/>
            <a:ext cx="10210800" cy="1305165"/>
          </a:xfrm>
          <a:prstGeom prst="rect">
            <a:avLst/>
          </a:prstGeom>
        </p:spPr>
        <p:txBody>
          <a:bodyPr wrap="square">
            <a:spAutoFit/>
          </a:bodyPr>
          <a:lstStyle/>
          <a:p>
            <a:pPr>
              <a:lnSpc>
                <a:spcPct val="150000"/>
              </a:lnSpc>
            </a:pPr>
            <a:r>
              <a:rPr lang="en-US" sz="2800" i="1"/>
              <a:t>Câu </a:t>
            </a:r>
            <a:r>
              <a:rPr lang="en-US" sz="2800" i="1" smtClean="0"/>
              <a:t>2:</a:t>
            </a:r>
            <a:r>
              <a:rPr lang="en-US" sz="2800" i="1"/>
              <a:t> </a:t>
            </a:r>
            <a:r>
              <a:rPr lang="vi-VN" sz="2800" i="1"/>
              <a:t>Trong cùng một website, mỗi trang web có thể sử dụng một phần chân trang khác nhau?</a:t>
            </a:r>
            <a:endParaRPr lang="en-US" sz="2800"/>
          </a:p>
        </p:txBody>
      </p:sp>
      <p:sp>
        <p:nvSpPr>
          <p:cNvPr id="10" name="Rectangle 9"/>
          <p:cNvSpPr/>
          <p:nvPr/>
        </p:nvSpPr>
        <p:spPr>
          <a:xfrm>
            <a:off x="3200400" y="3231871"/>
            <a:ext cx="1523174" cy="523220"/>
          </a:xfrm>
          <a:prstGeom prst="rect">
            <a:avLst/>
          </a:prstGeom>
        </p:spPr>
        <p:txBody>
          <a:bodyPr wrap="none">
            <a:spAutoFit/>
          </a:bodyPr>
          <a:lstStyle/>
          <a:p>
            <a:pPr lvl="0"/>
            <a:r>
              <a:rPr lang="en-US" sz="2800" i="1" smtClean="0">
                <a:sym typeface="Wingdings" panose="05000000000000000000" pitchFamily="2" charset="2"/>
              </a:rPr>
              <a:t></a:t>
            </a:r>
            <a:r>
              <a:rPr lang="vi-VN" sz="2800" i="1" smtClean="0">
                <a:sym typeface="Wingdings" panose="05000000000000000000" pitchFamily="2" charset="2"/>
              </a:rPr>
              <a:t> Đúng</a:t>
            </a:r>
            <a:endParaRPr lang="en-US" sz="2800"/>
          </a:p>
        </p:txBody>
      </p:sp>
      <p:sp>
        <p:nvSpPr>
          <p:cNvPr id="13" name="Rectangle 12"/>
          <p:cNvSpPr/>
          <p:nvPr/>
        </p:nvSpPr>
        <p:spPr>
          <a:xfrm>
            <a:off x="6210300" y="3231870"/>
            <a:ext cx="1143262" cy="523220"/>
          </a:xfrm>
          <a:prstGeom prst="rect">
            <a:avLst/>
          </a:prstGeom>
        </p:spPr>
        <p:txBody>
          <a:bodyPr wrap="none">
            <a:spAutoFit/>
          </a:bodyPr>
          <a:lstStyle/>
          <a:p>
            <a:r>
              <a:rPr lang="en-US" sz="2800" i="1" smtClean="0">
                <a:sym typeface="Wingdings" panose="05000000000000000000" pitchFamily="2" charset="2"/>
              </a:rPr>
              <a:t></a:t>
            </a:r>
            <a:r>
              <a:rPr lang="vi-VN" sz="2800" i="1" smtClean="0">
                <a:sym typeface="Wingdings" panose="05000000000000000000" pitchFamily="2" charset="2"/>
              </a:rPr>
              <a:t> Sai</a:t>
            </a:r>
            <a:endParaRPr lang="en-US" sz="2800"/>
          </a:p>
        </p:txBody>
      </p:sp>
      <p:sp>
        <p:nvSpPr>
          <p:cNvPr id="7" name="Rectangle 6"/>
          <p:cNvSpPr/>
          <p:nvPr/>
        </p:nvSpPr>
        <p:spPr>
          <a:xfrm>
            <a:off x="6208321" y="3231870"/>
            <a:ext cx="1143262" cy="523220"/>
          </a:xfrm>
          <a:prstGeom prst="rect">
            <a:avLst/>
          </a:prstGeom>
        </p:spPr>
        <p:txBody>
          <a:bodyPr wrap="none">
            <a:spAutoFit/>
          </a:bodyPr>
          <a:lstStyle/>
          <a:p>
            <a:r>
              <a:rPr lang="en-US" sz="2800" i="1" smtClean="0">
                <a:solidFill>
                  <a:srgbClr val="FF0000"/>
                </a:solidFill>
                <a:sym typeface="Wingdings" panose="05000000000000000000" pitchFamily="2" charset="2"/>
              </a:rPr>
              <a:t></a:t>
            </a:r>
            <a:r>
              <a:rPr lang="vi-VN" sz="2800" i="1" smtClean="0">
                <a:solidFill>
                  <a:srgbClr val="FF0000"/>
                </a:solidFill>
                <a:sym typeface="Wingdings" panose="05000000000000000000" pitchFamily="2" charset="2"/>
              </a:rPr>
              <a:t> Sai</a:t>
            </a:r>
            <a:endParaRPr lang="en-US" sz="2800">
              <a:solidFill>
                <a:srgbClr val="FF0000"/>
              </a:solidFill>
            </a:endParaRPr>
          </a:p>
        </p:txBody>
      </p:sp>
    </p:spTree>
    <p:extLst>
      <p:ext uri="{BB962C8B-B14F-4D97-AF65-F5344CB8AC3E}">
        <p14:creationId xmlns:p14="http://schemas.microsoft.com/office/powerpoint/2010/main" val="20520471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293"/>
            <a:ext cx="11506200" cy="1143000"/>
          </a:xfrm>
          <a:solidFill>
            <a:schemeClr val="accent4">
              <a:lumMod val="20000"/>
              <a:lumOff val="80000"/>
            </a:schemeClr>
          </a:solidFill>
        </p:spPr>
        <p:txBody>
          <a:bodyPr anchor="ctr"/>
          <a:lstStyle/>
          <a:p>
            <a:r>
              <a:rPr lang="en-US" sz="3200" smtClean="0"/>
              <a:t>LUYỆN TẬP</a:t>
            </a:r>
            <a:endParaRPr lang="en-US" sz="3200"/>
          </a:p>
        </p:txBody>
      </p:sp>
      <p:sp>
        <p:nvSpPr>
          <p:cNvPr id="5" name="Rectangle 4"/>
          <p:cNvSpPr/>
          <p:nvPr/>
        </p:nvSpPr>
        <p:spPr>
          <a:xfrm>
            <a:off x="1219200" y="1447800"/>
            <a:ext cx="10439400" cy="1305165"/>
          </a:xfrm>
          <a:prstGeom prst="rect">
            <a:avLst/>
          </a:prstGeom>
        </p:spPr>
        <p:txBody>
          <a:bodyPr wrap="square">
            <a:spAutoFit/>
          </a:bodyPr>
          <a:lstStyle/>
          <a:p>
            <a:pPr>
              <a:lnSpc>
                <a:spcPct val="150000"/>
              </a:lnSpc>
            </a:pPr>
            <a:r>
              <a:rPr lang="en-US" sz="2800" i="1"/>
              <a:t>Câu 3: </a:t>
            </a:r>
            <a:r>
              <a:rPr lang="vi-VN" sz="2800" i="1"/>
              <a:t>Có thể tạo bài viết trên trang web bằng cách kết hợp nhiều khối mẫu được cung cấp sẵn?</a:t>
            </a:r>
            <a:endParaRPr lang="en-US" sz="2800"/>
          </a:p>
        </p:txBody>
      </p:sp>
      <p:sp>
        <p:nvSpPr>
          <p:cNvPr id="10" name="Rectangle 9"/>
          <p:cNvSpPr/>
          <p:nvPr/>
        </p:nvSpPr>
        <p:spPr>
          <a:xfrm>
            <a:off x="3200400" y="3231871"/>
            <a:ext cx="1523174" cy="523220"/>
          </a:xfrm>
          <a:prstGeom prst="rect">
            <a:avLst/>
          </a:prstGeom>
        </p:spPr>
        <p:txBody>
          <a:bodyPr wrap="none">
            <a:spAutoFit/>
          </a:bodyPr>
          <a:lstStyle/>
          <a:p>
            <a:pPr lvl="0"/>
            <a:r>
              <a:rPr lang="en-US" sz="2800" i="1" smtClean="0">
                <a:sym typeface="Wingdings" panose="05000000000000000000" pitchFamily="2" charset="2"/>
              </a:rPr>
              <a:t></a:t>
            </a:r>
            <a:r>
              <a:rPr lang="vi-VN" sz="2800" i="1" smtClean="0">
                <a:sym typeface="Wingdings" panose="05000000000000000000" pitchFamily="2" charset="2"/>
              </a:rPr>
              <a:t> Đúng</a:t>
            </a:r>
            <a:endParaRPr lang="en-US" sz="2800"/>
          </a:p>
        </p:txBody>
      </p:sp>
      <p:sp>
        <p:nvSpPr>
          <p:cNvPr id="13" name="Rectangle 12"/>
          <p:cNvSpPr/>
          <p:nvPr/>
        </p:nvSpPr>
        <p:spPr>
          <a:xfrm>
            <a:off x="6210300" y="3231870"/>
            <a:ext cx="1143262" cy="523220"/>
          </a:xfrm>
          <a:prstGeom prst="rect">
            <a:avLst/>
          </a:prstGeom>
        </p:spPr>
        <p:txBody>
          <a:bodyPr wrap="none">
            <a:spAutoFit/>
          </a:bodyPr>
          <a:lstStyle/>
          <a:p>
            <a:r>
              <a:rPr lang="en-US" sz="2800" i="1" smtClean="0">
                <a:sym typeface="Wingdings" panose="05000000000000000000" pitchFamily="2" charset="2"/>
              </a:rPr>
              <a:t></a:t>
            </a:r>
            <a:r>
              <a:rPr lang="vi-VN" sz="2800" i="1" smtClean="0">
                <a:sym typeface="Wingdings" panose="05000000000000000000" pitchFamily="2" charset="2"/>
              </a:rPr>
              <a:t> Sai</a:t>
            </a:r>
            <a:endParaRPr lang="en-US" sz="2800"/>
          </a:p>
        </p:txBody>
      </p:sp>
      <p:sp>
        <p:nvSpPr>
          <p:cNvPr id="14" name="Rectangle 13"/>
          <p:cNvSpPr/>
          <p:nvPr/>
        </p:nvSpPr>
        <p:spPr>
          <a:xfrm>
            <a:off x="3182176" y="3231870"/>
            <a:ext cx="1523174" cy="523220"/>
          </a:xfrm>
          <a:prstGeom prst="rect">
            <a:avLst/>
          </a:prstGeom>
        </p:spPr>
        <p:txBody>
          <a:bodyPr wrap="none">
            <a:spAutoFit/>
          </a:bodyPr>
          <a:lstStyle/>
          <a:p>
            <a:pPr lvl="0"/>
            <a:r>
              <a:rPr lang="en-US" sz="2800" i="1" smtClean="0">
                <a:solidFill>
                  <a:srgbClr val="FF0000"/>
                </a:solidFill>
                <a:sym typeface="Wingdings" panose="05000000000000000000" pitchFamily="2" charset="2"/>
              </a:rPr>
              <a:t></a:t>
            </a:r>
            <a:r>
              <a:rPr lang="vi-VN" sz="2800" i="1" smtClean="0">
                <a:solidFill>
                  <a:srgbClr val="FF0000"/>
                </a:solidFill>
                <a:sym typeface="Wingdings" panose="05000000000000000000" pitchFamily="2" charset="2"/>
              </a:rPr>
              <a:t> Đúng</a:t>
            </a:r>
            <a:endParaRPr lang="en-US" sz="2800">
              <a:solidFill>
                <a:srgbClr val="FF0000"/>
              </a:solidFill>
            </a:endParaRPr>
          </a:p>
        </p:txBody>
      </p:sp>
    </p:spTree>
    <p:extLst>
      <p:ext uri="{BB962C8B-B14F-4D97-AF65-F5344CB8AC3E}">
        <p14:creationId xmlns:p14="http://schemas.microsoft.com/office/powerpoint/2010/main" val="5335798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293"/>
            <a:ext cx="11506200" cy="1143000"/>
          </a:xfrm>
          <a:solidFill>
            <a:schemeClr val="accent4">
              <a:lumMod val="20000"/>
              <a:lumOff val="80000"/>
            </a:schemeClr>
          </a:solidFill>
        </p:spPr>
        <p:txBody>
          <a:bodyPr anchor="ctr"/>
          <a:lstStyle/>
          <a:p>
            <a:r>
              <a:rPr lang="en-US" sz="3200" smtClean="0"/>
              <a:t>LUYỆN TẬP</a:t>
            </a:r>
            <a:endParaRPr lang="en-US" sz="3200"/>
          </a:p>
        </p:txBody>
      </p:sp>
      <p:sp>
        <p:nvSpPr>
          <p:cNvPr id="5" name="Rectangle 4"/>
          <p:cNvSpPr/>
          <p:nvPr/>
        </p:nvSpPr>
        <p:spPr>
          <a:xfrm>
            <a:off x="1219200" y="1447800"/>
            <a:ext cx="10210800" cy="1200329"/>
          </a:xfrm>
          <a:prstGeom prst="rect">
            <a:avLst/>
          </a:prstGeom>
        </p:spPr>
        <p:txBody>
          <a:bodyPr wrap="square">
            <a:spAutoFit/>
          </a:bodyPr>
          <a:lstStyle/>
          <a:p>
            <a:pPr>
              <a:lnSpc>
                <a:spcPct val="150000"/>
              </a:lnSpc>
            </a:pPr>
            <a:r>
              <a:rPr lang="en-US" sz="2400" i="1"/>
              <a:t>Câu 4: </a:t>
            </a:r>
            <a:r>
              <a:rPr lang="vi-VN" sz="2400" i="1"/>
              <a:t>Mỗi trang web chỉ được đưa vào một khối nội dung ở dạng văn bản hoặc hình ảnh?</a:t>
            </a:r>
            <a:endParaRPr lang="en-US" sz="2400"/>
          </a:p>
        </p:txBody>
      </p:sp>
      <p:sp>
        <p:nvSpPr>
          <p:cNvPr id="10" name="Rectangle 9"/>
          <p:cNvSpPr/>
          <p:nvPr/>
        </p:nvSpPr>
        <p:spPr>
          <a:xfrm>
            <a:off x="3200400" y="3070507"/>
            <a:ext cx="1523174" cy="523220"/>
          </a:xfrm>
          <a:prstGeom prst="rect">
            <a:avLst/>
          </a:prstGeom>
        </p:spPr>
        <p:txBody>
          <a:bodyPr wrap="none">
            <a:spAutoFit/>
          </a:bodyPr>
          <a:lstStyle/>
          <a:p>
            <a:pPr lvl="0"/>
            <a:r>
              <a:rPr lang="en-US" sz="2800" i="1" smtClean="0">
                <a:sym typeface="Wingdings" panose="05000000000000000000" pitchFamily="2" charset="2"/>
              </a:rPr>
              <a:t></a:t>
            </a:r>
            <a:r>
              <a:rPr lang="vi-VN" sz="2800" i="1" smtClean="0">
                <a:sym typeface="Wingdings" panose="05000000000000000000" pitchFamily="2" charset="2"/>
              </a:rPr>
              <a:t> Đúng</a:t>
            </a:r>
            <a:endParaRPr lang="en-US" sz="2800"/>
          </a:p>
        </p:txBody>
      </p:sp>
      <p:sp>
        <p:nvSpPr>
          <p:cNvPr id="13" name="Rectangle 12"/>
          <p:cNvSpPr/>
          <p:nvPr/>
        </p:nvSpPr>
        <p:spPr>
          <a:xfrm>
            <a:off x="6210300" y="3070506"/>
            <a:ext cx="1143262" cy="523220"/>
          </a:xfrm>
          <a:prstGeom prst="rect">
            <a:avLst/>
          </a:prstGeom>
        </p:spPr>
        <p:txBody>
          <a:bodyPr wrap="none">
            <a:spAutoFit/>
          </a:bodyPr>
          <a:lstStyle/>
          <a:p>
            <a:r>
              <a:rPr lang="en-US" sz="2800" i="1" smtClean="0">
                <a:sym typeface="Wingdings" panose="05000000000000000000" pitchFamily="2" charset="2"/>
              </a:rPr>
              <a:t></a:t>
            </a:r>
            <a:r>
              <a:rPr lang="vi-VN" sz="2800" i="1" smtClean="0">
                <a:sym typeface="Wingdings" panose="05000000000000000000" pitchFamily="2" charset="2"/>
              </a:rPr>
              <a:t> Sai</a:t>
            </a:r>
            <a:endParaRPr lang="en-US" sz="2800"/>
          </a:p>
        </p:txBody>
      </p:sp>
      <p:sp>
        <p:nvSpPr>
          <p:cNvPr id="7" name="Rectangle 6"/>
          <p:cNvSpPr/>
          <p:nvPr/>
        </p:nvSpPr>
        <p:spPr>
          <a:xfrm>
            <a:off x="6210300" y="3083953"/>
            <a:ext cx="1143262" cy="523220"/>
          </a:xfrm>
          <a:prstGeom prst="rect">
            <a:avLst/>
          </a:prstGeom>
        </p:spPr>
        <p:txBody>
          <a:bodyPr wrap="none">
            <a:spAutoFit/>
          </a:bodyPr>
          <a:lstStyle/>
          <a:p>
            <a:r>
              <a:rPr lang="en-US" sz="2800" i="1" smtClean="0">
                <a:solidFill>
                  <a:srgbClr val="FF0000"/>
                </a:solidFill>
                <a:sym typeface="Wingdings" panose="05000000000000000000" pitchFamily="2" charset="2"/>
              </a:rPr>
              <a:t></a:t>
            </a:r>
            <a:r>
              <a:rPr lang="vi-VN" sz="2800" i="1" smtClean="0">
                <a:solidFill>
                  <a:srgbClr val="FF0000"/>
                </a:solidFill>
                <a:sym typeface="Wingdings" panose="05000000000000000000" pitchFamily="2" charset="2"/>
              </a:rPr>
              <a:t> Sai</a:t>
            </a:r>
            <a:endParaRPr lang="en-US" sz="2800">
              <a:solidFill>
                <a:srgbClr val="FF0000"/>
              </a:solidFill>
            </a:endParaRPr>
          </a:p>
        </p:txBody>
      </p:sp>
    </p:spTree>
    <p:extLst>
      <p:ext uri="{BB962C8B-B14F-4D97-AF65-F5344CB8AC3E}">
        <p14:creationId xmlns:p14="http://schemas.microsoft.com/office/powerpoint/2010/main" val="30137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293"/>
            <a:ext cx="11506200" cy="1143000"/>
          </a:xfrm>
          <a:solidFill>
            <a:schemeClr val="accent4">
              <a:lumMod val="20000"/>
              <a:lumOff val="80000"/>
            </a:schemeClr>
          </a:solidFill>
        </p:spPr>
        <p:txBody>
          <a:bodyPr anchor="ctr"/>
          <a:lstStyle/>
          <a:p>
            <a:r>
              <a:rPr lang="en-US" sz="3200" smtClean="0"/>
              <a:t>LUYỆN TẬP</a:t>
            </a:r>
            <a:endParaRPr lang="en-US" sz="3200"/>
          </a:p>
        </p:txBody>
      </p:sp>
      <p:sp>
        <p:nvSpPr>
          <p:cNvPr id="5" name="Rectangle 4"/>
          <p:cNvSpPr/>
          <p:nvPr/>
        </p:nvSpPr>
        <p:spPr>
          <a:xfrm>
            <a:off x="457200" y="1447800"/>
            <a:ext cx="11506200" cy="1200329"/>
          </a:xfrm>
          <a:prstGeom prst="rect">
            <a:avLst/>
          </a:prstGeom>
        </p:spPr>
        <p:txBody>
          <a:bodyPr wrap="square">
            <a:spAutoFit/>
          </a:bodyPr>
          <a:lstStyle/>
          <a:p>
            <a:pPr>
              <a:lnSpc>
                <a:spcPct val="150000"/>
              </a:lnSpc>
            </a:pPr>
            <a:r>
              <a:rPr lang="en-US" sz="2400" i="1"/>
              <a:t>Câu 5: </a:t>
            </a:r>
            <a:r>
              <a:rPr lang="vi-VN" sz="2400" i="1"/>
              <a:t>Tạo chân trang bằng cách chọn các khối mẫu có sẵn và thực hiện tùy chỉnh theo yêu cầu?</a:t>
            </a:r>
            <a:endParaRPr lang="en-US" sz="2400"/>
          </a:p>
        </p:txBody>
      </p:sp>
      <p:sp>
        <p:nvSpPr>
          <p:cNvPr id="10" name="Rectangle 9"/>
          <p:cNvSpPr/>
          <p:nvPr/>
        </p:nvSpPr>
        <p:spPr>
          <a:xfrm>
            <a:off x="3200400" y="3070507"/>
            <a:ext cx="1523174" cy="523220"/>
          </a:xfrm>
          <a:prstGeom prst="rect">
            <a:avLst/>
          </a:prstGeom>
        </p:spPr>
        <p:txBody>
          <a:bodyPr wrap="none">
            <a:spAutoFit/>
          </a:bodyPr>
          <a:lstStyle/>
          <a:p>
            <a:pPr lvl="0"/>
            <a:r>
              <a:rPr lang="en-US" sz="2800" i="1" smtClean="0">
                <a:sym typeface="Wingdings" panose="05000000000000000000" pitchFamily="2" charset="2"/>
              </a:rPr>
              <a:t></a:t>
            </a:r>
            <a:r>
              <a:rPr lang="vi-VN" sz="2800" i="1" smtClean="0">
                <a:sym typeface="Wingdings" panose="05000000000000000000" pitchFamily="2" charset="2"/>
              </a:rPr>
              <a:t> Đúng</a:t>
            </a:r>
            <a:endParaRPr lang="en-US" sz="2800"/>
          </a:p>
        </p:txBody>
      </p:sp>
      <p:sp>
        <p:nvSpPr>
          <p:cNvPr id="13" name="Rectangle 12"/>
          <p:cNvSpPr/>
          <p:nvPr/>
        </p:nvSpPr>
        <p:spPr>
          <a:xfrm>
            <a:off x="6210300" y="3070506"/>
            <a:ext cx="1143262" cy="523220"/>
          </a:xfrm>
          <a:prstGeom prst="rect">
            <a:avLst/>
          </a:prstGeom>
        </p:spPr>
        <p:txBody>
          <a:bodyPr wrap="none">
            <a:spAutoFit/>
          </a:bodyPr>
          <a:lstStyle/>
          <a:p>
            <a:r>
              <a:rPr lang="en-US" sz="2800" i="1" smtClean="0">
                <a:sym typeface="Wingdings" panose="05000000000000000000" pitchFamily="2" charset="2"/>
              </a:rPr>
              <a:t></a:t>
            </a:r>
            <a:r>
              <a:rPr lang="vi-VN" sz="2800" i="1" smtClean="0">
                <a:sym typeface="Wingdings" panose="05000000000000000000" pitchFamily="2" charset="2"/>
              </a:rPr>
              <a:t> Sai</a:t>
            </a:r>
            <a:endParaRPr lang="en-US" sz="2800"/>
          </a:p>
        </p:txBody>
      </p:sp>
      <p:sp>
        <p:nvSpPr>
          <p:cNvPr id="6" name="Rectangle 5"/>
          <p:cNvSpPr/>
          <p:nvPr/>
        </p:nvSpPr>
        <p:spPr>
          <a:xfrm>
            <a:off x="3200400" y="3070506"/>
            <a:ext cx="1523174" cy="523220"/>
          </a:xfrm>
          <a:prstGeom prst="rect">
            <a:avLst/>
          </a:prstGeom>
        </p:spPr>
        <p:txBody>
          <a:bodyPr wrap="none">
            <a:spAutoFit/>
          </a:bodyPr>
          <a:lstStyle/>
          <a:p>
            <a:pPr lvl="0"/>
            <a:r>
              <a:rPr lang="en-US" sz="2800" i="1" smtClean="0">
                <a:solidFill>
                  <a:srgbClr val="FF0000"/>
                </a:solidFill>
                <a:sym typeface="Wingdings" panose="05000000000000000000" pitchFamily="2" charset="2"/>
              </a:rPr>
              <a:t></a:t>
            </a:r>
            <a:r>
              <a:rPr lang="vi-VN" sz="2800" i="1" smtClean="0">
                <a:solidFill>
                  <a:srgbClr val="FF0000"/>
                </a:solidFill>
                <a:sym typeface="Wingdings" panose="05000000000000000000" pitchFamily="2" charset="2"/>
              </a:rPr>
              <a:t> Đúng</a:t>
            </a:r>
            <a:endParaRPr lang="en-US" sz="2800">
              <a:solidFill>
                <a:srgbClr val="FF0000"/>
              </a:solidFill>
            </a:endParaRPr>
          </a:p>
        </p:txBody>
      </p:sp>
    </p:spTree>
    <p:extLst>
      <p:ext uri="{BB962C8B-B14F-4D97-AF65-F5344CB8AC3E}">
        <p14:creationId xmlns:p14="http://schemas.microsoft.com/office/powerpoint/2010/main" val="6268093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11506200" cy="1143000"/>
          </a:xfrm>
          <a:solidFill>
            <a:schemeClr val="accent4">
              <a:lumMod val="20000"/>
              <a:lumOff val="80000"/>
            </a:schemeClr>
          </a:solidFill>
        </p:spPr>
        <p:txBody>
          <a:bodyPr anchor="ctr"/>
          <a:lstStyle/>
          <a:p>
            <a:r>
              <a:rPr lang="en-US" sz="3200" smtClean="0"/>
              <a:t>VẬN DỤNG</a:t>
            </a:r>
            <a:endParaRPr lang="en-US" sz="3200"/>
          </a:p>
        </p:txBody>
      </p:sp>
      <p:pic>
        <p:nvPicPr>
          <p:cNvPr id="3" name="Picture 2"/>
          <p:cNvPicPr>
            <a:picLocks noChangeAspect="1"/>
          </p:cNvPicPr>
          <p:nvPr/>
        </p:nvPicPr>
        <p:blipFill>
          <a:blip r:embed="rId2"/>
          <a:stretch>
            <a:fillRect/>
          </a:stretch>
        </p:blipFill>
        <p:spPr>
          <a:xfrm>
            <a:off x="3657600" y="1600200"/>
            <a:ext cx="8153400" cy="4724400"/>
          </a:xfrm>
          <a:prstGeom prst="rect">
            <a:avLst/>
          </a:prstGeom>
        </p:spPr>
      </p:pic>
      <p:sp>
        <p:nvSpPr>
          <p:cNvPr id="5" name="TextBox 4"/>
          <p:cNvSpPr txBox="1"/>
          <p:nvPr/>
        </p:nvSpPr>
        <p:spPr>
          <a:xfrm>
            <a:off x="0" y="1613647"/>
            <a:ext cx="3657600" cy="1716880"/>
          </a:xfrm>
          <a:prstGeom prst="rect">
            <a:avLst/>
          </a:prstGeom>
          <a:noFill/>
        </p:spPr>
        <p:txBody>
          <a:bodyPr wrap="square" rtlCol="0">
            <a:spAutoFit/>
          </a:bodyPr>
          <a:lstStyle/>
          <a:p>
            <a:pPr>
              <a:lnSpc>
                <a:spcPct val="130000"/>
              </a:lnSpc>
            </a:pPr>
            <a:r>
              <a:rPr lang="vi-VN" sz="2800">
                <a:latin typeface="Times New Roman" panose="02020603050405020304" pitchFamily="18" charset="0"/>
                <a:cs typeface="Times New Roman" panose="02020603050405020304" pitchFamily="18" charset="0"/>
              </a:rPr>
              <a:t>Nhiệm vụ 1: Thêm bài viết vào trang web</a:t>
            </a:r>
            <a:endParaRPr lang="en-US" sz="2800">
              <a:latin typeface="Times New Roman" panose="02020603050405020304" pitchFamily="18" charset="0"/>
              <a:cs typeface="Times New Roman" panose="02020603050405020304" pitchFamily="18" charset="0"/>
            </a:endParaRPr>
          </a:p>
          <a:p>
            <a:pPr>
              <a:lnSpc>
                <a:spcPct val="130000"/>
              </a:lnSpc>
            </a:pP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2696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293"/>
            <a:ext cx="11506200" cy="1143000"/>
          </a:xfrm>
          <a:solidFill>
            <a:schemeClr val="accent4">
              <a:lumMod val="20000"/>
              <a:lumOff val="80000"/>
            </a:schemeClr>
          </a:solidFill>
        </p:spPr>
        <p:txBody>
          <a:bodyPr anchor="ctr"/>
          <a:lstStyle/>
          <a:p>
            <a:r>
              <a:rPr lang="en-US" sz="3200" smtClean="0"/>
              <a:t>VẬN DỤNG</a:t>
            </a:r>
            <a:endParaRPr lang="en-US" sz="3200"/>
          </a:p>
        </p:txBody>
      </p:sp>
      <p:pic>
        <p:nvPicPr>
          <p:cNvPr id="4" name="Picture 3"/>
          <p:cNvPicPr>
            <a:picLocks noChangeAspect="1"/>
          </p:cNvPicPr>
          <p:nvPr/>
        </p:nvPicPr>
        <p:blipFill>
          <a:blip r:embed="rId2"/>
          <a:stretch>
            <a:fillRect/>
          </a:stretch>
        </p:blipFill>
        <p:spPr>
          <a:xfrm>
            <a:off x="3657600" y="1295399"/>
            <a:ext cx="8458200" cy="4970929"/>
          </a:xfrm>
          <a:prstGeom prst="rect">
            <a:avLst/>
          </a:prstGeom>
        </p:spPr>
      </p:pic>
      <p:sp>
        <p:nvSpPr>
          <p:cNvPr id="7" name="TextBox 6"/>
          <p:cNvSpPr txBox="1"/>
          <p:nvPr/>
        </p:nvSpPr>
        <p:spPr>
          <a:xfrm>
            <a:off x="0" y="1613647"/>
            <a:ext cx="3657600" cy="2332946"/>
          </a:xfrm>
          <a:prstGeom prst="rect">
            <a:avLst/>
          </a:prstGeom>
          <a:noFill/>
        </p:spPr>
        <p:txBody>
          <a:bodyPr wrap="square" rtlCol="0">
            <a:spAutoFit/>
          </a:bodyPr>
          <a:lstStyle/>
          <a:p>
            <a:pPr>
              <a:lnSpc>
                <a:spcPct val="130000"/>
              </a:lnSpc>
            </a:pPr>
            <a:r>
              <a:rPr lang="vi-VN" sz="2800">
                <a:latin typeface="Times New Roman" panose="02020603050405020304" pitchFamily="18" charset="0"/>
                <a:cs typeface="Times New Roman" panose="02020603050405020304" pitchFamily="18" charset="0"/>
              </a:rPr>
              <a:t>Nhiệm vụ </a:t>
            </a:r>
            <a:r>
              <a:rPr lang="vi-VN" sz="2800" smtClean="0">
                <a:latin typeface="Times New Roman" panose="02020603050405020304" pitchFamily="18" charset="0"/>
                <a:cs typeface="Times New Roman" panose="02020603050405020304" pitchFamily="18" charset="0"/>
              </a:rPr>
              <a:t>2: </a:t>
            </a:r>
            <a:r>
              <a:rPr lang="vi-VN" sz="2800">
                <a:latin typeface="Times New Roman" panose="02020603050405020304" pitchFamily="18" charset="0"/>
                <a:cs typeface="Times New Roman" panose="02020603050405020304" pitchFamily="18" charset="0"/>
              </a:rPr>
              <a:t>Thêm </a:t>
            </a:r>
            <a:r>
              <a:rPr lang="vi-VN" sz="2800" smtClean="0">
                <a:latin typeface="Times New Roman" panose="02020603050405020304" pitchFamily="18" charset="0"/>
                <a:cs typeface="Times New Roman" panose="02020603050405020304" pitchFamily="18" charset="0"/>
              </a:rPr>
              <a:t>chân trang vào trang </a:t>
            </a:r>
            <a:r>
              <a:rPr lang="vi-VN" sz="2800">
                <a:latin typeface="Times New Roman" panose="02020603050405020304" pitchFamily="18" charset="0"/>
                <a:cs typeface="Times New Roman" panose="02020603050405020304" pitchFamily="18" charset="0"/>
              </a:rPr>
              <a:t>web</a:t>
            </a:r>
            <a:endParaRPr lang="en-US" sz="2800">
              <a:latin typeface="Times New Roman" panose="02020603050405020304" pitchFamily="18" charset="0"/>
              <a:cs typeface="Times New Roman" panose="02020603050405020304" pitchFamily="18" charset="0"/>
            </a:endParaRPr>
          </a:p>
          <a:p>
            <a:pPr>
              <a:lnSpc>
                <a:spcPct val="130000"/>
              </a:lnSpc>
            </a:pP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33242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293"/>
            <a:ext cx="11506200" cy="1143000"/>
          </a:xfrm>
          <a:solidFill>
            <a:schemeClr val="accent4">
              <a:lumMod val="20000"/>
              <a:lumOff val="80000"/>
            </a:schemeClr>
          </a:solidFill>
        </p:spPr>
        <p:txBody>
          <a:bodyPr anchor="ctr"/>
          <a:lstStyle/>
          <a:p>
            <a:r>
              <a:rPr lang="en-US" sz="3200" smtClean="0"/>
              <a:t>HƯỚNG DẪN BÀI TẬP VỀ NHÀ</a:t>
            </a:r>
            <a:endParaRPr lang="en-US" sz="3200"/>
          </a:p>
        </p:txBody>
      </p:sp>
      <p:sp>
        <p:nvSpPr>
          <p:cNvPr id="4" name="Rectangle 3"/>
          <p:cNvSpPr/>
          <p:nvPr/>
        </p:nvSpPr>
        <p:spPr>
          <a:xfrm>
            <a:off x="457200" y="1205187"/>
            <a:ext cx="11506200" cy="2332946"/>
          </a:xfrm>
          <a:prstGeom prst="rect">
            <a:avLst/>
          </a:prstGeom>
        </p:spPr>
        <p:txBody>
          <a:bodyPr wrap="square">
            <a:spAutoFit/>
          </a:bodyPr>
          <a:lstStyle/>
          <a:p>
            <a:pPr algn="just">
              <a:lnSpc>
                <a:spcPct val="130000"/>
              </a:lnSpc>
              <a:spcAft>
                <a:spcPts val="0"/>
              </a:spcAft>
            </a:pPr>
            <a:r>
              <a:rPr lang="vi-VN" sz="2800">
                <a:latin typeface="Times New Roman" panose="02020603050405020304" pitchFamily="18" charset="0"/>
                <a:ea typeface="Times New Roman" panose="02020603050405020304" pitchFamily="18" charset="0"/>
              </a:rPr>
              <a:t>Câu 1: Em hãy tạo phần nội dung giới thiệu thông tin về người sáng lập ra ngôn ngữ định dạng văn bản HTML trên trang web.</a:t>
            </a:r>
            <a:endParaRPr lang="en-US" sz="2800">
              <a:latin typeface="Times New Roman" panose="02020603050405020304" pitchFamily="18" charset="0"/>
              <a:ea typeface="Times New Roman" panose="02020603050405020304" pitchFamily="18" charset="0"/>
            </a:endParaRPr>
          </a:p>
          <a:p>
            <a:pPr algn="just">
              <a:lnSpc>
                <a:spcPct val="130000"/>
              </a:lnSpc>
              <a:spcAft>
                <a:spcPts val="0"/>
              </a:spcAft>
            </a:pPr>
            <a:r>
              <a:rPr lang="vi-VN" sz="2800" smtClean="0">
                <a:latin typeface="Times New Roman" panose="02020603050405020304" pitchFamily="18" charset="0"/>
                <a:ea typeface="Times New Roman" panose="02020603050405020304" pitchFamily="18" charset="0"/>
              </a:rPr>
              <a:t>Câu </a:t>
            </a:r>
            <a:r>
              <a:rPr lang="vi-VN" sz="2800">
                <a:latin typeface="Times New Roman" panose="02020603050405020304" pitchFamily="18" charset="0"/>
                <a:ea typeface="Times New Roman" panose="02020603050405020304" pitchFamily="18" charset="0"/>
              </a:rPr>
              <a:t>2: Em hãy tạo phần chân trang cho website “Phần mềm học tập” gồm các thông tin về bản quyền, các liên kết nhanh, kết nối mạng xã hội...</a:t>
            </a:r>
            <a:endParaRPr lang="en-US" sz="2800">
              <a:effectLst/>
              <a:latin typeface="Times New Roman" panose="02020603050405020304" pitchFamily="18" charset="0"/>
              <a:ea typeface="Times New Roman" panose="02020603050405020304" pitchFamily="18" charset="0"/>
            </a:endParaRPr>
          </a:p>
        </p:txBody>
      </p:sp>
      <p:pic>
        <p:nvPicPr>
          <p:cNvPr id="5" name="Picture 4"/>
          <p:cNvPicPr/>
          <p:nvPr/>
        </p:nvPicPr>
        <p:blipFill>
          <a:blip r:embed="rId2"/>
          <a:stretch>
            <a:fillRect/>
          </a:stretch>
        </p:blipFill>
        <p:spPr>
          <a:xfrm>
            <a:off x="914400" y="3573992"/>
            <a:ext cx="10591800" cy="2607173"/>
          </a:xfrm>
          <a:prstGeom prst="rect">
            <a:avLst/>
          </a:prstGeom>
        </p:spPr>
      </p:pic>
    </p:spTree>
    <p:extLst>
      <p:ext uri="{BB962C8B-B14F-4D97-AF65-F5344CB8AC3E}">
        <p14:creationId xmlns:p14="http://schemas.microsoft.com/office/powerpoint/2010/main" val="26588042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8" name="Picture 13" descr="http://www.holycrapitslate.com/wp-content/uploads/2015/02/question-mark.jpg">
            <a:extLst>
              <a:ext uri="{FF2B5EF4-FFF2-40B4-BE49-F238E27FC236}">
                <a16:creationId xmlns="" xmlns:a16="http://schemas.microsoft.com/office/drawing/2014/main" id="{EC48E414-58F5-4EE9-ABAE-7F5A5F76C7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5181600"/>
            <a:ext cx="2057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loud Callout 16">
            <a:extLst>
              <a:ext uri="{FF2B5EF4-FFF2-40B4-BE49-F238E27FC236}">
                <a16:creationId xmlns="" xmlns:a16="http://schemas.microsoft.com/office/drawing/2014/main" id="{81FEFE36-C34E-4B9C-B9B8-AEEA15D58761}"/>
              </a:ext>
            </a:extLst>
          </p:cNvPr>
          <p:cNvSpPr/>
          <p:nvPr/>
        </p:nvSpPr>
        <p:spPr>
          <a:xfrm>
            <a:off x="0" y="1219200"/>
            <a:ext cx="8229600" cy="3317507"/>
          </a:xfrm>
          <a:prstGeom prst="cloudCallout">
            <a:avLst>
              <a:gd name="adj1" fmla="val -14531"/>
              <a:gd name="adj2" fmla="val 72420"/>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sz="3000" dirty="0">
              <a:solidFill>
                <a:schemeClr val="accent2">
                  <a:lumMod val="75000"/>
                </a:schemeClr>
              </a:solidFill>
              <a:latin typeface="Times" panose="020B0604020202020204" charset="0"/>
              <a:cs typeface="Times" panose="020B0604020202020204" charset="0"/>
            </a:endParaRPr>
          </a:p>
        </p:txBody>
      </p:sp>
      <p:sp>
        <p:nvSpPr>
          <p:cNvPr id="16" name="Title 1"/>
          <p:cNvSpPr>
            <a:spLocks noGrp="1"/>
          </p:cNvSpPr>
          <p:nvPr>
            <p:ph type="title"/>
          </p:nvPr>
        </p:nvSpPr>
        <p:spPr>
          <a:xfrm>
            <a:off x="838200" y="76200"/>
            <a:ext cx="10820400" cy="1143000"/>
          </a:xfrm>
          <a:solidFill>
            <a:schemeClr val="accent4">
              <a:lumMod val="20000"/>
              <a:lumOff val="80000"/>
            </a:schemeClr>
          </a:solidFill>
        </p:spPr>
        <p:txBody>
          <a:bodyPr/>
          <a:lstStyle/>
          <a:p>
            <a:r>
              <a:rPr lang="en-US" smtClean="0"/>
              <a:t>KHỞI ĐỘNG</a:t>
            </a:r>
            <a:endParaRPr lang="en-US"/>
          </a:p>
        </p:txBody>
      </p:sp>
      <p:sp>
        <p:nvSpPr>
          <p:cNvPr id="2" name="TextBox 1"/>
          <p:cNvSpPr txBox="1"/>
          <p:nvPr/>
        </p:nvSpPr>
        <p:spPr>
          <a:xfrm>
            <a:off x="838200" y="1834526"/>
            <a:ext cx="7391400" cy="2169825"/>
          </a:xfrm>
          <a:prstGeom prst="rect">
            <a:avLst/>
          </a:prstGeom>
          <a:noFill/>
        </p:spPr>
        <p:txBody>
          <a:bodyPr wrap="square" rtlCol="0">
            <a:spAutoFit/>
          </a:bodyPr>
          <a:lstStyle/>
          <a:p>
            <a:pPr eaLnBrk="1" fontAlgn="auto" hangingPunct="1">
              <a:lnSpc>
                <a:spcPct val="150000"/>
              </a:lnSpc>
              <a:spcBef>
                <a:spcPts val="0"/>
              </a:spcBef>
              <a:spcAft>
                <a:spcPts val="0"/>
              </a:spcAft>
              <a:defRPr/>
            </a:pPr>
            <a:r>
              <a:rPr lang="vi-VN" sz="3000">
                <a:solidFill>
                  <a:srgbClr val="002060"/>
                </a:solidFill>
                <a:latin typeface="Times New Roman" panose="02020603050405020304" pitchFamily="18" charset="0"/>
                <a:ea typeface="Aachen" pitchFamily="18" charset="0"/>
                <a:cs typeface="Times New Roman" panose="02020603050405020304" pitchFamily="18" charset="0"/>
              </a:rPr>
              <a:t>Hoạt động nhóm: 2HS/nhóm</a:t>
            </a:r>
            <a:r>
              <a:rPr lang="vi-VN" sz="3000" smtClean="0">
                <a:solidFill>
                  <a:srgbClr val="002060"/>
                </a:solidFill>
                <a:latin typeface="Times New Roman" panose="02020603050405020304" pitchFamily="18" charset="0"/>
                <a:ea typeface="Aachen" pitchFamily="18" charset="0"/>
                <a:cs typeface="Times New Roman" panose="02020603050405020304" pitchFamily="18" charset="0"/>
              </a:rPr>
              <a:t>.</a:t>
            </a:r>
          </a:p>
          <a:p>
            <a:pPr eaLnBrk="1" fontAlgn="auto" hangingPunct="1">
              <a:lnSpc>
                <a:spcPct val="150000"/>
              </a:lnSpc>
              <a:spcBef>
                <a:spcPts val="0"/>
              </a:spcBef>
              <a:spcAft>
                <a:spcPts val="0"/>
              </a:spcAft>
              <a:defRPr/>
            </a:pPr>
            <a:r>
              <a:rPr lang="vi-VN" sz="3000" smtClean="0">
                <a:solidFill>
                  <a:srgbClr val="002060"/>
                </a:solidFill>
                <a:latin typeface="Times New Roman" panose="02020603050405020304" pitchFamily="18" charset="0"/>
                <a:ea typeface="Aachen" pitchFamily="18" charset="0"/>
                <a:cs typeface="Times New Roman" panose="02020603050405020304" pitchFamily="18" charset="0"/>
              </a:rPr>
              <a:t>Nhiệm vụ: Hoàn thành phiếu học tập số 1.</a:t>
            </a:r>
          </a:p>
          <a:p>
            <a:pPr eaLnBrk="1" fontAlgn="auto" hangingPunct="1">
              <a:lnSpc>
                <a:spcPct val="150000"/>
              </a:lnSpc>
              <a:spcBef>
                <a:spcPts val="0"/>
              </a:spcBef>
              <a:spcAft>
                <a:spcPts val="0"/>
              </a:spcAft>
              <a:defRPr/>
            </a:pPr>
            <a:r>
              <a:rPr lang="vi-VN" sz="3000" smtClean="0">
                <a:solidFill>
                  <a:srgbClr val="002060"/>
                </a:solidFill>
                <a:latin typeface="Times New Roman" panose="02020603050405020304" pitchFamily="18" charset="0"/>
                <a:ea typeface="Aachen" pitchFamily="18" charset="0"/>
                <a:cs typeface="Times New Roman" panose="02020603050405020304" pitchFamily="18" charset="0"/>
              </a:rPr>
              <a:t>Thời gian: 3 phút</a:t>
            </a:r>
            <a:endParaRPr lang="vi-VN" sz="3000">
              <a:solidFill>
                <a:srgbClr val="002060"/>
              </a:solidFill>
              <a:latin typeface="Times New Roman" panose="02020603050405020304" pitchFamily="18" charset="0"/>
              <a:ea typeface="Aachen" pitchFamily="18" charset="0"/>
              <a:cs typeface="Times New Roman" panose="02020603050405020304" pitchFamily="18" charset="0"/>
            </a:endParaRPr>
          </a:p>
        </p:txBody>
      </p:sp>
      <p:pic>
        <p:nvPicPr>
          <p:cNvPr id="3" name="Đồng hồ đếm ngược 3 phút gây sốc  3 Minutes">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8382000" y="4343400"/>
            <a:ext cx="3792071" cy="2514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298"/>
                                        </p:tgtEl>
                                        <p:attrNameLst>
                                          <p:attrName>style.visibility</p:attrName>
                                        </p:attrNameLst>
                                      </p:cBhvr>
                                      <p:to>
                                        <p:strVal val="visible"/>
                                      </p:to>
                                    </p:set>
                                    <p:animEffect transition="in" filter="barn(inVertical)">
                                      <p:cBhvr>
                                        <p:cTn id="12" dur="500"/>
                                        <p:tgtEl>
                                          <p:spTgt spid="1229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3"/>
                </p:tgtEl>
              </p:cMediaNode>
            </p:video>
          </p:childTnLst>
        </p:cTn>
      </p:par>
    </p:tnLst>
    <p:bldLst>
      <p:bldP spid="17" grpId="0" animBg="1"/>
      <p:bldP spid="16"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85874423"/>
              </p:ext>
            </p:extLst>
          </p:nvPr>
        </p:nvGraphicFramePr>
        <p:xfrm>
          <a:off x="0" y="676656"/>
          <a:ext cx="9448800" cy="6181344"/>
        </p:xfrm>
        <a:graphic>
          <a:graphicData uri="http://schemas.openxmlformats.org/drawingml/2006/table">
            <a:tbl>
              <a:tblPr firstRow="1" firstCol="1" bandRow="1">
                <a:tableStyleId>{5C22544A-7EE6-4342-B048-85BDC9FD1C3A}</a:tableStyleId>
              </a:tblPr>
              <a:tblGrid>
                <a:gridCol w="3612113"/>
                <a:gridCol w="1390482"/>
                <a:gridCol w="4446205"/>
              </a:tblGrid>
              <a:tr h="364993">
                <a:tc>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C</a:t>
                      </a:r>
                      <a:r>
                        <a:rPr lang="vi-VN" sz="2400">
                          <a:effectLst/>
                          <a:latin typeface="Times New Roman" panose="02020603050405020304" pitchFamily="18" charset="0"/>
                          <a:cs typeface="Times New Roman" panose="02020603050405020304" pitchFamily="18" charset="0"/>
                        </a:rPr>
                        <a:t>ột A</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30000"/>
                        </a:lnSpc>
                        <a:spcAft>
                          <a:spcPts val="0"/>
                        </a:spcAft>
                      </a:pPr>
                      <a:r>
                        <a:rPr lang="vi-VN" sz="2400">
                          <a:effectLst/>
                          <a:latin typeface="Times New Roman" panose="02020603050405020304" pitchFamily="18" charset="0"/>
                          <a:cs typeface="Times New Roman" panose="02020603050405020304" pitchFamily="18" charset="0"/>
                        </a:rPr>
                        <a:t>Cột B</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770573">
                <a:tc>
                  <a:txBody>
                    <a:bodyPr/>
                    <a:lstStyle/>
                    <a:p>
                      <a:pPr>
                        <a:lnSpc>
                          <a:spcPct val="130000"/>
                        </a:lnSpc>
                        <a:spcAft>
                          <a:spcPts val="0"/>
                        </a:spcAft>
                      </a:pPr>
                      <a:r>
                        <a:rPr lang="vi-VN" sz="2400">
                          <a:effectLst/>
                          <a:latin typeface="Times New Roman" panose="02020603050405020304" pitchFamily="18" charset="0"/>
                          <a:cs typeface="Times New Roman" panose="02020603050405020304" pitchFamily="18" charset="0"/>
                        </a:rPr>
                        <a:t>1.Thanh điều hướng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5">
                  <a:txBody>
                    <a:bodyPr/>
                    <a:lstStyle/>
                    <a:p>
                      <a:pPr>
                        <a:lnSpc>
                          <a:spcPct val="130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30000"/>
                        </a:lnSpc>
                        <a:spcAft>
                          <a:spcPts val="0"/>
                        </a:spcAft>
                      </a:pPr>
                      <a:r>
                        <a:rPr lang="vi-VN" sz="2400">
                          <a:effectLst/>
                          <a:latin typeface="Times New Roman" panose="02020603050405020304" pitchFamily="18" charset="0"/>
                          <a:cs typeface="Times New Roman" panose="02020603050405020304" pitchFamily="18" charset="0"/>
                        </a:rPr>
                        <a:t>a. Là trang web đầu tiên khi truy cập vào website.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1581915">
                <a:tc>
                  <a:txBody>
                    <a:bodyPr/>
                    <a:lstStyle/>
                    <a:p>
                      <a:pPr>
                        <a:lnSpc>
                          <a:spcPct val="130000"/>
                        </a:lnSpc>
                        <a:spcAft>
                          <a:spcPts val="0"/>
                        </a:spcAft>
                      </a:pPr>
                      <a:r>
                        <a:rPr lang="vi-VN" sz="2400">
                          <a:effectLst/>
                          <a:latin typeface="Times New Roman" panose="02020603050405020304" pitchFamily="18" charset="0"/>
                          <a:cs typeface="Times New Roman" panose="02020603050405020304" pitchFamily="18" charset="0"/>
                        </a:rPr>
                        <a:t>2. Trang web</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tc>
                  <a:txBody>
                    <a:bodyPr/>
                    <a:lstStyle/>
                    <a:p>
                      <a:pPr>
                        <a:lnSpc>
                          <a:spcPct val="130000"/>
                        </a:lnSpc>
                        <a:spcAft>
                          <a:spcPts val="0"/>
                        </a:spcAft>
                      </a:pPr>
                      <a:r>
                        <a:rPr lang="vi-VN" sz="2400">
                          <a:effectLst/>
                          <a:latin typeface="Times New Roman" panose="02020603050405020304" pitchFamily="18" charset="0"/>
                          <a:cs typeface="Times New Roman" panose="02020603050405020304" pitchFamily="18" charset="0"/>
                        </a:rPr>
                        <a:t>b. thường hiển thị một số mục nội dung, danh sách các mục con sẽ hiển thị khi di chuột vào các mục nội dung.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770573">
                <a:tc>
                  <a:txBody>
                    <a:bodyPr/>
                    <a:lstStyle/>
                    <a:p>
                      <a:pPr>
                        <a:lnSpc>
                          <a:spcPct val="130000"/>
                        </a:lnSpc>
                        <a:spcAft>
                          <a:spcPts val="0"/>
                        </a:spcAft>
                      </a:pPr>
                      <a:r>
                        <a:rPr lang="vi-VN" sz="2400">
                          <a:effectLst/>
                          <a:latin typeface="Times New Roman" panose="02020603050405020304" pitchFamily="18" charset="0"/>
                          <a:cs typeface="Times New Roman" panose="02020603050405020304" pitchFamily="18" charset="0"/>
                        </a:rPr>
                        <a:t>3. Mỗi website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tc>
                  <a:txBody>
                    <a:bodyPr/>
                    <a:lstStyle/>
                    <a:p>
                      <a:pPr>
                        <a:lnSpc>
                          <a:spcPct val="130000"/>
                        </a:lnSpc>
                        <a:spcAft>
                          <a:spcPts val="0"/>
                        </a:spcAft>
                      </a:pPr>
                      <a:r>
                        <a:rPr lang="vi-VN" sz="2400">
                          <a:effectLst/>
                          <a:latin typeface="Times New Roman" panose="02020603050405020304" pitchFamily="18" charset="0"/>
                          <a:cs typeface="Times New Roman" panose="02020603050405020304" pitchFamily="18" charset="0"/>
                        </a:rPr>
                        <a:t>c. là các tập tin được xây dựng bằng ngôn ngữ HTML.</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770573">
                <a:tc>
                  <a:txBody>
                    <a:bodyPr/>
                    <a:lstStyle/>
                    <a:p>
                      <a:pPr>
                        <a:lnSpc>
                          <a:spcPct val="130000"/>
                        </a:lnSpc>
                        <a:spcAft>
                          <a:spcPts val="0"/>
                        </a:spcAft>
                      </a:pPr>
                      <a:r>
                        <a:rPr lang="vi-VN" sz="2400">
                          <a:effectLst/>
                          <a:latin typeface="Times New Roman" panose="02020603050405020304" pitchFamily="18" charset="0"/>
                          <a:cs typeface="Times New Roman" panose="02020603050405020304" pitchFamily="18" charset="0"/>
                        </a:rPr>
                        <a:t>4.Thanh điều hướng nhiều cấp</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tc>
                  <a:txBody>
                    <a:bodyPr/>
                    <a:lstStyle/>
                    <a:p>
                      <a:pPr>
                        <a:lnSpc>
                          <a:spcPct val="130000"/>
                        </a:lnSpc>
                        <a:spcAft>
                          <a:spcPts val="0"/>
                        </a:spcAft>
                      </a:pPr>
                      <a:r>
                        <a:rPr lang="vi-VN" sz="2400">
                          <a:effectLst/>
                          <a:latin typeface="Times New Roman" panose="02020603050405020304" pitchFamily="18" charset="0"/>
                          <a:cs typeface="Times New Roman" panose="02020603050405020304" pitchFamily="18" charset="0"/>
                        </a:rPr>
                        <a:t>d. thường có một trang chủ và một vài trang chuyên mục.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770573">
                <a:tc>
                  <a:txBody>
                    <a:bodyPr/>
                    <a:lstStyle/>
                    <a:p>
                      <a:pPr>
                        <a:lnSpc>
                          <a:spcPct val="130000"/>
                        </a:lnSpc>
                        <a:spcAft>
                          <a:spcPts val="0"/>
                        </a:spcAft>
                      </a:pPr>
                      <a:r>
                        <a:rPr lang="vi-VN" sz="2400">
                          <a:effectLst/>
                          <a:latin typeface="Times New Roman" panose="02020603050405020304" pitchFamily="18" charset="0"/>
                          <a:cs typeface="Times New Roman" panose="02020603050405020304" pitchFamily="18" charset="0"/>
                        </a:rPr>
                        <a:t>5. Trang chủ</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tc>
                  <a:txBody>
                    <a:bodyPr/>
                    <a:lstStyle/>
                    <a:p>
                      <a:pPr>
                        <a:lnSpc>
                          <a:spcPct val="130000"/>
                        </a:lnSpc>
                        <a:spcAft>
                          <a:spcPts val="0"/>
                        </a:spcAft>
                      </a:pPr>
                      <a:r>
                        <a:rPr lang="vi-VN" sz="2400">
                          <a:effectLst/>
                          <a:latin typeface="Times New Roman" panose="02020603050405020304" pitchFamily="18" charset="0"/>
                          <a:cs typeface="Times New Roman" panose="02020603050405020304" pitchFamily="18" charset="0"/>
                        </a:rPr>
                        <a:t>e. thường liệt kê các mục nội dung chính của website.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pic>
        <p:nvPicPr>
          <p:cNvPr id="5" name="Đồng hồ đếm ngược 3 phút gây sốc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48800" y="0"/>
            <a:ext cx="2743200" cy="1905000"/>
          </a:xfrm>
          <a:prstGeom prst="rect">
            <a:avLst/>
          </a:prstGeom>
        </p:spPr>
      </p:pic>
      <p:sp>
        <p:nvSpPr>
          <p:cNvPr id="6" name="TextBox 5"/>
          <p:cNvSpPr txBox="1"/>
          <p:nvPr/>
        </p:nvSpPr>
        <p:spPr>
          <a:xfrm>
            <a:off x="1981200" y="76200"/>
            <a:ext cx="7467600" cy="584775"/>
          </a:xfrm>
          <a:prstGeom prst="rect">
            <a:avLst/>
          </a:prstGeom>
          <a:noFill/>
        </p:spPr>
        <p:txBody>
          <a:bodyPr wrap="square" rtlCol="0">
            <a:spAutoFit/>
          </a:bodyPr>
          <a:lstStyle/>
          <a:p>
            <a:r>
              <a:rPr lang="vi-VN" sz="3200" smtClean="0">
                <a:solidFill>
                  <a:srgbClr val="FF0000"/>
                </a:solidFill>
                <a:latin typeface="Times New Roman" panose="02020603050405020304" pitchFamily="18" charset="0"/>
                <a:cs typeface="Times New Roman" panose="02020603050405020304" pitchFamily="18" charset="0"/>
              </a:rPr>
              <a:t>PHIẾU HỌC TẬP SỐ 1</a:t>
            </a:r>
            <a:endParaRPr lang="en-US" sz="320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8800" y="4876800"/>
            <a:ext cx="2714625" cy="1981200"/>
          </a:xfrm>
          <a:prstGeom prst="rect">
            <a:avLst/>
          </a:prstGeom>
        </p:spPr>
      </p:pic>
      <p:cxnSp>
        <p:nvCxnSpPr>
          <p:cNvPr id="3" name="Curved Connector 2"/>
          <p:cNvCxnSpPr/>
          <p:nvPr/>
        </p:nvCxnSpPr>
        <p:spPr>
          <a:xfrm flipV="1">
            <a:off x="2743200" y="2819400"/>
            <a:ext cx="2743200" cy="2514600"/>
          </a:xfrm>
          <a:prstGeom prst="curvedConnector3">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Curved Connector 7"/>
          <p:cNvCxnSpPr/>
          <p:nvPr/>
        </p:nvCxnSpPr>
        <p:spPr>
          <a:xfrm rot="16200000" flipH="1">
            <a:off x="1311348" y="2727253"/>
            <a:ext cx="4997305" cy="2590801"/>
          </a:xfrm>
          <a:prstGeom prst="curvedConnector3">
            <a:avLst>
              <a:gd name="adj1" fmla="val 40313"/>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urved Connector 14"/>
          <p:cNvCxnSpPr/>
          <p:nvPr/>
        </p:nvCxnSpPr>
        <p:spPr>
          <a:xfrm>
            <a:off x="2590800" y="2819400"/>
            <a:ext cx="3124200" cy="1676400"/>
          </a:xfrm>
          <a:prstGeom prst="curvedConnector3">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Curved Connector 17"/>
          <p:cNvCxnSpPr/>
          <p:nvPr/>
        </p:nvCxnSpPr>
        <p:spPr>
          <a:xfrm>
            <a:off x="2590802" y="4444080"/>
            <a:ext cx="2971798" cy="914746"/>
          </a:xfrm>
          <a:prstGeom prst="curvedConnector3">
            <a:avLst/>
          </a:prstGeom>
          <a:ln w="28575">
            <a:solidFill>
              <a:srgbClr val="990099"/>
            </a:solidFill>
          </a:ln>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rot="5400000" flipH="1" flipV="1">
            <a:off x="1625113" y="3023087"/>
            <a:ext cx="4826977" cy="2133604"/>
          </a:xfrm>
          <a:prstGeom prst="curvedConnector3">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791700" y="2056554"/>
            <a:ext cx="2057400" cy="2677656"/>
          </a:xfrm>
          <a:prstGeom prst="rect">
            <a:avLst/>
          </a:prstGeom>
          <a:noFill/>
        </p:spPr>
        <p:txBody>
          <a:bodyPr wrap="square" rtlCol="0">
            <a:spAutoFit/>
          </a:bodyPr>
          <a:lstStyle/>
          <a:p>
            <a:r>
              <a:rPr lang="vi-VN" sz="2800" smtClean="0">
                <a:solidFill>
                  <a:srgbClr val="FF0000"/>
                </a:solidFill>
                <a:latin typeface="Times New Roman" panose="02020603050405020304" pitchFamily="18" charset="0"/>
                <a:cs typeface="Times New Roman" panose="02020603050405020304" pitchFamily="18" charset="0"/>
              </a:rPr>
              <a:t>Đáp án:</a:t>
            </a:r>
          </a:p>
          <a:p>
            <a:r>
              <a:rPr lang="vi-VN" sz="2800" smtClean="0">
                <a:solidFill>
                  <a:srgbClr val="FF0000"/>
                </a:solidFill>
                <a:latin typeface="Times New Roman" panose="02020603050405020304" pitchFamily="18" charset="0"/>
                <a:cs typeface="Times New Roman" panose="02020603050405020304" pitchFamily="18" charset="0"/>
              </a:rPr>
              <a:t>1 – e</a:t>
            </a:r>
          </a:p>
          <a:p>
            <a:r>
              <a:rPr lang="vi-VN" sz="2800" smtClean="0">
                <a:solidFill>
                  <a:srgbClr val="FF0000"/>
                </a:solidFill>
                <a:latin typeface="Times New Roman" panose="02020603050405020304" pitchFamily="18" charset="0"/>
                <a:cs typeface="Times New Roman" panose="02020603050405020304" pitchFamily="18" charset="0"/>
              </a:rPr>
              <a:t>2 – c</a:t>
            </a:r>
          </a:p>
          <a:p>
            <a:r>
              <a:rPr lang="vi-VN" sz="2800" smtClean="0">
                <a:solidFill>
                  <a:srgbClr val="FF0000"/>
                </a:solidFill>
                <a:latin typeface="Times New Roman" panose="02020603050405020304" pitchFamily="18" charset="0"/>
                <a:cs typeface="Times New Roman" panose="02020603050405020304" pitchFamily="18" charset="0"/>
              </a:rPr>
              <a:t>3 – d</a:t>
            </a:r>
          </a:p>
          <a:p>
            <a:r>
              <a:rPr lang="vi-VN" sz="2800" smtClean="0">
                <a:solidFill>
                  <a:srgbClr val="FF0000"/>
                </a:solidFill>
                <a:latin typeface="Times New Roman" panose="02020603050405020304" pitchFamily="18" charset="0"/>
                <a:cs typeface="Times New Roman" panose="02020603050405020304" pitchFamily="18" charset="0"/>
              </a:rPr>
              <a:t>4 – b</a:t>
            </a:r>
          </a:p>
          <a:p>
            <a:r>
              <a:rPr lang="vi-VN" sz="2800" smtClean="0">
                <a:solidFill>
                  <a:srgbClr val="FF0000"/>
                </a:solidFill>
                <a:latin typeface="Times New Roman" panose="02020603050405020304" pitchFamily="18" charset="0"/>
                <a:cs typeface="Times New Roman" panose="02020603050405020304" pitchFamily="18" charset="0"/>
              </a:rPr>
              <a:t>5 - a</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13335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arn(inVertical)">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1" fill="hold" display="0">
                  <p:stCondLst>
                    <p:cond delay="indefinite"/>
                  </p:stCondLst>
                </p:cTn>
                <p:tgtEl>
                  <p:spTgt spid="5"/>
                </p:tgtEl>
              </p:cMediaNode>
            </p:video>
          </p:childTnLst>
        </p:cTn>
      </p:par>
    </p:tnLst>
    <p:bldLst>
      <p:bldP spid="6"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20000"/>
              <a:lumOff val="80000"/>
            </a:schemeClr>
          </a:solidFill>
        </p:spPr>
        <p:txBody>
          <a:bodyPr/>
          <a:lstStyle/>
          <a:p>
            <a:r>
              <a:rPr lang="en-US" smtClean="0"/>
              <a:t>NỘI DUNG BÀI HỌC</a:t>
            </a:r>
            <a:endParaRPr lang="en-US"/>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0344150" y="4795837"/>
            <a:ext cx="1828800" cy="2057400"/>
          </a:xfrm>
          <a:prstGeom prst="rect">
            <a:avLst/>
          </a:prstGeom>
        </p:spPr>
      </p:pic>
      <p:graphicFrame>
        <p:nvGraphicFramePr>
          <p:cNvPr id="5" name="Diagram 4"/>
          <p:cNvGraphicFramePr/>
          <p:nvPr>
            <p:extLst>
              <p:ext uri="{D42A27DB-BD31-4B8C-83A1-F6EECF244321}">
                <p14:modId xmlns:p14="http://schemas.microsoft.com/office/powerpoint/2010/main" val="2639117576"/>
              </p:ext>
            </p:extLst>
          </p:nvPr>
        </p:nvGraphicFramePr>
        <p:xfrm>
          <a:off x="685800" y="1676400"/>
          <a:ext cx="10210800" cy="4656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ounded Rectangle 2"/>
          <p:cNvSpPr/>
          <p:nvPr/>
        </p:nvSpPr>
        <p:spPr>
          <a:xfrm>
            <a:off x="4219575" y="1773436"/>
            <a:ext cx="6248400" cy="1524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264819" y="2208937"/>
            <a:ext cx="6157912" cy="584775"/>
          </a:xfrm>
          <a:prstGeom prst="rect">
            <a:avLst/>
          </a:prstGeom>
          <a:noFill/>
        </p:spPr>
        <p:txBody>
          <a:bodyPr wrap="square" rtlCol="0">
            <a:spAutoFit/>
          </a:bodyPr>
          <a:lstStyle/>
          <a:p>
            <a:r>
              <a:rPr lang="vi-VN" sz="3200" smtClean="0">
                <a:latin typeface="Times New Roman" panose="02020603050405020304" pitchFamily="18" charset="0"/>
                <a:cs typeface="Times New Roman" panose="02020603050405020304" pitchFamily="18" charset="0"/>
              </a:rPr>
              <a:t>Giới thiệu bài viết trên trang web</a:t>
            </a:r>
            <a:endParaRPr lang="en-US" sz="3200">
              <a:latin typeface="Times New Roman" panose="02020603050405020304" pitchFamily="18" charset="0"/>
              <a:cs typeface="Times New Roman" panose="02020603050405020304" pitchFamily="18" charset="0"/>
            </a:endParaRPr>
          </a:p>
        </p:txBody>
      </p:sp>
      <p:sp>
        <p:nvSpPr>
          <p:cNvPr id="7" name="Rounded Rectangle 6"/>
          <p:cNvSpPr/>
          <p:nvPr/>
        </p:nvSpPr>
        <p:spPr>
          <a:xfrm>
            <a:off x="4298156" y="3666112"/>
            <a:ext cx="6248400" cy="1524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412456" y="4015800"/>
            <a:ext cx="6157912" cy="584775"/>
          </a:xfrm>
          <a:prstGeom prst="rect">
            <a:avLst/>
          </a:prstGeom>
          <a:noFill/>
        </p:spPr>
        <p:txBody>
          <a:bodyPr wrap="square" rtlCol="0">
            <a:spAutoFit/>
          </a:bodyPr>
          <a:lstStyle/>
          <a:p>
            <a:r>
              <a:rPr lang="vi-VN" sz="3200" smtClean="0">
                <a:latin typeface="Times New Roman" panose="02020603050405020304" pitchFamily="18" charset="0"/>
                <a:cs typeface="Times New Roman" panose="02020603050405020304" pitchFamily="18" charset="0"/>
              </a:rPr>
              <a:t>Giới thiệu chân trang web</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44582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5" grpId="0">
        <p:bldAsOne/>
      </p:bldGraphic>
      <p:bldP spid="3" grpId="0" animBg="1"/>
      <p:bldP spid="6" grpId="0"/>
      <p:bldP spid="7"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20000"/>
              <a:lumOff val="80000"/>
            </a:schemeClr>
          </a:solidFill>
        </p:spPr>
        <p:txBody>
          <a:bodyPr/>
          <a:lstStyle/>
          <a:p>
            <a:r>
              <a:rPr lang="en-US" smtClean="0"/>
              <a:t>1. </a:t>
            </a:r>
            <a:r>
              <a:rPr lang="vi-VN" smtClean="0"/>
              <a:t>Giới thiệu bài viết trên trang web</a:t>
            </a:r>
            <a:endParaRPr lang="en-US"/>
          </a:p>
        </p:txBody>
      </p:sp>
      <p:pic>
        <p:nvPicPr>
          <p:cNvPr id="6" name="Picture 5"/>
          <p:cNvPicPr>
            <a:picLocks noChangeAspect="1"/>
          </p:cNvPicPr>
          <p:nvPr/>
        </p:nvPicPr>
        <p:blipFill>
          <a:blip r:embed="rId2"/>
          <a:stretch>
            <a:fillRect/>
          </a:stretch>
        </p:blipFill>
        <p:spPr>
          <a:xfrm>
            <a:off x="2514600" y="1905000"/>
            <a:ext cx="7836738" cy="3657803"/>
          </a:xfrm>
          <a:prstGeom prst="rect">
            <a:avLst/>
          </a:prstGeom>
        </p:spPr>
      </p:pic>
    </p:spTree>
    <p:extLst>
      <p:ext uri="{BB962C8B-B14F-4D97-AF65-F5344CB8AC3E}">
        <p14:creationId xmlns:p14="http://schemas.microsoft.com/office/powerpoint/2010/main" val="2746622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20000"/>
              <a:lumOff val="80000"/>
            </a:schemeClr>
          </a:solidFill>
        </p:spPr>
        <p:txBody>
          <a:bodyPr/>
          <a:lstStyle/>
          <a:p>
            <a:r>
              <a:rPr lang="en-US" smtClean="0"/>
              <a:t>1. </a:t>
            </a:r>
            <a:r>
              <a:rPr lang="vi-VN" smtClean="0"/>
              <a:t>Giới thiệu bài viết trên trang web</a:t>
            </a:r>
            <a:endParaRPr lang="en-US"/>
          </a:p>
        </p:txBody>
      </p:sp>
      <p:pic>
        <p:nvPicPr>
          <p:cNvPr id="3" name="Picture 2"/>
          <p:cNvPicPr>
            <a:picLocks noChangeAspect="1"/>
          </p:cNvPicPr>
          <p:nvPr/>
        </p:nvPicPr>
        <p:blipFill>
          <a:blip r:embed="rId2"/>
          <a:stretch>
            <a:fillRect/>
          </a:stretch>
        </p:blipFill>
        <p:spPr>
          <a:xfrm>
            <a:off x="1778521" y="1752600"/>
            <a:ext cx="8787358" cy="4267200"/>
          </a:xfrm>
          <a:prstGeom prst="rect">
            <a:avLst/>
          </a:prstGeom>
        </p:spPr>
      </p:pic>
    </p:spTree>
    <p:extLst>
      <p:ext uri="{BB962C8B-B14F-4D97-AF65-F5344CB8AC3E}">
        <p14:creationId xmlns:p14="http://schemas.microsoft.com/office/powerpoint/2010/main" val="38300622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6449"/>
            <a:ext cx="10820400" cy="1143000"/>
          </a:xfrm>
          <a:solidFill>
            <a:schemeClr val="accent4">
              <a:lumMod val="20000"/>
              <a:lumOff val="80000"/>
            </a:schemeClr>
          </a:solidFill>
        </p:spPr>
        <p:txBody>
          <a:bodyPr/>
          <a:lstStyle/>
          <a:p>
            <a:r>
              <a:rPr lang="en-US" smtClean="0"/>
              <a:t>1. </a:t>
            </a:r>
            <a:r>
              <a:rPr lang="vi-VN" smtClean="0"/>
              <a:t>Giới thiệu bài viết trên trang web</a:t>
            </a:r>
            <a:endParaRPr lang="en-US"/>
          </a:p>
        </p:txBody>
      </p:sp>
      <p:sp>
        <p:nvSpPr>
          <p:cNvPr id="4" name="TextBox 3"/>
          <p:cNvSpPr txBox="1"/>
          <p:nvPr/>
        </p:nvSpPr>
        <p:spPr>
          <a:xfrm>
            <a:off x="4572000" y="1143000"/>
            <a:ext cx="7620000" cy="6026265"/>
          </a:xfrm>
          <a:prstGeom prst="rect">
            <a:avLst/>
          </a:prstGeom>
          <a:noFill/>
        </p:spPr>
        <p:txBody>
          <a:bodyPr wrap="square" rtlCol="0">
            <a:spAutoFit/>
          </a:bodyPr>
          <a:lstStyle/>
          <a:p>
            <a:pPr algn="ctr">
              <a:lnSpc>
                <a:spcPct val="120000"/>
              </a:lnSpc>
            </a:pPr>
            <a:r>
              <a:rPr lang="vi-VN" sz="2800">
                <a:solidFill>
                  <a:srgbClr val="FF0000"/>
                </a:solidFill>
                <a:latin typeface="Times New Roman" panose="02020603050405020304" pitchFamily="18" charset="0"/>
                <a:cs typeface="Times New Roman" panose="02020603050405020304" pitchFamily="18" charset="0"/>
              </a:rPr>
              <a:t>PHIẾU HỌC TẬP SỐ 2</a:t>
            </a:r>
            <a:endParaRPr lang="en-US" sz="2800">
              <a:solidFill>
                <a:srgbClr val="FF0000"/>
              </a:solidFill>
              <a:latin typeface="Times New Roman" panose="02020603050405020304" pitchFamily="18" charset="0"/>
              <a:cs typeface="Times New Roman" panose="02020603050405020304" pitchFamily="18" charset="0"/>
            </a:endParaRPr>
          </a:p>
          <a:p>
            <a:pPr marL="457200" indent="-457200" algn="just">
              <a:lnSpc>
                <a:spcPct val="120000"/>
              </a:lnSpc>
              <a:buFont typeface="Wingdings" panose="05000000000000000000" pitchFamily="2" charset="2"/>
              <a:buChar char="v"/>
            </a:pPr>
            <a:r>
              <a:rPr lang="vi-VN" sz="2800" smtClean="0">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Câu hỏi 1</a:t>
            </a:r>
            <a:r>
              <a:rPr lang="vi-VN" sz="2800">
                <a:latin typeface="Times New Roman" panose="02020603050405020304" pitchFamily="18" charset="0"/>
                <a:cs typeface="Times New Roman" panose="02020603050405020304" pitchFamily="18" charset="0"/>
              </a:rPr>
              <a:t>: Tìm hiểu khái niệm về bài viết trên trang web?</a:t>
            </a:r>
            <a:endParaRPr lang="en-US" sz="2800">
              <a:latin typeface="Times New Roman" panose="02020603050405020304" pitchFamily="18" charset="0"/>
              <a:cs typeface="Times New Roman" panose="02020603050405020304" pitchFamily="18" charset="0"/>
            </a:endParaRPr>
          </a:p>
          <a:p>
            <a:pPr marL="457200" indent="-457200" algn="just">
              <a:lnSpc>
                <a:spcPct val="120000"/>
              </a:lnSpc>
              <a:buFont typeface="Wingdings" panose="05000000000000000000" pitchFamily="2" charset="2"/>
              <a:buChar char="v"/>
            </a:pPr>
            <a:r>
              <a:rPr lang="vi-VN" sz="2800" smtClean="0">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Câu hỏi 2</a:t>
            </a:r>
            <a:r>
              <a:rPr lang="vi-VN" sz="2800">
                <a:latin typeface="Times New Roman" panose="02020603050405020304" pitchFamily="18" charset="0"/>
                <a:cs typeface="Times New Roman" panose="02020603050405020304" pitchFamily="18" charset="0"/>
              </a:rPr>
              <a:t>: Tìm hiểu nội dung bài viết của một số trang web:</a:t>
            </a:r>
            <a:endParaRPr lang="en-US" sz="2800">
              <a:latin typeface="Times New Roman" panose="02020603050405020304" pitchFamily="18" charset="0"/>
              <a:cs typeface="Times New Roman" panose="02020603050405020304" pitchFamily="18" charset="0"/>
            </a:endParaRPr>
          </a:p>
          <a:p>
            <a:r>
              <a:rPr lang="vi-VN" sz="2800" u="sng">
                <a:hlinkClick r:id="rId2"/>
              </a:rPr>
              <a:t>https://moet.gov.vn/</a:t>
            </a:r>
            <a:endParaRPr lang="en-US" sz="2800"/>
          </a:p>
          <a:p>
            <a:pPr algn="just">
              <a:lnSpc>
                <a:spcPct val="120000"/>
              </a:lnSpc>
              <a:buFont typeface="Wingdings" panose="05000000000000000000" pitchFamily="2" charset="2"/>
              <a:buChar char="v"/>
            </a:pPr>
            <a:r>
              <a:rPr lang="vi-VN" sz="2800" smtClean="0">
                <a:solidFill>
                  <a:srgbClr val="FF0000"/>
                </a:solidFill>
                <a:latin typeface="Times New Roman" panose="02020603050405020304" pitchFamily="18" charset="0"/>
                <a:cs typeface="Times New Roman" panose="02020603050405020304" pitchFamily="18" charset="0"/>
              </a:rPr>
              <a:t>Câu </a:t>
            </a:r>
            <a:r>
              <a:rPr lang="vi-VN" sz="2800">
                <a:solidFill>
                  <a:srgbClr val="FF0000"/>
                </a:solidFill>
                <a:latin typeface="Times New Roman" panose="02020603050405020304" pitchFamily="18" charset="0"/>
                <a:cs typeface="Times New Roman" panose="02020603050405020304" pitchFamily="18" charset="0"/>
              </a:rPr>
              <a:t>hỏi 3</a:t>
            </a:r>
            <a:r>
              <a:rPr lang="vi-VN" sz="2800">
                <a:latin typeface="Times New Roman" panose="02020603050405020304" pitchFamily="18" charset="0"/>
                <a:cs typeface="Times New Roman" panose="02020603050405020304" pitchFamily="18" charset="0"/>
              </a:rPr>
              <a:t>: Nhóm em chuẩn bị tạo ra trang web giới thiệu thông tin người sáng lập ra ngôn ngữ HTML. Hãy trao đổi về việc lựa chọn và trình bày những thông tin nổi bật trên trang web như: họ tên, năm sinh, tóm lược lịch sử,....</a:t>
            </a:r>
            <a:endParaRPr lang="en-US" sz="2800">
              <a:latin typeface="Times New Roman" panose="02020603050405020304" pitchFamily="18" charset="0"/>
              <a:cs typeface="Times New Roman" panose="02020603050405020304" pitchFamily="18" charset="0"/>
            </a:endParaRPr>
          </a:p>
          <a:p>
            <a:pPr>
              <a:lnSpc>
                <a:spcPct val="120000"/>
              </a:lnSpc>
            </a:pPr>
            <a:endParaRPr lang="en-US"/>
          </a:p>
        </p:txBody>
      </p:sp>
      <p:sp>
        <p:nvSpPr>
          <p:cNvPr id="5" name="Horizontal Scroll 4"/>
          <p:cNvSpPr/>
          <p:nvPr/>
        </p:nvSpPr>
        <p:spPr>
          <a:xfrm>
            <a:off x="0" y="1523999"/>
            <a:ext cx="4343400" cy="4419600"/>
          </a:xfrm>
          <a:prstGeom prst="horizontalScroll">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38150" y="2071805"/>
            <a:ext cx="4133850" cy="3323987"/>
          </a:xfrm>
          <a:prstGeom prst="rect">
            <a:avLst/>
          </a:prstGeom>
          <a:noFill/>
        </p:spPr>
        <p:txBody>
          <a:bodyPr wrap="square" rtlCol="0">
            <a:spAutoFit/>
          </a:bodyPr>
          <a:lstStyle/>
          <a:p>
            <a:pPr>
              <a:lnSpc>
                <a:spcPct val="150000"/>
              </a:lnSpc>
            </a:pPr>
            <a:r>
              <a:rPr lang="vi-VN" sz="2800" smtClean="0">
                <a:latin typeface="Times New Roman" panose="02020603050405020304" pitchFamily="18" charset="0"/>
                <a:cs typeface="Times New Roman" panose="02020603050405020304" pitchFamily="18" charset="0"/>
              </a:rPr>
              <a:t>- Chia lớp thành 4 nhóm. Tổ trưởng làm nhóm trưởng.</a:t>
            </a:r>
          </a:p>
          <a:p>
            <a:pPr>
              <a:lnSpc>
                <a:spcPct val="150000"/>
              </a:lnSpc>
            </a:pPr>
            <a:r>
              <a:rPr lang="vi-VN" sz="2800" smtClean="0">
                <a:latin typeface="Times New Roman" panose="02020603050405020304" pitchFamily="18" charset="0"/>
                <a:cs typeface="Times New Roman" panose="02020603050405020304" pitchFamily="18" charset="0"/>
              </a:rPr>
              <a:t>- Thời gian thảo luận: 10 phút.</a:t>
            </a:r>
            <a:endParaRPr lang="en-US" sz="2800">
              <a:latin typeface="Times New Roman" panose="02020603050405020304" pitchFamily="18" charset="0"/>
              <a:cs typeface="Times New Roman" panose="02020603050405020304" pitchFamily="18" charset="0"/>
            </a:endParaRPr>
          </a:p>
        </p:txBody>
      </p:sp>
      <p:sp>
        <p:nvSpPr>
          <p:cNvPr id="8" name="Left-Up Arrow 7"/>
          <p:cNvSpPr/>
          <p:nvPr/>
        </p:nvSpPr>
        <p:spPr>
          <a:xfrm rot="5400000">
            <a:off x="2971800" y="4824292"/>
            <a:ext cx="914400" cy="2057400"/>
          </a:xfrm>
          <a:prstGeom prst="leftUpArrow">
            <a:avLst>
              <a:gd name="adj1" fmla="val 25000"/>
              <a:gd name="adj2" fmla="val 20098"/>
              <a:gd name="adj3" fmla="val 328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230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6"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9800" y="1066800"/>
            <a:ext cx="7620000" cy="6112443"/>
          </a:xfrm>
          <a:prstGeom prst="rect">
            <a:avLst/>
          </a:prstGeom>
          <a:noFill/>
        </p:spPr>
        <p:txBody>
          <a:bodyPr wrap="square" rtlCol="0">
            <a:spAutoFit/>
          </a:bodyPr>
          <a:lstStyle/>
          <a:p>
            <a:pPr algn="ctr">
              <a:lnSpc>
                <a:spcPct val="120000"/>
              </a:lnSpc>
            </a:pPr>
            <a:r>
              <a:rPr lang="vi-VN" sz="2800">
                <a:solidFill>
                  <a:srgbClr val="FF0000"/>
                </a:solidFill>
                <a:latin typeface="Times New Roman" panose="02020603050405020304" pitchFamily="18" charset="0"/>
                <a:cs typeface="Times New Roman" panose="02020603050405020304" pitchFamily="18" charset="0"/>
              </a:rPr>
              <a:t>PHIẾU HỌC TẬP SỐ 2</a:t>
            </a:r>
            <a:endParaRPr lang="en-US" sz="2800">
              <a:solidFill>
                <a:srgbClr val="FF0000"/>
              </a:solidFill>
              <a:latin typeface="Times New Roman" panose="02020603050405020304" pitchFamily="18" charset="0"/>
              <a:cs typeface="Times New Roman" panose="02020603050405020304" pitchFamily="18" charset="0"/>
            </a:endParaRPr>
          </a:p>
          <a:p>
            <a:pPr marL="457200" indent="-457200" algn="just">
              <a:lnSpc>
                <a:spcPct val="120000"/>
              </a:lnSpc>
              <a:buFont typeface="Wingdings" panose="05000000000000000000" pitchFamily="2" charset="2"/>
              <a:buChar char="v"/>
            </a:pPr>
            <a:r>
              <a:rPr lang="vi-VN" sz="2800" smtClean="0">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Câu hỏi 1</a:t>
            </a:r>
            <a:r>
              <a:rPr lang="vi-VN" sz="2800">
                <a:latin typeface="Times New Roman" panose="02020603050405020304" pitchFamily="18" charset="0"/>
                <a:cs typeface="Times New Roman" panose="02020603050405020304" pitchFamily="18" charset="0"/>
              </a:rPr>
              <a:t>: Tìm hiểu khái niệm về bài viết trên trang web?</a:t>
            </a:r>
            <a:endParaRPr lang="en-US" sz="2800">
              <a:latin typeface="Times New Roman" panose="02020603050405020304" pitchFamily="18" charset="0"/>
              <a:cs typeface="Times New Roman" panose="02020603050405020304" pitchFamily="18" charset="0"/>
            </a:endParaRPr>
          </a:p>
          <a:p>
            <a:pPr marL="457200" indent="-457200" algn="just">
              <a:lnSpc>
                <a:spcPct val="120000"/>
              </a:lnSpc>
              <a:buFont typeface="Wingdings" panose="05000000000000000000" pitchFamily="2" charset="2"/>
              <a:buChar char="v"/>
            </a:pPr>
            <a:r>
              <a:rPr lang="vi-VN" sz="2800" smtClean="0">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Câu hỏi 2</a:t>
            </a:r>
            <a:r>
              <a:rPr lang="vi-VN" sz="2800">
                <a:latin typeface="Times New Roman" panose="02020603050405020304" pitchFamily="18" charset="0"/>
                <a:cs typeface="Times New Roman" panose="02020603050405020304" pitchFamily="18" charset="0"/>
              </a:rPr>
              <a:t>: Tìm hiểu nội dung bài viết của một số trang web:</a:t>
            </a:r>
            <a:endParaRPr lang="en-US" sz="2800">
              <a:latin typeface="Times New Roman" panose="02020603050405020304" pitchFamily="18" charset="0"/>
              <a:cs typeface="Times New Roman" panose="02020603050405020304" pitchFamily="18" charset="0"/>
            </a:endParaRPr>
          </a:p>
          <a:p>
            <a:pPr algn="just">
              <a:lnSpc>
                <a:spcPct val="120000"/>
              </a:lnSpc>
            </a:pPr>
            <a:r>
              <a:rPr lang="vi-VN" sz="2800" u="sng">
                <a:latin typeface="Times New Roman" panose="02020603050405020304" pitchFamily="18" charset="0"/>
                <a:cs typeface="Times New Roman" panose="02020603050405020304" pitchFamily="18" charset="0"/>
              </a:rPr>
              <a:t>https://thpt-pdluu.thuathienhue.edu.vn/</a:t>
            </a:r>
            <a:endParaRPr lang="en-US" sz="2800">
              <a:latin typeface="Times New Roman" panose="02020603050405020304" pitchFamily="18" charset="0"/>
              <a:cs typeface="Times New Roman" panose="02020603050405020304" pitchFamily="18" charset="0"/>
            </a:endParaRPr>
          </a:p>
          <a:p>
            <a:pPr algn="just">
              <a:lnSpc>
                <a:spcPct val="120000"/>
              </a:lnSpc>
              <a:buFont typeface="Wingdings" panose="05000000000000000000" pitchFamily="2" charset="2"/>
              <a:buChar char="v"/>
            </a:pPr>
            <a:r>
              <a:rPr lang="vi-VN" sz="2800" smtClean="0">
                <a:solidFill>
                  <a:srgbClr val="FF0000"/>
                </a:solidFill>
                <a:latin typeface="Times New Roman" panose="02020603050405020304" pitchFamily="18" charset="0"/>
                <a:cs typeface="Times New Roman" panose="02020603050405020304" pitchFamily="18" charset="0"/>
              </a:rPr>
              <a:t>Câu </a:t>
            </a:r>
            <a:r>
              <a:rPr lang="vi-VN" sz="2800">
                <a:solidFill>
                  <a:srgbClr val="FF0000"/>
                </a:solidFill>
                <a:latin typeface="Times New Roman" panose="02020603050405020304" pitchFamily="18" charset="0"/>
                <a:cs typeface="Times New Roman" panose="02020603050405020304" pitchFamily="18" charset="0"/>
              </a:rPr>
              <a:t>hỏi 3</a:t>
            </a:r>
            <a:r>
              <a:rPr lang="vi-VN" sz="2800">
                <a:latin typeface="Times New Roman" panose="02020603050405020304" pitchFamily="18" charset="0"/>
                <a:cs typeface="Times New Roman" panose="02020603050405020304" pitchFamily="18" charset="0"/>
              </a:rPr>
              <a:t>: Nhóm em chuẩn bị tạo ra trang web giới thiệu thông tin người sáng lập ra ngôn ngữ HTML. Hãy trao đổi về việc lựa chọn và trình bày những thông tin nổi bật trên trang web như: họ tên, năm sinh, tóm lược lịch sử,....</a:t>
            </a:r>
            <a:endParaRPr lang="en-US" sz="2800">
              <a:latin typeface="Times New Roman" panose="02020603050405020304" pitchFamily="18" charset="0"/>
              <a:cs typeface="Times New Roman" panose="02020603050405020304" pitchFamily="18" charset="0"/>
            </a:endParaRPr>
          </a:p>
          <a:p>
            <a:pPr>
              <a:lnSpc>
                <a:spcPct val="120000"/>
              </a:lnSpc>
            </a:pP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63"/>
            <a:ext cx="2209800" cy="2062163"/>
          </a:xfrm>
          <a:prstGeom prst="rect">
            <a:avLst/>
          </a:prstGeom>
        </p:spPr>
      </p:pic>
      <p:pic>
        <p:nvPicPr>
          <p:cNvPr id="9" name="Hẹn giờ đếm ngược 10 phút 10 Minutes Countdown Ti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067800" y="0"/>
            <a:ext cx="3124200" cy="1585913"/>
          </a:xfrm>
          <a:prstGeom prst="rect">
            <a:avLst/>
          </a:prstGeom>
        </p:spPr>
      </p:pic>
    </p:spTree>
    <p:extLst>
      <p:ext uri="{BB962C8B-B14F-4D97-AF65-F5344CB8AC3E}">
        <p14:creationId xmlns:p14="http://schemas.microsoft.com/office/powerpoint/2010/main" val="28187689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9"/>
                </p:tgtEl>
              </p:cMediaNode>
            </p:video>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20000"/>
              <a:lumOff val="80000"/>
            </a:schemeClr>
          </a:solidFill>
        </p:spPr>
        <p:txBody>
          <a:bodyPr/>
          <a:lstStyle/>
          <a:p>
            <a:r>
              <a:rPr lang="en-US" smtClean="0"/>
              <a:t>2. </a:t>
            </a:r>
            <a:r>
              <a:rPr lang="vi-VN" smtClean="0"/>
              <a:t>Giới thiệu chân trang web</a:t>
            </a:r>
            <a:endParaRPr lang="en-US"/>
          </a:p>
        </p:txBody>
      </p:sp>
      <p:pic>
        <p:nvPicPr>
          <p:cNvPr id="7" name="Picture 6"/>
          <p:cNvPicPr/>
          <p:nvPr/>
        </p:nvPicPr>
        <p:blipFill>
          <a:blip r:embed="rId2"/>
          <a:stretch>
            <a:fillRect/>
          </a:stretch>
        </p:blipFill>
        <p:spPr>
          <a:xfrm>
            <a:off x="381000" y="3200400"/>
            <a:ext cx="11582400" cy="2301240"/>
          </a:xfrm>
          <a:prstGeom prst="rect">
            <a:avLst/>
          </a:prstGeom>
        </p:spPr>
      </p:pic>
      <p:sp>
        <p:nvSpPr>
          <p:cNvPr id="8" name="TextBox 7"/>
          <p:cNvSpPr txBox="1"/>
          <p:nvPr/>
        </p:nvSpPr>
        <p:spPr>
          <a:xfrm>
            <a:off x="340659" y="1877080"/>
            <a:ext cx="8153400" cy="523220"/>
          </a:xfrm>
          <a:prstGeom prst="rect">
            <a:avLst/>
          </a:prstGeom>
          <a:noFill/>
        </p:spPr>
        <p:txBody>
          <a:bodyPr wrap="square" rtlCol="0">
            <a:spAutoFit/>
          </a:bodyPr>
          <a:lstStyle/>
          <a:p>
            <a:r>
              <a:rPr lang="vi-VN" sz="2800" smtClean="0">
                <a:solidFill>
                  <a:srgbClr val="FF0000"/>
                </a:solidFill>
                <a:latin typeface="Times New Roman" panose="02020603050405020304" pitchFamily="18" charset="0"/>
                <a:cs typeface="Times New Roman" panose="02020603050405020304" pitchFamily="18" charset="0"/>
              </a:rPr>
              <a:t>Những nội dung thường hiện thị ở chân trang?</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10" name="Down Arrow 9"/>
          <p:cNvSpPr/>
          <p:nvPr/>
        </p:nvSpPr>
        <p:spPr>
          <a:xfrm>
            <a:off x="4742330" y="2362200"/>
            <a:ext cx="914400" cy="838200"/>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Callout 10"/>
          <p:cNvSpPr/>
          <p:nvPr/>
        </p:nvSpPr>
        <p:spPr>
          <a:xfrm>
            <a:off x="6140824" y="3222812"/>
            <a:ext cx="2088776" cy="1267480"/>
          </a:xfrm>
          <a:prstGeom prst="wedgeEllipseCallout">
            <a:avLst>
              <a:gd name="adj1" fmla="val -76295"/>
              <a:gd name="adj2" fmla="val -8088"/>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smtClean="0">
                <a:solidFill>
                  <a:srgbClr val="FF0000"/>
                </a:solidFill>
                <a:latin typeface="Times New Roman" panose="02020603050405020304" pitchFamily="18" charset="0"/>
                <a:cs typeface="Times New Roman" panose="02020603050405020304" pitchFamily="18" charset="0"/>
              </a:rPr>
              <a:t>Thông tin liên hệ</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12" name="Oval Callout 11"/>
          <p:cNvSpPr/>
          <p:nvPr/>
        </p:nvSpPr>
        <p:spPr>
          <a:xfrm>
            <a:off x="5665695" y="5181600"/>
            <a:ext cx="1792941" cy="1267480"/>
          </a:xfrm>
          <a:prstGeom prst="wedgeEllipseCallout">
            <a:avLst>
              <a:gd name="adj1" fmla="val -70295"/>
              <a:gd name="adj2" fmla="val -65378"/>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smtClean="0">
                <a:solidFill>
                  <a:srgbClr val="FF0000"/>
                </a:solidFill>
                <a:latin typeface="Times New Roman" panose="02020603050405020304" pitchFamily="18" charset="0"/>
                <a:cs typeface="Times New Roman" panose="02020603050405020304" pitchFamily="18" charset="0"/>
              </a:rPr>
              <a:t>Thông tin bản quyền</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1959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10" grpId="0" animBg="1"/>
      <p:bldP spid="11"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AUDIO_BITRATE" val="0"/>
  <p:tag name="GENSWF_ADVANCE_TIME" val="0.84"/>
  <p:tag name="ISPRING_SLIDE_INDENT_LEVEL" val="0"/>
  <p:tag name="ISPRING_CUSTOM_TIMING_USED" val="0"/>
</p:tagLst>
</file>

<file path=ppt/tags/tag2.xml><?xml version="1.0" encoding="utf-8"?>
<p:tagLst xmlns:a="http://schemas.openxmlformats.org/drawingml/2006/main" xmlns:r="http://schemas.openxmlformats.org/officeDocument/2006/relationships" xmlns:p="http://schemas.openxmlformats.org/presentationml/2006/main">
  <p:tag name="ISPRING_AUDIO_BITRATE" val="0"/>
</p:tagLst>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Slipstream</Template>
  <TotalTime>3303</TotalTime>
  <Words>655</Words>
  <Application>Microsoft Office PowerPoint</Application>
  <PresentationFormat>Widescreen</PresentationFormat>
  <Paragraphs>96</Paragraphs>
  <Slides>19</Slides>
  <Notes>2</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Times New Roman</vt:lpstr>
      <vt:lpstr>Aachen</vt:lpstr>
      <vt:lpstr>Georgia</vt:lpstr>
      <vt:lpstr>Arial</vt:lpstr>
      <vt:lpstr>Wingdings</vt:lpstr>
      <vt:lpstr>Trebuchet MS</vt:lpstr>
      <vt:lpstr>Cambria Math</vt:lpstr>
      <vt:lpstr>Calibri</vt:lpstr>
      <vt:lpstr>Times</vt:lpstr>
      <vt:lpstr>Slipstream</vt:lpstr>
      <vt:lpstr>PowerPoint Presentation</vt:lpstr>
      <vt:lpstr>KHỞI ĐỘNG</vt:lpstr>
      <vt:lpstr>PowerPoint Presentation</vt:lpstr>
      <vt:lpstr>NỘI DUNG BÀI HỌC</vt:lpstr>
      <vt:lpstr>1. Giới thiệu bài viết trên trang web</vt:lpstr>
      <vt:lpstr>1. Giới thiệu bài viết trên trang web</vt:lpstr>
      <vt:lpstr>1. Giới thiệu bài viết trên trang web</vt:lpstr>
      <vt:lpstr>PowerPoint Presentation</vt:lpstr>
      <vt:lpstr>2. Giới thiệu chân trang web</vt:lpstr>
      <vt:lpstr>2. Giới thiệu chân trang web</vt:lpstr>
      <vt:lpstr>LUYỆN TẬP</vt:lpstr>
      <vt:lpstr>LUYỆN TẬP</vt:lpstr>
      <vt:lpstr>LUYỆN TẬP</vt:lpstr>
      <vt:lpstr>LUYỆN TẬP</vt:lpstr>
      <vt:lpstr>LUYỆN TẬP</vt:lpstr>
      <vt:lpstr>LUYỆN TẬP</vt:lpstr>
      <vt:lpstr>VẬN DỤNG</vt:lpstr>
      <vt:lpstr>VẬN DỤNG</vt:lpstr>
      <vt:lpstr>HƯỚNG DẪN BÀI TẬP VỀ NHÀ</vt:lpstr>
    </vt:vector>
  </TitlesOfParts>
  <Company>PDP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Bµi 2 : Th«ng tin vµ c¸ch biÓu biÔn th«ng tin</dc:title>
  <dc:creator>Soncan</dc:creator>
  <cp:lastModifiedBy>Microsoft account</cp:lastModifiedBy>
  <cp:revision>153</cp:revision>
  <dcterms:created xsi:type="dcterms:W3CDTF">2006-04-02T00:04:42Z</dcterms:created>
  <dcterms:modified xsi:type="dcterms:W3CDTF">2024-03-22T08:42:09Z</dcterms:modified>
</cp:coreProperties>
</file>