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8" r:id="rId2"/>
  </p:sldMasterIdLst>
  <p:notesMasterIdLst>
    <p:notesMasterId r:id="rId29"/>
  </p:notesMasterIdLst>
  <p:sldIdLst>
    <p:sldId id="256" r:id="rId3"/>
    <p:sldId id="297" r:id="rId4"/>
    <p:sldId id="258" r:id="rId5"/>
    <p:sldId id="298" r:id="rId6"/>
    <p:sldId id="311" r:id="rId7"/>
    <p:sldId id="312" r:id="rId8"/>
    <p:sldId id="313" r:id="rId9"/>
    <p:sldId id="314" r:id="rId10"/>
    <p:sldId id="259" r:id="rId11"/>
    <p:sldId id="310" r:id="rId12"/>
    <p:sldId id="307" r:id="rId13"/>
    <p:sldId id="305" r:id="rId14"/>
    <p:sldId id="303" r:id="rId15"/>
    <p:sldId id="315" r:id="rId16"/>
    <p:sldId id="316" r:id="rId17"/>
    <p:sldId id="317" r:id="rId18"/>
    <p:sldId id="306" r:id="rId19"/>
    <p:sldId id="318" r:id="rId20"/>
    <p:sldId id="319" r:id="rId21"/>
    <p:sldId id="299" r:id="rId22"/>
    <p:sldId id="300" r:id="rId23"/>
    <p:sldId id="320" r:id="rId24"/>
    <p:sldId id="263" r:id="rId25"/>
    <p:sldId id="301" r:id="rId26"/>
    <p:sldId id="302" r:id="rId27"/>
    <p:sldId id="266" r:id="rId28"/>
  </p:sldIdLst>
  <p:sldSz cx="9144000" cy="5143500" type="screen16x9"/>
  <p:notesSz cx="6858000" cy="9144000"/>
  <p:embeddedFontLst>
    <p:embeddedFont>
      <p:font typeface="Bebas Neue" panose="020B0606020202050201" pitchFamily="34" charset="0"/>
      <p:regular r:id="rId30"/>
    </p:embeddedFont>
    <p:embeddedFont>
      <p:font typeface="Calibri" panose="020F0502020204030204" pitchFamily="34" charset="0"/>
      <p:regular r:id="rId31"/>
      <p:bold r:id="rId32"/>
      <p:italic r:id="rId33"/>
      <p:boldItalic r:id="rId34"/>
    </p:embeddedFont>
    <p:embeddedFont>
      <p:font typeface="Cambria" panose="02040503050406030204" pitchFamily="18" charset="0"/>
      <p:regular r:id="rId35"/>
      <p:bold r:id="rId36"/>
      <p:italic r:id="rId37"/>
      <p:boldItalic r:id="rId38"/>
    </p:embeddedFont>
    <p:embeddedFont>
      <p:font typeface="Inconsolata" pitchFamily="1" charset="0"/>
      <p:regular r:id="rId39"/>
      <p:bold r:id="rId40"/>
    </p:embeddedFont>
    <p:embeddedFont>
      <p:font typeface="Inconsolata Medium" pitchFamily="1" charset="0"/>
      <p:regular r:id="rId41"/>
      <p:bold r:id="rId42"/>
    </p:embeddedFont>
    <p:embeddedFont>
      <p:font typeface="Livvic" pitchFamily="2" charset="0"/>
      <p:regular r:id="rId43"/>
      <p:bold r:id="rId44"/>
      <p:italic r:id="rId45"/>
      <p:boldItalic r:id="rId46"/>
    </p:embeddedFont>
    <p:embeddedFont>
      <p:font typeface="SVN-Cyrano" pitchFamily="50"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F41"/>
    <a:srgbClr val="F23A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A2E75C-6564-4AF3-9022-882373468EB3}" v="610" dt="2023-06-29T02:39:05.075"/>
  </p1510:revLst>
</p1510:revInfo>
</file>

<file path=ppt/tableStyles.xml><?xml version="1.0" encoding="utf-8"?>
<a:tblStyleLst xmlns:a="http://schemas.openxmlformats.org/drawingml/2006/main" def="{A611353E-F0CE-4904-B89D-25AEB24504E8}">
  <a:tblStyle styleId="{A611353E-F0CE-4904-B89D-25AEB24504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60" d="100"/>
          <a:sy n="60" d="100"/>
        </p:scale>
        <p:origin x="1460" y="248"/>
      </p:cViewPr>
      <p:guideLst/>
    </p:cSldViewPr>
  </p:slideViewPr>
  <p:notesTextViewPr>
    <p:cViewPr>
      <p:scale>
        <a:sx n="1" d="1"/>
        <a:sy n="1" d="1"/>
      </p:scale>
      <p:origin x="0" y="0"/>
    </p:cViewPr>
  </p:notesTextViewPr>
  <p:sorterViewPr>
    <p:cViewPr varScale="1">
      <p:scale>
        <a:sx n="1" d="1"/>
        <a:sy n="1" d="1"/>
      </p:scale>
      <p:origin x="0" y="-52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Quynh Anh" userId="e994623f0e761c09" providerId="LiveId" clId="{96A2E75C-6564-4AF3-9022-882373468EB3}"/>
    <pc:docChg chg="undo redo custSel addSld delSld modSld sldOrd">
      <pc:chgData name="Nguyen Quynh Anh" userId="e994623f0e761c09" providerId="LiveId" clId="{96A2E75C-6564-4AF3-9022-882373468EB3}" dt="2023-06-29T02:39:42.920" v="1379" actId="1076"/>
      <pc:docMkLst>
        <pc:docMk/>
      </pc:docMkLst>
      <pc:sldChg chg="modSp">
        <pc:chgData name="Nguyen Quynh Anh" userId="e994623f0e761c09" providerId="LiveId" clId="{96A2E75C-6564-4AF3-9022-882373468EB3}" dt="2023-06-29T01:47:15.286" v="10" actId="20577"/>
        <pc:sldMkLst>
          <pc:docMk/>
          <pc:sldMk cId="0" sldId="256"/>
        </pc:sldMkLst>
        <pc:spChg chg="mod">
          <ac:chgData name="Nguyen Quynh Anh" userId="e994623f0e761c09" providerId="LiveId" clId="{96A2E75C-6564-4AF3-9022-882373468EB3}" dt="2023-06-29T01:47:15.286" v="10" actId="20577"/>
          <ac:spMkLst>
            <pc:docMk/>
            <pc:sldMk cId="0" sldId="256"/>
            <ac:spMk id="204" creationId="{00000000-0000-0000-0000-000000000000}"/>
          </ac:spMkLst>
        </pc:spChg>
      </pc:sldChg>
      <pc:sldChg chg="addSp delSp modSp mod delAnim modAnim">
        <pc:chgData name="Nguyen Quynh Anh" userId="e994623f0e761c09" providerId="LiveId" clId="{96A2E75C-6564-4AF3-9022-882373468EB3}" dt="2023-06-29T01:50:48.518" v="271" actId="1076"/>
        <pc:sldMkLst>
          <pc:docMk/>
          <pc:sldMk cId="0" sldId="258"/>
        </pc:sldMkLst>
        <pc:spChg chg="add del mod">
          <ac:chgData name="Nguyen Quynh Anh" userId="e994623f0e761c09" providerId="LiveId" clId="{96A2E75C-6564-4AF3-9022-882373468EB3}" dt="2023-06-29T01:49:14.501" v="108" actId="478"/>
          <ac:spMkLst>
            <pc:docMk/>
            <pc:sldMk cId="0" sldId="258"/>
            <ac:spMk id="3" creationId="{2071FD68-1D84-7CE3-E9CA-7A11E7C1AEC7}"/>
          </ac:spMkLst>
        </pc:spChg>
        <pc:spChg chg="mod">
          <ac:chgData name="Nguyen Quynh Anh" userId="e994623f0e761c09" providerId="LiveId" clId="{96A2E75C-6564-4AF3-9022-882373468EB3}" dt="2023-06-29T01:50:30.050" v="267" actId="14100"/>
          <ac:spMkLst>
            <pc:docMk/>
            <pc:sldMk cId="0" sldId="258"/>
            <ac:spMk id="6" creationId="{E3D63D3A-3031-2920-816C-C9A3B56B34B5}"/>
          </ac:spMkLst>
        </pc:spChg>
        <pc:spChg chg="mod">
          <ac:chgData name="Nguyen Quynh Anh" userId="e994623f0e761c09" providerId="LiveId" clId="{96A2E75C-6564-4AF3-9022-882373468EB3}" dt="2023-06-29T01:49:39.511" v="134" actId="20577"/>
          <ac:spMkLst>
            <pc:docMk/>
            <pc:sldMk cId="0" sldId="258"/>
            <ac:spMk id="7" creationId="{DC1DC2DF-0E73-565E-5BB7-B362EAB9392C}"/>
          </ac:spMkLst>
        </pc:spChg>
        <pc:spChg chg="mod">
          <ac:chgData name="Nguyen Quynh Anh" userId="e994623f0e761c09" providerId="LiveId" clId="{96A2E75C-6564-4AF3-9022-882373468EB3}" dt="2023-06-29T01:50:48.518" v="271" actId="1076"/>
          <ac:spMkLst>
            <pc:docMk/>
            <pc:sldMk cId="0" sldId="258"/>
            <ac:spMk id="16" creationId="{5A083AF1-7972-AD4C-B6C7-DBA3C088E182}"/>
          </ac:spMkLst>
        </pc:spChg>
        <pc:spChg chg="mod">
          <ac:chgData name="Nguyen Quynh Anh" userId="e994623f0e761c09" providerId="LiveId" clId="{96A2E75C-6564-4AF3-9022-882373468EB3}" dt="2023-06-29T01:50:48.518" v="271" actId="1076"/>
          <ac:spMkLst>
            <pc:docMk/>
            <pc:sldMk cId="0" sldId="258"/>
            <ac:spMk id="17" creationId="{7C9AB32A-4C27-0982-226F-DE875EB11312}"/>
          </ac:spMkLst>
        </pc:spChg>
        <pc:spChg chg="del">
          <ac:chgData name="Nguyen Quynh Anh" userId="e994623f0e761c09" providerId="LiveId" clId="{96A2E75C-6564-4AF3-9022-882373468EB3}" dt="2023-06-29T01:49:13.450" v="107" actId="478"/>
          <ac:spMkLst>
            <pc:docMk/>
            <pc:sldMk cId="0" sldId="258"/>
            <ac:spMk id="18" creationId="{6A9609BF-35B5-ADB3-9BBB-04D2D99ECC39}"/>
          </ac:spMkLst>
        </pc:spChg>
        <pc:spChg chg="del">
          <ac:chgData name="Nguyen Quynh Anh" userId="e994623f0e761c09" providerId="LiveId" clId="{96A2E75C-6564-4AF3-9022-882373468EB3}" dt="2023-06-29T01:49:13.450" v="107" actId="478"/>
          <ac:spMkLst>
            <pc:docMk/>
            <pc:sldMk cId="0" sldId="258"/>
            <ac:spMk id="19" creationId="{BD8346C1-D781-6A69-1FF5-7386ABA2C974}"/>
          </ac:spMkLst>
        </pc:spChg>
        <pc:spChg chg="mod">
          <ac:chgData name="Nguyen Quynh Anh" userId="e994623f0e761c09" providerId="LiveId" clId="{96A2E75C-6564-4AF3-9022-882373468EB3}" dt="2023-06-29T01:50:37.507" v="269" actId="1076"/>
          <ac:spMkLst>
            <pc:docMk/>
            <pc:sldMk cId="0" sldId="258"/>
            <ac:spMk id="230" creationId="{00000000-0000-0000-0000-000000000000}"/>
          </ac:spMkLst>
        </pc:spChg>
        <pc:spChg chg="mod">
          <ac:chgData name="Nguyen Quynh Anh" userId="e994623f0e761c09" providerId="LiveId" clId="{96A2E75C-6564-4AF3-9022-882373468EB3}" dt="2023-06-29T01:50:37.507" v="269" actId="1076"/>
          <ac:spMkLst>
            <pc:docMk/>
            <pc:sldMk cId="0" sldId="258"/>
            <ac:spMk id="234" creationId="{00000000-0000-0000-0000-000000000000}"/>
          </ac:spMkLst>
        </pc:spChg>
        <pc:spChg chg="mod">
          <ac:chgData name="Nguyen Quynh Anh" userId="e994623f0e761c09" providerId="LiveId" clId="{96A2E75C-6564-4AF3-9022-882373468EB3}" dt="2023-06-29T01:50:48.518" v="271" actId="1076"/>
          <ac:spMkLst>
            <pc:docMk/>
            <pc:sldMk cId="0" sldId="258"/>
            <ac:spMk id="235" creationId="{00000000-0000-0000-0000-000000000000}"/>
          </ac:spMkLst>
        </pc:spChg>
        <pc:spChg chg="mod">
          <ac:chgData name="Nguyen Quynh Anh" userId="e994623f0e761c09" providerId="LiveId" clId="{96A2E75C-6564-4AF3-9022-882373468EB3}" dt="2023-06-29T01:50:42.348" v="270" actId="1076"/>
          <ac:spMkLst>
            <pc:docMk/>
            <pc:sldMk cId="0" sldId="258"/>
            <ac:spMk id="236" creationId="{00000000-0000-0000-0000-000000000000}"/>
          </ac:spMkLst>
        </pc:spChg>
        <pc:spChg chg="del">
          <ac:chgData name="Nguyen Quynh Anh" userId="e994623f0e761c09" providerId="LiveId" clId="{96A2E75C-6564-4AF3-9022-882373468EB3}" dt="2023-06-29T01:49:13.450" v="107" actId="478"/>
          <ac:spMkLst>
            <pc:docMk/>
            <pc:sldMk cId="0" sldId="258"/>
            <ac:spMk id="237" creationId="{00000000-0000-0000-0000-000000000000}"/>
          </ac:spMkLst>
        </pc:spChg>
        <pc:spChg chg="mod">
          <ac:chgData name="Nguyen Quynh Anh" userId="e994623f0e761c09" providerId="LiveId" clId="{96A2E75C-6564-4AF3-9022-882373468EB3}" dt="2023-06-29T01:50:37.507" v="269" actId="1076"/>
          <ac:spMkLst>
            <pc:docMk/>
            <pc:sldMk cId="0" sldId="258"/>
            <ac:spMk id="238" creationId="{00000000-0000-0000-0000-000000000000}"/>
          </ac:spMkLst>
        </pc:spChg>
      </pc:sldChg>
      <pc:sldChg chg="addSp delSp modSp mod">
        <pc:chgData name="Nguyen Quynh Anh" userId="e994623f0e761c09" providerId="LiveId" clId="{96A2E75C-6564-4AF3-9022-882373468EB3}" dt="2023-06-29T02:03:14.440" v="501" actId="123"/>
        <pc:sldMkLst>
          <pc:docMk/>
          <pc:sldMk cId="0" sldId="259"/>
        </pc:sldMkLst>
        <pc:spChg chg="add mod">
          <ac:chgData name="Nguyen Quynh Anh" userId="e994623f0e761c09" providerId="LiveId" clId="{96A2E75C-6564-4AF3-9022-882373468EB3}" dt="2023-06-29T02:03:14.440" v="501" actId="123"/>
          <ac:spMkLst>
            <pc:docMk/>
            <pc:sldMk cId="0" sldId="259"/>
            <ac:spMk id="3" creationId="{66FBABAA-B9FD-EF46-C190-07D85873566A}"/>
          </ac:spMkLst>
        </pc:spChg>
        <pc:spChg chg="add mod">
          <ac:chgData name="Nguyen Quynh Anh" userId="e994623f0e761c09" providerId="LiveId" clId="{96A2E75C-6564-4AF3-9022-882373468EB3}" dt="2023-06-29T02:03:14.440" v="501" actId="123"/>
          <ac:spMkLst>
            <pc:docMk/>
            <pc:sldMk cId="0" sldId="259"/>
            <ac:spMk id="5" creationId="{743A3C1E-A4D4-C5FC-89CE-7188D2494DB3}"/>
          </ac:spMkLst>
        </pc:spChg>
        <pc:spChg chg="add mod">
          <ac:chgData name="Nguyen Quynh Anh" userId="e994623f0e761c09" providerId="LiveId" clId="{96A2E75C-6564-4AF3-9022-882373468EB3}" dt="2023-06-29T02:03:14.440" v="501" actId="123"/>
          <ac:spMkLst>
            <pc:docMk/>
            <pc:sldMk cId="0" sldId="259"/>
            <ac:spMk id="6" creationId="{90AD9DAD-371B-1C7F-E060-A5D43E729F0D}"/>
          </ac:spMkLst>
        </pc:spChg>
        <pc:spChg chg="mod">
          <ac:chgData name="Nguyen Quynh Anh" userId="e994623f0e761c09" providerId="LiveId" clId="{96A2E75C-6564-4AF3-9022-882373468EB3}" dt="2023-06-29T02:02:30.002" v="486" actId="1076"/>
          <ac:spMkLst>
            <pc:docMk/>
            <pc:sldMk cId="0" sldId="259"/>
            <ac:spMk id="246" creationId="{00000000-0000-0000-0000-000000000000}"/>
          </ac:spMkLst>
        </pc:spChg>
        <pc:spChg chg="mod">
          <ac:chgData name="Nguyen Quynh Anh" userId="e994623f0e761c09" providerId="LiveId" clId="{96A2E75C-6564-4AF3-9022-882373468EB3}" dt="2023-06-29T02:01:21.842" v="461" actId="1076"/>
          <ac:spMkLst>
            <pc:docMk/>
            <pc:sldMk cId="0" sldId="259"/>
            <ac:spMk id="247" creationId="{00000000-0000-0000-0000-000000000000}"/>
          </ac:spMkLst>
        </pc:spChg>
        <pc:picChg chg="add mod">
          <ac:chgData name="Nguyen Quynh Anh" userId="e994623f0e761c09" providerId="LiveId" clId="{96A2E75C-6564-4AF3-9022-882373468EB3}" dt="2023-06-29T02:01:57.451" v="471" actId="1076"/>
          <ac:picMkLst>
            <pc:docMk/>
            <pc:sldMk cId="0" sldId="259"/>
            <ac:picMk id="2" creationId="{00440FF7-B267-9D75-6F18-9C2EECBBF81C}"/>
          </ac:picMkLst>
        </pc:picChg>
        <pc:picChg chg="del">
          <ac:chgData name="Nguyen Quynh Anh" userId="e994623f0e761c09" providerId="LiveId" clId="{96A2E75C-6564-4AF3-9022-882373468EB3}" dt="2023-06-29T02:00:34.961" v="457" actId="478"/>
          <ac:picMkLst>
            <pc:docMk/>
            <pc:sldMk cId="0" sldId="259"/>
            <ac:picMk id="4" creationId="{90365B6A-F7D1-02BC-6358-2B28B247CEAE}"/>
          </ac:picMkLst>
        </pc:picChg>
      </pc:sldChg>
      <pc:sldChg chg="addSp delSp modSp mod modClrScheme addAnim delAnim modAnim chgLayout">
        <pc:chgData name="Nguyen Quynh Anh" userId="e994623f0e761c09" providerId="LiveId" clId="{96A2E75C-6564-4AF3-9022-882373468EB3}" dt="2023-06-29T02:38:14.169" v="1350" actId="478"/>
        <pc:sldMkLst>
          <pc:docMk/>
          <pc:sldMk cId="2992492655" sldId="263"/>
        </pc:sldMkLst>
        <pc:spChg chg="add del mod">
          <ac:chgData name="Nguyen Quynh Anh" userId="e994623f0e761c09" providerId="LiveId" clId="{96A2E75C-6564-4AF3-9022-882373468EB3}" dt="2023-06-29T02:17:47.948" v="1311" actId="478"/>
          <ac:spMkLst>
            <pc:docMk/>
            <pc:sldMk cId="2992492655" sldId="263"/>
            <ac:spMk id="3" creationId="{E17471E5-A33F-42CA-1F45-364A258030B0}"/>
          </ac:spMkLst>
        </pc:spChg>
        <pc:spChg chg="add del mod">
          <ac:chgData name="Nguyen Quynh Anh" userId="e994623f0e761c09" providerId="LiveId" clId="{96A2E75C-6564-4AF3-9022-882373468EB3}" dt="2023-06-29T02:17:47.948" v="1311" actId="478"/>
          <ac:spMkLst>
            <pc:docMk/>
            <pc:sldMk cId="2992492655" sldId="263"/>
            <ac:spMk id="4" creationId="{10CBAEFE-6B61-5A9B-EC91-DF13652E6E2A}"/>
          </ac:spMkLst>
        </pc:spChg>
        <pc:spChg chg="add del mod">
          <ac:chgData name="Nguyen Quynh Anh" userId="e994623f0e761c09" providerId="LiveId" clId="{96A2E75C-6564-4AF3-9022-882373468EB3}" dt="2023-06-29T02:17:47.948" v="1311" actId="478"/>
          <ac:spMkLst>
            <pc:docMk/>
            <pc:sldMk cId="2992492655" sldId="263"/>
            <ac:spMk id="6" creationId="{4AFDC8C4-60FE-4DC1-6E34-1FA084BA2056}"/>
          </ac:spMkLst>
        </pc:spChg>
        <pc:spChg chg="add del mod">
          <ac:chgData name="Nguyen Quynh Anh" userId="e994623f0e761c09" providerId="LiveId" clId="{96A2E75C-6564-4AF3-9022-882373468EB3}" dt="2023-06-29T02:17:51.596" v="1313" actId="478"/>
          <ac:spMkLst>
            <pc:docMk/>
            <pc:sldMk cId="2992492655" sldId="263"/>
            <ac:spMk id="8" creationId="{7B09DF7E-799F-FB20-1381-4759D620F429}"/>
          </ac:spMkLst>
        </pc:spChg>
        <pc:spChg chg="add del mod">
          <ac:chgData name="Nguyen Quynh Anh" userId="e994623f0e761c09" providerId="LiveId" clId="{96A2E75C-6564-4AF3-9022-882373468EB3}" dt="2023-06-29T02:17:51.596" v="1313" actId="478"/>
          <ac:spMkLst>
            <pc:docMk/>
            <pc:sldMk cId="2992492655" sldId="263"/>
            <ac:spMk id="10" creationId="{942DC21B-C2D1-98F6-DC71-77F25B6441AF}"/>
          </ac:spMkLst>
        </pc:spChg>
        <pc:spChg chg="add del mod ord">
          <ac:chgData name="Nguyen Quynh Anh" userId="e994623f0e761c09" providerId="LiveId" clId="{96A2E75C-6564-4AF3-9022-882373468EB3}" dt="2023-06-29T02:18:23.780" v="1330" actId="700"/>
          <ac:spMkLst>
            <pc:docMk/>
            <pc:sldMk cId="2992492655" sldId="263"/>
            <ac:spMk id="11" creationId="{8376F1EC-E995-D895-4601-99B34C524392}"/>
          </ac:spMkLst>
        </pc:spChg>
        <pc:spChg chg="add del mod ord">
          <ac:chgData name="Nguyen Quynh Anh" userId="e994623f0e761c09" providerId="LiveId" clId="{96A2E75C-6564-4AF3-9022-882373468EB3}" dt="2023-06-29T02:18:23.780" v="1330" actId="700"/>
          <ac:spMkLst>
            <pc:docMk/>
            <pc:sldMk cId="2992492655" sldId="263"/>
            <ac:spMk id="12" creationId="{DECDA805-72B0-24FA-36C5-824257679F00}"/>
          </ac:spMkLst>
        </pc:spChg>
        <pc:spChg chg="add del mod ord">
          <ac:chgData name="Nguyen Quynh Anh" userId="e994623f0e761c09" providerId="LiveId" clId="{96A2E75C-6564-4AF3-9022-882373468EB3}" dt="2023-06-29T02:18:26.097" v="1331" actId="478"/>
          <ac:spMkLst>
            <pc:docMk/>
            <pc:sldMk cId="2992492655" sldId="263"/>
            <ac:spMk id="13" creationId="{1D7E13F5-8CEA-6D65-A0BA-690C3FA2A4F7}"/>
          </ac:spMkLst>
        </pc:spChg>
        <pc:spChg chg="mod ord">
          <ac:chgData name="Nguyen Quynh Anh" userId="e994623f0e761c09" providerId="LiveId" clId="{96A2E75C-6564-4AF3-9022-882373468EB3}" dt="2023-06-29T02:18:31.681" v="1333" actId="14100"/>
          <ac:spMkLst>
            <pc:docMk/>
            <pc:sldMk cId="2992492655" sldId="263"/>
            <ac:spMk id="395" creationId="{00000000-0000-0000-0000-000000000000}"/>
          </ac:spMkLst>
        </pc:spChg>
        <pc:spChg chg="add del">
          <ac:chgData name="Nguyen Quynh Anh" userId="e994623f0e761c09" providerId="LiveId" clId="{96A2E75C-6564-4AF3-9022-882373468EB3}" dt="2023-06-29T02:17:49.855" v="1312" actId="478"/>
          <ac:spMkLst>
            <pc:docMk/>
            <pc:sldMk cId="2992492655" sldId="263"/>
            <ac:spMk id="396" creationId="{00000000-0000-0000-0000-000000000000}"/>
          </ac:spMkLst>
        </pc:spChg>
        <pc:spChg chg="add del">
          <ac:chgData name="Nguyen Quynh Anh" userId="e994623f0e761c09" providerId="LiveId" clId="{96A2E75C-6564-4AF3-9022-882373468EB3}" dt="2023-06-29T02:17:49.855" v="1312" actId="478"/>
          <ac:spMkLst>
            <pc:docMk/>
            <pc:sldMk cId="2992492655" sldId="263"/>
            <ac:spMk id="397" creationId="{00000000-0000-0000-0000-000000000000}"/>
          </ac:spMkLst>
        </pc:spChg>
        <pc:grpChg chg="add del">
          <ac:chgData name="Nguyen Quynh Anh" userId="e994623f0e761c09" providerId="LiveId" clId="{96A2E75C-6564-4AF3-9022-882373468EB3}" dt="2023-06-29T02:17:49.855" v="1312" actId="478"/>
          <ac:grpSpMkLst>
            <pc:docMk/>
            <pc:sldMk cId="2992492655" sldId="263"/>
            <ac:grpSpMk id="401" creationId="{00000000-0000-0000-0000-000000000000}"/>
          </ac:grpSpMkLst>
        </pc:grpChg>
        <pc:grpChg chg="add del">
          <ac:chgData name="Nguyen Quynh Anh" userId="e994623f0e761c09" providerId="LiveId" clId="{96A2E75C-6564-4AF3-9022-882373468EB3}" dt="2023-06-29T02:17:49.855" v="1312" actId="478"/>
          <ac:grpSpMkLst>
            <pc:docMk/>
            <pc:sldMk cId="2992492655" sldId="263"/>
            <ac:grpSpMk id="440" creationId="{00000000-0000-0000-0000-000000000000}"/>
          </ac:grpSpMkLst>
        </pc:grpChg>
        <pc:grpChg chg="add del">
          <ac:chgData name="Nguyen Quynh Anh" userId="e994623f0e761c09" providerId="LiveId" clId="{96A2E75C-6564-4AF3-9022-882373468EB3}" dt="2023-06-29T02:17:49.855" v="1312" actId="478"/>
          <ac:grpSpMkLst>
            <pc:docMk/>
            <pc:sldMk cId="2992492655" sldId="263"/>
            <ac:grpSpMk id="462" creationId="{00000000-0000-0000-0000-000000000000}"/>
          </ac:grpSpMkLst>
        </pc:grpChg>
        <pc:picChg chg="add del">
          <ac:chgData name="Nguyen Quynh Anh" userId="e994623f0e761c09" providerId="LiveId" clId="{96A2E75C-6564-4AF3-9022-882373468EB3}" dt="2023-06-29T02:38:14.169" v="1350" actId="478"/>
          <ac:picMkLst>
            <pc:docMk/>
            <pc:sldMk cId="2992492655" sldId="263"/>
            <ac:picMk id="494" creationId="{00000000-0000-0000-0000-000000000000}"/>
          </ac:picMkLst>
        </pc:picChg>
      </pc:sldChg>
      <pc:sldChg chg="addSp modSp mod">
        <pc:chgData name="Nguyen Quynh Anh" userId="e994623f0e761c09" providerId="LiveId" clId="{96A2E75C-6564-4AF3-9022-882373468EB3}" dt="2023-06-29T01:48:26.984" v="62" actId="1076"/>
        <pc:sldMkLst>
          <pc:docMk/>
          <pc:sldMk cId="2700650215" sldId="297"/>
        </pc:sldMkLst>
        <pc:spChg chg="add mod">
          <ac:chgData name="Nguyen Quynh Anh" userId="e994623f0e761c09" providerId="LiveId" clId="{96A2E75C-6564-4AF3-9022-882373468EB3}" dt="2023-06-29T01:48:24.408" v="60" actId="1076"/>
          <ac:spMkLst>
            <pc:docMk/>
            <pc:sldMk cId="2700650215" sldId="297"/>
            <ac:spMk id="4" creationId="{E04467F2-5BE7-59F0-3FF0-A9C01F359901}"/>
          </ac:spMkLst>
        </pc:spChg>
        <pc:spChg chg="mod">
          <ac:chgData name="Nguyen Quynh Anh" userId="e994623f0e761c09" providerId="LiveId" clId="{96A2E75C-6564-4AF3-9022-882373468EB3}" dt="2023-06-29T01:48:05.040" v="51" actId="1076"/>
          <ac:spMkLst>
            <pc:docMk/>
            <pc:sldMk cId="2700650215" sldId="297"/>
            <ac:spMk id="256" creationId="{00000000-0000-0000-0000-000000000000}"/>
          </ac:spMkLst>
        </pc:spChg>
        <pc:spChg chg="mod">
          <ac:chgData name="Nguyen Quynh Anh" userId="e994623f0e761c09" providerId="LiveId" clId="{96A2E75C-6564-4AF3-9022-882373468EB3}" dt="2023-06-29T01:48:03.018" v="50" actId="1076"/>
          <ac:spMkLst>
            <pc:docMk/>
            <pc:sldMk cId="2700650215" sldId="297"/>
            <ac:spMk id="257" creationId="{00000000-0000-0000-0000-000000000000}"/>
          </ac:spMkLst>
        </pc:spChg>
        <pc:picChg chg="mod">
          <ac:chgData name="Nguyen Quynh Anh" userId="e994623f0e761c09" providerId="LiveId" clId="{96A2E75C-6564-4AF3-9022-882373468EB3}" dt="2023-06-29T01:48:25.703" v="61" actId="1076"/>
          <ac:picMkLst>
            <pc:docMk/>
            <pc:sldMk cId="2700650215" sldId="297"/>
            <ac:picMk id="2" creationId="{976939C5-8675-EC34-CF68-B813D5887E77}"/>
          </ac:picMkLst>
        </pc:picChg>
        <pc:picChg chg="mod">
          <ac:chgData name="Nguyen Quynh Anh" userId="e994623f0e761c09" providerId="LiveId" clId="{96A2E75C-6564-4AF3-9022-882373468EB3}" dt="2023-06-29T01:48:26.984" v="62" actId="1076"/>
          <ac:picMkLst>
            <pc:docMk/>
            <pc:sldMk cId="2700650215" sldId="297"/>
            <ac:picMk id="261" creationId="{00000000-0000-0000-0000-000000000000}"/>
          </ac:picMkLst>
        </pc:picChg>
      </pc:sldChg>
      <pc:sldChg chg="ord">
        <pc:chgData name="Nguyen Quynh Anh" userId="e994623f0e761c09" providerId="LiveId" clId="{96A2E75C-6564-4AF3-9022-882373468EB3}" dt="2023-06-29T02:16:40.980" v="1275"/>
        <pc:sldMkLst>
          <pc:docMk/>
          <pc:sldMk cId="599532445" sldId="299"/>
        </pc:sldMkLst>
      </pc:sldChg>
      <pc:sldChg chg="addSp delSp modSp mod ord">
        <pc:chgData name="Nguyen Quynh Anh" userId="e994623f0e761c09" providerId="LiveId" clId="{96A2E75C-6564-4AF3-9022-882373468EB3}" dt="2023-06-29T02:17:25.813" v="1288" actId="1076"/>
        <pc:sldMkLst>
          <pc:docMk/>
          <pc:sldMk cId="2251356943" sldId="300"/>
        </pc:sldMkLst>
        <pc:spChg chg="mod">
          <ac:chgData name="Nguyen Quynh Anh" userId="e994623f0e761c09" providerId="LiveId" clId="{96A2E75C-6564-4AF3-9022-882373468EB3}" dt="2023-06-29T02:17:13.638" v="1284" actId="14100"/>
          <ac:spMkLst>
            <pc:docMk/>
            <pc:sldMk cId="2251356943" sldId="300"/>
            <ac:spMk id="9" creationId="{EAAE6F1A-11F9-81B1-815A-91BF7C7E2FF3}"/>
          </ac:spMkLst>
        </pc:spChg>
        <pc:picChg chg="add mod">
          <ac:chgData name="Nguyen Quynh Anh" userId="e994623f0e761c09" providerId="LiveId" clId="{96A2E75C-6564-4AF3-9022-882373468EB3}" dt="2023-06-29T02:17:25.813" v="1288" actId="1076"/>
          <ac:picMkLst>
            <pc:docMk/>
            <pc:sldMk cId="2251356943" sldId="300"/>
            <ac:picMk id="2" creationId="{E99D46CE-84CC-4188-8295-264656EDEAD6}"/>
          </ac:picMkLst>
        </pc:picChg>
        <pc:picChg chg="del">
          <ac:chgData name="Nguyen Quynh Anh" userId="e994623f0e761c09" providerId="LiveId" clId="{96A2E75C-6564-4AF3-9022-882373468EB3}" dt="2023-06-29T02:17:10.808" v="1283" actId="478"/>
          <ac:picMkLst>
            <pc:docMk/>
            <pc:sldMk cId="2251356943" sldId="300"/>
            <ac:picMk id="5" creationId="{6B64D6CD-990C-013C-FEAE-F784BD2A332A}"/>
          </ac:picMkLst>
        </pc:picChg>
        <pc:picChg chg="del">
          <ac:chgData name="Nguyen Quynh Anh" userId="e994623f0e761c09" providerId="LiveId" clId="{96A2E75C-6564-4AF3-9022-882373468EB3}" dt="2023-06-29T02:17:10.808" v="1283" actId="478"/>
          <ac:picMkLst>
            <pc:docMk/>
            <pc:sldMk cId="2251356943" sldId="300"/>
            <ac:picMk id="6" creationId="{AA1760A3-7533-7867-97B0-89574D820282}"/>
          </ac:picMkLst>
        </pc:picChg>
        <pc:picChg chg="del">
          <ac:chgData name="Nguyen Quynh Anh" userId="e994623f0e761c09" providerId="LiveId" clId="{96A2E75C-6564-4AF3-9022-882373468EB3}" dt="2023-06-29T02:17:10.808" v="1283" actId="478"/>
          <ac:picMkLst>
            <pc:docMk/>
            <pc:sldMk cId="2251356943" sldId="300"/>
            <ac:picMk id="7" creationId="{ECEBD694-DB07-0D2A-91FA-62C6100DC3D9}"/>
          </ac:picMkLst>
        </pc:picChg>
      </pc:sldChg>
      <pc:sldChg chg="modSp mod">
        <pc:chgData name="Nguyen Quynh Anh" userId="e994623f0e761c09" providerId="LiveId" clId="{96A2E75C-6564-4AF3-9022-882373468EB3}" dt="2023-06-29T02:38:19.064" v="1352"/>
        <pc:sldMkLst>
          <pc:docMk/>
          <pc:sldMk cId="3006455589" sldId="302"/>
        </pc:sldMkLst>
        <pc:spChg chg="mod">
          <ac:chgData name="Nguyen Quynh Anh" userId="e994623f0e761c09" providerId="LiveId" clId="{96A2E75C-6564-4AF3-9022-882373468EB3}" dt="2023-06-29T02:38:19.064" v="1352"/>
          <ac:spMkLst>
            <pc:docMk/>
            <pc:sldMk cId="3006455589" sldId="302"/>
            <ac:spMk id="9" creationId="{EAAE6F1A-11F9-81B1-815A-91BF7C7E2FF3}"/>
          </ac:spMkLst>
        </pc:spChg>
      </pc:sldChg>
      <pc:sldChg chg="modSp mod modAnim">
        <pc:chgData name="Nguyen Quynh Anh" userId="e994623f0e761c09" providerId="LiveId" clId="{96A2E75C-6564-4AF3-9022-882373468EB3}" dt="2023-06-29T02:12:31.319" v="1056" actId="20577"/>
        <pc:sldMkLst>
          <pc:docMk/>
          <pc:sldMk cId="3699105161" sldId="303"/>
        </pc:sldMkLst>
        <pc:spChg chg="mod">
          <ac:chgData name="Nguyen Quynh Anh" userId="e994623f0e761c09" providerId="LiveId" clId="{96A2E75C-6564-4AF3-9022-882373468EB3}" dt="2023-06-29T02:12:31.319" v="1056" actId="20577"/>
          <ac:spMkLst>
            <pc:docMk/>
            <pc:sldMk cId="3699105161" sldId="303"/>
            <ac:spMk id="5" creationId="{B51745EE-4A8C-384A-F039-79E7910D48E0}"/>
          </ac:spMkLst>
        </pc:spChg>
        <pc:spChg chg="mod">
          <ac:chgData name="Nguyen Quynh Anh" userId="e994623f0e761c09" providerId="LiveId" clId="{96A2E75C-6564-4AF3-9022-882373468EB3}" dt="2023-06-29T02:07:19.050" v="742" actId="1076"/>
          <ac:spMkLst>
            <pc:docMk/>
            <pc:sldMk cId="3699105161" sldId="303"/>
            <ac:spMk id="6" creationId="{EC103B85-3A90-C6AC-905B-31F91A0E2054}"/>
          </ac:spMkLst>
        </pc:spChg>
        <pc:spChg chg="mod">
          <ac:chgData name="Nguyen Quynh Anh" userId="e994623f0e761c09" providerId="LiveId" clId="{96A2E75C-6564-4AF3-9022-882373468EB3}" dt="2023-06-29T02:07:32.779" v="752" actId="1076"/>
          <ac:spMkLst>
            <pc:docMk/>
            <pc:sldMk cId="3699105161" sldId="303"/>
            <ac:spMk id="7" creationId="{A4E11825-F293-05FD-DF2C-AE2D374590AD}"/>
          </ac:spMkLst>
        </pc:spChg>
        <pc:spChg chg="mod">
          <ac:chgData name="Nguyen Quynh Anh" userId="e994623f0e761c09" providerId="LiveId" clId="{96A2E75C-6564-4AF3-9022-882373468EB3}" dt="2023-06-29T02:06:44.850" v="723" actId="20577"/>
          <ac:spMkLst>
            <pc:docMk/>
            <pc:sldMk cId="3699105161" sldId="303"/>
            <ac:spMk id="8" creationId="{790D8C19-C78D-390F-E2CD-FD757CE64C2A}"/>
          </ac:spMkLst>
        </pc:spChg>
        <pc:spChg chg="mod">
          <ac:chgData name="Nguyen Quynh Anh" userId="e994623f0e761c09" providerId="LiveId" clId="{96A2E75C-6564-4AF3-9022-882373468EB3}" dt="2023-06-29T02:07:35.792" v="773" actId="20577"/>
          <ac:spMkLst>
            <pc:docMk/>
            <pc:sldMk cId="3699105161" sldId="303"/>
            <ac:spMk id="9" creationId="{B03C505E-A5A7-F841-7367-B845600A6E7D}"/>
          </ac:spMkLst>
        </pc:spChg>
        <pc:picChg chg="mod">
          <ac:chgData name="Nguyen Quynh Anh" userId="e994623f0e761c09" providerId="LiveId" clId="{96A2E75C-6564-4AF3-9022-882373468EB3}" dt="2023-06-29T02:07:49.639" v="774" actId="1076"/>
          <ac:picMkLst>
            <pc:docMk/>
            <pc:sldMk cId="3699105161" sldId="303"/>
            <ac:picMk id="114" creationId="{1AAA7FBB-F258-1EE9-C02C-BE662833717C}"/>
          </ac:picMkLst>
        </pc:picChg>
      </pc:sldChg>
      <pc:sldChg chg="addSp delSp modSp mod ord modAnim">
        <pc:chgData name="Nguyen Quynh Anh" userId="e994623f0e761c09" providerId="LiveId" clId="{96A2E75C-6564-4AF3-9022-882373468EB3}" dt="2023-06-29T02:12:11.028" v="1050" actId="14100"/>
        <pc:sldMkLst>
          <pc:docMk/>
          <pc:sldMk cId="3500783" sldId="305"/>
        </pc:sldMkLst>
        <pc:spChg chg="del">
          <ac:chgData name="Nguyen Quynh Anh" userId="e994623f0e761c09" providerId="LiveId" clId="{96A2E75C-6564-4AF3-9022-882373468EB3}" dt="2023-06-29T02:05:51.618" v="667" actId="478"/>
          <ac:spMkLst>
            <pc:docMk/>
            <pc:sldMk cId="3500783" sldId="305"/>
            <ac:spMk id="2" creationId="{0A04BF26-777C-C2E9-FFBB-1CB578145832}"/>
          </ac:spMkLst>
        </pc:spChg>
        <pc:spChg chg="add mod">
          <ac:chgData name="Nguyen Quynh Anh" userId="e994623f0e761c09" providerId="LiveId" clId="{96A2E75C-6564-4AF3-9022-882373468EB3}" dt="2023-06-29T02:12:11.028" v="1050" actId="14100"/>
          <ac:spMkLst>
            <pc:docMk/>
            <pc:sldMk cId="3500783" sldId="305"/>
            <ac:spMk id="3" creationId="{0D36ACE8-2F6F-8DDE-5135-B150F3B3CB01}"/>
          </ac:spMkLst>
        </pc:spChg>
        <pc:spChg chg="mod">
          <ac:chgData name="Nguyen Quynh Anh" userId="e994623f0e761c09" providerId="LiveId" clId="{96A2E75C-6564-4AF3-9022-882373468EB3}" dt="2023-06-29T02:06:08.856" v="694" actId="20577"/>
          <ac:spMkLst>
            <pc:docMk/>
            <pc:sldMk cId="3500783" sldId="305"/>
            <ac:spMk id="272" creationId="{00000000-0000-0000-0000-000000000000}"/>
          </ac:spMkLst>
        </pc:spChg>
        <pc:spChg chg="mod">
          <ac:chgData name="Nguyen Quynh Anh" userId="e994623f0e761c09" providerId="LiveId" clId="{96A2E75C-6564-4AF3-9022-882373468EB3}" dt="2023-06-29T02:06:07.084" v="674" actId="1076"/>
          <ac:spMkLst>
            <pc:docMk/>
            <pc:sldMk cId="3500783" sldId="305"/>
            <ac:spMk id="273" creationId="{00000000-0000-0000-0000-000000000000}"/>
          </ac:spMkLst>
        </pc:spChg>
      </pc:sldChg>
      <pc:sldChg chg="addSp delSp modSp mod delAnim">
        <pc:chgData name="Nguyen Quynh Anh" userId="e994623f0e761c09" providerId="LiveId" clId="{96A2E75C-6564-4AF3-9022-882373468EB3}" dt="2023-06-29T02:14:04.728" v="1157" actId="1076"/>
        <pc:sldMkLst>
          <pc:docMk/>
          <pc:sldMk cId="2326437638" sldId="306"/>
        </pc:sldMkLst>
        <pc:spChg chg="mod">
          <ac:chgData name="Nguyen Quynh Anh" userId="e994623f0e761c09" providerId="LiveId" clId="{96A2E75C-6564-4AF3-9022-882373468EB3}" dt="2023-06-29T02:13:05.688" v="1138" actId="14100"/>
          <ac:spMkLst>
            <pc:docMk/>
            <pc:sldMk cId="2326437638" sldId="306"/>
            <ac:spMk id="5" creationId="{94539354-4D7A-C27F-85EC-B2EAB3A90606}"/>
          </ac:spMkLst>
        </pc:spChg>
        <pc:spChg chg="del">
          <ac:chgData name="Nguyen Quynh Anh" userId="e994623f0e761c09" providerId="LiveId" clId="{96A2E75C-6564-4AF3-9022-882373468EB3}" dt="2023-06-29T02:13:25.988" v="1144" actId="478"/>
          <ac:spMkLst>
            <pc:docMk/>
            <pc:sldMk cId="2326437638" sldId="306"/>
            <ac:spMk id="8" creationId="{77DBDA08-3FB0-FE45-DF48-4A123C0BDBEB}"/>
          </ac:spMkLst>
        </pc:spChg>
        <pc:graphicFrameChg chg="add mod">
          <ac:chgData name="Nguyen Quynh Anh" userId="e994623f0e761c09" providerId="LiveId" clId="{96A2E75C-6564-4AF3-9022-882373468EB3}" dt="2023-06-29T02:14:03.363" v="1156"/>
          <ac:graphicFrameMkLst>
            <pc:docMk/>
            <pc:sldMk cId="2326437638" sldId="306"/>
            <ac:graphicFrameMk id="3" creationId="{18EC5F4C-8040-EB50-B01E-B0405E0DE8AB}"/>
          </ac:graphicFrameMkLst>
        </pc:graphicFrameChg>
        <pc:graphicFrameChg chg="del mod modGraphic">
          <ac:chgData name="Nguyen Quynh Anh" userId="e994623f0e761c09" providerId="LiveId" clId="{96A2E75C-6564-4AF3-9022-882373468EB3}" dt="2023-06-29T02:14:03.078" v="1155" actId="21"/>
          <ac:graphicFrameMkLst>
            <pc:docMk/>
            <pc:sldMk cId="2326437638" sldId="306"/>
            <ac:graphicFrameMk id="6" creationId="{A7A3799F-30F5-3505-52BE-D0CAEAD98B95}"/>
          </ac:graphicFrameMkLst>
        </pc:graphicFrameChg>
        <pc:picChg chg="add mod">
          <ac:chgData name="Nguyen Quynh Anh" userId="e994623f0e761c09" providerId="LiveId" clId="{96A2E75C-6564-4AF3-9022-882373468EB3}" dt="2023-06-29T02:14:04.728" v="1157" actId="1076"/>
          <ac:picMkLst>
            <pc:docMk/>
            <pc:sldMk cId="2326437638" sldId="306"/>
            <ac:picMk id="2" creationId="{FDD13E8A-5EED-3D27-25A2-F1A5991578B1}"/>
          </ac:picMkLst>
        </pc:picChg>
      </pc:sldChg>
      <pc:sldChg chg="delSp modSp mod ord">
        <pc:chgData name="Nguyen Quynh Anh" userId="e994623f0e761c09" providerId="LiveId" clId="{96A2E75C-6564-4AF3-9022-882373468EB3}" dt="2023-06-29T02:12:03.859" v="1048" actId="14100"/>
        <pc:sldMkLst>
          <pc:docMk/>
          <pc:sldMk cId="3891752566" sldId="307"/>
        </pc:sldMkLst>
        <pc:spChg chg="mod">
          <ac:chgData name="Nguyen Quynh Anh" userId="e994623f0e761c09" providerId="LiveId" clId="{96A2E75C-6564-4AF3-9022-882373468EB3}" dt="2023-06-29T02:12:03.859" v="1048" actId="14100"/>
          <ac:spMkLst>
            <pc:docMk/>
            <pc:sldMk cId="3891752566" sldId="307"/>
            <ac:spMk id="2" creationId="{2EC25812-4D21-7844-A1C7-CDAC357250BE}"/>
          </ac:spMkLst>
        </pc:spChg>
        <pc:grpChg chg="del">
          <ac:chgData name="Nguyen Quynh Anh" userId="e994623f0e761c09" providerId="LiveId" clId="{96A2E75C-6564-4AF3-9022-882373468EB3}" dt="2023-06-29T02:04:32.125" v="644" actId="478"/>
          <ac:grpSpMkLst>
            <pc:docMk/>
            <pc:sldMk cId="3891752566" sldId="307"/>
            <ac:grpSpMk id="1122" creationId="{00000000-0000-0000-0000-000000000000}"/>
          </ac:grpSpMkLst>
        </pc:grpChg>
        <pc:grpChg chg="del">
          <ac:chgData name="Nguyen Quynh Anh" userId="e994623f0e761c09" providerId="LiveId" clId="{96A2E75C-6564-4AF3-9022-882373468EB3}" dt="2023-06-29T02:04:32.125" v="644" actId="478"/>
          <ac:grpSpMkLst>
            <pc:docMk/>
            <pc:sldMk cId="3891752566" sldId="307"/>
            <ac:grpSpMk id="1153" creationId="{00000000-0000-0000-0000-000000000000}"/>
          </ac:grpSpMkLst>
        </pc:grpChg>
        <pc:grpChg chg="del">
          <ac:chgData name="Nguyen Quynh Anh" userId="e994623f0e761c09" providerId="LiveId" clId="{96A2E75C-6564-4AF3-9022-882373468EB3}" dt="2023-06-29T02:04:32.125" v="644" actId="478"/>
          <ac:grpSpMkLst>
            <pc:docMk/>
            <pc:sldMk cId="3891752566" sldId="307"/>
            <ac:grpSpMk id="1174" creationId="{00000000-0000-0000-0000-000000000000}"/>
          </ac:grpSpMkLst>
        </pc:grpChg>
        <pc:grpChg chg="del">
          <ac:chgData name="Nguyen Quynh Anh" userId="e994623f0e761c09" providerId="LiveId" clId="{96A2E75C-6564-4AF3-9022-882373468EB3}" dt="2023-06-29T02:04:34.390" v="645" actId="478"/>
          <ac:grpSpMkLst>
            <pc:docMk/>
            <pc:sldMk cId="3891752566" sldId="307"/>
            <ac:grpSpMk id="1211" creationId="{00000000-0000-0000-0000-000000000000}"/>
          </ac:grpSpMkLst>
        </pc:grpChg>
        <pc:grpChg chg="del">
          <ac:chgData name="Nguyen Quynh Anh" userId="e994623f0e761c09" providerId="LiveId" clId="{96A2E75C-6564-4AF3-9022-882373468EB3}" dt="2023-06-29T02:04:32.125" v="644" actId="478"/>
          <ac:grpSpMkLst>
            <pc:docMk/>
            <pc:sldMk cId="3891752566" sldId="307"/>
            <ac:grpSpMk id="1224" creationId="{00000000-0000-0000-0000-000000000000}"/>
          </ac:grpSpMkLst>
        </pc:grpChg>
        <pc:graphicFrameChg chg="mod modGraphic">
          <ac:chgData name="Nguyen Quynh Anh" userId="e994623f0e761c09" providerId="LiveId" clId="{96A2E75C-6564-4AF3-9022-882373468EB3}" dt="2023-06-29T02:05:36.299" v="664"/>
          <ac:graphicFrameMkLst>
            <pc:docMk/>
            <pc:sldMk cId="3891752566" sldId="307"/>
            <ac:graphicFrameMk id="1121" creationId="{00000000-0000-0000-0000-000000000000}"/>
          </ac:graphicFrameMkLst>
        </pc:graphicFrameChg>
      </pc:sldChg>
      <pc:sldChg chg="del">
        <pc:chgData name="Nguyen Quynh Anh" userId="e994623f0e761c09" providerId="LiveId" clId="{96A2E75C-6564-4AF3-9022-882373468EB3}" dt="2023-06-29T02:10:36.329" v="983" actId="47"/>
        <pc:sldMkLst>
          <pc:docMk/>
          <pc:sldMk cId="2478806610" sldId="308"/>
        </pc:sldMkLst>
      </pc:sldChg>
      <pc:sldChg chg="del">
        <pc:chgData name="Nguyen Quynh Anh" userId="e994623f0e761c09" providerId="LiveId" clId="{96A2E75C-6564-4AF3-9022-882373468EB3}" dt="2023-06-29T02:10:37.509" v="984" actId="47"/>
        <pc:sldMkLst>
          <pc:docMk/>
          <pc:sldMk cId="3550516203" sldId="309"/>
        </pc:sldMkLst>
      </pc:sldChg>
      <pc:sldChg chg="addSp delSp modSp new mod modClrScheme modAnim chgLayout">
        <pc:chgData name="Nguyen Quynh Anh" userId="e994623f0e761c09" providerId="LiveId" clId="{96A2E75C-6564-4AF3-9022-882373468EB3}" dt="2023-06-29T01:55:49.463" v="372" actId="255"/>
        <pc:sldMkLst>
          <pc:docMk/>
          <pc:sldMk cId="2785549667" sldId="311"/>
        </pc:sldMkLst>
        <pc:spChg chg="del mod">
          <ac:chgData name="Nguyen Quynh Anh" userId="e994623f0e761c09" providerId="LiveId" clId="{96A2E75C-6564-4AF3-9022-882373468EB3}" dt="2023-06-29T01:51:21.444" v="275" actId="700"/>
          <ac:spMkLst>
            <pc:docMk/>
            <pc:sldMk cId="2785549667" sldId="311"/>
            <ac:spMk id="2" creationId="{ECD02070-F892-4829-CB68-EDE8FEC2DA94}"/>
          </ac:spMkLst>
        </pc:spChg>
        <pc:spChg chg="del">
          <ac:chgData name="Nguyen Quynh Anh" userId="e994623f0e761c09" providerId="LiveId" clId="{96A2E75C-6564-4AF3-9022-882373468EB3}" dt="2023-06-29T01:51:21.444" v="275" actId="700"/>
          <ac:spMkLst>
            <pc:docMk/>
            <pc:sldMk cId="2785549667" sldId="311"/>
            <ac:spMk id="3" creationId="{C2F40EB9-8643-3F5B-F9E8-2FCF4FDA2735}"/>
          </ac:spMkLst>
        </pc:spChg>
        <pc:spChg chg="del">
          <ac:chgData name="Nguyen Quynh Anh" userId="e994623f0e761c09" providerId="LiveId" clId="{96A2E75C-6564-4AF3-9022-882373468EB3}" dt="2023-06-29T01:51:21.444" v="275" actId="700"/>
          <ac:spMkLst>
            <pc:docMk/>
            <pc:sldMk cId="2785549667" sldId="311"/>
            <ac:spMk id="4" creationId="{7758250A-46F0-58FC-4624-80C26ED116AD}"/>
          </ac:spMkLst>
        </pc:spChg>
        <pc:spChg chg="add mod">
          <ac:chgData name="Nguyen Quynh Anh" userId="e994623f0e761c09" providerId="LiveId" clId="{96A2E75C-6564-4AF3-9022-882373468EB3}" dt="2023-06-29T01:55:49.463" v="372" actId="255"/>
          <ac:spMkLst>
            <pc:docMk/>
            <pc:sldMk cId="2785549667" sldId="311"/>
            <ac:spMk id="6" creationId="{59EAD4BA-73E1-34F0-E459-687E0B83352E}"/>
          </ac:spMkLst>
        </pc:spChg>
        <pc:spChg chg="add mod">
          <ac:chgData name="Nguyen Quynh Anh" userId="e994623f0e761c09" providerId="LiveId" clId="{96A2E75C-6564-4AF3-9022-882373468EB3}" dt="2023-06-29T01:53:16.880" v="313" actId="1076"/>
          <ac:spMkLst>
            <pc:docMk/>
            <pc:sldMk cId="2785549667" sldId="311"/>
            <ac:spMk id="8" creationId="{88DA5767-703F-CDAE-012D-FE7F6317136E}"/>
          </ac:spMkLst>
        </pc:spChg>
        <pc:picChg chg="add mod">
          <ac:chgData name="Nguyen Quynh Anh" userId="e994623f0e761c09" providerId="LiveId" clId="{96A2E75C-6564-4AF3-9022-882373468EB3}" dt="2023-06-29T01:52:54.661" v="306" actId="14100"/>
          <ac:picMkLst>
            <pc:docMk/>
            <pc:sldMk cId="2785549667" sldId="311"/>
            <ac:picMk id="1026" creationId="{0B2F4240-13F3-0829-260F-634383ADD5C3}"/>
          </ac:picMkLst>
        </pc:picChg>
      </pc:sldChg>
      <pc:sldChg chg="addSp delSp modSp add mod delAnim modAnim">
        <pc:chgData name="Nguyen Quynh Anh" userId="e994623f0e761c09" providerId="LiveId" clId="{96A2E75C-6564-4AF3-9022-882373468EB3}" dt="2023-06-29T01:55:53.376" v="373" actId="255"/>
        <pc:sldMkLst>
          <pc:docMk/>
          <pc:sldMk cId="3849403210" sldId="312"/>
        </pc:sldMkLst>
        <pc:spChg chg="add mod">
          <ac:chgData name="Nguyen Quynh Anh" userId="e994623f0e761c09" providerId="LiveId" clId="{96A2E75C-6564-4AF3-9022-882373468EB3}" dt="2023-06-29T01:55:06.049" v="355" actId="1076"/>
          <ac:spMkLst>
            <pc:docMk/>
            <pc:sldMk cId="3849403210" sldId="312"/>
            <ac:spMk id="3" creationId="{8504AF0D-EE96-2BCB-E254-120470F051B9}"/>
          </ac:spMkLst>
        </pc:spChg>
        <pc:spChg chg="mod">
          <ac:chgData name="Nguyen Quynh Anh" userId="e994623f0e761c09" providerId="LiveId" clId="{96A2E75C-6564-4AF3-9022-882373468EB3}" dt="2023-06-29T01:55:53.376" v="373" actId="255"/>
          <ac:spMkLst>
            <pc:docMk/>
            <pc:sldMk cId="3849403210" sldId="312"/>
            <ac:spMk id="6" creationId="{59EAD4BA-73E1-34F0-E459-687E0B83352E}"/>
          </ac:spMkLst>
        </pc:spChg>
        <pc:spChg chg="del">
          <ac:chgData name="Nguyen Quynh Anh" userId="e994623f0e761c09" providerId="LiveId" clId="{96A2E75C-6564-4AF3-9022-882373468EB3}" dt="2023-06-29T01:54:07.870" v="318" actId="478"/>
          <ac:spMkLst>
            <pc:docMk/>
            <pc:sldMk cId="3849403210" sldId="312"/>
            <ac:spMk id="8" creationId="{88DA5767-703F-CDAE-012D-FE7F6317136E}"/>
          </ac:spMkLst>
        </pc:spChg>
        <pc:picChg chg="del">
          <ac:chgData name="Nguyen Quynh Anh" userId="e994623f0e761c09" providerId="LiveId" clId="{96A2E75C-6564-4AF3-9022-882373468EB3}" dt="2023-06-29T01:53:37.484" v="316" actId="478"/>
          <ac:picMkLst>
            <pc:docMk/>
            <pc:sldMk cId="3849403210" sldId="312"/>
            <ac:picMk id="1026" creationId="{0B2F4240-13F3-0829-260F-634383ADD5C3}"/>
          </ac:picMkLst>
        </pc:picChg>
        <pc:picChg chg="add mod">
          <ac:chgData name="Nguyen Quynh Anh" userId="e994623f0e761c09" providerId="LiveId" clId="{96A2E75C-6564-4AF3-9022-882373468EB3}" dt="2023-06-29T01:55:04.500" v="354" actId="1076"/>
          <ac:picMkLst>
            <pc:docMk/>
            <pc:sldMk cId="3849403210" sldId="312"/>
            <ac:picMk id="2050" creationId="{08C7E00A-7687-F1CF-2C8F-B4B60884B24F}"/>
          </ac:picMkLst>
        </pc:picChg>
      </pc:sldChg>
      <pc:sldChg chg="modSp add mod">
        <pc:chgData name="Nguyen Quynh Anh" userId="e994623f0e761c09" providerId="LiveId" clId="{96A2E75C-6564-4AF3-9022-882373468EB3}" dt="2023-06-29T01:55:46.035" v="371" actId="403"/>
        <pc:sldMkLst>
          <pc:docMk/>
          <pc:sldMk cId="3849002986" sldId="313"/>
        </pc:sldMkLst>
        <pc:spChg chg="mod">
          <ac:chgData name="Nguyen Quynh Anh" userId="e994623f0e761c09" providerId="LiveId" clId="{96A2E75C-6564-4AF3-9022-882373468EB3}" dt="2023-06-29T01:55:40.170" v="367" actId="1076"/>
          <ac:spMkLst>
            <pc:docMk/>
            <pc:sldMk cId="3849002986" sldId="313"/>
            <ac:spMk id="3" creationId="{8504AF0D-EE96-2BCB-E254-120470F051B9}"/>
          </ac:spMkLst>
        </pc:spChg>
        <pc:spChg chg="mod">
          <ac:chgData name="Nguyen Quynh Anh" userId="e994623f0e761c09" providerId="LiveId" clId="{96A2E75C-6564-4AF3-9022-882373468EB3}" dt="2023-06-29T01:55:46.035" v="371" actId="403"/>
          <ac:spMkLst>
            <pc:docMk/>
            <pc:sldMk cId="3849002986" sldId="313"/>
            <ac:spMk id="6" creationId="{59EAD4BA-73E1-34F0-E459-687E0B83352E}"/>
          </ac:spMkLst>
        </pc:spChg>
        <pc:picChg chg="mod">
          <ac:chgData name="Nguyen Quynh Anh" userId="e994623f0e761c09" providerId="LiveId" clId="{96A2E75C-6564-4AF3-9022-882373468EB3}" dt="2023-06-29T01:55:42.048" v="368" actId="1076"/>
          <ac:picMkLst>
            <pc:docMk/>
            <pc:sldMk cId="3849002986" sldId="313"/>
            <ac:picMk id="2050" creationId="{08C7E00A-7687-F1CF-2C8F-B4B60884B24F}"/>
          </ac:picMkLst>
        </pc:picChg>
      </pc:sldChg>
      <pc:sldChg chg="addSp delSp modSp add mod modTransition delAnim modAnim">
        <pc:chgData name="Nguyen Quynh Anh" userId="e994623f0e761c09" providerId="LiveId" clId="{96A2E75C-6564-4AF3-9022-882373468EB3}" dt="2023-06-29T02:00:09.771" v="456"/>
        <pc:sldMkLst>
          <pc:docMk/>
          <pc:sldMk cId="1637389548" sldId="314"/>
        </pc:sldMkLst>
        <pc:spChg chg="add mod">
          <ac:chgData name="Nguyen Quynh Anh" userId="e994623f0e761c09" providerId="LiveId" clId="{96A2E75C-6564-4AF3-9022-882373468EB3}" dt="2023-06-29T01:59:44.921" v="451" actId="1076"/>
          <ac:spMkLst>
            <pc:docMk/>
            <pc:sldMk cId="1637389548" sldId="314"/>
            <ac:spMk id="2" creationId="{6B4808A7-04CC-CF4E-B475-F252CDDBD957}"/>
          </ac:spMkLst>
        </pc:spChg>
        <pc:spChg chg="del">
          <ac:chgData name="Nguyen Quynh Anh" userId="e994623f0e761c09" providerId="LiveId" clId="{96A2E75C-6564-4AF3-9022-882373468EB3}" dt="2023-06-29T01:56:01.747" v="375" actId="478"/>
          <ac:spMkLst>
            <pc:docMk/>
            <pc:sldMk cId="1637389548" sldId="314"/>
            <ac:spMk id="3" creationId="{8504AF0D-EE96-2BCB-E254-120470F051B9}"/>
          </ac:spMkLst>
        </pc:spChg>
        <pc:spChg chg="add mod">
          <ac:chgData name="Nguyen Quynh Anh" userId="e994623f0e761c09" providerId="LiveId" clId="{96A2E75C-6564-4AF3-9022-882373468EB3}" dt="2023-06-29T02:00:01.933" v="455" actId="123"/>
          <ac:spMkLst>
            <pc:docMk/>
            <pc:sldMk cId="1637389548" sldId="314"/>
            <ac:spMk id="4" creationId="{06DD8AD5-D4BC-B5C3-C8CF-3B6FA518D6AA}"/>
          </ac:spMkLst>
        </pc:spChg>
        <pc:spChg chg="add mod">
          <ac:chgData name="Nguyen Quynh Anh" userId="e994623f0e761c09" providerId="LiveId" clId="{96A2E75C-6564-4AF3-9022-882373468EB3}" dt="2023-06-29T02:00:01.933" v="455" actId="123"/>
          <ac:spMkLst>
            <pc:docMk/>
            <pc:sldMk cId="1637389548" sldId="314"/>
            <ac:spMk id="5" creationId="{4414554F-DF59-EF98-1B99-7D46A57C8282}"/>
          </ac:spMkLst>
        </pc:spChg>
        <pc:spChg chg="add mod">
          <ac:chgData name="Nguyen Quynh Anh" userId="e994623f0e761c09" providerId="LiveId" clId="{96A2E75C-6564-4AF3-9022-882373468EB3}" dt="2023-06-29T02:00:01.933" v="455" actId="123"/>
          <ac:spMkLst>
            <pc:docMk/>
            <pc:sldMk cId="1637389548" sldId="314"/>
            <ac:spMk id="7" creationId="{73FF4D9E-FB67-63E9-DD53-F1F1ECC2FB03}"/>
          </ac:spMkLst>
        </pc:spChg>
        <pc:spChg chg="add mod">
          <ac:chgData name="Nguyen Quynh Anh" userId="e994623f0e761c09" providerId="LiveId" clId="{96A2E75C-6564-4AF3-9022-882373468EB3}" dt="2023-06-29T02:00:01.933" v="455" actId="123"/>
          <ac:spMkLst>
            <pc:docMk/>
            <pc:sldMk cId="1637389548" sldId="314"/>
            <ac:spMk id="8" creationId="{44C3B9CF-868F-5949-AD00-D6F0AAA3ECC2}"/>
          </ac:spMkLst>
        </pc:spChg>
        <pc:spChg chg="add mod">
          <ac:chgData name="Nguyen Quynh Anh" userId="e994623f0e761c09" providerId="LiveId" clId="{96A2E75C-6564-4AF3-9022-882373468EB3}" dt="2023-06-29T02:00:01.933" v="455" actId="123"/>
          <ac:spMkLst>
            <pc:docMk/>
            <pc:sldMk cId="1637389548" sldId="314"/>
            <ac:spMk id="9" creationId="{A52929F2-5E78-BC09-2D64-4C3003343612}"/>
          </ac:spMkLst>
        </pc:spChg>
        <pc:picChg chg="del mod">
          <ac:chgData name="Nguyen Quynh Anh" userId="e994623f0e761c09" providerId="LiveId" clId="{96A2E75C-6564-4AF3-9022-882373468EB3}" dt="2023-06-29T01:59:37.971" v="449" actId="478"/>
          <ac:picMkLst>
            <pc:docMk/>
            <pc:sldMk cId="1637389548" sldId="314"/>
            <ac:picMk id="2050" creationId="{08C7E00A-7687-F1CF-2C8F-B4B60884B24F}"/>
          </ac:picMkLst>
        </pc:picChg>
      </pc:sldChg>
      <pc:sldChg chg="modSp add mod modAnim">
        <pc:chgData name="Nguyen Quynh Anh" userId="e994623f0e761c09" providerId="LiveId" clId="{96A2E75C-6564-4AF3-9022-882373468EB3}" dt="2023-06-29T02:12:37.529" v="1059" actId="1076"/>
        <pc:sldMkLst>
          <pc:docMk/>
          <pc:sldMk cId="418055312" sldId="315"/>
        </pc:sldMkLst>
        <pc:spChg chg="mod">
          <ac:chgData name="Nguyen Quynh Anh" userId="e994623f0e761c09" providerId="LiveId" clId="{96A2E75C-6564-4AF3-9022-882373468EB3}" dt="2023-06-29T02:12:37.529" v="1059" actId="1076"/>
          <ac:spMkLst>
            <pc:docMk/>
            <pc:sldMk cId="418055312" sldId="315"/>
            <ac:spMk id="5" creationId="{B51745EE-4A8C-384A-F039-79E7910D48E0}"/>
          </ac:spMkLst>
        </pc:spChg>
        <pc:spChg chg="mod">
          <ac:chgData name="Nguyen Quynh Anh" userId="e994623f0e761c09" providerId="LiveId" clId="{96A2E75C-6564-4AF3-9022-882373468EB3}" dt="2023-06-29T02:08:53.589" v="868" actId="1076"/>
          <ac:spMkLst>
            <pc:docMk/>
            <pc:sldMk cId="418055312" sldId="315"/>
            <ac:spMk id="6" creationId="{EC103B85-3A90-C6AC-905B-31F91A0E2054}"/>
          </ac:spMkLst>
        </pc:spChg>
        <pc:spChg chg="mod">
          <ac:chgData name="Nguyen Quynh Anh" userId="e994623f0e761c09" providerId="LiveId" clId="{96A2E75C-6564-4AF3-9022-882373468EB3}" dt="2023-06-29T02:09:38.069" v="972" actId="1076"/>
          <ac:spMkLst>
            <pc:docMk/>
            <pc:sldMk cId="418055312" sldId="315"/>
            <ac:spMk id="7" creationId="{A4E11825-F293-05FD-DF2C-AE2D374590AD}"/>
          </ac:spMkLst>
        </pc:spChg>
        <pc:spChg chg="mod">
          <ac:chgData name="Nguyen Quynh Anh" userId="e994623f0e761c09" providerId="LiveId" clId="{96A2E75C-6564-4AF3-9022-882373468EB3}" dt="2023-06-29T02:08:39.629" v="861" actId="1076"/>
          <ac:spMkLst>
            <pc:docMk/>
            <pc:sldMk cId="418055312" sldId="315"/>
            <ac:spMk id="8" creationId="{790D8C19-C78D-390F-E2CD-FD757CE64C2A}"/>
          </ac:spMkLst>
        </pc:spChg>
        <pc:spChg chg="mod">
          <ac:chgData name="Nguyen Quynh Anh" userId="e994623f0e761c09" providerId="LiveId" clId="{96A2E75C-6564-4AF3-9022-882373468EB3}" dt="2023-06-29T02:09:38.069" v="972" actId="1076"/>
          <ac:spMkLst>
            <pc:docMk/>
            <pc:sldMk cId="418055312" sldId="315"/>
            <ac:spMk id="9" creationId="{B03C505E-A5A7-F841-7367-B845600A6E7D}"/>
          </ac:spMkLst>
        </pc:spChg>
        <pc:grpChg chg="mod">
          <ac:chgData name="Nguyen Quynh Anh" userId="e994623f0e761c09" providerId="LiveId" clId="{96A2E75C-6564-4AF3-9022-882373468EB3}" dt="2023-06-29T02:08:39.629" v="861" actId="1076"/>
          <ac:grpSpMkLst>
            <pc:docMk/>
            <pc:sldMk cId="418055312" sldId="315"/>
            <ac:grpSpMk id="10" creationId="{EC47BC32-AF49-1829-6032-984CB2D31B0E}"/>
          </ac:grpSpMkLst>
        </pc:grpChg>
        <pc:grpChg chg="mod">
          <ac:chgData name="Nguyen Quynh Anh" userId="e994623f0e761c09" providerId="LiveId" clId="{96A2E75C-6564-4AF3-9022-882373468EB3}" dt="2023-06-29T02:09:38.069" v="972" actId="1076"/>
          <ac:grpSpMkLst>
            <pc:docMk/>
            <pc:sldMk cId="418055312" sldId="315"/>
            <ac:grpSpMk id="60" creationId="{E97477A0-10F2-133B-2D82-35F5402F3815}"/>
          </ac:grpSpMkLst>
        </pc:grpChg>
        <pc:picChg chg="mod">
          <ac:chgData name="Nguyen Quynh Anh" userId="e994623f0e761c09" providerId="LiveId" clId="{96A2E75C-6564-4AF3-9022-882373468EB3}" dt="2023-06-29T02:09:41.909" v="974" actId="1076"/>
          <ac:picMkLst>
            <pc:docMk/>
            <pc:sldMk cId="418055312" sldId="315"/>
            <ac:picMk id="114" creationId="{1AAA7FBB-F258-1EE9-C02C-BE662833717C}"/>
          </ac:picMkLst>
        </pc:picChg>
      </pc:sldChg>
      <pc:sldChg chg="add del">
        <pc:chgData name="Nguyen Quynh Anh" userId="e994623f0e761c09" providerId="LiveId" clId="{96A2E75C-6564-4AF3-9022-882373468EB3}" dt="2023-06-29T02:06:14.599" v="696" actId="47"/>
        <pc:sldMkLst>
          <pc:docMk/>
          <pc:sldMk cId="947915876" sldId="315"/>
        </pc:sldMkLst>
      </pc:sldChg>
      <pc:sldChg chg="addSp delSp modSp mod">
        <pc:chgData name="Nguyen Quynh Anh" userId="e994623f0e761c09" providerId="LiveId" clId="{96A2E75C-6564-4AF3-9022-882373468EB3}" dt="2023-06-29T02:12:46.669" v="1063" actId="1076"/>
        <pc:sldMkLst>
          <pc:docMk/>
          <pc:sldMk cId="3731388254" sldId="316"/>
        </pc:sldMkLst>
        <pc:spChg chg="add mod">
          <ac:chgData name="Nguyen Quynh Anh" userId="e994623f0e761c09" providerId="LiveId" clId="{96A2E75C-6564-4AF3-9022-882373468EB3}" dt="2023-06-29T02:12:44.236" v="1062" actId="1076"/>
          <ac:spMkLst>
            <pc:docMk/>
            <pc:sldMk cId="3731388254" sldId="316"/>
            <ac:spMk id="2" creationId="{A002F985-D6D2-97F6-BD66-385AF626DAE9}"/>
          </ac:spMkLst>
        </pc:spChg>
        <pc:spChg chg="del">
          <ac:chgData name="Nguyen Quynh Anh" userId="e994623f0e761c09" providerId="LiveId" clId="{96A2E75C-6564-4AF3-9022-882373468EB3}" dt="2023-06-29T02:09:58.241" v="975" actId="478"/>
          <ac:spMkLst>
            <pc:docMk/>
            <pc:sldMk cId="3731388254" sldId="316"/>
            <ac:spMk id="3" creationId="{0D36ACE8-2F6F-8DDE-5135-B150F3B3CB01}"/>
          </ac:spMkLst>
        </pc:spChg>
        <pc:spChg chg="mod">
          <ac:chgData name="Nguyen Quynh Anh" userId="e994623f0e761c09" providerId="LiveId" clId="{96A2E75C-6564-4AF3-9022-882373468EB3}" dt="2023-06-29T02:12:46.669" v="1063" actId="1076"/>
          <ac:spMkLst>
            <pc:docMk/>
            <pc:sldMk cId="3731388254" sldId="316"/>
            <ac:spMk id="272" creationId="{00000000-0000-0000-0000-000000000000}"/>
          </ac:spMkLst>
        </pc:spChg>
        <pc:spChg chg="mod">
          <ac:chgData name="Nguyen Quynh Anh" userId="e994623f0e761c09" providerId="LiveId" clId="{96A2E75C-6564-4AF3-9022-882373468EB3}" dt="2023-06-29T02:10:20.600" v="982" actId="1076"/>
          <ac:spMkLst>
            <pc:docMk/>
            <pc:sldMk cId="3731388254" sldId="316"/>
            <ac:spMk id="273" creationId="{00000000-0000-0000-0000-000000000000}"/>
          </ac:spMkLst>
        </pc:spChg>
        <pc:picChg chg="del">
          <ac:chgData name="Nguyen Quynh Anh" userId="e994623f0e761c09" providerId="LiveId" clId="{96A2E75C-6564-4AF3-9022-882373468EB3}" dt="2023-06-29T02:10:13.259" v="980" actId="478"/>
          <ac:picMkLst>
            <pc:docMk/>
            <pc:sldMk cId="3731388254" sldId="316"/>
            <ac:picMk id="274" creationId="{00000000-0000-0000-0000-000000000000}"/>
          </ac:picMkLst>
        </pc:picChg>
      </pc:sldChg>
      <pc:sldChg chg="delSp modSp mod">
        <pc:chgData name="Nguyen Quynh Anh" userId="e994623f0e761c09" providerId="LiveId" clId="{96A2E75C-6564-4AF3-9022-882373468EB3}" dt="2023-06-29T02:11:20.162" v="1008" actId="1076"/>
        <pc:sldMkLst>
          <pc:docMk/>
          <pc:sldMk cId="3058981922" sldId="317"/>
        </pc:sldMkLst>
        <pc:spChg chg="del">
          <ac:chgData name="Nguyen Quynh Anh" userId="e994623f0e761c09" providerId="LiveId" clId="{96A2E75C-6564-4AF3-9022-882373468EB3}" dt="2023-06-29T02:11:12.469" v="1002" actId="478"/>
          <ac:spMkLst>
            <pc:docMk/>
            <pc:sldMk cId="3058981922" sldId="317"/>
            <ac:spMk id="4" creationId="{E04467F2-5BE7-59F0-3FF0-A9C01F359901}"/>
          </ac:spMkLst>
        </pc:spChg>
        <pc:spChg chg="mod">
          <ac:chgData name="Nguyen Quynh Anh" userId="e994623f0e761c09" providerId="LiveId" clId="{96A2E75C-6564-4AF3-9022-882373468EB3}" dt="2023-06-29T02:11:20.162" v="1008" actId="1076"/>
          <ac:spMkLst>
            <pc:docMk/>
            <pc:sldMk cId="3058981922" sldId="317"/>
            <ac:spMk id="256" creationId="{00000000-0000-0000-0000-000000000000}"/>
          </ac:spMkLst>
        </pc:spChg>
        <pc:spChg chg="mod">
          <ac:chgData name="Nguyen Quynh Anh" userId="e994623f0e761c09" providerId="LiveId" clId="{96A2E75C-6564-4AF3-9022-882373468EB3}" dt="2023-06-29T02:11:03.219" v="1000" actId="20577"/>
          <ac:spMkLst>
            <pc:docMk/>
            <pc:sldMk cId="3058981922" sldId="317"/>
            <ac:spMk id="257" creationId="{00000000-0000-0000-0000-000000000000}"/>
          </ac:spMkLst>
        </pc:spChg>
      </pc:sldChg>
      <pc:sldChg chg="addSp delSp modSp add mod modAnim">
        <pc:chgData name="Nguyen Quynh Anh" userId="e994623f0e761c09" providerId="LiveId" clId="{96A2E75C-6564-4AF3-9022-882373468EB3}" dt="2023-06-29T02:16:03.390" v="1260"/>
        <pc:sldMkLst>
          <pc:docMk/>
          <pc:sldMk cId="387776480" sldId="318"/>
        </pc:sldMkLst>
        <pc:spChg chg="mod">
          <ac:chgData name="Nguyen Quynh Anh" userId="e994623f0e761c09" providerId="LiveId" clId="{96A2E75C-6564-4AF3-9022-882373468EB3}" dt="2023-06-29T02:14:32.962" v="1196" actId="20577"/>
          <ac:spMkLst>
            <pc:docMk/>
            <pc:sldMk cId="387776480" sldId="318"/>
            <ac:spMk id="5" creationId="{94539354-4D7A-C27F-85EC-B2EAB3A90606}"/>
          </ac:spMkLst>
        </pc:spChg>
        <pc:spChg chg="add mod">
          <ac:chgData name="Nguyen Quynh Anh" userId="e994623f0e761c09" providerId="LiveId" clId="{96A2E75C-6564-4AF3-9022-882373468EB3}" dt="2023-06-29T02:15:57.508" v="1259" actId="1076"/>
          <ac:spMkLst>
            <pc:docMk/>
            <pc:sldMk cId="387776480" sldId="318"/>
            <ac:spMk id="6" creationId="{3D62BCC7-82C7-DFC2-01A7-F9211067C54D}"/>
          </ac:spMkLst>
        </pc:spChg>
        <pc:spChg chg="add mod">
          <ac:chgData name="Nguyen Quynh Anh" userId="e994623f0e761c09" providerId="LiveId" clId="{96A2E75C-6564-4AF3-9022-882373468EB3}" dt="2023-06-29T02:15:54.668" v="1258" actId="1076"/>
          <ac:spMkLst>
            <pc:docMk/>
            <pc:sldMk cId="387776480" sldId="318"/>
            <ac:spMk id="7" creationId="{95C53E8D-0941-9CF6-93C3-53F5D02EE3DF}"/>
          </ac:spMkLst>
        </pc:spChg>
        <pc:spChg chg="add mod">
          <ac:chgData name="Nguyen Quynh Anh" userId="e994623f0e761c09" providerId="LiveId" clId="{96A2E75C-6564-4AF3-9022-882373468EB3}" dt="2023-06-29T02:15:52.378" v="1257" actId="1076"/>
          <ac:spMkLst>
            <pc:docMk/>
            <pc:sldMk cId="387776480" sldId="318"/>
            <ac:spMk id="8" creationId="{4714681B-E5D7-81C7-385D-514A14C8B10F}"/>
          </ac:spMkLst>
        </pc:spChg>
        <pc:graphicFrameChg chg="del">
          <ac:chgData name="Nguyen Quynh Anh" userId="e994623f0e761c09" providerId="LiveId" clId="{96A2E75C-6564-4AF3-9022-882373468EB3}" dt="2023-06-29T02:14:34.560" v="1197" actId="478"/>
          <ac:graphicFrameMkLst>
            <pc:docMk/>
            <pc:sldMk cId="387776480" sldId="318"/>
            <ac:graphicFrameMk id="3" creationId="{18EC5F4C-8040-EB50-B01E-B0405E0DE8AB}"/>
          </ac:graphicFrameMkLst>
        </pc:graphicFrameChg>
        <pc:picChg chg="mod">
          <ac:chgData name="Nguyen Quynh Anh" userId="e994623f0e761c09" providerId="LiveId" clId="{96A2E75C-6564-4AF3-9022-882373468EB3}" dt="2023-06-29T02:15:32.728" v="1249" actId="1076"/>
          <ac:picMkLst>
            <pc:docMk/>
            <pc:sldMk cId="387776480" sldId="318"/>
            <ac:picMk id="2" creationId="{FDD13E8A-5EED-3D27-25A2-F1A5991578B1}"/>
          </ac:picMkLst>
        </pc:picChg>
      </pc:sldChg>
      <pc:sldChg chg="delSp modSp add mod delAnim">
        <pc:chgData name="Nguyen Quynh Anh" userId="e994623f0e761c09" providerId="LiveId" clId="{96A2E75C-6564-4AF3-9022-882373468EB3}" dt="2023-06-29T02:16:28.068" v="1273" actId="1076"/>
        <pc:sldMkLst>
          <pc:docMk/>
          <pc:sldMk cId="630844431" sldId="319"/>
        </pc:sldMkLst>
        <pc:spChg chg="mod">
          <ac:chgData name="Nguyen Quynh Anh" userId="e994623f0e761c09" providerId="LiveId" clId="{96A2E75C-6564-4AF3-9022-882373468EB3}" dt="2023-06-29T02:16:28.068" v="1273" actId="1076"/>
          <ac:spMkLst>
            <pc:docMk/>
            <pc:sldMk cId="630844431" sldId="319"/>
            <ac:spMk id="6" creationId="{3D62BCC7-82C7-DFC2-01A7-F9211067C54D}"/>
          </ac:spMkLst>
        </pc:spChg>
        <pc:spChg chg="del">
          <ac:chgData name="Nguyen Quynh Anh" userId="e994623f0e761c09" providerId="LiveId" clId="{96A2E75C-6564-4AF3-9022-882373468EB3}" dt="2023-06-29T02:16:14.558" v="1262" actId="478"/>
          <ac:spMkLst>
            <pc:docMk/>
            <pc:sldMk cId="630844431" sldId="319"/>
            <ac:spMk id="7" creationId="{95C53E8D-0941-9CF6-93C3-53F5D02EE3DF}"/>
          </ac:spMkLst>
        </pc:spChg>
        <pc:spChg chg="del">
          <ac:chgData name="Nguyen Quynh Anh" userId="e994623f0e761c09" providerId="LiveId" clId="{96A2E75C-6564-4AF3-9022-882373468EB3}" dt="2023-06-29T02:16:14.558" v="1262" actId="478"/>
          <ac:spMkLst>
            <pc:docMk/>
            <pc:sldMk cId="630844431" sldId="319"/>
            <ac:spMk id="8" creationId="{4714681B-E5D7-81C7-385D-514A14C8B10F}"/>
          </ac:spMkLst>
        </pc:spChg>
      </pc:sldChg>
      <pc:sldChg chg="addSp delSp modSp new mod">
        <pc:chgData name="Nguyen Quynh Anh" userId="e994623f0e761c09" providerId="LiveId" clId="{96A2E75C-6564-4AF3-9022-882373468EB3}" dt="2023-06-29T02:39:42.920" v="1379" actId="1076"/>
        <pc:sldMkLst>
          <pc:docMk/>
          <pc:sldMk cId="2750886247" sldId="320"/>
        </pc:sldMkLst>
        <pc:spChg chg="del">
          <ac:chgData name="Nguyen Quynh Anh" userId="e994623f0e761c09" providerId="LiveId" clId="{96A2E75C-6564-4AF3-9022-882373468EB3}" dt="2023-06-29T02:39:04.496" v="1354" actId="478"/>
          <ac:spMkLst>
            <pc:docMk/>
            <pc:sldMk cId="2750886247" sldId="320"/>
            <ac:spMk id="2" creationId="{15D99FE5-43DB-407D-9C88-BF2596650C54}"/>
          </ac:spMkLst>
        </pc:spChg>
        <pc:spChg chg="del">
          <ac:chgData name="Nguyen Quynh Anh" userId="e994623f0e761c09" providerId="LiveId" clId="{96A2E75C-6564-4AF3-9022-882373468EB3}" dt="2023-06-29T02:39:04.496" v="1354" actId="478"/>
          <ac:spMkLst>
            <pc:docMk/>
            <pc:sldMk cId="2750886247" sldId="320"/>
            <ac:spMk id="3" creationId="{F753499B-A78B-CE94-EAD4-282637441E3A}"/>
          </ac:spMkLst>
        </pc:spChg>
        <pc:spChg chg="del">
          <ac:chgData name="Nguyen Quynh Anh" userId="e994623f0e761c09" providerId="LiveId" clId="{96A2E75C-6564-4AF3-9022-882373468EB3}" dt="2023-06-29T02:39:04.496" v="1354" actId="478"/>
          <ac:spMkLst>
            <pc:docMk/>
            <pc:sldMk cId="2750886247" sldId="320"/>
            <ac:spMk id="4" creationId="{F4EA7BB0-426E-CAB8-0988-F6F18B26426E}"/>
          </ac:spMkLst>
        </pc:spChg>
        <pc:graphicFrameChg chg="add mod modGraphic">
          <ac:chgData name="Nguyen Quynh Anh" userId="e994623f0e761c09" providerId="LiveId" clId="{96A2E75C-6564-4AF3-9022-882373468EB3}" dt="2023-06-29T02:39:42.920" v="1379" actId="1076"/>
          <ac:graphicFrameMkLst>
            <pc:docMk/>
            <pc:sldMk cId="2750886247" sldId="320"/>
            <ac:graphicFrameMk id="5" creationId="{F6517801-1D06-4362-49BA-0037ADB12EE2}"/>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E9DC0-38CC-4396-B24E-B01710434505}" type="doc">
      <dgm:prSet loTypeId="urn:microsoft.com/office/officeart/2005/8/layout/chart3" loCatId="cycle" qsTypeId="urn:microsoft.com/office/officeart/2005/8/quickstyle/simple1" qsCatId="simple" csTypeId="urn:microsoft.com/office/officeart/2005/8/colors/accent1_2" csCatId="accent1" phldr="1"/>
      <dgm:spPr/>
    </dgm:pt>
    <dgm:pt modelId="{F547722E-44A0-4D2C-B4E4-4877A022BA15}">
      <dgm:prSet phldrT="[Text]" custT="1"/>
      <dgm:spPr/>
      <dgm:t>
        <a:bodyPr/>
        <a:lstStyle/>
        <a:p>
          <a:pPr algn="just">
            <a:buNone/>
          </a:pPr>
          <a:r>
            <a:rPr lang="vi-VN"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Tình cảm, thái độ của tác giả đối với vấn đề bàn luận được thể hiện qua giọng điệu văn bản</a:t>
          </a:r>
          <a:endParaRPr lang="en-US" sz="1600" dirty="0">
            <a:solidFill>
              <a:schemeClr val="bg1"/>
            </a:solidFill>
            <a:latin typeface="Cambria" panose="02040503050406030204" pitchFamily="18" charset="0"/>
            <a:ea typeface="Cambria" panose="02040503050406030204" pitchFamily="18" charset="0"/>
          </a:endParaRPr>
        </a:p>
      </dgm:t>
    </dgm:pt>
    <dgm:pt modelId="{76E75A25-51B5-4574-8CFD-B807253032CD}" type="parTrans" cxnId="{73F0C3E4-AD12-42A7-92D0-A7C5C869B214}">
      <dgm:prSet/>
      <dgm:spPr/>
      <dgm:t>
        <a:bodyPr/>
        <a:lstStyle/>
        <a:p>
          <a:endParaRPr lang="en-US"/>
        </a:p>
      </dgm:t>
    </dgm:pt>
    <dgm:pt modelId="{2D0875F5-F059-4E6C-A87E-F63252567487}" type="sibTrans" cxnId="{73F0C3E4-AD12-42A7-92D0-A7C5C869B214}">
      <dgm:prSet/>
      <dgm:spPr/>
      <dgm:t>
        <a:bodyPr/>
        <a:lstStyle/>
        <a:p>
          <a:endParaRPr lang="en-US"/>
        </a:p>
      </dgm:t>
    </dgm:pt>
    <dgm:pt modelId="{612C9B17-9BB4-4C19-A4AD-2F0A7916A82D}">
      <dgm:prSet phldrT="[Text]" custT="1"/>
      <dgm:spPr/>
      <dgm:t>
        <a:bodyPr/>
        <a:lstStyle/>
        <a:p>
          <a:pPr algn="just">
            <a:buNone/>
          </a:pP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Các</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yếu</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tố</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miêu</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tả</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tự</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sự</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biểu</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cảm</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và</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các</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biện</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pháp</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tu</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từ</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làm</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tăng</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hiệu</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quả</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biểu</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đạt</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của</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văn</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bản</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a:t>
          </a:r>
          <a:endParaRPr lang="en-US" sz="1600" dirty="0">
            <a:solidFill>
              <a:schemeClr val="bg1"/>
            </a:solidFill>
            <a:latin typeface="Cambria" panose="02040503050406030204" pitchFamily="18" charset="0"/>
            <a:ea typeface="Cambria" panose="02040503050406030204" pitchFamily="18" charset="0"/>
          </a:endParaRPr>
        </a:p>
      </dgm:t>
    </dgm:pt>
    <dgm:pt modelId="{D30E3B7B-4523-4913-BE92-5D4C47DFD8F2}" type="parTrans" cxnId="{C2817C0F-19F8-47C8-AF8C-1D339CDDDDBC}">
      <dgm:prSet/>
      <dgm:spPr/>
      <dgm:t>
        <a:bodyPr/>
        <a:lstStyle/>
        <a:p>
          <a:endParaRPr lang="en-US"/>
        </a:p>
      </dgm:t>
    </dgm:pt>
    <dgm:pt modelId="{77760822-417E-4B8C-84B2-B0763D830CCC}" type="sibTrans" cxnId="{C2817C0F-19F8-47C8-AF8C-1D339CDDDDBC}">
      <dgm:prSet/>
      <dgm:spPr/>
      <dgm:t>
        <a:bodyPr/>
        <a:lstStyle/>
        <a:p>
          <a:endParaRPr lang="en-US"/>
        </a:p>
      </dgm:t>
    </dgm:pt>
    <dgm:pt modelId="{2A74C4A3-85D6-4897-8652-E55282AFBADE}">
      <dgm:prSet phldrT="[Text]" custT="1"/>
      <dgm:spPr/>
      <dgm:t>
        <a:bodyPr/>
        <a:lstStyle/>
        <a:p>
          <a:pPr algn="just">
            <a:buNone/>
          </a:pP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Hệ</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thống</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luận</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điểm</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lí</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lẽ</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bằng</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chứng</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và</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quan</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hệ</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giữa</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chúng</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với</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luận</a:t>
          </a:r>
          <a:r>
            <a:rPr lang="en-US" sz="1600" b="0" i="0" u="none" strike="noStrike"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cap="none" dirty="0" err="1">
              <a:solidFill>
                <a:schemeClr val="bg1"/>
              </a:solidFill>
              <a:effectLst/>
              <a:latin typeface="Cambria" panose="02040503050406030204" pitchFamily="18" charset="0"/>
              <a:ea typeface="Cambria" panose="02040503050406030204" pitchFamily="18" charset="0"/>
              <a:cs typeface="Arial"/>
              <a:sym typeface="Arial"/>
            </a:rPr>
            <a:t>đề</a:t>
          </a:r>
          <a:endParaRPr lang="en-US" sz="1600" dirty="0">
            <a:solidFill>
              <a:schemeClr val="bg1"/>
            </a:solidFill>
            <a:latin typeface="Cambria" panose="02040503050406030204" pitchFamily="18" charset="0"/>
            <a:ea typeface="Cambria" panose="02040503050406030204" pitchFamily="18" charset="0"/>
          </a:endParaRPr>
        </a:p>
      </dgm:t>
    </dgm:pt>
    <dgm:pt modelId="{F6734EE9-A16F-4BE5-AB60-78275ACEBAB1}" type="parTrans" cxnId="{E26B9D1E-E241-4533-A0CA-52CADB610491}">
      <dgm:prSet/>
      <dgm:spPr/>
      <dgm:t>
        <a:bodyPr/>
        <a:lstStyle/>
        <a:p>
          <a:endParaRPr lang="en-US"/>
        </a:p>
      </dgm:t>
    </dgm:pt>
    <dgm:pt modelId="{B021A275-0D18-407B-A683-188B82573D3D}" type="sibTrans" cxnId="{E26B9D1E-E241-4533-A0CA-52CADB610491}">
      <dgm:prSet/>
      <dgm:spPr/>
      <dgm:t>
        <a:bodyPr/>
        <a:lstStyle/>
        <a:p>
          <a:endParaRPr lang="en-US"/>
        </a:p>
      </dgm:t>
    </dgm:pt>
    <dgm:pt modelId="{6EED1A40-B6EF-4617-80BA-E827D18C3FF8}" type="pres">
      <dgm:prSet presAssocID="{B58E9DC0-38CC-4396-B24E-B01710434505}" presName="compositeShape" presStyleCnt="0">
        <dgm:presLayoutVars>
          <dgm:chMax val="7"/>
          <dgm:dir/>
          <dgm:resizeHandles val="exact"/>
        </dgm:presLayoutVars>
      </dgm:prSet>
      <dgm:spPr/>
    </dgm:pt>
    <dgm:pt modelId="{BDD4A782-AF64-4AB0-A538-09BDF11AF048}" type="pres">
      <dgm:prSet presAssocID="{B58E9DC0-38CC-4396-B24E-B01710434505}" presName="wedge1" presStyleLbl="node1" presStyleIdx="0" presStyleCnt="3"/>
      <dgm:spPr/>
    </dgm:pt>
    <dgm:pt modelId="{E6AFAAD7-9CAD-4A7A-9E2A-9DF86ADC9717}" type="pres">
      <dgm:prSet presAssocID="{B58E9DC0-38CC-4396-B24E-B01710434505}" presName="wedge1Tx" presStyleLbl="node1" presStyleIdx="0" presStyleCnt="3">
        <dgm:presLayoutVars>
          <dgm:chMax val="0"/>
          <dgm:chPref val="0"/>
          <dgm:bulletEnabled val="1"/>
        </dgm:presLayoutVars>
      </dgm:prSet>
      <dgm:spPr/>
    </dgm:pt>
    <dgm:pt modelId="{DF552A51-57C9-428E-935F-EAD51A1C5241}" type="pres">
      <dgm:prSet presAssocID="{B58E9DC0-38CC-4396-B24E-B01710434505}" presName="wedge2" presStyleLbl="node1" presStyleIdx="1" presStyleCnt="3"/>
      <dgm:spPr/>
    </dgm:pt>
    <dgm:pt modelId="{5E5F843F-7476-4681-BA3A-BED5987F5C63}" type="pres">
      <dgm:prSet presAssocID="{B58E9DC0-38CC-4396-B24E-B01710434505}" presName="wedge2Tx" presStyleLbl="node1" presStyleIdx="1" presStyleCnt="3">
        <dgm:presLayoutVars>
          <dgm:chMax val="0"/>
          <dgm:chPref val="0"/>
          <dgm:bulletEnabled val="1"/>
        </dgm:presLayoutVars>
      </dgm:prSet>
      <dgm:spPr/>
    </dgm:pt>
    <dgm:pt modelId="{D7EBE3AF-4366-4890-AC57-E091AAE87ECF}" type="pres">
      <dgm:prSet presAssocID="{B58E9DC0-38CC-4396-B24E-B01710434505}" presName="wedge3" presStyleLbl="node1" presStyleIdx="2" presStyleCnt="3"/>
      <dgm:spPr/>
    </dgm:pt>
    <dgm:pt modelId="{5FD0D758-4F89-46D6-98DD-58488A34B703}" type="pres">
      <dgm:prSet presAssocID="{B58E9DC0-38CC-4396-B24E-B01710434505}" presName="wedge3Tx" presStyleLbl="node1" presStyleIdx="2" presStyleCnt="3">
        <dgm:presLayoutVars>
          <dgm:chMax val="0"/>
          <dgm:chPref val="0"/>
          <dgm:bulletEnabled val="1"/>
        </dgm:presLayoutVars>
      </dgm:prSet>
      <dgm:spPr/>
    </dgm:pt>
  </dgm:ptLst>
  <dgm:cxnLst>
    <dgm:cxn modelId="{C2817C0F-19F8-47C8-AF8C-1D339CDDDDBC}" srcId="{B58E9DC0-38CC-4396-B24E-B01710434505}" destId="{612C9B17-9BB4-4C19-A4AD-2F0A7916A82D}" srcOrd="1" destOrd="0" parTransId="{D30E3B7B-4523-4913-BE92-5D4C47DFD8F2}" sibTransId="{77760822-417E-4B8C-84B2-B0763D830CCC}"/>
    <dgm:cxn modelId="{E26B9D1E-E241-4533-A0CA-52CADB610491}" srcId="{B58E9DC0-38CC-4396-B24E-B01710434505}" destId="{2A74C4A3-85D6-4897-8652-E55282AFBADE}" srcOrd="2" destOrd="0" parTransId="{F6734EE9-A16F-4BE5-AB60-78275ACEBAB1}" sibTransId="{B021A275-0D18-407B-A683-188B82573D3D}"/>
    <dgm:cxn modelId="{C121653A-978A-4D42-B954-DE85ACD57247}" type="presOf" srcId="{F547722E-44A0-4D2C-B4E4-4877A022BA15}" destId="{E6AFAAD7-9CAD-4A7A-9E2A-9DF86ADC9717}" srcOrd="1" destOrd="0" presId="urn:microsoft.com/office/officeart/2005/8/layout/chart3"/>
    <dgm:cxn modelId="{2FB6A778-9ABB-4C54-B2F2-47438F7385DD}" type="presOf" srcId="{612C9B17-9BB4-4C19-A4AD-2F0A7916A82D}" destId="{5E5F843F-7476-4681-BA3A-BED5987F5C63}" srcOrd="1" destOrd="0" presId="urn:microsoft.com/office/officeart/2005/8/layout/chart3"/>
    <dgm:cxn modelId="{7E1E2890-DF13-45F8-8727-13195508B4D7}" type="presOf" srcId="{612C9B17-9BB4-4C19-A4AD-2F0A7916A82D}" destId="{DF552A51-57C9-428E-935F-EAD51A1C5241}" srcOrd="0" destOrd="0" presId="urn:microsoft.com/office/officeart/2005/8/layout/chart3"/>
    <dgm:cxn modelId="{6C0FD1A8-CB30-4933-81EA-8D820CDFB436}" type="presOf" srcId="{F547722E-44A0-4D2C-B4E4-4877A022BA15}" destId="{BDD4A782-AF64-4AB0-A538-09BDF11AF048}" srcOrd="0" destOrd="0" presId="urn:microsoft.com/office/officeart/2005/8/layout/chart3"/>
    <dgm:cxn modelId="{317EF0C1-7AA1-437C-A486-4332D0118AB2}" type="presOf" srcId="{B58E9DC0-38CC-4396-B24E-B01710434505}" destId="{6EED1A40-B6EF-4617-80BA-E827D18C3FF8}" srcOrd="0" destOrd="0" presId="urn:microsoft.com/office/officeart/2005/8/layout/chart3"/>
    <dgm:cxn modelId="{74F2CACE-B0BB-4DD9-A845-59282784368E}" type="presOf" srcId="{2A74C4A3-85D6-4897-8652-E55282AFBADE}" destId="{D7EBE3AF-4366-4890-AC57-E091AAE87ECF}" srcOrd="0" destOrd="0" presId="urn:microsoft.com/office/officeart/2005/8/layout/chart3"/>
    <dgm:cxn modelId="{9EACC6DC-D226-402D-A0B4-DE4CC4758A59}" type="presOf" srcId="{2A74C4A3-85D6-4897-8652-E55282AFBADE}" destId="{5FD0D758-4F89-46D6-98DD-58488A34B703}" srcOrd="1" destOrd="0" presId="urn:microsoft.com/office/officeart/2005/8/layout/chart3"/>
    <dgm:cxn modelId="{73F0C3E4-AD12-42A7-92D0-A7C5C869B214}" srcId="{B58E9DC0-38CC-4396-B24E-B01710434505}" destId="{F547722E-44A0-4D2C-B4E4-4877A022BA15}" srcOrd="0" destOrd="0" parTransId="{76E75A25-51B5-4574-8CFD-B807253032CD}" sibTransId="{2D0875F5-F059-4E6C-A87E-F63252567487}"/>
    <dgm:cxn modelId="{F61A4843-C153-4AEA-9FDB-1A822D7A9002}" type="presParOf" srcId="{6EED1A40-B6EF-4617-80BA-E827D18C3FF8}" destId="{BDD4A782-AF64-4AB0-A538-09BDF11AF048}" srcOrd="0" destOrd="0" presId="urn:microsoft.com/office/officeart/2005/8/layout/chart3"/>
    <dgm:cxn modelId="{F883E447-EE57-4DCB-9096-56ABF579CEBB}" type="presParOf" srcId="{6EED1A40-B6EF-4617-80BA-E827D18C3FF8}" destId="{E6AFAAD7-9CAD-4A7A-9E2A-9DF86ADC9717}" srcOrd="1" destOrd="0" presId="urn:microsoft.com/office/officeart/2005/8/layout/chart3"/>
    <dgm:cxn modelId="{2946C624-73EE-4930-BDBE-222D1F56AA34}" type="presParOf" srcId="{6EED1A40-B6EF-4617-80BA-E827D18C3FF8}" destId="{DF552A51-57C9-428E-935F-EAD51A1C5241}" srcOrd="2" destOrd="0" presId="urn:microsoft.com/office/officeart/2005/8/layout/chart3"/>
    <dgm:cxn modelId="{923D7FEC-B93A-4885-BCA9-6915D19088AE}" type="presParOf" srcId="{6EED1A40-B6EF-4617-80BA-E827D18C3FF8}" destId="{5E5F843F-7476-4681-BA3A-BED5987F5C63}" srcOrd="3" destOrd="0" presId="urn:microsoft.com/office/officeart/2005/8/layout/chart3"/>
    <dgm:cxn modelId="{6E477570-8AA9-4C5F-A957-94B89569616B}" type="presParOf" srcId="{6EED1A40-B6EF-4617-80BA-E827D18C3FF8}" destId="{D7EBE3AF-4366-4890-AC57-E091AAE87ECF}" srcOrd="4" destOrd="0" presId="urn:microsoft.com/office/officeart/2005/8/layout/chart3"/>
    <dgm:cxn modelId="{BCD9CA5C-12AF-46B7-826C-B6C2E7ED151F}" type="presParOf" srcId="{6EED1A40-B6EF-4617-80BA-E827D18C3FF8}" destId="{5FD0D758-4F89-46D6-98DD-58488A34B703}"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4A782-AF64-4AB0-A538-09BDF11AF048}">
      <dsp:nvSpPr>
        <dsp:cNvPr id="0" name=""/>
        <dsp:cNvSpPr/>
      </dsp:nvSpPr>
      <dsp:spPr>
        <a:xfrm>
          <a:off x="2318402" y="325117"/>
          <a:ext cx="4045901" cy="4045901"/>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just" defTabSz="711200">
            <a:lnSpc>
              <a:spcPct val="90000"/>
            </a:lnSpc>
            <a:spcBef>
              <a:spcPct val="0"/>
            </a:spcBef>
            <a:spcAft>
              <a:spcPct val="35000"/>
            </a:spcAft>
            <a:buNone/>
          </a:pPr>
          <a:r>
            <a:rPr lang="vi-VN"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Tình cảm, thái độ của tác giả đối với vấn đề bàn luận được thể hiện qua giọng điệu văn bản</a:t>
          </a:r>
          <a:endParaRPr lang="en-US" sz="1600" kern="1200" dirty="0">
            <a:solidFill>
              <a:schemeClr val="bg1"/>
            </a:solidFill>
            <a:latin typeface="Cambria" panose="02040503050406030204" pitchFamily="18" charset="0"/>
            <a:ea typeface="Cambria" panose="02040503050406030204" pitchFamily="18" charset="0"/>
          </a:endParaRPr>
        </a:p>
      </dsp:txBody>
      <dsp:txXfrm>
        <a:off x="4518120" y="1071682"/>
        <a:ext cx="1372716" cy="1348633"/>
      </dsp:txXfrm>
    </dsp:sp>
    <dsp:sp modelId="{DF552A51-57C9-428E-935F-EAD51A1C5241}">
      <dsp:nvSpPr>
        <dsp:cNvPr id="0" name=""/>
        <dsp:cNvSpPr/>
      </dsp:nvSpPr>
      <dsp:spPr>
        <a:xfrm>
          <a:off x="2109846" y="445530"/>
          <a:ext cx="4045901" cy="4045901"/>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just" defTabSz="711200">
            <a:lnSpc>
              <a:spcPct val="90000"/>
            </a:lnSpc>
            <a:spcBef>
              <a:spcPct val="0"/>
            </a:spcBef>
            <a:spcAft>
              <a:spcPct val="35000"/>
            </a:spcAft>
            <a:buNone/>
          </a:pP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Các</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yếu</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tố</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miêu</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tả</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tự</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sự</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biểu</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cảm</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và</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các</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biện</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pháp</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tu</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từ</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làm</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tăng</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hiệu</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quả</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biểu</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đạt</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của</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văn</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bản</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a:t>
          </a:r>
          <a:endParaRPr lang="en-US" sz="1600" kern="1200" dirty="0">
            <a:solidFill>
              <a:schemeClr val="bg1"/>
            </a:solidFill>
            <a:latin typeface="Cambria" panose="02040503050406030204" pitchFamily="18" charset="0"/>
            <a:ea typeface="Cambria" panose="02040503050406030204" pitchFamily="18" charset="0"/>
          </a:endParaRPr>
        </a:p>
      </dsp:txBody>
      <dsp:txXfrm>
        <a:off x="3217652" y="2998301"/>
        <a:ext cx="1830288" cy="1252302"/>
      </dsp:txXfrm>
    </dsp:sp>
    <dsp:sp modelId="{D7EBE3AF-4366-4890-AC57-E091AAE87ECF}">
      <dsp:nvSpPr>
        <dsp:cNvPr id="0" name=""/>
        <dsp:cNvSpPr/>
      </dsp:nvSpPr>
      <dsp:spPr>
        <a:xfrm>
          <a:off x="2109846" y="445530"/>
          <a:ext cx="4045901" cy="4045901"/>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just" defTabSz="711200">
            <a:lnSpc>
              <a:spcPct val="90000"/>
            </a:lnSpc>
            <a:spcBef>
              <a:spcPct val="0"/>
            </a:spcBef>
            <a:spcAft>
              <a:spcPct val="35000"/>
            </a:spcAft>
            <a:buNone/>
          </a:pP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Hệ</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thống</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luận</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điểm</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lí</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lẽ</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bằng</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chứng</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và</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quan</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hệ</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giữa</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chúng</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với</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luận</a:t>
          </a:r>
          <a:r>
            <a:rPr lang="en-US" sz="1600" b="0" i="0" u="none" strike="noStrike" kern="1200" cap="none" dirty="0">
              <a:solidFill>
                <a:schemeClr val="bg1"/>
              </a:solidFill>
              <a:effectLst/>
              <a:latin typeface="Cambria" panose="02040503050406030204" pitchFamily="18" charset="0"/>
              <a:ea typeface="Cambria" panose="02040503050406030204" pitchFamily="18" charset="0"/>
              <a:cs typeface="Arial"/>
              <a:sym typeface="Arial"/>
            </a:rPr>
            <a:t> </a:t>
          </a:r>
          <a:r>
            <a:rPr lang="en-US" sz="1600" b="0" i="0" u="none" strike="noStrike" kern="1200" cap="none" dirty="0" err="1">
              <a:solidFill>
                <a:schemeClr val="bg1"/>
              </a:solidFill>
              <a:effectLst/>
              <a:latin typeface="Cambria" panose="02040503050406030204" pitchFamily="18" charset="0"/>
              <a:ea typeface="Cambria" panose="02040503050406030204" pitchFamily="18" charset="0"/>
              <a:cs typeface="Arial"/>
              <a:sym typeface="Arial"/>
            </a:rPr>
            <a:t>đề</a:t>
          </a:r>
          <a:endParaRPr lang="en-US" sz="1600" kern="1200" dirty="0">
            <a:solidFill>
              <a:schemeClr val="bg1"/>
            </a:solidFill>
            <a:latin typeface="Cambria" panose="02040503050406030204" pitchFamily="18" charset="0"/>
            <a:ea typeface="Cambria" panose="02040503050406030204" pitchFamily="18" charset="0"/>
          </a:endParaRPr>
        </a:p>
      </dsp:txBody>
      <dsp:txXfrm>
        <a:off x="2543335" y="1240261"/>
        <a:ext cx="1372716" cy="134863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bb0e713ae2_3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bb0e713ae2_3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bb0e713ae2_3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bb0e713ae2_3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1311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bb0e713ae2_28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bb0e713ae2_28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017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bb0e713ae2_28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bb0e713ae2_28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3194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bb0e713ae2_3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bb0e713ae2_3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548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bb0e713ae2_28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bb0e713ae2_28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247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1bb0e713ae2_28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1bb0e713ae2_28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019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bb0e713ae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bb0e713ae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bb0e713ae2_3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bb0e713ae2_3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462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bb0e713ae2_28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bb0e713ae2_28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1bb0e713ae2_28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1bb0e713ae2_28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8493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bb0e713ae2_28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bb0e713ae2_28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515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bb0e713ae2_28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bb0e713ae2_28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0893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6701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bit.ly/2TyoMsr" TargetMode="External"/><Relationship Id="rId7" Type="http://schemas.openxmlformats.org/officeDocument/2006/relationships/image" Target="../media/image7.png"/><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77750" y="539500"/>
            <a:ext cx="5788500" cy="3316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8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677750" y="4071900"/>
            <a:ext cx="5788500" cy="393600"/>
          </a:xfrm>
          <a:prstGeom prst="rect">
            <a:avLst/>
          </a:prstGeom>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3">
            <a:alphaModFix amt="84000"/>
          </a:blip>
          <a:stretch>
            <a:fillRect/>
          </a:stretch>
        </p:blipFill>
        <p:spPr>
          <a:xfrm rot="-10580695">
            <a:off x="6411550" y="-205498"/>
            <a:ext cx="664348" cy="5917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82"/>
        <p:cNvGrpSpPr/>
        <p:nvPr/>
      </p:nvGrpSpPr>
      <p:grpSpPr>
        <a:xfrm>
          <a:off x="0" y="0"/>
          <a:ext cx="0" cy="0"/>
          <a:chOff x="0" y="0"/>
          <a:chExt cx="0" cy="0"/>
        </a:xfrm>
      </p:grpSpPr>
      <p:pic>
        <p:nvPicPr>
          <p:cNvPr id="183" name="Google Shape;183;p24"/>
          <p:cNvPicPr preferRelativeResize="0"/>
          <p:nvPr/>
        </p:nvPicPr>
        <p:blipFill>
          <a:blip r:embed="rId2">
            <a:alphaModFix/>
          </a:blip>
          <a:stretch>
            <a:fillRect/>
          </a:stretch>
        </p:blipFill>
        <p:spPr>
          <a:xfrm rot="-1452733">
            <a:off x="-1625792" y="2432633"/>
            <a:ext cx="2926406" cy="798660"/>
          </a:xfrm>
          <a:prstGeom prst="rect">
            <a:avLst/>
          </a:prstGeom>
          <a:noFill/>
          <a:ln>
            <a:noFill/>
          </a:ln>
        </p:spPr>
      </p:pic>
      <p:pic>
        <p:nvPicPr>
          <p:cNvPr id="184" name="Google Shape;184;p24"/>
          <p:cNvPicPr preferRelativeResize="0"/>
          <p:nvPr/>
        </p:nvPicPr>
        <p:blipFill>
          <a:blip r:embed="rId3">
            <a:alphaModFix/>
          </a:blip>
          <a:stretch>
            <a:fillRect/>
          </a:stretch>
        </p:blipFill>
        <p:spPr>
          <a:xfrm rot="-914816">
            <a:off x="7831701" y="-62047"/>
            <a:ext cx="2632998" cy="726351"/>
          </a:xfrm>
          <a:prstGeom prst="rect">
            <a:avLst/>
          </a:prstGeom>
          <a:noFill/>
          <a:ln>
            <a:noFill/>
          </a:ln>
        </p:spPr>
      </p:pic>
      <p:pic>
        <p:nvPicPr>
          <p:cNvPr id="185" name="Google Shape;185;p24"/>
          <p:cNvPicPr preferRelativeResize="0"/>
          <p:nvPr/>
        </p:nvPicPr>
        <p:blipFill>
          <a:blip r:embed="rId4">
            <a:alphaModFix/>
          </a:blip>
          <a:stretch>
            <a:fillRect/>
          </a:stretch>
        </p:blipFill>
        <p:spPr>
          <a:xfrm>
            <a:off x="293283" y="257213"/>
            <a:ext cx="138474" cy="123337"/>
          </a:xfrm>
          <a:prstGeom prst="rect">
            <a:avLst/>
          </a:prstGeom>
          <a:noFill/>
          <a:ln>
            <a:noFill/>
          </a:ln>
        </p:spPr>
      </p:pic>
      <p:pic>
        <p:nvPicPr>
          <p:cNvPr id="186" name="Google Shape;186;p24"/>
          <p:cNvPicPr preferRelativeResize="0"/>
          <p:nvPr/>
        </p:nvPicPr>
        <p:blipFill>
          <a:blip r:embed="rId5">
            <a:alphaModFix/>
          </a:blip>
          <a:stretch>
            <a:fillRect/>
          </a:stretch>
        </p:blipFill>
        <p:spPr>
          <a:xfrm>
            <a:off x="8400139" y="2778251"/>
            <a:ext cx="214189" cy="198463"/>
          </a:xfrm>
          <a:prstGeom prst="rect">
            <a:avLst/>
          </a:prstGeom>
          <a:noFill/>
          <a:ln>
            <a:noFill/>
          </a:ln>
        </p:spPr>
      </p:pic>
      <p:pic>
        <p:nvPicPr>
          <p:cNvPr id="187" name="Google Shape;187;p24"/>
          <p:cNvPicPr preferRelativeResize="0"/>
          <p:nvPr/>
        </p:nvPicPr>
        <p:blipFill>
          <a:blip r:embed="rId6">
            <a:alphaModFix/>
          </a:blip>
          <a:stretch>
            <a:fillRect/>
          </a:stretch>
        </p:blipFill>
        <p:spPr>
          <a:xfrm>
            <a:off x="8720304" y="2401787"/>
            <a:ext cx="196097" cy="19846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77750" y="539500"/>
            <a:ext cx="5788500" cy="3316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8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677750" y="4071900"/>
            <a:ext cx="5788500" cy="393600"/>
          </a:xfrm>
          <a:prstGeom prst="rect">
            <a:avLst/>
          </a:prstGeom>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3">
            <a:alphaModFix amt="84000"/>
          </a:blip>
          <a:stretch>
            <a:fillRect/>
          </a:stretch>
        </p:blipFill>
        <p:spPr>
          <a:xfrm rot="-10580695">
            <a:off x="6411550" y="-205498"/>
            <a:ext cx="664348" cy="591724"/>
          </a:xfrm>
          <a:prstGeom prst="rect">
            <a:avLst/>
          </a:prstGeom>
          <a:noFill/>
          <a:ln>
            <a:noFill/>
          </a:ln>
        </p:spPr>
      </p:pic>
    </p:spTree>
    <p:extLst>
      <p:ext uri="{BB962C8B-B14F-4D97-AF65-F5344CB8AC3E}">
        <p14:creationId xmlns:p14="http://schemas.microsoft.com/office/powerpoint/2010/main" val="2364654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2656350" y="2001050"/>
            <a:ext cx="3831300" cy="11409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3925875" y="865250"/>
            <a:ext cx="1268400" cy="126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 name="Google Shape;15;p3"/>
          <p:cNvSpPr txBox="1">
            <a:spLocks noGrp="1"/>
          </p:cNvSpPr>
          <p:nvPr>
            <p:ph type="subTitle" idx="1"/>
          </p:nvPr>
        </p:nvSpPr>
        <p:spPr>
          <a:xfrm>
            <a:off x="2656350" y="3359375"/>
            <a:ext cx="3831300" cy="47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6" name="Google Shape;16;p3"/>
          <p:cNvPicPr preferRelativeResize="0"/>
          <p:nvPr/>
        </p:nvPicPr>
        <p:blipFill>
          <a:blip r:embed="rId2">
            <a:alphaModFix amt="80000"/>
          </a:blip>
          <a:stretch>
            <a:fillRect/>
          </a:stretch>
        </p:blipFill>
        <p:spPr>
          <a:xfrm rot="-3885824">
            <a:off x="-627147" y="1723098"/>
            <a:ext cx="1625246" cy="400805"/>
          </a:xfrm>
          <a:prstGeom prst="rect">
            <a:avLst/>
          </a:prstGeom>
          <a:noFill/>
          <a:ln>
            <a:noFill/>
          </a:ln>
        </p:spPr>
      </p:pic>
      <p:pic>
        <p:nvPicPr>
          <p:cNvPr id="17" name="Google Shape;17;p3"/>
          <p:cNvPicPr preferRelativeResize="0"/>
          <p:nvPr/>
        </p:nvPicPr>
        <p:blipFill>
          <a:blip r:embed="rId3">
            <a:alphaModFix amt="80000"/>
          </a:blip>
          <a:stretch>
            <a:fillRect/>
          </a:stretch>
        </p:blipFill>
        <p:spPr>
          <a:xfrm rot="2700000">
            <a:off x="1540615" y="-365524"/>
            <a:ext cx="1322571" cy="1121824"/>
          </a:xfrm>
          <a:prstGeom prst="rect">
            <a:avLst/>
          </a:prstGeom>
          <a:noFill/>
          <a:ln>
            <a:noFill/>
          </a:ln>
        </p:spPr>
      </p:pic>
      <p:pic>
        <p:nvPicPr>
          <p:cNvPr id="18" name="Google Shape;18;p3"/>
          <p:cNvPicPr preferRelativeResize="0"/>
          <p:nvPr/>
        </p:nvPicPr>
        <p:blipFill>
          <a:blip r:embed="rId4">
            <a:alphaModFix amt="80000"/>
          </a:blip>
          <a:stretch>
            <a:fillRect/>
          </a:stretch>
        </p:blipFill>
        <p:spPr>
          <a:xfrm>
            <a:off x="-213115" y="-517350"/>
            <a:ext cx="1177035" cy="914199"/>
          </a:xfrm>
          <a:prstGeom prst="rect">
            <a:avLst/>
          </a:prstGeom>
          <a:noFill/>
          <a:ln>
            <a:noFill/>
          </a:ln>
        </p:spPr>
      </p:pic>
      <p:pic>
        <p:nvPicPr>
          <p:cNvPr id="19" name="Google Shape;19;p3"/>
          <p:cNvPicPr preferRelativeResize="0"/>
          <p:nvPr/>
        </p:nvPicPr>
        <p:blipFill>
          <a:blip r:embed="rId5">
            <a:alphaModFix amt="80000"/>
          </a:blip>
          <a:stretch>
            <a:fillRect/>
          </a:stretch>
        </p:blipFill>
        <p:spPr>
          <a:xfrm>
            <a:off x="7937029" y="318999"/>
            <a:ext cx="365784" cy="338925"/>
          </a:xfrm>
          <a:prstGeom prst="rect">
            <a:avLst/>
          </a:prstGeom>
          <a:noFill/>
          <a:ln>
            <a:noFill/>
          </a:ln>
        </p:spPr>
      </p:pic>
      <p:pic>
        <p:nvPicPr>
          <p:cNvPr id="20" name="Google Shape;20;p3"/>
          <p:cNvPicPr preferRelativeResize="0"/>
          <p:nvPr/>
        </p:nvPicPr>
        <p:blipFill>
          <a:blip r:embed="rId5">
            <a:alphaModFix amt="80000"/>
          </a:blip>
          <a:stretch>
            <a:fillRect/>
          </a:stretch>
        </p:blipFill>
        <p:spPr>
          <a:xfrm rot="612346">
            <a:off x="8428342" y="299763"/>
            <a:ext cx="272835" cy="252791"/>
          </a:xfrm>
          <a:prstGeom prst="rect">
            <a:avLst/>
          </a:prstGeom>
          <a:noFill/>
          <a:ln>
            <a:noFill/>
          </a:ln>
        </p:spPr>
      </p:pic>
    </p:spTree>
    <p:extLst>
      <p:ext uri="{BB962C8B-B14F-4D97-AF65-F5344CB8AC3E}">
        <p14:creationId xmlns:p14="http://schemas.microsoft.com/office/powerpoint/2010/main" val="1963809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720000" y="1152475"/>
            <a:ext cx="7704000" cy="371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1"/>
              </a:buClr>
              <a:buSzPts val="1800"/>
              <a:buFont typeface="Darker Grotesque SemiBold"/>
              <a:buChar char="●"/>
              <a:defRPr sz="1200">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pic>
        <p:nvPicPr>
          <p:cNvPr id="24" name="Google Shape;24;p4"/>
          <p:cNvPicPr preferRelativeResize="0"/>
          <p:nvPr/>
        </p:nvPicPr>
        <p:blipFill>
          <a:blip r:embed="rId2">
            <a:alphaModFix amt="85000"/>
          </a:blip>
          <a:stretch>
            <a:fillRect/>
          </a:stretch>
        </p:blipFill>
        <p:spPr>
          <a:xfrm rot="-2456212">
            <a:off x="8715668" y="1060322"/>
            <a:ext cx="280772" cy="260147"/>
          </a:xfrm>
          <a:prstGeom prst="rect">
            <a:avLst/>
          </a:prstGeom>
          <a:noFill/>
          <a:ln>
            <a:noFill/>
          </a:ln>
        </p:spPr>
      </p:pic>
    </p:spTree>
    <p:extLst>
      <p:ext uri="{BB962C8B-B14F-4D97-AF65-F5344CB8AC3E}">
        <p14:creationId xmlns:p14="http://schemas.microsoft.com/office/powerpoint/2010/main" val="3115403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6" name="Google Shape;26;p5"/>
          <p:cNvSpPr txBox="1">
            <a:spLocks noGrp="1"/>
          </p:cNvSpPr>
          <p:nvPr>
            <p:ph type="subTitle" idx="1"/>
          </p:nvPr>
        </p:nvSpPr>
        <p:spPr>
          <a:xfrm>
            <a:off x="1290750" y="2519722"/>
            <a:ext cx="2907600" cy="42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Bebas Neue"/>
              <a:buNone/>
              <a:defRPr sz="2400" b="1">
                <a:latin typeface="Livvic"/>
                <a:ea typeface="Livvic"/>
                <a:cs typeface="Livvic"/>
                <a:sym typeface="Livvic"/>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 name="Google Shape;27;p5"/>
          <p:cNvSpPr txBox="1">
            <a:spLocks noGrp="1"/>
          </p:cNvSpPr>
          <p:nvPr>
            <p:ph type="subTitle" idx="2"/>
          </p:nvPr>
        </p:nvSpPr>
        <p:spPr>
          <a:xfrm>
            <a:off x="4945625" y="2519722"/>
            <a:ext cx="2907600" cy="42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ivvic"/>
                <a:ea typeface="Livvic"/>
                <a:cs typeface="Livvic"/>
                <a:sym typeface="Livv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 name="Google Shape;28;p5"/>
          <p:cNvSpPr txBox="1">
            <a:spLocks noGrp="1"/>
          </p:cNvSpPr>
          <p:nvPr>
            <p:ph type="subTitle" idx="3"/>
          </p:nvPr>
        </p:nvSpPr>
        <p:spPr>
          <a:xfrm>
            <a:off x="1290750" y="2885534"/>
            <a:ext cx="2907600" cy="11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 name="Google Shape;29;p5"/>
          <p:cNvSpPr txBox="1">
            <a:spLocks noGrp="1"/>
          </p:cNvSpPr>
          <p:nvPr>
            <p:ph type="subTitle" idx="4"/>
          </p:nvPr>
        </p:nvSpPr>
        <p:spPr>
          <a:xfrm>
            <a:off x="4945625" y="2885534"/>
            <a:ext cx="2907600" cy="11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1" name="Google Shape;31;p5"/>
          <p:cNvPicPr preferRelativeResize="0"/>
          <p:nvPr/>
        </p:nvPicPr>
        <p:blipFill>
          <a:blip r:embed="rId2">
            <a:alphaModFix amt="79000"/>
          </a:blip>
          <a:stretch>
            <a:fillRect/>
          </a:stretch>
        </p:blipFill>
        <p:spPr>
          <a:xfrm rot="-7199997">
            <a:off x="481441" y="4126076"/>
            <a:ext cx="180628" cy="167367"/>
          </a:xfrm>
          <a:prstGeom prst="rect">
            <a:avLst/>
          </a:prstGeom>
          <a:noFill/>
          <a:ln>
            <a:noFill/>
          </a:ln>
        </p:spPr>
      </p:pic>
      <p:pic>
        <p:nvPicPr>
          <p:cNvPr id="32" name="Google Shape;32;p5"/>
          <p:cNvPicPr preferRelativeResize="0"/>
          <p:nvPr/>
        </p:nvPicPr>
        <p:blipFill>
          <a:blip r:embed="rId3">
            <a:alphaModFix amt="79000"/>
          </a:blip>
          <a:stretch>
            <a:fillRect/>
          </a:stretch>
        </p:blipFill>
        <p:spPr>
          <a:xfrm>
            <a:off x="8321951" y="3363902"/>
            <a:ext cx="737361" cy="572699"/>
          </a:xfrm>
          <a:prstGeom prst="rect">
            <a:avLst/>
          </a:prstGeom>
          <a:noFill/>
          <a:ln>
            <a:noFill/>
          </a:ln>
        </p:spPr>
      </p:pic>
      <p:pic>
        <p:nvPicPr>
          <p:cNvPr id="33" name="Google Shape;33;p5"/>
          <p:cNvPicPr preferRelativeResize="0"/>
          <p:nvPr/>
        </p:nvPicPr>
        <p:blipFill>
          <a:blip r:embed="rId4">
            <a:alphaModFix amt="79000"/>
          </a:blip>
          <a:stretch>
            <a:fillRect/>
          </a:stretch>
        </p:blipFill>
        <p:spPr>
          <a:xfrm rot="-4791250">
            <a:off x="8305791" y="4528383"/>
            <a:ext cx="769676" cy="652852"/>
          </a:xfrm>
          <a:prstGeom prst="rect">
            <a:avLst/>
          </a:prstGeom>
          <a:noFill/>
          <a:ln>
            <a:noFill/>
          </a:ln>
        </p:spPr>
      </p:pic>
      <p:pic>
        <p:nvPicPr>
          <p:cNvPr id="34" name="Google Shape;34;p5"/>
          <p:cNvPicPr preferRelativeResize="0"/>
          <p:nvPr/>
        </p:nvPicPr>
        <p:blipFill>
          <a:blip r:embed="rId2">
            <a:alphaModFix amt="79000"/>
          </a:blip>
          <a:stretch>
            <a:fillRect/>
          </a:stretch>
        </p:blipFill>
        <p:spPr>
          <a:xfrm>
            <a:off x="273494" y="3796561"/>
            <a:ext cx="180628" cy="167366"/>
          </a:xfrm>
          <a:prstGeom prst="rect">
            <a:avLst/>
          </a:prstGeom>
          <a:noFill/>
          <a:ln>
            <a:noFill/>
          </a:ln>
        </p:spPr>
      </p:pic>
      <p:pic>
        <p:nvPicPr>
          <p:cNvPr id="35" name="Google Shape;35;p5"/>
          <p:cNvPicPr preferRelativeResize="0"/>
          <p:nvPr/>
        </p:nvPicPr>
        <p:blipFill>
          <a:blip r:embed="rId5">
            <a:alphaModFix amt="79000"/>
          </a:blip>
          <a:stretch>
            <a:fillRect/>
          </a:stretch>
        </p:blipFill>
        <p:spPr>
          <a:xfrm>
            <a:off x="-151809" y="1572267"/>
            <a:ext cx="865024" cy="782076"/>
          </a:xfrm>
          <a:prstGeom prst="rect">
            <a:avLst/>
          </a:prstGeom>
          <a:noFill/>
          <a:ln>
            <a:noFill/>
          </a:ln>
        </p:spPr>
      </p:pic>
    </p:spTree>
    <p:extLst>
      <p:ext uri="{BB962C8B-B14F-4D97-AF65-F5344CB8AC3E}">
        <p14:creationId xmlns:p14="http://schemas.microsoft.com/office/powerpoint/2010/main" val="799998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8" name="Google Shape;38;p6"/>
          <p:cNvPicPr preferRelativeResize="0"/>
          <p:nvPr/>
        </p:nvPicPr>
        <p:blipFill>
          <a:blip r:embed="rId2">
            <a:alphaModFix amt="73000"/>
          </a:blip>
          <a:stretch>
            <a:fillRect/>
          </a:stretch>
        </p:blipFill>
        <p:spPr>
          <a:xfrm rot="1809549">
            <a:off x="7941838" y="-40811"/>
            <a:ext cx="1579622" cy="431099"/>
          </a:xfrm>
          <a:prstGeom prst="rect">
            <a:avLst/>
          </a:prstGeom>
          <a:noFill/>
          <a:ln>
            <a:noFill/>
          </a:ln>
        </p:spPr>
      </p:pic>
      <p:pic>
        <p:nvPicPr>
          <p:cNvPr id="39" name="Google Shape;39;p6"/>
          <p:cNvPicPr preferRelativeResize="0"/>
          <p:nvPr/>
        </p:nvPicPr>
        <p:blipFill>
          <a:blip r:embed="rId3">
            <a:alphaModFix amt="73000"/>
          </a:blip>
          <a:stretch>
            <a:fillRect/>
          </a:stretch>
        </p:blipFill>
        <p:spPr>
          <a:xfrm>
            <a:off x="-63824" y="445023"/>
            <a:ext cx="822314" cy="697501"/>
          </a:xfrm>
          <a:prstGeom prst="rect">
            <a:avLst/>
          </a:prstGeom>
          <a:noFill/>
          <a:ln>
            <a:noFill/>
          </a:ln>
        </p:spPr>
      </p:pic>
      <p:pic>
        <p:nvPicPr>
          <p:cNvPr id="40" name="Google Shape;40;p6"/>
          <p:cNvPicPr preferRelativeResize="0"/>
          <p:nvPr/>
        </p:nvPicPr>
        <p:blipFill>
          <a:blip r:embed="rId4">
            <a:alphaModFix amt="73000"/>
          </a:blip>
          <a:stretch>
            <a:fillRect/>
          </a:stretch>
        </p:blipFill>
        <p:spPr>
          <a:xfrm>
            <a:off x="6795180" y="4532336"/>
            <a:ext cx="478551" cy="443466"/>
          </a:xfrm>
          <a:prstGeom prst="rect">
            <a:avLst/>
          </a:prstGeom>
          <a:noFill/>
          <a:ln>
            <a:noFill/>
          </a:ln>
        </p:spPr>
      </p:pic>
      <p:pic>
        <p:nvPicPr>
          <p:cNvPr id="41" name="Google Shape;41;p6"/>
          <p:cNvPicPr preferRelativeResize="0"/>
          <p:nvPr/>
        </p:nvPicPr>
        <p:blipFill>
          <a:blip r:embed="rId5">
            <a:alphaModFix amt="73000"/>
          </a:blip>
          <a:stretch>
            <a:fillRect/>
          </a:stretch>
        </p:blipFill>
        <p:spPr>
          <a:xfrm>
            <a:off x="112653" y="3159836"/>
            <a:ext cx="223491" cy="199064"/>
          </a:xfrm>
          <a:prstGeom prst="rect">
            <a:avLst/>
          </a:prstGeom>
          <a:noFill/>
          <a:ln>
            <a:noFill/>
          </a:ln>
        </p:spPr>
      </p:pic>
    </p:spTree>
    <p:extLst>
      <p:ext uri="{BB962C8B-B14F-4D97-AF65-F5344CB8AC3E}">
        <p14:creationId xmlns:p14="http://schemas.microsoft.com/office/powerpoint/2010/main" val="2229634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720000" y="745700"/>
            <a:ext cx="4038900" cy="11268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 name="Google Shape;44;p7"/>
          <p:cNvSpPr txBox="1">
            <a:spLocks noGrp="1"/>
          </p:cNvSpPr>
          <p:nvPr>
            <p:ph type="body" idx="1"/>
          </p:nvPr>
        </p:nvSpPr>
        <p:spPr>
          <a:xfrm>
            <a:off x="726489" y="2055650"/>
            <a:ext cx="4039800" cy="2151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45" name="Google Shape;45;p7"/>
          <p:cNvSpPr>
            <a:spLocks noGrp="1"/>
          </p:cNvSpPr>
          <p:nvPr>
            <p:ph type="pic" idx="2"/>
          </p:nvPr>
        </p:nvSpPr>
        <p:spPr>
          <a:xfrm>
            <a:off x="5086050" y="1055425"/>
            <a:ext cx="3344700" cy="3344700"/>
          </a:xfrm>
          <a:prstGeom prst="ellipse">
            <a:avLst/>
          </a:prstGeom>
          <a:noFill/>
          <a:ln>
            <a:noFill/>
          </a:ln>
        </p:spPr>
      </p:sp>
      <p:pic>
        <p:nvPicPr>
          <p:cNvPr id="46" name="Google Shape;46;p7"/>
          <p:cNvPicPr preferRelativeResize="0"/>
          <p:nvPr/>
        </p:nvPicPr>
        <p:blipFill>
          <a:blip r:embed="rId2">
            <a:alphaModFix amt="80000"/>
          </a:blip>
          <a:stretch>
            <a:fillRect/>
          </a:stretch>
        </p:blipFill>
        <p:spPr>
          <a:xfrm>
            <a:off x="5086041" y="4400117"/>
            <a:ext cx="865024" cy="782076"/>
          </a:xfrm>
          <a:prstGeom prst="rect">
            <a:avLst/>
          </a:prstGeom>
          <a:noFill/>
          <a:ln>
            <a:noFill/>
          </a:ln>
        </p:spPr>
      </p:pic>
      <p:pic>
        <p:nvPicPr>
          <p:cNvPr id="47" name="Google Shape;47;p7"/>
          <p:cNvPicPr preferRelativeResize="0"/>
          <p:nvPr/>
        </p:nvPicPr>
        <p:blipFill>
          <a:blip r:embed="rId2">
            <a:alphaModFix amt="80000"/>
          </a:blip>
          <a:stretch>
            <a:fillRect/>
          </a:stretch>
        </p:blipFill>
        <p:spPr>
          <a:xfrm>
            <a:off x="8484248" y="3174410"/>
            <a:ext cx="466975" cy="422194"/>
          </a:xfrm>
          <a:prstGeom prst="rect">
            <a:avLst/>
          </a:prstGeom>
          <a:noFill/>
          <a:ln>
            <a:noFill/>
          </a:ln>
        </p:spPr>
      </p:pic>
      <p:pic>
        <p:nvPicPr>
          <p:cNvPr id="48" name="Google Shape;48;p7"/>
          <p:cNvPicPr preferRelativeResize="0"/>
          <p:nvPr/>
        </p:nvPicPr>
        <p:blipFill>
          <a:blip r:embed="rId3">
            <a:alphaModFix amt="80000"/>
          </a:blip>
          <a:stretch>
            <a:fillRect/>
          </a:stretch>
        </p:blipFill>
        <p:spPr>
          <a:xfrm>
            <a:off x="328624" y="223396"/>
            <a:ext cx="998934" cy="246324"/>
          </a:xfrm>
          <a:prstGeom prst="rect">
            <a:avLst/>
          </a:prstGeom>
          <a:noFill/>
          <a:ln>
            <a:noFill/>
          </a:ln>
        </p:spPr>
      </p:pic>
      <p:pic>
        <p:nvPicPr>
          <p:cNvPr id="49" name="Google Shape;49;p7"/>
          <p:cNvPicPr preferRelativeResize="0"/>
          <p:nvPr/>
        </p:nvPicPr>
        <p:blipFill>
          <a:blip r:embed="rId4">
            <a:alphaModFix amt="80000"/>
          </a:blip>
          <a:stretch>
            <a:fillRect/>
          </a:stretch>
        </p:blipFill>
        <p:spPr>
          <a:xfrm>
            <a:off x="8315234" y="158562"/>
            <a:ext cx="427521" cy="432674"/>
          </a:xfrm>
          <a:prstGeom prst="rect">
            <a:avLst/>
          </a:prstGeom>
          <a:noFill/>
          <a:ln>
            <a:noFill/>
          </a:ln>
        </p:spPr>
      </p:pic>
      <p:pic>
        <p:nvPicPr>
          <p:cNvPr id="50" name="Google Shape;50;p7"/>
          <p:cNvPicPr preferRelativeResize="0"/>
          <p:nvPr/>
        </p:nvPicPr>
        <p:blipFill>
          <a:blip r:embed="rId5">
            <a:alphaModFix amt="80000"/>
          </a:blip>
          <a:stretch>
            <a:fillRect/>
          </a:stretch>
        </p:blipFill>
        <p:spPr>
          <a:xfrm>
            <a:off x="8579455" y="809100"/>
            <a:ext cx="276576" cy="246325"/>
          </a:xfrm>
          <a:prstGeom prst="rect">
            <a:avLst/>
          </a:prstGeom>
          <a:noFill/>
          <a:ln>
            <a:noFill/>
          </a:ln>
        </p:spPr>
      </p:pic>
    </p:spTree>
    <p:extLst>
      <p:ext uri="{BB962C8B-B14F-4D97-AF65-F5344CB8AC3E}">
        <p14:creationId xmlns:p14="http://schemas.microsoft.com/office/powerpoint/2010/main" val="3596501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2014350" y="1485750"/>
            <a:ext cx="5115300" cy="21720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7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3541367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3"/>
        <p:cNvGrpSpPr/>
        <p:nvPr/>
      </p:nvGrpSpPr>
      <p:grpSpPr>
        <a:xfrm>
          <a:off x="0" y="0"/>
          <a:ext cx="0" cy="0"/>
          <a:chOff x="0" y="0"/>
          <a:chExt cx="0" cy="0"/>
        </a:xfrm>
      </p:grpSpPr>
      <p:sp>
        <p:nvSpPr>
          <p:cNvPr id="54" name="Google Shape;54;p9"/>
          <p:cNvSpPr txBox="1">
            <a:spLocks noGrp="1"/>
          </p:cNvSpPr>
          <p:nvPr>
            <p:ph type="subTitle" idx="1"/>
          </p:nvPr>
        </p:nvSpPr>
        <p:spPr>
          <a:xfrm>
            <a:off x="720075" y="1732525"/>
            <a:ext cx="3532200" cy="261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5" name="Google Shape;55;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 name="Google Shape;56;p9"/>
          <p:cNvSpPr txBox="1">
            <a:spLocks noGrp="1"/>
          </p:cNvSpPr>
          <p:nvPr>
            <p:ph type="subTitle" idx="2"/>
          </p:nvPr>
        </p:nvSpPr>
        <p:spPr>
          <a:xfrm>
            <a:off x="4898577" y="1732525"/>
            <a:ext cx="3532200" cy="261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pic>
        <p:nvPicPr>
          <p:cNvPr id="57" name="Google Shape;57;p9"/>
          <p:cNvPicPr preferRelativeResize="0"/>
          <p:nvPr/>
        </p:nvPicPr>
        <p:blipFill>
          <a:blip r:embed="rId2">
            <a:alphaModFix amt="80000"/>
          </a:blip>
          <a:stretch>
            <a:fillRect/>
          </a:stretch>
        </p:blipFill>
        <p:spPr>
          <a:xfrm rot="-1480483">
            <a:off x="6629786" y="4326518"/>
            <a:ext cx="4064027" cy="1109130"/>
          </a:xfrm>
          <a:prstGeom prst="rect">
            <a:avLst/>
          </a:prstGeom>
          <a:noFill/>
          <a:ln>
            <a:noFill/>
          </a:ln>
        </p:spPr>
      </p:pic>
      <p:pic>
        <p:nvPicPr>
          <p:cNvPr id="58" name="Google Shape;58;p9"/>
          <p:cNvPicPr preferRelativeResize="0"/>
          <p:nvPr/>
        </p:nvPicPr>
        <p:blipFill>
          <a:blip r:embed="rId3">
            <a:alphaModFix amt="80000"/>
          </a:blip>
          <a:stretch>
            <a:fillRect/>
          </a:stretch>
        </p:blipFill>
        <p:spPr>
          <a:xfrm rot="-3352982">
            <a:off x="8470485" y="1592568"/>
            <a:ext cx="242726" cy="224912"/>
          </a:xfrm>
          <a:prstGeom prst="rect">
            <a:avLst/>
          </a:prstGeom>
          <a:noFill/>
          <a:ln>
            <a:noFill/>
          </a:ln>
        </p:spPr>
      </p:pic>
      <p:pic>
        <p:nvPicPr>
          <p:cNvPr id="59" name="Google Shape;59;p9"/>
          <p:cNvPicPr preferRelativeResize="0"/>
          <p:nvPr/>
        </p:nvPicPr>
        <p:blipFill>
          <a:blip r:embed="rId4">
            <a:alphaModFix amt="80000"/>
          </a:blip>
          <a:stretch>
            <a:fillRect/>
          </a:stretch>
        </p:blipFill>
        <p:spPr>
          <a:xfrm>
            <a:off x="8188225" y="168500"/>
            <a:ext cx="1082199" cy="978426"/>
          </a:xfrm>
          <a:prstGeom prst="rect">
            <a:avLst/>
          </a:prstGeom>
          <a:noFill/>
          <a:ln>
            <a:noFill/>
          </a:ln>
        </p:spPr>
      </p:pic>
    </p:spTree>
    <p:extLst>
      <p:ext uri="{BB962C8B-B14F-4D97-AF65-F5344CB8AC3E}">
        <p14:creationId xmlns:p14="http://schemas.microsoft.com/office/powerpoint/2010/main" val="769802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1627300" y="3528025"/>
            <a:ext cx="5889300" cy="10758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pic>
        <p:nvPicPr>
          <p:cNvPr id="62" name="Google Shape;62;p10"/>
          <p:cNvPicPr preferRelativeResize="0"/>
          <p:nvPr/>
        </p:nvPicPr>
        <p:blipFill>
          <a:blip r:embed="rId2">
            <a:alphaModFix amt="79000"/>
          </a:blip>
          <a:stretch>
            <a:fillRect/>
          </a:stretch>
        </p:blipFill>
        <p:spPr>
          <a:xfrm rot="-4500051">
            <a:off x="8164359" y="3688876"/>
            <a:ext cx="633856" cy="265475"/>
          </a:xfrm>
          <a:prstGeom prst="rect">
            <a:avLst/>
          </a:prstGeom>
          <a:noFill/>
          <a:ln>
            <a:noFill/>
          </a:ln>
        </p:spPr>
      </p:pic>
      <p:pic>
        <p:nvPicPr>
          <p:cNvPr id="63" name="Google Shape;63;p10"/>
          <p:cNvPicPr preferRelativeResize="0"/>
          <p:nvPr/>
        </p:nvPicPr>
        <p:blipFill>
          <a:blip r:embed="rId3">
            <a:alphaModFix amt="79000"/>
          </a:blip>
          <a:stretch>
            <a:fillRect/>
          </a:stretch>
        </p:blipFill>
        <p:spPr>
          <a:xfrm rot="-5400000">
            <a:off x="7721939" y="299484"/>
            <a:ext cx="221392" cy="205100"/>
          </a:xfrm>
          <a:prstGeom prst="rect">
            <a:avLst/>
          </a:prstGeom>
          <a:noFill/>
          <a:ln>
            <a:noFill/>
          </a:ln>
        </p:spPr>
      </p:pic>
      <p:pic>
        <p:nvPicPr>
          <p:cNvPr id="64" name="Google Shape;64;p10"/>
          <p:cNvPicPr preferRelativeResize="0"/>
          <p:nvPr/>
        </p:nvPicPr>
        <p:blipFill>
          <a:blip r:embed="rId4">
            <a:alphaModFix amt="79000"/>
          </a:blip>
          <a:stretch>
            <a:fillRect/>
          </a:stretch>
        </p:blipFill>
        <p:spPr>
          <a:xfrm rot="-5400000">
            <a:off x="7536132" y="290436"/>
            <a:ext cx="151800" cy="153642"/>
          </a:xfrm>
          <a:prstGeom prst="rect">
            <a:avLst/>
          </a:prstGeom>
          <a:noFill/>
          <a:ln>
            <a:noFill/>
          </a:ln>
        </p:spPr>
      </p:pic>
      <p:pic>
        <p:nvPicPr>
          <p:cNvPr id="65" name="Google Shape;65;p10"/>
          <p:cNvPicPr preferRelativeResize="0"/>
          <p:nvPr/>
        </p:nvPicPr>
        <p:blipFill>
          <a:blip r:embed="rId5">
            <a:alphaModFix amt="79000"/>
          </a:blip>
          <a:stretch>
            <a:fillRect/>
          </a:stretch>
        </p:blipFill>
        <p:spPr>
          <a:xfrm rot="-5400000">
            <a:off x="7846634" y="556279"/>
            <a:ext cx="93657" cy="83417"/>
          </a:xfrm>
          <a:prstGeom prst="rect">
            <a:avLst/>
          </a:prstGeom>
          <a:noFill/>
          <a:ln>
            <a:noFill/>
          </a:ln>
        </p:spPr>
      </p:pic>
      <p:pic>
        <p:nvPicPr>
          <p:cNvPr id="66" name="Google Shape;66;p10"/>
          <p:cNvPicPr preferRelativeResize="0"/>
          <p:nvPr/>
        </p:nvPicPr>
        <p:blipFill>
          <a:blip r:embed="rId6">
            <a:alphaModFix amt="79000"/>
          </a:blip>
          <a:stretch>
            <a:fillRect/>
          </a:stretch>
        </p:blipFill>
        <p:spPr>
          <a:xfrm>
            <a:off x="8205978" y="1340097"/>
            <a:ext cx="643375" cy="581700"/>
          </a:xfrm>
          <a:prstGeom prst="rect">
            <a:avLst/>
          </a:prstGeom>
          <a:noFill/>
          <a:ln>
            <a:noFill/>
          </a:ln>
        </p:spPr>
      </p:pic>
      <p:pic>
        <p:nvPicPr>
          <p:cNvPr id="67" name="Google Shape;67;p10"/>
          <p:cNvPicPr preferRelativeResize="0"/>
          <p:nvPr/>
        </p:nvPicPr>
        <p:blipFill>
          <a:blip r:embed="rId3">
            <a:alphaModFix amt="79000"/>
          </a:blip>
          <a:stretch>
            <a:fillRect/>
          </a:stretch>
        </p:blipFill>
        <p:spPr>
          <a:xfrm rot="-5400000">
            <a:off x="454389" y="3625259"/>
            <a:ext cx="221392" cy="205100"/>
          </a:xfrm>
          <a:prstGeom prst="rect">
            <a:avLst/>
          </a:prstGeom>
          <a:noFill/>
          <a:ln>
            <a:noFill/>
          </a:ln>
        </p:spPr>
      </p:pic>
      <p:pic>
        <p:nvPicPr>
          <p:cNvPr id="68" name="Google Shape;68;p10"/>
          <p:cNvPicPr preferRelativeResize="0"/>
          <p:nvPr/>
        </p:nvPicPr>
        <p:blipFill>
          <a:blip r:embed="rId4">
            <a:alphaModFix amt="79000"/>
          </a:blip>
          <a:stretch>
            <a:fillRect/>
          </a:stretch>
        </p:blipFill>
        <p:spPr>
          <a:xfrm rot="-5400000">
            <a:off x="309807" y="4009386"/>
            <a:ext cx="151800" cy="153642"/>
          </a:xfrm>
          <a:prstGeom prst="rect">
            <a:avLst/>
          </a:prstGeom>
          <a:noFill/>
          <a:ln>
            <a:noFill/>
          </a:ln>
        </p:spPr>
      </p:pic>
    </p:spTree>
    <p:extLst>
      <p:ext uri="{BB962C8B-B14F-4D97-AF65-F5344CB8AC3E}">
        <p14:creationId xmlns:p14="http://schemas.microsoft.com/office/powerpoint/2010/main" val="100330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2656350" y="2001050"/>
            <a:ext cx="3831300" cy="11409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3925875" y="865250"/>
            <a:ext cx="1268400" cy="126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 name="Google Shape;15;p3"/>
          <p:cNvSpPr txBox="1">
            <a:spLocks noGrp="1"/>
          </p:cNvSpPr>
          <p:nvPr>
            <p:ph type="subTitle" idx="1"/>
          </p:nvPr>
        </p:nvSpPr>
        <p:spPr>
          <a:xfrm>
            <a:off x="2656350" y="3359375"/>
            <a:ext cx="3831300" cy="47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6" name="Google Shape;16;p3"/>
          <p:cNvPicPr preferRelativeResize="0"/>
          <p:nvPr/>
        </p:nvPicPr>
        <p:blipFill>
          <a:blip r:embed="rId2">
            <a:alphaModFix amt="80000"/>
          </a:blip>
          <a:stretch>
            <a:fillRect/>
          </a:stretch>
        </p:blipFill>
        <p:spPr>
          <a:xfrm rot="-3885824">
            <a:off x="-627147" y="1723098"/>
            <a:ext cx="1625246" cy="400805"/>
          </a:xfrm>
          <a:prstGeom prst="rect">
            <a:avLst/>
          </a:prstGeom>
          <a:noFill/>
          <a:ln>
            <a:noFill/>
          </a:ln>
        </p:spPr>
      </p:pic>
      <p:pic>
        <p:nvPicPr>
          <p:cNvPr id="17" name="Google Shape;17;p3"/>
          <p:cNvPicPr preferRelativeResize="0"/>
          <p:nvPr/>
        </p:nvPicPr>
        <p:blipFill>
          <a:blip r:embed="rId3">
            <a:alphaModFix amt="80000"/>
          </a:blip>
          <a:stretch>
            <a:fillRect/>
          </a:stretch>
        </p:blipFill>
        <p:spPr>
          <a:xfrm rot="2700000">
            <a:off x="1540615" y="-365524"/>
            <a:ext cx="1322571" cy="1121824"/>
          </a:xfrm>
          <a:prstGeom prst="rect">
            <a:avLst/>
          </a:prstGeom>
          <a:noFill/>
          <a:ln>
            <a:noFill/>
          </a:ln>
        </p:spPr>
      </p:pic>
      <p:pic>
        <p:nvPicPr>
          <p:cNvPr id="18" name="Google Shape;18;p3"/>
          <p:cNvPicPr preferRelativeResize="0"/>
          <p:nvPr/>
        </p:nvPicPr>
        <p:blipFill>
          <a:blip r:embed="rId4">
            <a:alphaModFix amt="80000"/>
          </a:blip>
          <a:stretch>
            <a:fillRect/>
          </a:stretch>
        </p:blipFill>
        <p:spPr>
          <a:xfrm>
            <a:off x="-213115" y="-517350"/>
            <a:ext cx="1177035" cy="914199"/>
          </a:xfrm>
          <a:prstGeom prst="rect">
            <a:avLst/>
          </a:prstGeom>
          <a:noFill/>
          <a:ln>
            <a:noFill/>
          </a:ln>
        </p:spPr>
      </p:pic>
      <p:pic>
        <p:nvPicPr>
          <p:cNvPr id="19" name="Google Shape;19;p3"/>
          <p:cNvPicPr preferRelativeResize="0"/>
          <p:nvPr/>
        </p:nvPicPr>
        <p:blipFill>
          <a:blip r:embed="rId5">
            <a:alphaModFix amt="80000"/>
          </a:blip>
          <a:stretch>
            <a:fillRect/>
          </a:stretch>
        </p:blipFill>
        <p:spPr>
          <a:xfrm>
            <a:off x="7937029" y="318999"/>
            <a:ext cx="365784" cy="338925"/>
          </a:xfrm>
          <a:prstGeom prst="rect">
            <a:avLst/>
          </a:prstGeom>
          <a:noFill/>
          <a:ln>
            <a:noFill/>
          </a:ln>
        </p:spPr>
      </p:pic>
      <p:pic>
        <p:nvPicPr>
          <p:cNvPr id="20" name="Google Shape;20;p3"/>
          <p:cNvPicPr preferRelativeResize="0"/>
          <p:nvPr/>
        </p:nvPicPr>
        <p:blipFill>
          <a:blip r:embed="rId5">
            <a:alphaModFix amt="80000"/>
          </a:blip>
          <a:stretch>
            <a:fillRect/>
          </a:stretch>
        </p:blipFill>
        <p:spPr>
          <a:xfrm rot="612346">
            <a:off x="8428342" y="299763"/>
            <a:ext cx="272835" cy="25279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9"/>
        <p:cNvGrpSpPr/>
        <p:nvPr/>
      </p:nvGrpSpPr>
      <p:grpSpPr>
        <a:xfrm>
          <a:off x="0" y="0"/>
          <a:ext cx="0" cy="0"/>
          <a:chOff x="0" y="0"/>
          <a:chExt cx="0" cy="0"/>
        </a:xfrm>
      </p:grpSpPr>
      <p:sp>
        <p:nvSpPr>
          <p:cNvPr id="70" name="Google Shape;70;p11"/>
          <p:cNvSpPr txBox="1">
            <a:spLocks noGrp="1"/>
          </p:cNvSpPr>
          <p:nvPr>
            <p:ph type="title" hasCustomPrompt="1"/>
          </p:nvPr>
        </p:nvSpPr>
        <p:spPr>
          <a:xfrm>
            <a:off x="1284000" y="1024675"/>
            <a:ext cx="6576000" cy="799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1" name="Google Shape;71;p11"/>
          <p:cNvSpPr txBox="1">
            <a:spLocks noGrp="1"/>
          </p:cNvSpPr>
          <p:nvPr>
            <p:ph type="subTitle" idx="1"/>
          </p:nvPr>
        </p:nvSpPr>
        <p:spPr>
          <a:xfrm>
            <a:off x="1284000" y="1888075"/>
            <a:ext cx="6576000" cy="37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72" name="Google Shape;72;p11"/>
          <p:cNvPicPr preferRelativeResize="0"/>
          <p:nvPr/>
        </p:nvPicPr>
        <p:blipFill>
          <a:blip r:embed="rId2">
            <a:alphaModFix amt="80000"/>
          </a:blip>
          <a:stretch>
            <a:fillRect/>
          </a:stretch>
        </p:blipFill>
        <p:spPr>
          <a:xfrm rot="-1452733">
            <a:off x="-1625792" y="2432633"/>
            <a:ext cx="2926406" cy="798660"/>
          </a:xfrm>
          <a:prstGeom prst="rect">
            <a:avLst/>
          </a:prstGeom>
          <a:noFill/>
          <a:ln>
            <a:noFill/>
          </a:ln>
        </p:spPr>
      </p:pic>
      <p:pic>
        <p:nvPicPr>
          <p:cNvPr id="73" name="Google Shape;73;p11"/>
          <p:cNvPicPr preferRelativeResize="0"/>
          <p:nvPr/>
        </p:nvPicPr>
        <p:blipFill>
          <a:blip r:embed="rId3">
            <a:alphaModFix amt="80000"/>
          </a:blip>
          <a:stretch>
            <a:fillRect/>
          </a:stretch>
        </p:blipFill>
        <p:spPr>
          <a:xfrm rot="-914816">
            <a:off x="7831701" y="-62047"/>
            <a:ext cx="2632998" cy="726351"/>
          </a:xfrm>
          <a:prstGeom prst="rect">
            <a:avLst/>
          </a:prstGeom>
          <a:noFill/>
          <a:ln>
            <a:noFill/>
          </a:ln>
        </p:spPr>
      </p:pic>
      <p:pic>
        <p:nvPicPr>
          <p:cNvPr id="74" name="Google Shape;74;p11"/>
          <p:cNvPicPr preferRelativeResize="0"/>
          <p:nvPr/>
        </p:nvPicPr>
        <p:blipFill>
          <a:blip r:embed="rId4">
            <a:alphaModFix amt="80000"/>
          </a:blip>
          <a:stretch>
            <a:fillRect/>
          </a:stretch>
        </p:blipFill>
        <p:spPr>
          <a:xfrm>
            <a:off x="293283" y="257213"/>
            <a:ext cx="138474" cy="123337"/>
          </a:xfrm>
          <a:prstGeom prst="rect">
            <a:avLst/>
          </a:prstGeom>
          <a:noFill/>
          <a:ln>
            <a:noFill/>
          </a:ln>
        </p:spPr>
      </p:pic>
      <p:pic>
        <p:nvPicPr>
          <p:cNvPr id="75" name="Google Shape;75;p11"/>
          <p:cNvPicPr preferRelativeResize="0"/>
          <p:nvPr/>
        </p:nvPicPr>
        <p:blipFill>
          <a:blip r:embed="rId5">
            <a:alphaModFix amt="80000"/>
          </a:blip>
          <a:stretch>
            <a:fillRect/>
          </a:stretch>
        </p:blipFill>
        <p:spPr>
          <a:xfrm>
            <a:off x="8400139" y="2778251"/>
            <a:ext cx="214189" cy="198463"/>
          </a:xfrm>
          <a:prstGeom prst="rect">
            <a:avLst/>
          </a:prstGeom>
          <a:noFill/>
          <a:ln>
            <a:noFill/>
          </a:ln>
        </p:spPr>
      </p:pic>
      <p:pic>
        <p:nvPicPr>
          <p:cNvPr id="76" name="Google Shape;76;p11"/>
          <p:cNvPicPr preferRelativeResize="0"/>
          <p:nvPr/>
        </p:nvPicPr>
        <p:blipFill>
          <a:blip r:embed="rId6">
            <a:alphaModFix amt="80000"/>
          </a:blip>
          <a:stretch>
            <a:fillRect/>
          </a:stretch>
        </p:blipFill>
        <p:spPr>
          <a:xfrm>
            <a:off x="8720304" y="2401787"/>
            <a:ext cx="196097" cy="198463"/>
          </a:xfrm>
          <a:prstGeom prst="rect">
            <a:avLst/>
          </a:prstGeom>
          <a:noFill/>
          <a:ln>
            <a:noFill/>
          </a:ln>
        </p:spPr>
      </p:pic>
    </p:spTree>
    <p:extLst>
      <p:ext uri="{BB962C8B-B14F-4D97-AF65-F5344CB8AC3E}">
        <p14:creationId xmlns:p14="http://schemas.microsoft.com/office/powerpoint/2010/main" val="50888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071463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subTitle" idx="1"/>
          </p:nvPr>
        </p:nvSpPr>
        <p:spPr>
          <a:xfrm>
            <a:off x="1954049" y="2326363"/>
            <a:ext cx="2433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13"/>
          <p:cNvSpPr txBox="1">
            <a:spLocks noGrp="1"/>
          </p:cNvSpPr>
          <p:nvPr>
            <p:ph type="subTitle" idx="2"/>
          </p:nvPr>
        </p:nvSpPr>
        <p:spPr>
          <a:xfrm>
            <a:off x="5589149" y="2325763"/>
            <a:ext cx="2432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3"/>
          <p:cNvSpPr txBox="1">
            <a:spLocks noGrp="1"/>
          </p:cNvSpPr>
          <p:nvPr>
            <p:ph type="subTitle" idx="3"/>
          </p:nvPr>
        </p:nvSpPr>
        <p:spPr>
          <a:xfrm>
            <a:off x="1954347" y="4119200"/>
            <a:ext cx="2432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 name="Google Shape;82;p13"/>
          <p:cNvSpPr txBox="1">
            <a:spLocks noGrp="1"/>
          </p:cNvSpPr>
          <p:nvPr>
            <p:ph type="subTitle" idx="4"/>
          </p:nvPr>
        </p:nvSpPr>
        <p:spPr>
          <a:xfrm>
            <a:off x="5589449" y="4119203"/>
            <a:ext cx="2432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 name="Google Shape;84;p13"/>
          <p:cNvSpPr txBox="1">
            <a:spLocks noGrp="1"/>
          </p:cNvSpPr>
          <p:nvPr>
            <p:ph type="title" idx="5" hasCustomPrompt="1"/>
          </p:nvPr>
        </p:nvSpPr>
        <p:spPr>
          <a:xfrm>
            <a:off x="1121851" y="1514869"/>
            <a:ext cx="832200" cy="640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sz="5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a:spLocks noGrp="1"/>
          </p:cNvSpPr>
          <p:nvPr>
            <p:ph type="title" idx="6" hasCustomPrompt="1"/>
          </p:nvPr>
        </p:nvSpPr>
        <p:spPr>
          <a:xfrm>
            <a:off x="1123306" y="3308298"/>
            <a:ext cx="829500" cy="640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sz="5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 name="Google Shape;86;p13"/>
          <p:cNvSpPr txBox="1">
            <a:spLocks noGrp="1"/>
          </p:cNvSpPr>
          <p:nvPr>
            <p:ph type="title" idx="7" hasCustomPrompt="1"/>
          </p:nvPr>
        </p:nvSpPr>
        <p:spPr>
          <a:xfrm>
            <a:off x="4755798" y="1514863"/>
            <a:ext cx="832200" cy="640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7" name="Google Shape;87;p13"/>
          <p:cNvSpPr txBox="1">
            <a:spLocks noGrp="1"/>
          </p:cNvSpPr>
          <p:nvPr>
            <p:ph type="title" idx="8" hasCustomPrompt="1"/>
          </p:nvPr>
        </p:nvSpPr>
        <p:spPr>
          <a:xfrm>
            <a:off x="4755798" y="3308300"/>
            <a:ext cx="832200" cy="640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sz="5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 name="Google Shape;88;p13"/>
          <p:cNvSpPr txBox="1">
            <a:spLocks noGrp="1"/>
          </p:cNvSpPr>
          <p:nvPr>
            <p:ph type="subTitle" idx="9"/>
          </p:nvPr>
        </p:nvSpPr>
        <p:spPr>
          <a:xfrm>
            <a:off x="1954049" y="1438663"/>
            <a:ext cx="2433000" cy="88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latin typeface="Livvic"/>
                <a:ea typeface="Livvic"/>
                <a:cs typeface="Livvic"/>
                <a:sym typeface="Livv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9" name="Google Shape;89;p13"/>
          <p:cNvSpPr txBox="1">
            <a:spLocks noGrp="1"/>
          </p:cNvSpPr>
          <p:nvPr>
            <p:ph type="subTitle" idx="13"/>
          </p:nvPr>
        </p:nvSpPr>
        <p:spPr>
          <a:xfrm>
            <a:off x="1954347" y="3232105"/>
            <a:ext cx="2432400" cy="88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latin typeface="Livvic"/>
                <a:ea typeface="Livvic"/>
                <a:cs typeface="Livvic"/>
                <a:sym typeface="Livv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0" name="Google Shape;90;p13"/>
          <p:cNvSpPr txBox="1">
            <a:spLocks noGrp="1"/>
          </p:cNvSpPr>
          <p:nvPr>
            <p:ph type="subTitle" idx="14"/>
          </p:nvPr>
        </p:nvSpPr>
        <p:spPr>
          <a:xfrm>
            <a:off x="5589149" y="1438663"/>
            <a:ext cx="2432400" cy="88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latin typeface="Livvic"/>
                <a:ea typeface="Livvic"/>
                <a:cs typeface="Livvic"/>
                <a:sym typeface="Livv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1" name="Google Shape;91;p13"/>
          <p:cNvSpPr txBox="1">
            <a:spLocks noGrp="1"/>
          </p:cNvSpPr>
          <p:nvPr>
            <p:ph type="subTitle" idx="15"/>
          </p:nvPr>
        </p:nvSpPr>
        <p:spPr>
          <a:xfrm>
            <a:off x="5589149" y="3232100"/>
            <a:ext cx="2433000" cy="88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latin typeface="Livvic"/>
                <a:ea typeface="Livvic"/>
                <a:cs typeface="Livvic"/>
                <a:sym typeface="Livv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92" name="Google Shape;92;p13"/>
          <p:cNvPicPr preferRelativeResize="0"/>
          <p:nvPr/>
        </p:nvPicPr>
        <p:blipFill>
          <a:blip r:embed="rId2">
            <a:alphaModFix amt="86000"/>
          </a:blip>
          <a:stretch>
            <a:fillRect/>
          </a:stretch>
        </p:blipFill>
        <p:spPr>
          <a:xfrm>
            <a:off x="-212775" y="4418875"/>
            <a:ext cx="1045869" cy="887100"/>
          </a:xfrm>
          <a:prstGeom prst="rect">
            <a:avLst/>
          </a:prstGeom>
          <a:noFill/>
          <a:ln>
            <a:noFill/>
          </a:ln>
        </p:spPr>
      </p:pic>
      <p:pic>
        <p:nvPicPr>
          <p:cNvPr id="93" name="Google Shape;93;p13"/>
          <p:cNvPicPr preferRelativeResize="0"/>
          <p:nvPr/>
        </p:nvPicPr>
        <p:blipFill>
          <a:blip r:embed="rId2">
            <a:alphaModFix amt="86000"/>
          </a:blip>
          <a:stretch>
            <a:fillRect/>
          </a:stretch>
        </p:blipFill>
        <p:spPr>
          <a:xfrm rot="4683744">
            <a:off x="8208075" y="-66633"/>
            <a:ext cx="925253" cy="784789"/>
          </a:xfrm>
          <a:prstGeom prst="rect">
            <a:avLst/>
          </a:prstGeom>
          <a:noFill/>
          <a:ln>
            <a:noFill/>
          </a:ln>
        </p:spPr>
      </p:pic>
      <p:pic>
        <p:nvPicPr>
          <p:cNvPr id="94" name="Google Shape;94;p13"/>
          <p:cNvPicPr preferRelativeResize="0"/>
          <p:nvPr/>
        </p:nvPicPr>
        <p:blipFill>
          <a:blip r:embed="rId3">
            <a:alphaModFix amt="86000"/>
          </a:blip>
          <a:stretch>
            <a:fillRect/>
          </a:stretch>
        </p:blipFill>
        <p:spPr>
          <a:xfrm rot="-1144047">
            <a:off x="-20762" y="123984"/>
            <a:ext cx="1069971" cy="831032"/>
          </a:xfrm>
          <a:prstGeom prst="rect">
            <a:avLst/>
          </a:prstGeom>
          <a:noFill/>
          <a:ln>
            <a:noFill/>
          </a:ln>
        </p:spPr>
      </p:pic>
      <p:pic>
        <p:nvPicPr>
          <p:cNvPr id="95" name="Google Shape;95;p13"/>
          <p:cNvPicPr preferRelativeResize="0"/>
          <p:nvPr/>
        </p:nvPicPr>
        <p:blipFill>
          <a:blip r:embed="rId4">
            <a:alphaModFix amt="86000"/>
          </a:blip>
          <a:stretch>
            <a:fillRect/>
          </a:stretch>
        </p:blipFill>
        <p:spPr>
          <a:xfrm rot="-3068499">
            <a:off x="8487811" y="4520091"/>
            <a:ext cx="365784" cy="338926"/>
          </a:xfrm>
          <a:prstGeom prst="rect">
            <a:avLst/>
          </a:prstGeom>
          <a:noFill/>
          <a:ln>
            <a:noFill/>
          </a:ln>
        </p:spPr>
      </p:pic>
      <p:pic>
        <p:nvPicPr>
          <p:cNvPr id="96" name="Google Shape;96;p13"/>
          <p:cNvPicPr preferRelativeResize="0"/>
          <p:nvPr/>
        </p:nvPicPr>
        <p:blipFill>
          <a:blip r:embed="rId4">
            <a:alphaModFix amt="86000"/>
          </a:blip>
          <a:stretch>
            <a:fillRect/>
          </a:stretch>
        </p:blipFill>
        <p:spPr>
          <a:xfrm rot="-2456125">
            <a:off x="8764862" y="4177676"/>
            <a:ext cx="272835" cy="252791"/>
          </a:xfrm>
          <a:prstGeom prst="rect">
            <a:avLst/>
          </a:prstGeom>
          <a:noFill/>
          <a:ln>
            <a:noFill/>
          </a:ln>
        </p:spPr>
      </p:pic>
      <p:pic>
        <p:nvPicPr>
          <p:cNvPr id="97" name="Google Shape;97;p13"/>
          <p:cNvPicPr preferRelativeResize="0"/>
          <p:nvPr/>
        </p:nvPicPr>
        <p:blipFill>
          <a:blip r:embed="rId4">
            <a:alphaModFix amt="86000"/>
          </a:blip>
          <a:stretch>
            <a:fillRect/>
          </a:stretch>
        </p:blipFill>
        <p:spPr>
          <a:xfrm rot="-2456142">
            <a:off x="200470" y="3678469"/>
            <a:ext cx="159574" cy="147851"/>
          </a:xfrm>
          <a:prstGeom prst="rect">
            <a:avLst/>
          </a:prstGeom>
          <a:noFill/>
          <a:ln>
            <a:noFill/>
          </a:ln>
        </p:spPr>
      </p:pic>
    </p:spTree>
    <p:extLst>
      <p:ext uri="{BB962C8B-B14F-4D97-AF65-F5344CB8AC3E}">
        <p14:creationId xmlns:p14="http://schemas.microsoft.com/office/powerpoint/2010/main" val="435099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98"/>
        <p:cNvGrpSpPr/>
        <p:nvPr/>
      </p:nvGrpSpPr>
      <p:grpSpPr>
        <a:xfrm>
          <a:off x="0" y="0"/>
          <a:ext cx="0" cy="0"/>
          <a:chOff x="0" y="0"/>
          <a:chExt cx="0" cy="0"/>
        </a:xfrm>
      </p:grpSpPr>
      <p:sp>
        <p:nvSpPr>
          <p:cNvPr id="99" name="Google Shape;99;p14"/>
          <p:cNvSpPr txBox="1">
            <a:spLocks noGrp="1"/>
          </p:cNvSpPr>
          <p:nvPr>
            <p:ph type="subTitle" idx="1"/>
          </p:nvPr>
        </p:nvSpPr>
        <p:spPr>
          <a:xfrm>
            <a:off x="5084275" y="2760275"/>
            <a:ext cx="3346200" cy="94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00" name="Google Shape;100;p14"/>
          <p:cNvSpPr txBox="1">
            <a:spLocks noGrp="1"/>
          </p:cNvSpPr>
          <p:nvPr>
            <p:ph type="title"/>
          </p:nvPr>
        </p:nvSpPr>
        <p:spPr>
          <a:xfrm>
            <a:off x="5083975" y="1479650"/>
            <a:ext cx="3346800" cy="11499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pic>
        <p:nvPicPr>
          <p:cNvPr id="101" name="Google Shape;101;p14"/>
          <p:cNvPicPr preferRelativeResize="0"/>
          <p:nvPr/>
        </p:nvPicPr>
        <p:blipFill>
          <a:blip r:embed="rId2">
            <a:alphaModFix amt="83000"/>
          </a:blip>
          <a:stretch>
            <a:fillRect/>
          </a:stretch>
        </p:blipFill>
        <p:spPr>
          <a:xfrm>
            <a:off x="8191574" y="4591409"/>
            <a:ext cx="283343" cy="262540"/>
          </a:xfrm>
          <a:prstGeom prst="rect">
            <a:avLst/>
          </a:prstGeom>
          <a:noFill/>
          <a:ln>
            <a:noFill/>
          </a:ln>
        </p:spPr>
      </p:pic>
      <p:pic>
        <p:nvPicPr>
          <p:cNvPr id="102" name="Google Shape;102;p14"/>
          <p:cNvPicPr preferRelativeResize="0"/>
          <p:nvPr/>
        </p:nvPicPr>
        <p:blipFill>
          <a:blip r:embed="rId3">
            <a:alphaModFix amt="83000"/>
          </a:blip>
          <a:stretch>
            <a:fillRect/>
          </a:stretch>
        </p:blipFill>
        <p:spPr>
          <a:xfrm>
            <a:off x="8410564" y="4199126"/>
            <a:ext cx="259413" cy="262541"/>
          </a:xfrm>
          <a:prstGeom prst="rect">
            <a:avLst/>
          </a:prstGeom>
          <a:noFill/>
          <a:ln>
            <a:noFill/>
          </a:ln>
        </p:spPr>
      </p:pic>
    </p:spTree>
    <p:extLst>
      <p:ext uri="{BB962C8B-B14F-4D97-AF65-F5344CB8AC3E}">
        <p14:creationId xmlns:p14="http://schemas.microsoft.com/office/powerpoint/2010/main" val="932159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05" name="Google Shape;105;p15"/>
          <p:cNvSpPr txBox="1">
            <a:spLocks noGrp="1"/>
          </p:cNvSpPr>
          <p:nvPr>
            <p:ph type="body" idx="1"/>
          </p:nvPr>
        </p:nvSpPr>
        <p:spPr>
          <a:xfrm>
            <a:off x="720000" y="1152475"/>
            <a:ext cx="7704000" cy="448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Darker Grotesque SemiBold"/>
              <a:buChar char="●"/>
              <a:defRPr/>
            </a:lvl1pPr>
            <a:lvl2pPr marL="914400" lvl="1" indent="-317500" rtl="0">
              <a:lnSpc>
                <a:spcPct val="115000"/>
              </a:lnSpc>
              <a:spcBef>
                <a:spcPts val="0"/>
              </a:spcBef>
              <a:spcAft>
                <a:spcPts val="0"/>
              </a:spcAft>
              <a:buSzPts val="1400"/>
              <a:buFont typeface="Darker Grotesque SemiBold"/>
              <a:buChar char="○"/>
              <a:defRPr/>
            </a:lvl2pPr>
            <a:lvl3pPr marL="1371600" lvl="2" indent="-317500" rtl="0">
              <a:lnSpc>
                <a:spcPct val="115000"/>
              </a:lnSpc>
              <a:spcBef>
                <a:spcPts val="0"/>
              </a:spcBef>
              <a:spcAft>
                <a:spcPts val="0"/>
              </a:spcAft>
              <a:buSzPts val="1400"/>
              <a:buFont typeface="Darker Grotesque SemiBold"/>
              <a:buChar char="■"/>
              <a:defRPr/>
            </a:lvl3pPr>
            <a:lvl4pPr marL="1828800" lvl="3" indent="-317500" rtl="0">
              <a:lnSpc>
                <a:spcPct val="115000"/>
              </a:lnSpc>
              <a:spcBef>
                <a:spcPts val="0"/>
              </a:spcBef>
              <a:spcAft>
                <a:spcPts val="0"/>
              </a:spcAft>
              <a:buSzPts val="1400"/>
              <a:buFont typeface="Darker Grotesque SemiBold"/>
              <a:buChar char="●"/>
              <a:defRPr/>
            </a:lvl4pPr>
            <a:lvl5pPr marL="2286000" lvl="4" indent="-317500" rtl="0">
              <a:lnSpc>
                <a:spcPct val="115000"/>
              </a:lnSpc>
              <a:spcBef>
                <a:spcPts val="0"/>
              </a:spcBef>
              <a:spcAft>
                <a:spcPts val="0"/>
              </a:spcAft>
              <a:buSzPts val="1400"/>
              <a:buFont typeface="Darker Grotesque SemiBold"/>
              <a:buChar char="○"/>
              <a:defRPr/>
            </a:lvl5pPr>
            <a:lvl6pPr marL="2743200" lvl="5" indent="-317500" rtl="0">
              <a:lnSpc>
                <a:spcPct val="115000"/>
              </a:lnSpc>
              <a:spcBef>
                <a:spcPts val="0"/>
              </a:spcBef>
              <a:spcAft>
                <a:spcPts val="0"/>
              </a:spcAft>
              <a:buSzPts val="1400"/>
              <a:buFont typeface="Darker Grotesque SemiBold"/>
              <a:buChar char="■"/>
              <a:defRPr/>
            </a:lvl6pPr>
            <a:lvl7pPr marL="3200400" lvl="6" indent="-317500" rtl="0">
              <a:lnSpc>
                <a:spcPct val="115000"/>
              </a:lnSpc>
              <a:spcBef>
                <a:spcPts val="0"/>
              </a:spcBef>
              <a:spcAft>
                <a:spcPts val="0"/>
              </a:spcAft>
              <a:buSzPts val="1400"/>
              <a:buFont typeface="Darker Grotesque SemiBold"/>
              <a:buChar char="●"/>
              <a:defRPr/>
            </a:lvl7pPr>
            <a:lvl8pPr marL="3657600" lvl="7" indent="-317500" rtl="0">
              <a:lnSpc>
                <a:spcPct val="115000"/>
              </a:lnSpc>
              <a:spcBef>
                <a:spcPts val="0"/>
              </a:spcBef>
              <a:spcAft>
                <a:spcPts val="0"/>
              </a:spcAft>
              <a:buSzPts val="1400"/>
              <a:buFont typeface="Darker Grotesque SemiBold"/>
              <a:buChar char="○"/>
              <a:defRPr/>
            </a:lvl8pPr>
            <a:lvl9pPr marL="4114800" lvl="8" indent="-317500" rtl="0">
              <a:lnSpc>
                <a:spcPct val="115000"/>
              </a:lnSpc>
              <a:spcBef>
                <a:spcPts val="0"/>
              </a:spcBef>
              <a:spcAft>
                <a:spcPts val="0"/>
              </a:spcAft>
              <a:buSzPts val="1400"/>
              <a:buFont typeface="Darker Grotesque SemiBold"/>
              <a:buChar char="■"/>
              <a:defRPr/>
            </a:lvl9pPr>
          </a:lstStyle>
          <a:p>
            <a:endParaRPr/>
          </a:p>
        </p:txBody>
      </p:sp>
      <p:pic>
        <p:nvPicPr>
          <p:cNvPr id="106" name="Google Shape;106;p15"/>
          <p:cNvPicPr preferRelativeResize="0"/>
          <p:nvPr/>
        </p:nvPicPr>
        <p:blipFill>
          <a:blip r:embed="rId2">
            <a:alphaModFix amt="77000"/>
          </a:blip>
          <a:stretch>
            <a:fillRect/>
          </a:stretch>
        </p:blipFill>
        <p:spPr>
          <a:xfrm>
            <a:off x="8569963" y="-11"/>
            <a:ext cx="726125" cy="615910"/>
          </a:xfrm>
          <a:prstGeom prst="rect">
            <a:avLst/>
          </a:prstGeom>
          <a:noFill/>
          <a:ln>
            <a:noFill/>
          </a:ln>
        </p:spPr>
      </p:pic>
      <p:pic>
        <p:nvPicPr>
          <p:cNvPr id="107" name="Google Shape;107;p15"/>
          <p:cNvPicPr preferRelativeResize="0"/>
          <p:nvPr/>
        </p:nvPicPr>
        <p:blipFill>
          <a:blip r:embed="rId3">
            <a:alphaModFix amt="77000"/>
          </a:blip>
          <a:stretch>
            <a:fillRect/>
          </a:stretch>
        </p:blipFill>
        <p:spPr>
          <a:xfrm rot="4938377">
            <a:off x="-54623" y="314652"/>
            <a:ext cx="769200" cy="322153"/>
          </a:xfrm>
          <a:prstGeom prst="rect">
            <a:avLst/>
          </a:prstGeom>
          <a:noFill/>
          <a:ln>
            <a:noFill/>
          </a:ln>
        </p:spPr>
      </p:pic>
      <p:pic>
        <p:nvPicPr>
          <p:cNvPr id="108" name="Google Shape;108;p15"/>
          <p:cNvPicPr preferRelativeResize="0"/>
          <p:nvPr/>
        </p:nvPicPr>
        <p:blipFill>
          <a:blip r:embed="rId4">
            <a:alphaModFix amt="77000"/>
          </a:blip>
          <a:stretch>
            <a:fillRect/>
          </a:stretch>
        </p:blipFill>
        <p:spPr>
          <a:xfrm>
            <a:off x="618457" y="-281579"/>
            <a:ext cx="803651" cy="726599"/>
          </a:xfrm>
          <a:prstGeom prst="rect">
            <a:avLst/>
          </a:prstGeom>
          <a:noFill/>
          <a:ln>
            <a:noFill/>
          </a:ln>
        </p:spPr>
      </p:pic>
      <p:pic>
        <p:nvPicPr>
          <p:cNvPr id="109" name="Google Shape;109;p15"/>
          <p:cNvPicPr preferRelativeResize="0"/>
          <p:nvPr/>
        </p:nvPicPr>
        <p:blipFill>
          <a:blip r:embed="rId5">
            <a:alphaModFix amt="77000"/>
          </a:blip>
          <a:stretch>
            <a:fillRect/>
          </a:stretch>
        </p:blipFill>
        <p:spPr>
          <a:xfrm>
            <a:off x="8771189" y="878426"/>
            <a:ext cx="259413" cy="262541"/>
          </a:xfrm>
          <a:prstGeom prst="rect">
            <a:avLst/>
          </a:prstGeom>
          <a:noFill/>
          <a:ln>
            <a:noFill/>
          </a:ln>
        </p:spPr>
      </p:pic>
    </p:spTree>
    <p:extLst>
      <p:ext uri="{BB962C8B-B14F-4D97-AF65-F5344CB8AC3E}">
        <p14:creationId xmlns:p14="http://schemas.microsoft.com/office/powerpoint/2010/main" val="1984261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071075" y="445025"/>
            <a:ext cx="7002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2" name="Google Shape;112;p16"/>
          <p:cNvSpPr txBox="1">
            <a:spLocks noGrp="1"/>
          </p:cNvSpPr>
          <p:nvPr>
            <p:ph type="body" idx="1"/>
          </p:nvPr>
        </p:nvSpPr>
        <p:spPr>
          <a:xfrm>
            <a:off x="1071075" y="1152475"/>
            <a:ext cx="7002000" cy="4488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Font typeface="Darker Grotesque SemiBold"/>
              <a:buChar char="●"/>
              <a:defRPr/>
            </a:lvl1pPr>
            <a:lvl2pPr marL="914400" lvl="1" indent="-317500" rtl="0">
              <a:lnSpc>
                <a:spcPct val="115000"/>
              </a:lnSpc>
              <a:spcBef>
                <a:spcPts val="0"/>
              </a:spcBef>
              <a:spcAft>
                <a:spcPts val="0"/>
              </a:spcAft>
              <a:buSzPts val="1400"/>
              <a:buFont typeface="Darker Grotesque SemiBold"/>
              <a:buChar char="○"/>
              <a:defRPr/>
            </a:lvl2pPr>
            <a:lvl3pPr marL="1371600" lvl="2" indent="-317500" rtl="0">
              <a:lnSpc>
                <a:spcPct val="115000"/>
              </a:lnSpc>
              <a:spcBef>
                <a:spcPts val="0"/>
              </a:spcBef>
              <a:spcAft>
                <a:spcPts val="0"/>
              </a:spcAft>
              <a:buSzPts val="1400"/>
              <a:buFont typeface="Darker Grotesque SemiBold"/>
              <a:buChar char="■"/>
              <a:defRPr/>
            </a:lvl3pPr>
            <a:lvl4pPr marL="1828800" lvl="3" indent="-317500" rtl="0">
              <a:lnSpc>
                <a:spcPct val="115000"/>
              </a:lnSpc>
              <a:spcBef>
                <a:spcPts val="0"/>
              </a:spcBef>
              <a:spcAft>
                <a:spcPts val="0"/>
              </a:spcAft>
              <a:buSzPts val="1400"/>
              <a:buFont typeface="Darker Grotesque SemiBold"/>
              <a:buChar char="●"/>
              <a:defRPr/>
            </a:lvl4pPr>
            <a:lvl5pPr marL="2286000" lvl="4" indent="-317500" rtl="0">
              <a:lnSpc>
                <a:spcPct val="115000"/>
              </a:lnSpc>
              <a:spcBef>
                <a:spcPts val="0"/>
              </a:spcBef>
              <a:spcAft>
                <a:spcPts val="0"/>
              </a:spcAft>
              <a:buSzPts val="1400"/>
              <a:buFont typeface="Darker Grotesque SemiBold"/>
              <a:buChar char="○"/>
              <a:defRPr/>
            </a:lvl5pPr>
            <a:lvl6pPr marL="2743200" lvl="5" indent="-317500" rtl="0">
              <a:lnSpc>
                <a:spcPct val="115000"/>
              </a:lnSpc>
              <a:spcBef>
                <a:spcPts val="0"/>
              </a:spcBef>
              <a:spcAft>
                <a:spcPts val="0"/>
              </a:spcAft>
              <a:buSzPts val="1400"/>
              <a:buFont typeface="Darker Grotesque SemiBold"/>
              <a:buChar char="■"/>
              <a:defRPr/>
            </a:lvl6pPr>
            <a:lvl7pPr marL="3200400" lvl="6" indent="-317500" rtl="0">
              <a:lnSpc>
                <a:spcPct val="115000"/>
              </a:lnSpc>
              <a:spcBef>
                <a:spcPts val="0"/>
              </a:spcBef>
              <a:spcAft>
                <a:spcPts val="0"/>
              </a:spcAft>
              <a:buSzPts val="1400"/>
              <a:buFont typeface="Darker Grotesque SemiBold"/>
              <a:buChar char="●"/>
              <a:defRPr/>
            </a:lvl7pPr>
            <a:lvl8pPr marL="3657600" lvl="7" indent="-317500" rtl="0">
              <a:lnSpc>
                <a:spcPct val="115000"/>
              </a:lnSpc>
              <a:spcBef>
                <a:spcPts val="0"/>
              </a:spcBef>
              <a:spcAft>
                <a:spcPts val="0"/>
              </a:spcAft>
              <a:buSzPts val="1400"/>
              <a:buFont typeface="Darker Grotesque SemiBold"/>
              <a:buChar char="○"/>
              <a:defRPr/>
            </a:lvl8pPr>
            <a:lvl9pPr marL="4114800" lvl="8" indent="-317500" rtl="0">
              <a:lnSpc>
                <a:spcPct val="115000"/>
              </a:lnSpc>
              <a:spcBef>
                <a:spcPts val="0"/>
              </a:spcBef>
              <a:spcAft>
                <a:spcPts val="0"/>
              </a:spcAft>
              <a:buSzPts val="1400"/>
              <a:buFont typeface="Darker Grotesque SemiBold"/>
              <a:buChar char="■"/>
              <a:defRPr/>
            </a:lvl9pPr>
          </a:lstStyle>
          <a:p>
            <a:endParaRPr/>
          </a:p>
        </p:txBody>
      </p:sp>
      <p:pic>
        <p:nvPicPr>
          <p:cNvPr id="113" name="Google Shape;113;p16"/>
          <p:cNvPicPr preferRelativeResize="0"/>
          <p:nvPr/>
        </p:nvPicPr>
        <p:blipFill>
          <a:blip r:embed="rId2">
            <a:alphaModFix amt="78000"/>
          </a:blip>
          <a:stretch>
            <a:fillRect/>
          </a:stretch>
        </p:blipFill>
        <p:spPr>
          <a:xfrm>
            <a:off x="8662841" y="4361417"/>
            <a:ext cx="865024" cy="782076"/>
          </a:xfrm>
          <a:prstGeom prst="rect">
            <a:avLst/>
          </a:prstGeom>
          <a:noFill/>
          <a:ln>
            <a:noFill/>
          </a:ln>
        </p:spPr>
      </p:pic>
      <p:pic>
        <p:nvPicPr>
          <p:cNvPr id="114" name="Google Shape;114;p16"/>
          <p:cNvPicPr preferRelativeResize="0"/>
          <p:nvPr/>
        </p:nvPicPr>
        <p:blipFill>
          <a:blip r:embed="rId3">
            <a:alphaModFix amt="78000"/>
          </a:blip>
          <a:stretch>
            <a:fillRect/>
          </a:stretch>
        </p:blipFill>
        <p:spPr>
          <a:xfrm rot="-7200007">
            <a:off x="8209422" y="424421"/>
            <a:ext cx="998935" cy="246325"/>
          </a:xfrm>
          <a:prstGeom prst="rect">
            <a:avLst/>
          </a:prstGeom>
          <a:noFill/>
          <a:ln>
            <a:noFill/>
          </a:ln>
        </p:spPr>
      </p:pic>
      <p:pic>
        <p:nvPicPr>
          <p:cNvPr id="115" name="Google Shape;115;p16"/>
          <p:cNvPicPr preferRelativeResize="0"/>
          <p:nvPr/>
        </p:nvPicPr>
        <p:blipFill>
          <a:blip r:embed="rId4">
            <a:alphaModFix amt="78000"/>
          </a:blip>
          <a:stretch>
            <a:fillRect/>
          </a:stretch>
        </p:blipFill>
        <p:spPr>
          <a:xfrm>
            <a:off x="32409" y="144862"/>
            <a:ext cx="427521" cy="432674"/>
          </a:xfrm>
          <a:prstGeom prst="rect">
            <a:avLst/>
          </a:prstGeom>
          <a:noFill/>
          <a:ln>
            <a:noFill/>
          </a:ln>
        </p:spPr>
      </p:pic>
      <p:pic>
        <p:nvPicPr>
          <p:cNvPr id="116" name="Google Shape;116;p16"/>
          <p:cNvPicPr preferRelativeResize="0"/>
          <p:nvPr/>
        </p:nvPicPr>
        <p:blipFill>
          <a:blip r:embed="rId5">
            <a:alphaModFix amt="78000"/>
          </a:blip>
          <a:stretch>
            <a:fillRect/>
          </a:stretch>
        </p:blipFill>
        <p:spPr>
          <a:xfrm>
            <a:off x="296630" y="795400"/>
            <a:ext cx="276576" cy="246325"/>
          </a:xfrm>
          <a:prstGeom prst="rect">
            <a:avLst/>
          </a:prstGeom>
          <a:noFill/>
          <a:ln>
            <a:noFill/>
          </a:ln>
        </p:spPr>
      </p:pic>
    </p:spTree>
    <p:extLst>
      <p:ext uri="{BB962C8B-B14F-4D97-AF65-F5344CB8AC3E}">
        <p14:creationId xmlns:p14="http://schemas.microsoft.com/office/powerpoint/2010/main" val="985043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17"/>
        <p:cNvGrpSpPr/>
        <p:nvPr/>
      </p:nvGrpSpPr>
      <p:grpSpPr>
        <a:xfrm>
          <a:off x="0" y="0"/>
          <a:ext cx="0" cy="0"/>
          <a:chOff x="0" y="0"/>
          <a:chExt cx="0" cy="0"/>
        </a:xfrm>
      </p:grpSpPr>
      <p:sp>
        <p:nvSpPr>
          <p:cNvPr id="118" name="Google Shape;118;p17"/>
          <p:cNvSpPr txBox="1">
            <a:spLocks noGrp="1"/>
          </p:cNvSpPr>
          <p:nvPr>
            <p:ph type="subTitle" idx="1"/>
          </p:nvPr>
        </p:nvSpPr>
        <p:spPr>
          <a:xfrm>
            <a:off x="1167950" y="2453225"/>
            <a:ext cx="2336400" cy="9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7"/>
          <p:cNvSpPr txBox="1">
            <a:spLocks noGrp="1"/>
          </p:cNvSpPr>
          <p:nvPr>
            <p:ph type="subTitle" idx="2"/>
          </p:nvPr>
        </p:nvSpPr>
        <p:spPr>
          <a:xfrm>
            <a:off x="3403800" y="3589052"/>
            <a:ext cx="2336400" cy="9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7"/>
          <p:cNvSpPr txBox="1">
            <a:spLocks noGrp="1"/>
          </p:cNvSpPr>
          <p:nvPr>
            <p:ph type="subTitle" idx="3"/>
          </p:nvPr>
        </p:nvSpPr>
        <p:spPr>
          <a:xfrm>
            <a:off x="5639650" y="2453225"/>
            <a:ext cx="2336400" cy="9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rgbClr val="191919"/>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2" name="Google Shape;122;p17"/>
          <p:cNvSpPr txBox="1">
            <a:spLocks noGrp="1"/>
          </p:cNvSpPr>
          <p:nvPr>
            <p:ph type="subTitle" idx="4"/>
          </p:nvPr>
        </p:nvSpPr>
        <p:spPr>
          <a:xfrm>
            <a:off x="1167950" y="2048725"/>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ivvic"/>
                <a:ea typeface="Livvic"/>
                <a:cs typeface="Livvic"/>
                <a:sym typeface="Livv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3" name="Google Shape;123;p17"/>
          <p:cNvSpPr txBox="1">
            <a:spLocks noGrp="1"/>
          </p:cNvSpPr>
          <p:nvPr>
            <p:ph type="subTitle" idx="5"/>
          </p:nvPr>
        </p:nvSpPr>
        <p:spPr>
          <a:xfrm>
            <a:off x="5639650" y="2048725"/>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ivvic"/>
                <a:ea typeface="Livvic"/>
                <a:cs typeface="Livvic"/>
                <a:sym typeface="Livv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4" name="Google Shape;124;p17"/>
          <p:cNvSpPr txBox="1">
            <a:spLocks noGrp="1"/>
          </p:cNvSpPr>
          <p:nvPr>
            <p:ph type="subTitle" idx="6"/>
          </p:nvPr>
        </p:nvSpPr>
        <p:spPr>
          <a:xfrm>
            <a:off x="3403800" y="3185475"/>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ivvic"/>
                <a:ea typeface="Livvic"/>
                <a:cs typeface="Livvic"/>
                <a:sym typeface="Livv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125" name="Google Shape;125;p17"/>
          <p:cNvPicPr preferRelativeResize="0"/>
          <p:nvPr/>
        </p:nvPicPr>
        <p:blipFill>
          <a:blip r:embed="rId2">
            <a:alphaModFix amt="81000"/>
          </a:blip>
          <a:stretch>
            <a:fillRect/>
          </a:stretch>
        </p:blipFill>
        <p:spPr>
          <a:xfrm>
            <a:off x="1385600" y="4758387"/>
            <a:ext cx="744226" cy="578027"/>
          </a:xfrm>
          <a:prstGeom prst="rect">
            <a:avLst/>
          </a:prstGeom>
          <a:noFill/>
          <a:ln>
            <a:noFill/>
          </a:ln>
        </p:spPr>
      </p:pic>
      <p:pic>
        <p:nvPicPr>
          <p:cNvPr id="126" name="Google Shape;126;p17"/>
          <p:cNvPicPr preferRelativeResize="0"/>
          <p:nvPr/>
        </p:nvPicPr>
        <p:blipFill>
          <a:blip r:embed="rId3">
            <a:alphaModFix amt="81000"/>
          </a:blip>
          <a:stretch>
            <a:fillRect/>
          </a:stretch>
        </p:blipFill>
        <p:spPr>
          <a:xfrm>
            <a:off x="7265714" y="4387663"/>
            <a:ext cx="1568436" cy="432675"/>
          </a:xfrm>
          <a:prstGeom prst="rect">
            <a:avLst/>
          </a:prstGeom>
          <a:noFill/>
          <a:ln>
            <a:noFill/>
          </a:ln>
        </p:spPr>
      </p:pic>
    </p:spTree>
    <p:extLst>
      <p:ext uri="{BB962C8B-B14F-4D97-AF65-F5344CB8AC3E}">
        <p14:creationId xmlns:p14="http://schemas.microsoft.com/office/powerpoint/2010/main" val="3536709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7"/>
        <p:cNvGrpSpPr/>
        <p:nvPr/>
      </p:nvGrpSpPr>
      <p:grpSpPr>
        <a:xfrm>
          <a:off x="0" y="0"/>
          <a:ext cx="0" cy="0"/>
          <a:chOff x="0" y="0"/>
          <a:chExt cx="0" cy="0"/>
        </a:xfrm>
      </p:grpSpPr>
      <p:sp>
        <p:nvSpPr>
          <p:cNvPr id="128" name="Google Shape;128;p18"/>
          <p:cNvSpPr txBox="1">
            <a:spLocks noGrp="1"/>
          </p:cNvSpPr>
          <p:nvPr>
            <p:ph type="subTitle" idx="1"/>
          </p:nvPr>
        </p:nvSpPr>
        <p:spPr>
          <a:xfrm>
            <a:off x="719975" y="22818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18"/>
          <p:cNvSpPr txBox="1">
            <a:spLocks noGrp="1"/>
          </p:cNvSpPr>
          <p:nvPr>
            <p:ph type="subTitle" idx="2"/>
          </p:nvPr>
        </p:nvSpPr>
        <p:spPr>
          <a:xfrm>
            <a:off x="3419244" y="22818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0" name="Google Shape;130;p18"/>
          <p:cNvSpPr txBox="1">
            <a:spLocks noGrp="1"/>
          </p:cNvSpPr>
          <p:nvPr>
            <p:ph type="subTitle" idx="3"/>
          </p:nvPr>
        </p:nvSpPr>
        <p:spPr>
          <a:xfrm>
            <a:off x="719975" y="41192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 name="Google Shape;131;p18"/>
          <p:cNvSpPr txBox="1">
            <a:spLocks noGrp="1"/>
          </p:cNvSpPr>
          <p:nvPr>
            <p:ph type="subTitle" idx="4"/>
          </p:nvPr>
        </p:nvSpPr>
        <p:spPr>
          <a:xfrm>
            <a:off x="3419244" y="41192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18"/>
          <p:cNvSpPr txBox="1">
            <a:spLocks noGrp="1"/>
          </p:cNvSpPr>
          <p:nvPr>
            <p:ph type="subTitle" idx="5"/>
          </p:nvPr>
        </p:nvSpPr>
        <p:spPr>
          <a:xfrm>
            <a:off x="6118520" y="22818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18"/>
          <p:cNvSpPr txBox="1">
            <a:spLocks noGrp="1"/>
          </p:cNvSpPr>
          <p:nvPr>
            <p:ph type="subTitle" idx="6"/>
          </p:nvPr>
        </p:nvSpPr>
        <p:spPr>
          <a:xfrm>
            <a:off x="6118520" y="41192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18"/>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 name="Google Shape;135;p18"/>
          <p:cNvSpPr txBox="1">
            <a:spLocks noGrp="1"/>
          </p:cNvSpPr>
          <p:nvPr>
            <p:ph type="subTitle" idx="7"/>
          </p:nvPr>
        </p:nvSpPr>
        <p:spPr>
          <a:xfrm>
            <a:off x="719975" y="194782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ivvic"/>
                <a:ea typeface="Livvic"/>
                <a:cs typeface="Livvic"/>
                <a:sym typeface="Livv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6" name="Google Shape;136;p18"/>
          <p:cNvSpPr txBox="1">
            <a:spLocks noGrp="1"/>
          </p:cNvSpPr>
          <p:nvPr>
            <p:ph type="subTitle" idx="8"/>
          </p:nvPr>
        </p:nvSpPr>
        <p:spPr>
          <a:xfrm>
            <a:off x="3419244" y="194782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ivvic"/>
                <a:ea typeface="Livvic"/>
                <a:cs typeface="Livvic"/>
                <a:sym typeface="Livv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7" name="Google Shape;137;p18"/>
          <p:cNvSpPr txBox="1">
            <a:spLocks noGrp="1"/>
          </p:cNvSpPr>
          <p:nvPr>
            <p:ph type="subTitle" idx="9"/>
          </p:nvPr>
        </p:nvSpPr>
        <p:spPr>
          <a:xfrm>
            <a:off x="6118520" y="194782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ivvic"/>
                <a:ea typeface="Livvic"/>
                <a:cs typeface="Livvic"/>
                <a:sym typeface="Livv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8" name="Google Shape;138;p18"/>
          <p:cNvSpPr txBox="1">
            <a:spLocks noGrp="1"/>
          </p:cNvSpPr>
          <p:nvPr>
            <p:ph type="subTitle" idx="13"/>
          </p:nvPr>
        </p:nvSpPr>
        <p:spPr>
          <a:xfrm>
            <a:off x="719975" y="378527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ivvic"/>
                <a:ea typeface="Livvic"/>
                <a:cs typeface="Livvic"/>
                <a:sym typeface="Livv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9" name="Google Shape;139;p18"/>
          <p:cNvSpPr txBox="1">
            <a:spLocks noGrp="1"/>
          </p:cNvSpPr>
          <p:nvPr>
            <p:ph type="subTitle" idx="14"/>
          </p:nvPr>
        </p:nvSpPr>
        <p:spPr>
          <a:xfrm>
            <a:off x="3419250" y="378527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ivvic"/>
                <a:ea typeface="Livvic"/>
                <a:cs typeface="Livvic"/>
                <a:sym typeface="Livv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0" name="Google Shape;140;p18"/>
          <p:cNvSpPr txBox="1">
            <a:spLocks noGrp="1"/>
          </p:cNvSpPr>
          <p:nvPr>
            <p:ph type="subTitle" idx="15"/>
          </p:nvPr>
        </p:nvSpPr>
        <p:spPr>
          <a:xfrm>
            <a:off x="6118525" y="3785275"/>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ivvic"/>
                <a:ea typeface="Livvic"/>
                <a:cs typeface="Livvic"/>
                <a:sym typeface="Livv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141" name="Google Shape;141;p18"/>
          <p:cNvPicPr preferRelativeResize="0"/>
          <p:nvPr/>
        </p:nvPicPr>
        <p:blipFill>
          <a:blip r:embed="rId2">
            <a:alphaModFix amt="79000"/>
          </a:blip>
          <a:stretch>
            <a:fillRect/>
          </a:stretch>
        </p:blipFill>
        <p:spPr>
          <a:xfrm>
            <a:off x="8430765" y="2868633"/>
            <a:ext cx="478562" cy="432672"/>
          </a:xfrm>
          <a:prstGeom prst="rect">
            <a:avLst/>
          </a:prstGeom>
          <a:noFill/>
          <a:ln>
            <a:noFill/>
          </a:ln>
        </p:spPr>
      </p:pic>
      <p:pic>
        <p:nvPicPr>
          <p:cNvPr id="142" name="Google Shape;142;p18"/>
          <p:cNvPicPr preferRelativeResize="0"/>
          <p:nvPr/>
        </p:nvPicPr>
        <p:blipFill>
          <a:blip r:embed="rId3">
            <a:alphaModFix amt="79000"/>
          </a:blip>
          <a:stretch>
            <a:fillRect/>
          </a:stretch>
        </p:blipFill>
        <p:spPr>
          <a:xfrm>
            <a:off x="168902" y="3189320"/>
            <a:ext cx="231636" cy="214632"/>
          </a:xfrm>
          <a:prstGeom prst="rect">
            <a:avLst/>
          </a:prstGeom>
          <a:noFill/>
          <a:ln>
            <a:noFill/>
          </a:ln>
        </p:spPr>
      </p:pic>
      <p:pic>
        <p:nvPicPr>
          <p:cNvPr id="143" name="Google Shape;143;p18"/>
          <p:cNvPicPr preferRelativeResize="0"/>
          <p:nvPr/>
        </p:nvPicPr>
        <p:blipFill>
          <a:blip r:embed="rId4">
            <a:alphaModFix amt="79000"/>
          </a:blip>
          <a:stretch>
            <a:fillRect/>
          </a:stretch>
        </p:blipFill>
        <p:spPr>
          <a:xfrm>
            <a:off x="7022890" y="184727"/>
            <a:ext cx="769194" cy="189694"/>
          </a:xfrm>
          <a:prstGeom prst="rect">
            <a:avLst/>
          </a:prstGeom>
          <a:noFill/>
          <a:ln>
            <a:noFill/>
          </a:ln>
        </p:spPr>
      </p:pic>
      <p:pic>
        <p:nvPicPr>
          <p:cNvPr id="144" name="Google Shape;144;p18"/>
          <p:cNvPicPr preferRelativeResize="0"/>
          <p:nvPr/>
        </p:nvPicPr>
        <p:blipFill>
          <a:blip r:embed="rId5">
            <a:alphaModFix amt="79000"/>
          </a:blip>
          <a:stretch>
            <a:fillRect/>
          </a:stretch>
        </p:blipFill>
        <p:spPr>
          <a:xfrm>
            <a:off x="347929" y="2868624"/>
            <a:ext cx="212073" cy="214631"/>
          </a:xfrm>
          <a:prstGeom prst="rect">
            <a:avLst/>
          </a:prstGeom>
          <a:noFill/>
          <a:ln>
            <a:noFill/>
          </a:ln>
        </p:spPr>
      </p:pic>
      <p:pic>
        <p:nvPicPr>
          <p:cNvPr id="145" name="Google Shape;145;p18"/>
          <p:cNvPicPr preferRelativeResize="0"/>
          <p:nvPr/>
        </p:nvPicPr>
        <p:blipFill>
          <a:blip r:embed="rId4">
            <a:alphaModFix amt="79000"/>
          </a:blip>
          <a:stretch>
            <a:fillRect/>
          </a:stretch>
        </p:blipFill>
        <p:spPr>
          <a:xfrm flipH="1">
            <a:off x="1351915" y="184727"/>
            <a:ext cx="769194" cy="189694"/>
          </a:xfrm>
          <a:prstGeom prst="rect">
            <a:avLst/>
          </a:prstGeom>
          <a:noFill/>
          <a:ln>
            <a:noFill/>
          </a:ln>
        </p:spPr>
      </p:pic>
    </p:spTree>
    <p:extLst>
      <p:ext uri="{BB962C8B-B14F-4D97-AF65-F5344CB8AC3E}">
        <p14:creationId xmlns:p14="http://schemas.microsoft.com/office/powerpoint/2010/main" val="1428116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46"/>
        <p:cNvGrpSpPr/>
        <p:nvPr/>
      </p:nvGrpSpPr>
      <p:grpSpPr>
        <a:xfrm>
          <a:off x="0" y="0"/>
          <a:ext cx="0" cy="0"/>
          <a:chOff x="0" y="0"/>
          <a:chExt cx="0" cy="0"/>
        </a:xfrm>
      </p:grpSpPr>
      <p:sp>
        <p:nvSpPr>
          <p:cNvPr id="147" name="Google Shape;147;p19"/>
          <p:cNvSpPr txBox="1">
            <a:spLocks noGrp="1"/>
          </p:cNvSpPr>
          <p:nvPr>
            <p:ph type="title" hasCustomPrompt="1"/>
          </p:nvPr>
        </p:nvSpPr>
        <p:spPr>
          <a:xfrm>
            <a:off x="4067500" y="1042700"/>
            <a:ext cx="4363200" cy="75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200"/>
              <a:buNone/>
              <a:defRPr sz="5000">
                <a:solidFill>
                  <a:schemeClr val="dk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8" name="Google Shape;148;p19"/>
          <p:cNvSpPr txBox="1">
            <a:spLocks noGrp="1"/>
          </p:cNvSpPr>
          <p:nvPr>
            <p:ph type="subTitle" idx="1"/>
          </p:nvPr>
        </p:nvSpPr>
        <p:spPr>
          <a:xfrm>
            <a:off x="4067500" y="1797582"/>
            <a:ext cx="4363200" cy="3093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19"/>
          <p:cNvSpPr txBox="1">
            <a:spLocks noGrp="1"/>
          </p:cNvSpPr>
          <p:nvPr>
            <p:ph type="title" idx="2" hasCustomPrompt="1"/>
          </p:nvPr>
        </p:nvSpPr>
        <p:spPr>
          <a:xfrm>
            <a:off x="4067500" y="2816894"/>
            <a:ext cx="4363200" cy="75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200"/>
              <a:buNone/>
              <a:defRPr sz="5000">
                <a:solidFill>
                  <a:schemeClr val="l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0" name="Google Shape;150;p19"/>
          <p:cNvSpPr txBox="1">
            <a:spLocks noGrp="1"/>
          </p:cNvSpPr>
          <p:nvPr>
            <p:ph type="subTitle" idx="3"/>
          </p:nvPr>
        </p:nvSpPr>
        <p:spPr>
          <a:xfrm>
            <a:off x="4067500" y="3571697"/>
            <a:ext cx="4363200" cy="3093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51" name="Google Shape;151;p19"/>
          <p:cNvPicPr preferRelativeResize="0"/>
          <p:nvPr/>
        </p:nvPicPr>
        <p:blipFill>
          <a:blip r:embed="rId2">
            <a:alphaModFix amt="79000"/>
          </a:blip>
          <a:stretch>
            <a:fillRect/>
          </a:stretch>
        </p:blipFill>
        <p:spPr>
          <a:xfrm rot="-3188520">
            <a:off x="4238152" y="4849710"/>
            <a:ext cx="1074972" cy="265104"/>
          </a:xfrm>
          <a:prstGeom prst="rect">
            <a:avLst/>
          </a:prstGeom>
          <a:noFill/>
          <a:ln>
            <a:noFill/>
          </a:ln>
        </p:spPr>
      </p:pic>
      <p:pic>
        <p:nvPicPr>
          <p:cNvPr id="152" name="Google Shape;152;p19"/>
          <p:cNvPicPr preferRelativeResize="0"/>
          <p:nvPr/>
        </p:nvPicPr>
        <p:blipFill>
          <a:blip r:embed="rId2">
            <a:alphaModFix amt="79000"/>
          </a:blip>
          <a:stretch>
            <a:fillRect/>
          </a:stretch>
        </p:blipFill>
        <p:spPr>
          <a:xfrm rot="-7611480" flipH="1">
            <a:off x="7798590" y="294960"/>
            <a:ext cx="1074972" cy="265104"/>
          </a:xfrm>
          <a:prstGeom prst="rect">
            <a:avLst/>
          </a:prstGeom>
          <a:noFill/>
          <a:ln>
            <a:noFill/>
          </a:ln>
        </p:spPr>
      </p:pic>
      <p:pic>
        <p:nvPicPr>
          <p:cNvPr id="153" name="Google Shape;153;p19"/>
          <p:cNvPicPr preferRelativeResize="0"/>
          <p:nvPr/>
        </p:nvPicPr>
        <p:blipFill>
          <a:blip r:embed="rId2">
            <a:alphaModFix amt="79000"/>
          </a:blip>
          <a:stretch>
            <a:fillRect/>
          </a:stretch>
        </p:blipFill>
        <p:spPr>
          <a:xfrm rot="-3682930" flipH="1">
            <a:off x="7217036" y="159977"/>
            <a:ext cx="761301" cy="187747"/>
          </a:xfrm>
          <a:prstGeom prst="rect">
            <a:avLst/>
          </a:prstGeom>
          <a:noFill/>
          <a:ln>
            <a:noFill/>
          </a:ln>
        </p:spPr>
      </p:pic>
      <p:pic>
        <p:nvPicPr>
          <p:cNvPr id="154" name="Google Shape;154;p19"/>
          <p:cNvPicPr preferRelativeResize="0"/>
          <p:nvPr/>
        </p:nvPicPr>
        <p:blipFill>
          <a:blip r:embed="rId3">
            <a:alphaModFix amt="79000"/>
          </a:blip>
          <a:stretch>
            <a:fillRect/>
          </a:stretch>
        </p:blipFill>
        <p:spPr>
          <a:xfrm>
            <a:off x="7703878" y="4324674"/>
            <a:ext cx="1264399" cy="1072476"/>
          </a:xfrm>
          <a:prstGeom prst="rect">
            <a:avLst/>
          </a:prstGeom>
          <a:noFill/>
          <a:ln>
            <a:noFill/>
          </a:ln>
        </p:spPr>
      </p:pic>
    </p:spTree>
    <p:extLst>
      <p:ext uri="{BB962C8B-B14F-4D97-AF65-F5344CB8AC3E}">
        <p14:creationId xmlns:p14="http://schemas.microsoft.com/office/powerpoint/2010/main" val="3067367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57" name="Google Shape;157;p20"/>
          <p:cNvPicPr preferRelativeResize="0"/>
          <p:nvPr/>
        </p:nvPicPr>
        <p:blipFill>
          <a:blip r:embed="rId2">
            <a:alphaModFix amt="76000"/>
          </a:blip>
          <a:stretch>
            <a:fillRect/>
          </a:stretch>
        </p:blipFill>
        <p:spPr>
          <a:xfrm>
            <a:off x="-55977" y="2879174"/>
            <a:ext cx="1167754" cy="322151"/>
          </a:xfrm>
          <a:prstGeom prst="rect">
            <a:avLst/>
          </a:prstGeom>
          <a:noFill/>
          <a:ln>
            <a:noFill/>
          </a:ln>
        </p:spPr>
      </p:pic>
      <p:pic>
        <p:nvPicPr>
          <p:cNvPr id="158" name="Google Shape;158;p20"/>
          <p:cNvPicPr preferRelativeResize="0"/>
          <p:nvPr/>
        </p:nvPicPr>
        <p:blipFill>
          <a:blip r:embed="rId3">
            <a:alphaModFix amt="76000"/>
          </a:blip>
          <a:stretch>
            <a:fillRect/>
          </a:stretch>
        </p:blipFill>
        <p:spPr>
          <a:xfrm>
            <a:off x="8046177" y="4234851"/>
            <a:ext cx="769198" cy="322153"/>
          </a:xfrm>
          <a:prstGeom prst="rect">
            <a:avLst/>
          </a:prstGeom>
          <a:noFill/>
          <a:ln>
            <a:noFill/>
          </a:ln>
        </p:spPr>
      </p:pic>
      <p:pic>
        <p:nvPicPr>
          <p:cNvPr id="159" name="Google Shape;159;p20"/>
          <p:cNvPicPr preferRelativeResize="0"/>
          <p:nvPr/>
        </p:nvPicPr>
        <p:blipFill>
          <a:blip r:embed="rId4">
            <a:alphaModFix amt="76000"/>
          </a:blip>
          <a:stretch>
            <a:fillRect/>
          </a:stretch>
        </p:blipFill>
        <p:spPr>
          <a:xfrm>
            <a:off x="8503849" y="445025"/>
            <a:ext cx="161626" cy="163573"/>
          </a:xfrm>
          <a:prstGeom prst="rect">
            <a:avLst/>
          </a:prstGeom>
          <a:noFill/>
          <a:ln>
            <a:noFill/>
          </a:ln>
        </p:spPr>
      </p:pic>
      <p:pic>
        <p:nvPicPr>
          <p:cNvPr id="160" name="Google Shape;160;p20"/>
          <p:cNvPicPr preferRelativeResize="0"/>
          <p:nvPr/>
        </p:nvPicPr>
        <p:blipFill>
          <a:blip r:embed="rId5">
            <a:alphaModFix amt="76000"/>
          </a:blip>
          <a:stretch>
            <a:fillRect/>
          </a:stretch>
        </p:blipFill>
        <p:spPr>
          <a:xfrm>
            <a:off x="7008453" y="203811"/>
            <a:ext cx="223491" cy="199064"/>
          </a:xfrm>
          <a:prstGeom prst="rect">
            <a:avLst/>
          </a:prstGeom>
          <a:noFill/>
          <a:ln>
            <a:noFill/>
          </a:ln>
        </p:spPr>
      </p:pic>
    </p:spTree>
    <p:extLst>
      <p:ext uri="{BB962C8B-B14F-4D97-AF65-F5344CB8AC3E}">
        <p14:creationId xmlns:p14="http://schemas.microsoft.com/office/powerpoint/2010/main" val="3799470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8" name="Google Shape;38;p6"/>
          <p:cNvPicPr preferRelativeResize="0"/>
          <p:nvPr/>
        </p:nvPicPr>
        <p:blipFill>
          <a:blip r:embed="rId2">
            <a:alphaModFix amt="73000"/>
          </a:blip>
          <a:stretch>
            <a:fillRect/>
          </a:stretch>
        </p:blipFill>
        <p:spPr>
          <a:xfrm rot="1809549">
            <a:off x="7941838" y="-40811"/>
            <a:ext cx="1579622" cy="431099"/>
          </a:xfrm>
          <a:prstGeom prst="rect">
            <a:avLst/>
          </a:prstGeom>
          <a:noFill/>
          <a:ln>
            <a:noFill/>
          </a:ln>
        </p:spPr>
      </p:pic>
      <p:pic>
        <p:nvPicPr>
          <p:cNvPr id="39" name="Google Shape;39;p6"/>
          <p:cNvPicPr preferRelativeResize="0"/>
          <p:nvPr/>
        </p:nvPicPr>
        <p:blipFill>
          <a:blip r:embed="rId3">
            <a:alphaModFix amt="73000"/>
          </a:blip>
          <a:stretch>
            <a:fillRect/>
          </a:stretch>
        </p:blipFill>
        <p:spPr>
          <a:xfrm>
            <a:off x="-63824" y="445023"/>
            <a:ext cx="822314" cy="697501"/>
          </a:xfrm>
          <a:prstGeom prst="rect">
            <a:avLst/>
          </a:prstGeom>
          <a:noFill/>
          <a:ln>
            <a:noFill/>
          </a:ln>
        </p:spPr>
      </p:pic>
      <p:pic>
        <p:nvPicPr>
          <p:cNvPr id="40" name="Google Shape;40;p6"/>
          <p:cNvPicPr preferRelativeResize="0"/>
          <p:nvPr/>
        </p:nvPicPr>
        <p:blipFill>
          <a:blip r:embed="rId4">
            <a:alphaModFix amt="73000"/>
          </a:blip>
          <a:stretch>
            <a:fillRect/>
          </a:stretch>
        </p:blipFill>
        <p:spPr>
          <a:xfrm>
            <a:off x="6795180" y="4532336"/>
            <a:ext cx="478551" cy="443466"/>
          </a:xfrm>
          <a:prstGeom prst="rect">
            <a:avLst/>
          </a:prstGeom>
          <a:noFill/>
          <a:ln>
            <a:noFill/>
          </a:ln>
        </p:spPr>
      </p:pic>
      <p:pic>
        <p:nvPicPr>
          <p:cNvPr id="41" name="Google Shape;41;p6"/>
          <p:cNvPicPr preferRelativeResize="0"/>
          <p:nvPr/>
        </p:nvPicPr>
        <p:blipFill>
          <a:blip r:embed="rId5">
            <a:alphaModFix amt="73000"/>
          </a:blip>
          <a:stretch>
            <a:fillRect/>
          </a:stretch>
        </p:blipFill>
        <p:spPr>
          <a:xfrm>
            <a:off x="112653" y="3159836"/>
            <a:ext cx="223491" cy="19906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61"/>
        <p:cNvGrpSpPr/>
        <p:nvPr/>
      </p:nvGrpSpPr>
      <p:grpSpPr>
        <a:xfrm>
          <a:off x="0" y="0"/>
          <a:ext cx="0" cy="0"/>
          <a:chOff x="0" y="0"/>
          <a:chExt cx="0" cy="0"/>
        </a:xfrm>
      </p:grpSpPr>
      <p:sp>
        <p:nvSpPr>
          <p:cNvPr id="162" name="Google Shape;162;p21"/>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63" name="Google Shape;163;p21"/>
          <p:cNvPicPr preferRelativeResize="0"/>
          <p:nvPr/>
        </p:nvPicPr>
        <p:blipFill>
          <a:blip r:embed="rId2">
            <a:alphaModFix amt="80000"/>
          </a:blip>
          <a:stretch>
            <a:fillRect/>
          </a:stretch>
        </p:blipFill>
        <p:spPr>
          <a:xfrm>
            <a:off x="30798" y="672729"/>
            <a:ext cx="510100" cy="432672"/>
          </a:xfrm>
          <a:prstGeom prst="rect">
            <a:avLst/>
          </a:prstGeom>
          <a:noFill/>
          <a:ln>
            <a:noFill/>
          </a:ln>
        </p:spPr>
      </p:pic>
      <p:pic>
        <p:nvPicPr>
          <p:cNvPr id="164" name="Google Shape;164;p21"/>
          <p:cNvPicPr preferRelativeResize="0"/>
          <p:nvPr/>
        </p:nvPicPr>
        <p:blipFill>
          <a:blip r:embed="rId3">
            <a:alphaModFix amt="80000"/>
          </a:blip>
          <a:stretch>
            <a:fillRect/>
          </a:stretch>
        </p:blipFill>
        <p:spPr>
          <a:xfrm rot="4938377">
            <a:off x="-13223" y="4251627"/>
            <a:ext cx="769200" cy="322153"/>
          </a:xfrm>
          <a:prstGeom prst="rect">
            <a:avLst/>
          </a:prstGeom>
          <a:noFill/>
          <a:ln>
            <a:noFill/>
          </a:ln>
        </p:spPr>
      </p:pic>
      <p:pic>
        <p:nvPicPr>
          <p:cNvPr id="165" name="Google Shape;165;p21"/>
          <p:cNvPicPr preferRelativeResize="0"/>
          <p:nvPr/>
        </p:nvPicPr>
        <p:blipFill>
          <a:blip r:embed="rId4">
            <a:alphaModFix amt="80000"/>
          </a:blip>
          <a:stretch>
            <a:fillRect/>
          </a:stretch>
        </p:blipFill>
        <p:spPr>
          <a:xfrm>
            <a:off x="8410582" y="971296"/>
            <a:ext cx="803651" cy="726599"/>
          </a:xfrm>
          <a:prstGeom prst="rect">
            <a:avLst/>
          </a:prstGeom>
          <a:noFill/>
          <a:ln>
            <a:noFill/>
          </a:ln>
        </p:spPr>
      </p:pic>
      <p:pic>
        <p:nvPicPr>
          <p:cNvPr id="166" name="Google Shape;166;p21"/>
          <p:cNvPicPr preferRelativeResize="0"/>
          <p:nvPr/>
        </p:nvPicPr>
        <p:blipFill>
          <a:blip r:embed="rId5">
            <a:alphaModFix amt="80000"/>
          </a:blip>
          <a:stretch>
            <a:fillRect/>
          </a:stretch>
        </p:blipFill>
        <p:spPr>
          <a:xfrm rot="-5769817">
            <a:off x="8548427" y="1995602"/>
            <a:ext cx="769194" cy="189694"/>
          </a:xfrm>
          <a:prstGeom prst="rect">
            <a:avLst/>
          </a:prstGeom>
          <a:noFill/>
          <a:ln>
            <a:noFill/>
          </a:ln>
        </p:spPr>
      </p:pic>
      <p:pic>
        <p:nvPicPr>
          <p:cNvPr id="167" name="Google Shape;167;p21"/>
          <p:cNvPicPr preferRelativeResize="0"/>
          <p:nvPr/>
        </p:nvPicPr>
        <p:blipFill>
          <a:blip r:embed="rId6">
            <a:alphaModFix amt="80000"/>
          </a:blip>
          <a:stretch>
            <a:fillRect/>
          </a:stretch>
        </p:blipFill>
        <p:spPr>
          <a:xfrm>
            <a:off x="8765289" y="4552851"/>
            <a:ext cx="259413" cy="262541"/>
          </a:xfrm>
          <a:prstGeom prst="rect">
            <a:avLst/>
          </a:prstGeom>
          <a:noFill/>
          <a:ln>
            <a:noFill/>
          </a:ln>
        </p:spPr>
      </p:pic>
    </p:spTree>
    <p:extLst>
      <p:ext uri="{BB962C8B-B14F-4D97-AF65-F5344CB8AC3E}">
        <p14:creationId xmlns:p14="http://schemas.microsoft.com/office/powerpoint/2010/main" val="4206914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2350050" y="540000"/>
            <a:ext cx="44439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7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 name="Google Shape;170;p22"/>
          <p:cNvSpPr txBox="1">
            <a:spLocks noGrp="1"/>
          </p:cNvSpPr>
          <p:nvPr>
            <p:ph type="subTitle" idx="1"/>
          </p:nvPr>
        </p:nvSpPr>
        <p:spPr>
          <a:xfrm>
            <a:off x="2347900" y="1841450"/>
            <a:ext cx="4448100" cy="105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2"/>
          <p:cNvSpPr txBox="1"/>
          <p:nvPr/>
        </p:nvSpPr>
        <p:spPr>
          <a:xfrm>
            <a:off x="1886925" y="3611950"/>
            <a:ext cx="53703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b="1">
                <a:solidFill>
                  <a:schemeClr val="dk1"/>
                </a:solidFill>
                <a:latin typeface="Inconsolata"/>
                <a:ea typeface="Inconsolata"/>
                <a:cs typeface="Inconsolata"/>
                <a:sym typeface="Inconsolata"/>
              </a:rPr>
              <a:t>CREDITS:</a:t>
            </a:r>
            <a:r>
              <a:rPr lang="en" sz="1200">
                <a:solidFill>
                  <a:schemeClr val="dk1"/>
                </a:solidFill>
                <a:latin typeface="Inconsolata Medium"/>
                <a:ea typeface="Inconsolata Medium"/>
                <a:cs typeface="Inconsolata Medium"/>
                <a:sym typeface="Inconsolata Medium"/>
              </a:rPr>
              <a:t> This presentation template was created by </a:t>
            </a:r>
            <a:r>
              <a:rPr lang="en" sz="1200" b="1">
                <a:solidFill>
                  <a:schemeClr val="hlink"/>
                </a:solidFill>
                <a:uFill>
                  <a:noFill/>
                </a:uFill>
                <a:latin typeface="Inconsolata"/>
                <a:ea typeface="Inconsolata"/>
                <a:cs typeface="Inconsolata"/>
                <a:sym typeface="Inconsolata"/>
                <a:hlinkClick r:id="rId2"/>
              </a:rPr>
              <a:t>Slidesgo</a:t>
            </a:r>
            <a:r>
              <a:rPr lang="en" sz="1200">
                <a:solidFill>
                  <a:schemeClr val="dk1"/>
                </a:solidFill>
                <a:latin typeface="Inconsolata Medium"/>
                <a:ea typeface="Inconsolata Medium"/>
                <a:cs typeface="Inconsolata Medium"/>
                <a:sym typeface="Inconsolata Medium"/>
              </a:rPr>
              <a:t>, and includes icons by </a:t>
            </a:r>
            <a:r>
              <a:rPr lang="en" sz="1200" b="1">
                <a:solidFill>
                  <a:schemeClr val="dk1"/>
                </a:solidFill>
                <a:uFill>
                  <a:noFill/>
                </a:uFill>
                <a:latin typeface="Inconsolata"/>
                <a:ea typeface="Inconsolata"/>
                <a:cs typeface="Inconsolata"/>
                <a:sym typeface="Inconsolata"/>
                <a:hlinkClick r:id="rId3">
                  <a:extLst>
                    <a:ext uri="{A12FA001-AC4F-418D-AE19-62706E023703}">
                      <ahyp:hlinkClr xmlns:ahyp="http://schemas.microsoft.com/office/drawing/2018/hyperlinkcolor" val="tx"/>
                    </a:ext>
                  </a:extLst>
                </a:hlinkClick>
              </a:rPr>
              <a:t>Flaticon</a:t>
            </a:r>
            <a:r>
              <a:rPr lang="en" sz="1200">
                <a:solidFill>
                  <a:schemeClr val="dk1"/>
                </a:solidFill>
                <a:latin typeface="Inconsolata Medium"/>
                <a:ea typeface="Inconsolata Medium"/>
                <a:cs typeface="Inconsolata Medium"/>
                <a:sym typeface="Inconsolata Medium"/>
              </a:rPr>
              <a:t>, and infographics &amp; images by </a:t>
            </a:r>
            <a:r>
              <a:rPr lang="en" sz="1200" b="1">
                <a:solidFill>
                  <a:schemeClr val="dk1"/>
                </a:solidFill>
                <a:uFill>
                  <a:noFill/>
                </a:uFill>
                <a:latin typeface="Inconsolata"/>
                <a:ea typeface="Inconsolata"/>
                <a:cs typeface="Inconsolata"/>
                <a:sym typeface="Inconsolata"/>
                <a:hlinkClick r:id="rId4">
                  <a:extLst>
                    <a:ext uri="{A12FA001-AC4F-418D-AE19-62706E023703}">
                      <ahyp:hlinkClr xmlns:ahyp="http://schemas.microsoft.com/office/drawing/2018/hyperlinkcolor" val="tx"/>
                    </a:ext>
                  </a:extLst>
                </a:hlinkClick>
              </a:rPr>
              <a:t>Freepik</a:t>
            </a:r>
            <a:r>
              <a:rPr lang="en" sz="1200" b="1">
                <a:solidFill>
                  <a:schemeClr val="dk1"/>
                </a:solidFill>
                <a:latin typeface="Inconsolata"/>
                <a:ea typeface="Inconsolata"/>
                <a:cs typeface="Inconsolata"/>
                <a:sym typeface="Inconsolata"/>
              </a:rPr>
              <a:t> </a:t>
            </a:r>
            <a:endParaRPr sz="1200" b="1">
              <a:solidFill>
                <a:schemeClr val="dk1"/>
              </a:solidFill>
              <a:latin typeface="Inconsolata"/>
              <a:ea typeface="Inconsolata"/>
              <a:cs typeface="Inconsolata"/>
              <a:sym typeface="Inconsolata"/>
            </a:endParaRPr>
          </a:p>
        </p:txBody>
      </p:sp>
      <p:pic>
        <p:nvPicPr>
          <p:cNvPr id="172" name="Google Shape;172;p22"/>
          <p:cNvPicPr preferRelativeResize="0"/>
          <p:nvPr/>
        </p:nvPicPr>
        <p:blipFill>
          <a:blip r:embed="rId5">
            <a:alphaModFix amt="79000"/>
          </a:blip>
          <a:stretch>
            <a:fillRect/>
          </a:stretch>
        </p:blipFill>
        <p:spPr>
          <a:xfrm>
            <a:off x="-57698" y="4164849"/>
            <a:ext cx="944701" cy="801301"/>
          </a:xfrm>
          <a:prstGeom prst="rect">
            <a:avLst/>
          </a:prstGeom>
          <a:noFill/>
          <a:ln>
            <a:noFill/>
          </a:ln>
        </p:spPr>
      </p:pic>
      <p:pic>
        <p:nvPicPr>
          <p:cNvPr id="173" name="Google Shape;173;p22"/>
          <p:cNvPicPr preferRelativeResize="0"/>
          <p:nvPr/>
        </p:nvPicPr>
        <p:blipFill>
          <a:blip r:embed="rId6">
            <a:alphaModFix amt="79000"/>
          </a:blip>
          <a:stretch>
            <a:fillRect/>
          </a:stretch>
        </p:blipFill>
        <p:spPr>
          <a:xfrm rot="-2510498">
            <a:off x="945741" y="4706476"/>
            <a:ext cx="1001265" cy="246924"/>
          </a:xfrm>
          <a:prstGeom prst="rect">
            <a:avLst/>
          </a:prstGeom>
          <a:noFill/>
          <a:ln>
            <a:noFill/>
          </a:ln>
        </p:spPr>
      </p:pic>
      <p:pic>
        <p:nvPicPr>
          <p:cNvPr id="174" name="Google Shape;174;p22"/>
          <p:cNvPicPr preferRelativeResize="0"/>
          <p:nvPr/>
        </p:nvPicPr>
        <p:blipFill>
          <a:blip r:embed="rId6">
            <a:alphaModFix amt="79000"/>
          </a:blip>
          <a:stretch>
            <a:fillRect/>
          </a:stretch>
        </p:blipFill>
        <p:spPr>
          <a:xfrm rot="-9226700">
            <a:off x="8290842" y="1989226"/>
            <a:ext cx="1001263" cy="246924"/>
          </a:xfrm>
          <a:prstGeom prst="rect">
            <a:avLst/>
          </a:prstGeom>
          <a:noFill/>
          <a:ln>
            <a:noFill/>
          </a:ln>
        </p:spPr>
      </p:pic>
      <p:pic>
        <p:nvPicPr>
          <p:cNvPr id="175" name="Google Shape;175;p22"/>
          <p:cNvPicPr preferRelativeResize="0"/>
          <p:nvPr/>
        </p:nvPicPr>
        <p:blipFill>
          <a:blip r:embed="rId7">
            <a:alphaModFix amt="79000"/>
          </a:blip>
          <a:stretch>
            <a:fillRect/>
          </a:stretch>
        </p:blipFill>
        <p:spPr>
          <a:xfrm rot="5559872">
            <a:off x="1795534" y="253040"/>
            <a:ext cx="346723" cy="321269"/>
          </a:xfrm>
          <a:prstGeom prst="rect">
            <a:avLst/>
          </a:prstGeom>
          <a:noFill/>
          <a:ln>
            <a:noFill/>
          </a:ln>
        </p:spPr>
      </p:pic>
    </p:spTree>
    <p:extLst>
      <p:ext uri="{BB962C8B-B14F-4D97-AF65-F5344CB8AC3E}">
        <p14:creationId xmlns:p14="http://schemas.microsoft.com/office/powerpoint/2010/main" val="68878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76"/>
        <p:cNvGrpSpPr/>
        <p:nvPr/>
      </p:nvGrpSpPr>
      <p:grpSpPr>
        <a:xfrm>
          <a:off x="0" y="0"/>
          <a:ext cx="0" cy="0"/>
          <a:chOff x="0" y="0"/>
          <a:chExt cx="0" cy="0"/>
        </a:xfrm>
      </p:grpSpPr>
      <p:pic>
        <p:nvPicPr>
          <p:cNvPr id="177" name="Google Shape;177;p23"/>
          <p:cNvPicPr preferRelativeResize="0"/>
          <p:nvPr/>
        </p:nvPicPr>
        <p:blipFill>
          <a:blip r:embed="rId2">
            <a:alphaModFix/>
          </a:blip>
          <a:stretch>
            <a:fillRect/>
          </a:stretch>
        </p:blipFill>
        <p:spPr>
          <a:xfrm rot="-7199997">
            <a:off x="481441" y="4126076"/>
            <a:ext cx="180628" cy="167367"/>
          </a:xfrm>
          <a:prstGeom prst="rect">
            <a:avLst/>
          </a:prstGeom>
          <a:noFill/>
          <a:ln>
            <a:noFill/>
          </a:ln>
        </p:spPr>
      </p:pic>
      <p:pic>
        <p:nvPicPr>
          <p:cNvPr id="178" name="Google Shape;178;p23"/>
          <p:cNvPicPr preferRelativeResize="0"/>
          <p:nvPr/>
        </p:nvPicPr>
        <p:blipFill>
          <a:blip r:embed="rId3">
            <a:alphaModFix/>
          </a:blip>
          <a:stretch>
            <a:fillRect/>
          </a:stretch>
        </p:blipFill>
        <p:spPr>
          <a:xfrm>
            <a:off x="8321951" y="3363902"/>
            <a:ext cx="737361" cy="572699"/>
          </a:xfrm>
          <a:prstGeom prst="rect">
            <a:avLst/>
          </a:prstGeom>
          <a:noFill/>
          <a:ln>
            <a:noFill/>
          </a:ln>
        </p:spPr>
      </p:pic>
      <p:pic>
        <p:nvPicPr>
          <p:cNvPr id="179" name="Google Shape;179;p23"/>
          <p:cNvPicPr preferRelativeResize="0"/>
          <p:nvPr/>
        </p:nvPicPr>
        <p:blipFill>
          <a:blip r:embed="rId4">
            <a:alphaModFix/>
          </a:blip>
          <a:stretch>
            <a:fillRect/>
          </a:stretch>
        </p:blipFill>
        <p:spPr>
          <a:xfrm rot="-4791250">
            <a:off x="8305791" y="4528383"/>
            <a:ext cx="769676" cy="652852"/>
          </a:xfrm>
          <a:prstGeom prst="rect">
            <a:avLst/>
          </a:prstGeom>
          <a:noFill/>
          <a:ln>
            <a:noFill/>
          </a:ln>
        </p:spPr>
      </p:pic>
      <p:pic>
        <p:nvPicPr>
          <p:cNvPr id="180" name="Google Shape;180;p23"/>
          <p:cNvPicPr preferRelativeResize="0"/>
          <p:nvPr/>
        </p:nvPicPr>
        <p:blipFill>
          <a:blip r:embed="rId2">
            <a:alphaModFix/>
          </a:blip>
          <a:stretch>
            <a:fillRect/>
          </a:stretch>
        </p:blipFill>
        <p:spPr>
          <a:xfrm>
            <a:off x="273494" y="3796561"/>
            <a:ext cx="180628" cy="167366"/>
          </a:xfrm>
          <a:prstGeom prst="rect">
            <a:avLst/>
          </a:prstGeom>
          <a:noFill/>
          <a:ln>
            <a:noFill/>
          </a:ln>
        </p:spPr>
      </p:pic>
      <p:pic>
        <p:nvPicPr>
          <p:cNvPr id="181" name="Google Shape;181;p23"/>
          <p:cNvPicPr preferRelativeResize="0"/>
          <p:nvPr/>
        </p:nvPicPr>
        <p:blipFill>
          <a:blip r:embed="rId5">
            <a:alphaModFix/>
          </a:blip>
          <a:stretch>
            <a:fillRect/>
          </a:stretch>
        </p:blipFill>
        <p:spPr>
          <a:xfrm>
            <a:off x="-151809" y="1572267"/>
            <a:ext cx="865024" cy="782076"/>
          </a:xfrm>
          <a:prstGeom prst="rect">
            <a:avLst/>
          </a:prstGeom>
          <a:noFill/>
          <a:ln>
            <a:noFill/>
          </a:ln>
        </p:spPr>
      </p:pic>
    </p:spTree>
    <p:extLst>
      <p:ext uri="{BB962C8B-B14F-4D97-AF65-F5344CB8AC3E}">
        <p14:creationId xmlns:p14="http://schemas.microsoft.com/office/powerpoint/2010/main" val="3567013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2"/>
        <p:cNvGrpSpPr/>
        <p:nvPr/>
      </p:nvGrpSpPr>
      <p:grpSpPr>
        <a:xfrm>
          <a:off x="0" y="0"/>
          <a:ext cx="0" cy="0"/>
          <a:chOff x="0" y="0"/>
          <a:chExt cx="0" cy="0"/>
        </a:xfrm>
      </p:grpSpPr>
      <p:pic>
        <p:nvPicPr>
          <p:cNvPr id="183" name="Google Shape;183;p24"/>
          <p:cNvPicPr preferRelativeResize="0"/>
          <p:nvPr/>
        </p:nvPicPr>
        <p:blipFill>
          <a:blip r:embed="rId2">
            <a:alphaModFix/>
          </a:blip>
          <a:stretch>
            <a:fillRect/>
          </a:stretch>
        </p:blipFill>
        <p:spPr>
          <a:xfrm rot="-1452733">
            <a:off x="-1625792" y="2432633"/>
            <a:ext cx="2926406" cy="798660"/>
          </a:xfrm>
          <a:prstGeom prst="rect">
            <a:avLst/>
          </a:prstGeom>
          <a:noFill/>
          <a:ln>
            <a:noFill/>
          </a:ln>
        </p:spPr>
      </p:pic>
      <p:pic>
        <p:nvPicPr>
          <p:cNvPr id="184" name="Google Shape;184;p24"/>
          <p:cNvPicPr preferRelativeResize="0"/>
          <p:nvPr/>
        </p:nvPicPr>
        <p:blipFill>
          <a:blip r:embed="rId3">
            <a:alphaModFix/>
          </a:blip>
          <a:stretch>
            <a:fillRect/>
          </a:stretch>
        </p:blipFill>
        <p:spPr>
          <a:xfrm rot="-914816">
            <a:off x="7831701" y="-62047"/>
            <a:ext cx="2632998" cy="726351"/>
          </a:xfrm>
          <a:prstGeom prst="rect">
            <a:avLst/>
          </a:prstGeom>
          <a:noFill/>
          <a:ln>
            <a:noFill/>
          </a:ln>
        </p:spPr>
      </p:pic>
      <p:pic>
        <p:nvPicPr>
          <p:cNvPr id="185" name="Google Shape;185;p24"/>
          <p:cNvPicPr preferRelativeResize="0"/>
          <p:nvPr/>
        </p:nvPicPr>
        <p:blipFill>
          <a:blip r:embed="rId4">
            <a:alphaModFix/>
          </a:blip>
          <a:stretch>
            <a:fillRect/>
          </a:stretch>
        </p:blipFill>
        <p:spPr>
          <a:xfrm>
            <a:off x="293283" y="257213"/>
            <a:ext cx="138474" cy="123337"/>
          </a:xfrm>
          <a:prstGeom prst="rect">
            <a:avLst/>
          </a:prstGeom>
          <a:noFill/>
          <a:ln>
            <a:noFill/>
          </a:ln>
        </p:spPr>
      </p:pic>
      <p:pic>
        <p:nvPicPr>
          <p:cNvPr id="186" name="Google Shape;186;p24"/>
          <p:cNvPicPr preferRelativeResize="0"/>
          <p:nvPr/>
        </p:nvPicPr>
        <p:blipFill>
          <a:blip r:embed="rId5">
            <a:alphaModFix/>
          </a:blip>
          <a:stretch>
            <a:fillRect/>
          </a:stretch>
        </p:blipFill>
        <p:spPr>
          <a:xfrm>
            <a:off x="8400139" y="2778251"/>
            <a:ext cx="214189" cy="198463"/>
          </a:xfrm>
          <a:prstGeom prst="rect">
            <a:avLst/>
          </a:prstGeom>
          <a:noFill/>
          <a:ln>
            <a:noFill/>
          </a:ln>
        </p:spPr>
      </p:pic>
      <p:pic>
        <p:nvPicPr>
          <p:cNvPr id="187" name="Google Shape;187;p24"/>
          <p:cNvPicPr preferRelativeResize="0"/>
          <p:nvPr/>
        </p:nvPicPr>
        <p:blipFill>
          <a:blip r:embed="rId6">
            <a:alphaModFix/>
          </a:blip>
          <a:stretch>
            <a:fillRect/>
          </a:stretch>
        </p:blipFill>
        <p:spPr>
          <a:xfrm>
            <a:off x="8720304" y="2401787"/>
            <a:ext cx="196097" cy="198463"/>
          </a:xfrm>
          <a:prstGeom prst="rect">
            <a:avLst/>
          </a:prstGeom>
          <a:noFill/>
          <a:ln>
            <a:noFill/>
          </a:ln>
        </p:spPr>
      </p:pic>
    </p:spTree>
    <p:extLst>
      <p:ext uri="{BB962C8B-B14F-4D97-AF65-F5344CB8AC3E}">
        <p14:creationId xmlns:p14="http://schemas.microsoft.com/office/powerpoint/2010/main" val="261145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720000" y="745700"/>
            <a:ext cx="4038900" cy="11268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 name="Google Shape;44;p7"/>
          <p:cNvSpPr txBox="1">
            <a:spLocks noGrp="1"/>
          </p:cNvSpPr>
          <p:nvPr>
            <p:ph type="body" idx="1"/>
          </p:nvPr>
        </p:nvSpPr>
        <p:spPr>
          <a:xfrm>
            <a:off x="726489" y="2055650"/>
            <a:ext cx="4039800" cy="2151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45" name="Google Shape;45;p7"/>
          <p:cNvSpPr>
            <a:spLocks noGrp="1"/>
          </p:cNvSpPr>
          <p:nvPr>
            <p:ph type="pic" idx="2"/>
          </p:nvPr>
        </p:nvSpPr>
        <p:spPr>
          <a:xfrm>
            <a:off x="5086050" y="1055425"/>
            <a:ext cx="3344700" cy="3344700"/>
          </a:xfrm>
          <a:prstGeom prst="ellipse">
            <a:avLst/>
          </a:prstGeom>
          <a:noFill/>
          <a:ln>
            <a:noFill/>
          </a:ln>
        </p:spPr>
      </p:sp>
      <p:pic>
        <p:nvPicPr>
          <p:cNvPr id="46" name="Google Shape;46;p7"/>
          <p:cNvPicPr preferRelativeResize="0"/>
          <p:nvPr/>
        </p:nvPicPr>
        <p:blipFill>
          <a:blip r:embed="rId2">
            <a:alphaModFix amt="80000"/>
          </a:blip>
          <a:stretch>
            <a:fillRect/>
          </a:stretch>
        </p:blipFill>
        <p:spPr>
          <a:xfrm>
            <a:off x="5086041" y="4400117"/>
            <a:ext cx="865024" cy="782076"/>
          </a:xfrm>
          <a:prstGeom prst="rect">
            <a:avLst/>
          </a:prstGeom>
          <a:noFill/>
          <a:ln>
            <a:noFill/>
          </a:ln>
        </p:spPr>
      </p:pic>
      <p:pic>
        <p:nvPicPr>
          <p:cNvPr id="47" name="Google Shape;47;p7"/>
          <p:cNvPicPr preferRelativeResize="0"/>
          <p:nvPr/>
        </p:nvPicPr>
        <p:blipFill>
          <a:blip r:embed="rId2">
            <a:alphaModFix amt="80000"/>
          </a:blip>
          <a:stretch>
            <a:fillRect/>
          </a:stretch>
        </p:blipFill>
        <p:spPr>
          <a:xfrm>
            <a:off x="8484248" y="3174410"/>
            <a:ext cx="466975" cy="422194"/>
          </a:xfrm>
          <a:prstGeom prst="rect">
            <a:avLst/>
          </a:prstGeom>
          <a:noFill/>
          <a:ln>
            <a:noFill/>
          </a:ln>
        </p:spPr>
      </p:pic>
      <p:pic>
        <p:nvPicPr>
          <p:cNvPr id="48" name="Google Shape;48;p7"/>
          <p:cNvPicPr preferRelativeResize="0"/>
          <p:nvPr/>
        </p:nvPicPr>
        <p:blipFill>
          <a:blip r:embed="rId3">
            <a:alphaModFix amt="80000"/>
          </a:blip>
          <a:stretch>
            <a:fillRect/>
          </a:stretch>
        </p:blipFill>
        <p:spPr>
          <a:xfrm>
            <a:off x="328624" y="223396"/>
            <a:ext cx="998934" cy="246324"/>
          </a:xfrm>
          <a:prstGeom prst="rect">
            <a:avLst/>
          </a:prstGeom>
          <a:noFill/>
          <a:ln>
            <a:noFill/>
          </a:ln>
        </p:spPr>
      </p:pic>
      <p:pic>
        <p:nvPicPr>
          <p:cNvPr id="49" name="Google Shape;49;p7"/>
          <p:cNvPicPr preferRelativeResize="0"/>
          <p:nvPr/>
        </p:nvPicPr>
        <p:blipFill>
          <a:blip r:embed="rId4">
            <a:alphaModFix amt="80000"/>
          </a:blip>
          <a:stretch>
            <a:fillRect/>
          </a:stretch>
        </p:blipFill>
        <p:spPr>
          <a:xfrm>
            <a:off x="8315234" y="158562"/>
            <a:ext cx="427521" cy="432674"/>
          </a:xfrm>
          <a:prstGeom prst="rect">
            <a:avLst/>
          </a:prstGeom>
          <a:noFill/>
          <a:ln>
            <a:noFill/>
          </a:ln>
        </p:spPr>
      </p:pic>
      <p:pic>
        <p:nvPicPr>
          <p:cNvPr id="50" name="Google Shape;50;p7"/>
          <p:cNvPicPr preferRelativeResize="0"/>
          <p:nvPr/>
        </p:nvPicPr>
        <p:blipFill>
          <a:blip r:embed="rId5">
            <a:alphaModFix amt="80000"/>
          </a:blip>
          <a:stretch>
            <a:fillRect/>
          </a:stretch>
        </p:blipFill>
        <p:spPr>
          <a:xfrm>
            <a:off x="8579455" y="809100"/>
            <a:ext cx="276576" cy="2463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9"/>
          <p:cNvSpPr txBox="1">
            <a:spLocks noGrp="1"/>
          </p:cNvSpPr>
          <p:nvPr>
            <p:ph type="subTitle" idx="1"/>
          </p:nvPr>
        </p:nvSpPr>
        <p:spPr>
          <a:xfrm>
            <a:off x="720075" y="1732525"/>
            <a:ext cx="3532200" cy="261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5" name="Google Shape;55;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 name="Google Shape;56;p9"/>
          <p:cNvSpPr txBox="1">
            <a:spLocks noGrp="1"/>
          </p:cNvSpPr>
          <p:nvPr>
            <p:ph type="subTitle" idx="2"/>
          </p:nvPr>
        </p:nvSpPr>
        <p:spPr>
          <a:xfrm>
            <a:off x="4898577" y="1732525"/>
            <a:ext cx="3532200" cy="261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pic>
        <p:nvPicPr>
          <p:cNvPr id="57" name="Google Shape;57;p9"/>
          <p:cNvPicPr preferRelativeResize="0"/>
          <p:nvPr/>
        </p:nvPicPr>
        <p:blipFill>
          <a:blip r:embed="rId2">
            <a:alphaModFix amt="80000"/>
          </a:blip>
          <a:stretch>
            <a:fillRect/>
          </a:stretch>
        </p:blipFill>
        <p:spPr>
          <a:xfrm rot="-1480483">
            <a:off x="6629786" y="4326518"/>
            <a:ext cx="4064027" cy="1109130"/>
          </a:xfrm>
          <a:prstGeom prst="rect">
            <a:avLst/>
          </a:prstGeom>
          <a:noFill/>
          <a:ln>
            <a:noFill/>
          </a:ln>
        </p:spPr>
      </p:pic>
      <p:pic>
        <p:nvPicPr>
          <p:cNvPr id="58" name="Google Shape;58;p9"/>
          <p:cNvPicPr preferRelativeResize="0"/>
          <p:nvPr/>
        </p:nvPicPr>
        <p:blipFill>
          <a:blip r:embed="rId3">
            <a:alphaModFix amt="80000"/>
          </a:blip>
          <a:stretch>
            <a:fillRect/>
          </a:stretch>
        </p:blipFill>
        <p:spPr>
          <a:xfrm rot="-3352982">
            <a:off x="8470485" y="1592568"/>
            <a:ext cx="242726" cy="224912"/>
          </a:xfrm>
          <a:prstGeom prst="rect">
            <a:avLst/>
          </a:prstGeom>
          <a:noFill/>
          <a:ln>
            <a:noFill/>
          </a:ln>
        </p:spPr>
      </p:pic>
      <p:pic>
        <p:nvPicPr>
          <p:cNvPr id="59" name="Google Shape;59;p9"/>
          <p:cNvPicPr preferRelativeResize="0"/>
          <p:nvPr/>
        </p:nvPicPr>
        <p:blipFill>
          <a:blip r:embed="rId4">
            <a:alphaModFix amt="80000"/>
          </a:blip>
          <a:stretch>
            <a:fillRect/>
          </a:stretch>
        </p:blipFill>
        <p:spPr>
          <a:xfrm>
            <a:off x="8188225" y="168500"/>
            <a:ext cx="1082199" cy="9784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1627300" y="3528025"/>
            <a:ext cx="5889300" cy="10758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pic>
        <p:nvPicPr>
          <p:cNvPr id="62" name="Google Shape;62;p10"/>
          <p:cNvPicPr preferRelativeResize="0"/>
          <p:nvPr/>
        </p:nvPicPr>
        <p:blipFill>
          <a:blip r:embed="rId2">
            <a:alphaModFix amt="79000"/>
          </a:blip>
          <a:stretch>
            <a:fillRect/>
          </a:stretch>
        </p:blipFill>
        <p:spPr>
          <a:xfrm rot="-4500051">
            <a:off x="8164359" y="3688876"/>
            <a:ext cx="633856" cy="265475"/>
          </a:xfrm>
          <a:prstGeom prst="rect">
            <a:avLst/>
          </a:prstGeom>
          <a:noFill/>
          <a:ln>
            <a:noFill/>
          </a:ln>
        </p:spPr>
      </p:pic>
      <p:pic>
        <p:nvPicPr>
          <p:cNvPr id="63" name="Google Shape;63;p10"/>
          <p:cNvPicPr preferRelativeResize="0"/>
          <p:nvPr/>
        </p:nvPicPr>
        <p:blipFill>
          <a:blip r:embed="rId3">
            <a:alphaModFix amt="79000"/>
          </a:blip>
          <a:stretch>
            <a:fillRect/>
          </a:stretch>
        </p:blipFill>
        <p:spPr>
          <a:xfrm rot="-5400000">
            <a:off x="7721939" y="299484"/>
            <a:ext cx="221392" cy="205100"/>
          </a:xfrm>
          <a:prstGeom prst="rect">
            <a:avLst/>
          </a:prstGeom>
          <a:noFill/>
          <a:ln>
            <a:noFill/>
          </a:ln>
        </p:spPr>
      </p:pic>
      <p:pic>
        <p:nvPicPr>
          <p:cNvPr id="64" name="Google Shape;64;p10"/>
          <p:cNvPicPr preferRelativeResize="0"/>
          <p:nvPr/>
        </p:nvPicPr>
        <p:blipFill>
          <a:blip r:embed="rId4">
            <a:alphaModFix amt="79000"/>
          </a:blip>
          <a:stretch>
            <a:fillRect/>
          </a:stretch>
        </p:blipFill>
        <p:spPr>
          <a:xfrm rot="-5400000">
            <a:off x="7536132" y="290436"/>
            <a:ext cx="151800" cy="153642"/>
          </a:xfrm>
          <a:prstGeom prst="rect">
            <a:avLst/>
          </a:prstGeom>
          <a:noFill/>
          <a:ln>
            <a:noFill/>
          </a:ln>
        </p:spPr>
      </p:pic>
      <p:pic>
        <p:nvPicPr>
          <p:cNvPr id="65" name="Google Shape;65;p10"/>
          <p:cNvPicPr preferRelativeResize="0"/>
          <p:nvPr/>
        </p:nvPicPr>
        <p:blipFill>
          <a:blip r:embed="rId5">
            <a:alphaModFix amt="79000"/>
          </a:blip>
          <a:stretch>
            <a:fillRect/>
          </a:stretch>
        </p:blipFill>
        <p:spPr>
          <a:xfrm rot="-5400000">
            <a:off x="7846634" y="556279"/>
            <a:ext cx="93657" cy="83417"/>
          </a:xfrm>
          <a:prstGeom prst="rect">
            <a:avLst/>
          </a:prstGeom>
          <a:noFill/>
          <a:ln>
            <a:noFill/>
          </a:ln>
        </p:spPr>
      </p:pic>
      <p:pic>
        <p:nvPicPr>
          <p:cNvPr id="66" name="Google Shape;66;p10"/>
          <p:cNvPicPr preferRelativeResize="0"/>
          <p:nvPr/>
        </p:nvPicPr>
        <p:blipFill>
          <a:blip r:embed="rId6">
            <a:alphaModFix amt="79000"/>
          </a:blip>
          <a:stretch>
            <a:fillRect/>
          </a:stretch>
        </p:blipFill>
        <p:spPr>
          <a:xfrm>
            <a:off x="8205978" y="1340097"/>
            <a:ext cx="643375" cy="581700"/>
          </a:xfrm>
          <a:prstGeom prst="rect">
            <a:avLst/>
          </a:prstGeom>
          <a:noFill/>
          <a:ln>
            <a:noFill/>
          </a:ln>
        </p:spPr>
      </p:pic>
      <p:pic>
        <p:nvPicPr>
          <p:cNvPr id="67" name="Google Shape;67;p10"/>
          <p:cNvPicPr preferRelativeResize="0"/>
          <p:nvPr/>
        </p:nvPicPr>
        <p:blipFill>
          <a:blip r:embed="rId3">
            <a:alphaModFix amt="79000"/>
          </a:blip>
          <a:stretch>
            <a:fillRect/>
          </a:stretch>
        </p:blipFill>
        <p:spPr>
          <a:xfrm rot="-5400000">
            <a:off x="454389" y="3625259"/>
            <a:ext cx="221392" cy="205100"/>
          </a:xfrm>
          <a:prstGeom prst="rect">
            <a:avLst/>
          </a:prstGeom>
          <a:noFill/>
          <a:ln>
            <a:noFill/>
          </a:ln>
        </p:spPr>
      </p:pic>
      <p:pic>
        <p:nvPicPr>
          <p:cNvPr id="68" name="Google Shape;68;p10"/>
          <p:cNvPicPr preferRelativeResize="0"/>
          <p:nvPr/>
        </p:nvPicPr>
        <p:blipFill>
          <a:blip r:embed="rId4">
            <a:alphaModFix amt="79000"/>
          </a:blip>
          <a:stretch>
            <a:fillRect/>
          </a:stretch>
        </p:blipFill>
        <p:spPr>
          <a:xfrm rot="-5400000">
            <a:off x="309807" y="4009386"/>
            <a:ext cx="151800" cy="15364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78"/>
        <p:cNvGrpSpPr/>
        <p:nvPr/>
      </p:nvGrpSpPr>
      <p:grpSpPr>
        <a:xfrm>
          <a:off x="0" y="0"/>
          <a:ext cx="0" cy="0"/>
          <a:chOff x="0" y="0"/>
          <a:chExt cx="0" cy="0"/>
        </a:xfrm>
      </p:grpSpPr>
      <p:sp>
        <p:nvSpPr>
          <p:cNvPr id="79" name="Google Shape;79;p13"/>
          <p:cNvSpPr txBox="1">
            <a:spLocks noGrp="1"/>
          </p:cNvSpPr>
          <p:nvPr>
            <p:ph type="subTitle" idx="1"/>
          </p:nvPr>
        </p:nvSpPr>
        <p:spPr>
          <a:xfrm>
            <a:off x="1954049" y="2326363"/>
            <a:ext cx="2433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13"/>
          <p:cNvSpPr txBox="1">
            <a:spLocks noGrp="1"/>
          </p:cNvSpPr>
          <p:nvPr>
            <p:ph type="subTitle" idx="2"/>
          </p:nvPr>
        </p:nvSpPr>
        <p:spPr>
          <a:xfrm>
            <a:off x="5589149" y="2325763"/>
            <a:ext cx="2432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3"/>
          <p:cNvSpPr txBox="1">
            <a:spLocks noGrp="1"/>
          </p:cNvSpPr>
          <p:nvPr>
            <p:ph type="subTitle" idx="3"/>
          </p:nvPr>
        </p:nvSpPr>
        <p:spPr>
          <a:xfrm>
            <a:off x="1954347" y="4119200"/>
            <a:ext cx="2432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 name="Google Shape;82;p13"/>
          <p:cNvSpPr txBox="1">
            <a:spLocks noGrp="1"/>
          </p:cNvSpPr>
          <p:nvPr>
            <p:ph type="subTitle" idx="4"/>
          </p:nvPr>
        </p:nvSpPr>
        <p:spPr>
          <a:xfrm>
            <a:off x="5589449" y="4119203"/>
            <a:ext cx="2432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 name="Google Shape;84;p13"/>
          <p:cNvSpPr txBox="1">
            <a:spLocks noGrp="1"/>
          </p:cNvSpPr>
          <p:nvPr>
            <p:ph type="title" idx="5" hasCustomPrompt="1"/>
          </p:nvPr>
        </p:nvSpPr>
        <p:spPr>
          <a:xfrm>
            <a:off x="1121851" y="1514869"/>
            <a:ext cx="832200" cy="640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sz="5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a:spLocks noGrp="1"/>
          </p:cNvSpPr>
          <p:nvPr>
            <p:ph type="title" idx="6" hasCustomPrompt="1"/>
          </p:nvPr>
        </p:nvSpPr>
        <p:spPr>
          <a:xfrm>
            <a:off x="1123306" y="3308298"/>
            <a:ext cx="829500" cy="640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sz="5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 name="Google Shape;86;p13"/>
          <p:cNvSpPr txBox="1">
            <a:spLocks noGrp="1"/>
          </p:cNvSpPr>
          <p:nvPr>
            <p:ph type="title" idx="7" hasCustomPrompt="1"/>
          </p:nvPr>
        </p:nvSpPr>
        <p:spPr>
          <a:xfrm>
            <a:off x="4755798" y="1514863"/>
            <a:ext cx="832200" cy="640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7" name="Google Shape;87;p13"/>
          <p:cNvSpPr txBox="1">
            <a:spLocks noGrp="1"/>
          </p:cNvSpPr>
          <p:nvPr>
            <p:ph type="title" idx="8" hasCustomPrompt="1"/>
          </p:nvPr>
        </p:nvSpPr>
        <p:spPr>
          <a:xfrm>
            <a:off x="4755798" y="3308300"/>
            <a:ext cx="832200" cy="640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sz="5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 name="Google Shape;88;p13"/>
          <p:cNvSpPr txBox="1">
            <a:spLocks noGrp="1"/>
          </p:cNvSpPr>
          <p:nvPr>
            <p:ph type="subTitle" idx="9"/>
          </p:nvPr>
        </p:nvSpPr>
        <p:spPr>
          <a:xfrm>
            <a:off x="1954049" y="1438663"/>
            <a:ext cx="2433000" cy="88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latin typeface="Livvic"/>
                <a:ea typeface="Livvic"/>
                <a:cs typeface="Livvic"/>
                <a:sym typeface="Livv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9" name="Google Shape;89;p13"/>
          <p:cNvSpPr txBox="1">
            <a:spLocks noGrp="1"/>
          </p:cNvSpPr>
          <p:nvPr>
            <p:ph type="subTitle" idx="13"/>
          </p:nvPr>
        </p:nvSpPr>
        <p:spPr>
          <a:xfrm>
            <a:off x="1954347" y="3232105"/>
            <a:ext cx="2432400" cy="88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latin typeface="Livvic"/>
                <a:ea typeface="Livvic"/>
                <a:cs typeface="Livvic"/>
                <a:sym typeface="Livv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0" name="Google Shape;90;p13"/>
          <p:cNvSpPr txBox="1">
            <a:spLocks noGrp="1"/>
          </p:cNvSpPr>
          <p:nvPr>
            <p:ph type="subTitle" idx="14"/>
          </p:nvPr>
        </p:nvSpPr>
        <p:spPr>
          <a:xfrm>
            <a:off x="5589149" y="1438663"/>
            <a:ext cx="2432400" cy="88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latin typeface="Livvic"/>
                <a:ea typeface="Livvic"/>
                <a:cs typeface="Livvic"/>
                <a:sym typeface="Livv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1" name="Google Shape;91;p13"/>
          <p:cNvSpPr txBox="1">
            <a:spLocks noGrp="1"/>
          </p:cNvSpPr>
          <p:nvPr>
            <p:ph type="subTitle" idx="15"/>
          </p:nvPr>
        </p:nvSpPr>
        <p:spPr>
          <a:xfrm>
            <a:off x="5589149" y="3232100"/>
            <a:ext cx="2433000" cy="88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latin typeface="Livvic"/>
                <a:ea typeface="Livvic"/>
                <a:cs typeface="Livvic"/>
                <a:sym typeface="Livvic"/>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92" name="Google Shape;92;p13"/>
          <p:cNvPicPr preferRelativeResize="0"/>
          <p:nvPr/>
        </p:nvPicPr>
        <p:blipFill>
          <a:blip r:embed="rId2">
            <a:alphaModFix amt="86000"/>
          </a:blip>
          <a:stretch>
            <a:fillRect/>
          </a:stretch>
        </p:blipFill>
        <p:spPr>
          <a:xfrm>
            <a:off x="-212775" y="4418875"/>
            <a:ext cx="1045869" cy="887100"/>
          </a:xfrm>
          <a:prstGeom prst="rect">
            <a:avLst/>
          </a:prstGeom>
          <a:noFill/>
          <a:ln>
            <a:noFill/>
          </a:ln>
        </p:spPr>
      </p:pic>
      <p:pic>
        <p:nvPicPr>
          <p:cNvPr id="93" name="Google Shape;93;p13"/>
          <p:cNvPicPr preferRelativeResize="0"/>
          <p:nvPr/>
        </p:nvPicPr>
        <p:blipFill>
          <a:blip r:embed="rId2">
            <a:alphaModFix amt="86000"/>
          </a:blip>
          <a:stretch>
            <a:fillRect/>
          </a:stretch>
        </p:blipFill>
        <p:spPr>
          <a:xfrm rot="4683744">
            <a:off x="8208075" y="-66633"/>
            <a:ext cx="925253" cy="784789"/>
          </a:xfrm>
          <a:prstGeom prst="rect">
            <a:avLst/>
          </a:prstGeom>
          <a:noFill/>
          <a:ln>
            <a:noFill/>
          </a:ln>
        </p:spPr>
      </p:pic>
      <p:pic>
        <p:nvPicPr>
          <p:cNvPr id="94" name="Google Shape;94;p13"/>
          <p:cNvPicPr preferRelativeResize="0"/>
          <p:nvPr/>
        </p:nvPicPr>
        <p:blipFill>
          <a:blip r:embed="rId3">
            <a:alphaModFix amt="86000"/>
          </a:blip>
          <a:stretch>
            <a:fillRect/>
          </a:stretch>
        </p:blipFill>
        <p:spPr>
          <a:xfrm rot="-1144047">
            <a:off x="-20762" y="123984"/>
            <a:ext cx="1069971" cy="831032"/>
          </a:xfrm>
          <a:prstGeom prst="rect">
            <a:avLst/>
          </a:prstGeom>
          <a:noFill/>
          <a:ln>
            <a:noFill/>
          </a:ln>
        </p:spPr>
      </p:pic>
      <p:pic>
        <p:nvPicPr>
          <p:cNvPr id="95" name="Google Shape;95;p13"/>
          <p:cNvPicPr preferRelativeResize="0"/>
          <p:nvPr/>
        </p:nvPicPr>
        <p:blipFill>
          <a:blip r:embed="rId4">
            <a:alphaModFix amt="86000"/>
          </a:blip>
          <a:stretch>
            <a:fillRect/>
          </a:stretch>
        </p:blipFill>
        <p:spPr>
          <a:xfrm rot="-3068499">
            <a:off x="8487811" y="4520091"/>
            <a:ext cx="365784" cy="338926"/>
          </a:xfrm>
          <a:prstGeom prst="rect">
            <a:avLst/>
          </a:prstGeom>
          <a:noFill/>
          <a:ln>
            <a:noFill/>
          </a:ln>
        </p:spPr>
      </p:pic>
      <p:pic>
        <p:nvPicPr>
          <p:cNvPr id="96" name="Google Shape;96;p13"/>
          <p:cNvPicPr preferRelativeResize="0"/>
          <p:nvPr/>
        </p:nvPicPr>
        <p:blipFill>
          <a:blip r:embed="rId4">
            <a:alphaModFix amt="86000"/>
          </a:blip>
          <a:stretch>
            <a:fillRect/>
          </a:stretch>
        </p:blipFill>
        <p:spPr>
          <a:xfrm rot="-2456125">
            <a:off x="8764862" y="4177676"/>
            <a:ext cx="272835" cy="252791"/>
          </a:xfrm>
          <a:prstGeom prst="rect">
            <a:avLst/>
          </a:prstGeom>
          <a:noFill/>
          <a:ln>
            <a:noFill/>
          </a:ln>
        </p:spPr>
      </p:pic>
      <p:pic>
        <p:nvPicPr>
          <p:cNvPr id="97" name="Google Shape;97;p13"/>
          <p:cNvPicPr preferRelativeResize="0"/>
          <p:nvPr/>
        </p:nvPicPr>
        <p:blipFill>
          <a:blip r:embed="rId4">
            <a:alphaModFix amt="86000"/>
          </a:blip>
          <a:stretch>
            <a:fillRect/>
          </a:stretch>
        </p:blipFill>
        <p:spPr>
          <a:xfrm rot="-2456142">
            <a:off x="200470" y="3678469"/>
            <a:ext cx="159574" cy="1478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76"/>
        <p:cNvGrpSpPr/>
        <p:nvPr/>
      </p:nvGrpSpPr>
      <p:grpSpPr>
        <a:xfrm>
          <a:off x="0" y="0"/>
          <a:ext cx="0" cy="0"/>
          <a:chOff x="0" y="0"/>
          <a:chExt cx="0" cy="0"/>
        </a:xfrm>
      </p:grpSpPr>
      <p:pic>
        <p:nvPicPr>
          <p:cNvPr id="177" name="Google Shape;177;p23"/>
          <p:cNvPicPr preferRelativeResize="0"/>
          <p:nvPr/>
        </p:nvPicPr>
        <p:blipFill>
          <a:blip r:embed="rId2">
            <a:alphaModFix/>
          </a:blip>
          <a:stretch>
            <a:fillRect/>
          </a:stretch>
        </p:blipFill>
        <p:spPr>
          <a:xfrm rot="-7199997">
            <a:off x="481441" y="4126076"/>
            <a:ext cx="180628" cy="167367"/>
          </a:xfrm>
          <a:prstGeom prst="rect">
            <a:avLst/>
          </a:prstGeom>
          <a:noFill/>
          <a:ln>
            <a:noFill/>
          </a:ln>
        </p:spPr>
      </p:pic>
      <p:pic>
        <p:nvPicPr>
          <p:cNvPr id="178" name="Google Shape;178;p23"/>
          <p:cNvPicPr preferRelativeResize="0"/>
          <p:nvPr/>
        </p:nvPicPr>
        <p:blipFill>
          <a:blip r:embed="rId3">
            <a:alphaModFix/>
          </a:blip>
          <a:stretch>
            <a:fillRect/>
          </a:stretch>
        </p:blipFill>
        <p:spPr>
          <a:xfrm>
            <a:off x="8321951" y="3363902"/>
            <a:ext cx="737361" cy="572699"/>
          </a:xfrm>
          <a:prstGeom prst="rect">
            <a:avLst/>
          </a:prstGeom>
          <a:noFill/>
          <a:ln>
            <a:noFill/>
          </a:ln>
        </p:spPr>
      </p:pic>
      <p:pic>
        <p:nvPicPr>
          <p:cNvPr id="179" name="Google Shape;179;p23"/>
          <p:cNvPicPr preferRelativeResize="0"/>
          <p:nvPr/>
        </p:nvPicPr>
        <p:blipFill>
          <a:blip r:embed="rId4">
            <a:alphaModFix/>
          </a:blip>
          <a:stretch>
            <a:fillRect/>
          </a:stretch>
        </p:blipFill>
        <p:spPr>
          <a:xfrm rot="-4791250">
            <a:off x="8305791" y="4528383"/>
            <a:ext cx="769676" cy="652852"/>
          </a:xfrm>
          <a:prstGeom prst="rect">
            <a:avLst/>
          </a:prstGeom>
          <a:noFill/>
          <a:ln>
            <a:noFill/>
          </a:ln>
        </p:spPr>
      </p:pic>
      <p:pic>
        <p:nvPicPr>
          <p:cNvPr id="180" name="Google Shape;180;p23"/>
          <p:cNvPicPr preferRelativeResize="0"/>
          <p:nvPr/>
        </p:nvPicPr>
        <p:blipFill>
          <a:blip r:embed="rId2">
            <a:alphaModFix/>
          </a:blip>
          <a:stretch>
            <a:fillRect/>
          </a:stretch>
        </p:blipFill>
        <p:spPr>
          <a:xfrm>
            <a:off x="273494" y="3796561"/>
            <a:ext cx="180628" cy="167366"/>
          </a:xfrm>
          <a:prstGeom prst="rect">
            <a:avLst/>
          </a:prstGeom>
          <a:noFill/>
          <a:ln>
            <a:noFill/>
          </a:ln>
        </p:spPr>
      </p:pic>
      <p:pic>
        <p:nvPicPr>
          <p:cNvPr id="181" name="Google Shape;181;p23"/>
          <p:cNvPicPr preferRelativeResize="0"/>
          <p:nvPr/>
        </p:nvPicPr>
        <p:blipFill>
          <a:blip r:embed="rId5">
            <a:alphaModFix/>
          </a:blip>
          <a:stretch>
            <a:fillRect/>
          </a:stretch>
        </p:blipFill>
        <p:spPr>
          <a:xfrm>
            <a:off x="-151809" y="1572267"/>
            <a:ext cx="865024" cy="7820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image" Target="../media/image1.jp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ivvic"/>
              <a:buNone/>
              <a:defRPr sz="3500" b="1">
                <a:solidFill>
                  <a:schemeClr val="dk1"/>
                </a:solidFill>
                <a:latin typeface="Livvic"/>
                <a:ea typeface="Livvic"/>
                <a:cs typeface="Livvic"/>
                <a:sym typeface="Livvic"/>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consolata Medium"/>
              <a:buChar char="●"/>
              <a:defRPr>
                <a:solidFill>
                  <a:schemeClr val="dk1"/>
                </a:solidFill>
                <a:latin typeface="Inconsolata Medium"/>
                <a:ea typeface="Inconsolata Medium"/>
                <a:cs typeface="Inconsolata Medium"/>
                <a:sym typeface="Inconsolata Medium"/>
              </a:defRPr>
            </a:lvl1pPr>
            <a:lvl2pPr marL="914400" lvl="1" indent="-317500">
              <a:lnSpc>
                <a:spcPct val="100000"/>
              </a:lnSpc>
              <a:spcBef>
                <a:spcPts val="0"/>
              </a:spcBef>
              <a:spcAft>
                <a:spcPts val="0"/>
              </a:spcAft>
              <a:buClr>
                <a:schemeClr val="dk1"/>
              </a:buClr>
              <a:buSzPts val="1400"/>
              <a:buFont typeface="Inconsolata Medium"/>
              <a:buChar char="○"/>
              <a:defRPr>
                <a:solidFill>
                  <a:schemeClr val="dk1"/>
                </a:solidFill>
                <a:latin typeface="Inconsolata Medium"/>
                <a:ea typeface="Inconsolata Medium"/>
                <a:cs typeface="Inconsolata Medium"/>
                <a:sym typeface="Inconsolata Medium"/>
              </a:defRPr>
            </a:lvl2pPr>
            <a:lvl3pPr marL="1371600" lvl="2" indent="-317500">
              <a:lnSpc>
                <a:spcPct val="100000"/>
              </a:lnSpc>
              <a:spcBef>
                <a:spcPts val="0"/>
              </a:spcBef>
              <a:spcAft>
                <a:spcPts val="0"/>
              </a:spcAft>
              <a:buClr>
                <a:schemeClr val="dk1"/>
              </a:buClr>
              <a:buSzPts val="1400"/>
              <a:buFont typeface="Inconsolata Medium"/>
              <a:buChar char="■"/>
              <a:defRPr>
                <a:solidFill>
                  <a:schemeClr val="dk1"/>
                </a:solidFill>
                <a:latin typeface="Inconsolata Medium"/>
                <a:ea typeface="Inconsolata Medium"/>
                <a:cs typeface="Inconsolata Medium"/>
                <a:sym typeface="Inconsolata Medium"/>
              </a:defRPr>
            </a:lvl3pPr>
            <a:lvl4pPr marL="1828800" lvl="3" indent="-317500">
              <a:lnSpc>
                <a:spcPct val="100000"/>
              </a:lnSpc>
              <a:spcBef>
                <a:spcPts val="0"/>
              </a:spcBef>
              <a:spcAft>
                <a:spcPts val="0"/>
              </a:spcAft>
              <a:buClr>
                <a:schemeClr val="dk1"/>
              </a:buClr>
              <a:buSzPts val="1400"/>
              <a:buFont typeface="Inconsolata Medium"/>
              <a:buChar char="●"/>
              <a:defRPr>
                <a:solidFill>
                  <a:schemeClr val="dk1"/>
                </a:solidFill>
                <a:latin typeface="Inconsolata Medium"/>
                <a:ea typeface="Inconsolata Medium"/>
                <a:cs typeface="Inconsolata Medium"/>
                <a:sym typeface="Inconsolata Medium"/>
              </a:defRPr>
            </a:lvl4pPr>
            <a:lvl5pPr marL="2286000" lvl="4" indent="-317500">
              <a:lnSpc>
                <a:spcPct val="100000"/>
              </a:lnSpc>
              <a:spcBef>
                <a:spcPts val="0"/>
              </a:spcBef>
              <a:spcAft>
                <a:spcPts val="0"/>
              </a:spcAft>
              <a:buClr>
                <a:schemeClr val="dk1"/>
              </a:buClr>
              <a:buSzPts val="1400"/>
              <a:buFont typeface="Inconsolata Medium"/>
              <a:buChar char="○"/>
              <a:defRPr>
                <a:solidFill>
                  <a:schemeClr val="dk1"/>
                </a:solidFill>
                <a:latin typeface="Inconsolata Medium"/>
                <a:ea typeface="Inconsolata Medium"/>
                <a:cs typeface="Inconsolata Medium"/>
                <a:sym typeface="Inconsolata Medium"/>
              </a:defRPr>
            </a:lvl5pPr>
            <a:lvl6pPr marL="2743200" lvl="5" indent="-317500">
              <a:lnSpc>
                <a:spcPct val="100000"/>
              </a:lnSpc>
              <a:spcBef>
                <a:spcPts val="0"/>
              </a:spcBef>
              <a:spcAft>
                <a:spcPts val="0"/>
              </a:spcAft>
              <a:buClr>
                <a:schemeClr val="dk1"/>
              </a:buClr>
              <a:buSzPts val="1400"/>
              <a:buFont typeface="Inconsolata Medium"/>
              <a:buChar char="■"/>
              <a:defRPr>
                <a:solidFill>
                  <a:schemeClr val="dk1"/>
                </a:solidFill>
                <a:latin typeface="Inconsolata Medium"/>
                <a:ea typeface="Inconsolata Medium"/>
                <a:cs typeface="Inconsolata Medium"/>
                <a:sym typeface="Inconsolata Medium"/>
              </a:defRPr>
            </a:lvl6pPr>
            <a:lvl7pPr marL="3200400" lvl="6" indent="-317500">
              <a:lnSpc>
                <a:spcPct val="100000"/>
              </a:lnSpc>
              <a:spcBef>
                <a:spcPts val="0"/>
              </a:spcBef>
              <a:spcAft>
                <a:spcPts val="0"/>
              </a:spcAft>
              <a:buClr>
                <a:schemeClr val="dk1"/>
              </a:buClr>
              <a:buSzPts val="1400"/>
              <a:buFont typeface="Inconsolata Medium"/>
              <a:buChar char="●"/>
              <a:defRPr>
                <a:solidFill>
                  <a:schemeClr val="dk1"/>
                </a:solidFill>
                <a:latin typeface="Inconsolata Medium"/>
                <a:ea typeface="Inconsolata Medium"/>
                <a:cs typeface="Inconsolata Medium"/>
                <a:sym typeface="Inconsolata Medium"/>
              </a:defRPr>
            </a:lvl7pPr>
            <a:lvl8pPr marL="3657600" lvl="7" indent="-317500">
              <a:lnSpc>
                <a:spcPct val="100000"/>
              </a:lnSpc>
              <a:spcBef>
                <a:spcPts val="0"/>
              </a:spcBef>
              <a:spcAft>
                <a:spcPts val="0"/>
              </a:spcAft>
              <a:buClr>
                <a:schemeClr val="dk1"/>
              </a:buClr>
              <a:buSzPts val="1400"/>
              <a:buFont typeface="Inconsolata Medium"/>
              <a:buChar char="○"/>
              <a:defRPr>
                <a:solidFill>
                  <a:schemeClr val="dk1"/>
                </a:solidFill>
                <a:latin typeface="Inconsolata Medium"/>
                <a:ea typeface="Inconsolata Medium"/>
                <a:cs typeface="Inconsolata Medium"/>
                <a:sym typeface="Inconsolata Medium"/>
              </a:defRPr>
            </a:lvl8pPr>
            <a:lvl9pPr marL="4114800" lvl="8" indent="-317500">
              <a:lnSpc>
                <a:spcPct val="100000"/>
              </a:lnSpc>
              <a:spcBef>
                <a:spcPts val="0"/>
              </a:spcBef>
              <a:spcAft>
                <a:spcPts val="0"/>
              </a:spcAft>
              <a:buClr>
                <a:schemeClr val="dk1"/>
              </a:buClr>
              <a:buSzPts val="1400"/>
              <a:buFont typeface="Inconsolata Medium"/>
              <a:buChar char="■"/>
              <a:defRPr>
                <a:solidFill>
                  <a:schemeClr val="dk1"/>
                </a:solidFill>
                <a:latin typeface="Inconsolata Medium"/>
                <a:ea typeface="Inconsolata Medium"/>
                <a:cs typeface="Inconsolata Medium"/>
                <a:sym typeface="Inconsolata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6" r:id="rId6"/>
    <p:sldLayoutId id="2147483658" r:id="rId7"/>
    <p:sldLayoutId id="2147483659" r:id="rId8"/>
    <p:sldLayoutId id="2147483669" r:id="rId9"/>
    <p:sldLayoutId id="214748367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ivvic"/>
              <a:buNone/>
              <a:defRPr sz="3500" b="1">
                <a:solidFill>
                  <a:schemeClr val="dk1"/>
                </a:solidFill>
                <a:latin typeface="Livvic"/>
                <a:ea typeface="Livvic"/>
                <a:cs typeface="Livvic"/>
                <a:sym typeface="Livvic"/>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consolata Medium"/>
              <a:buChar char="●"/>
              <a:defRPr>
                <a:solidFill>
                  <a:schemeClr val="dk1"/>
                </a:solidFill>
                <a:latin typeface="Inconsolata Medium"/>
                <a:ea typeface="Inconsolata Medium"/>
                <a:cs typeface="Inconsolata Medium"/>
                <a:sym typeface="Inconsolata Medium"/>
              </a:defRPr>
            </a:lvl1pPr>
            <a:lvl2pPr marL="914400" lvl="1" indent="-317500">
              <a:lnSpc>
                <a:spcPct val="100000"/>
              </a:lnSpc>
              <a:spcBef>
                <a:spcPts val="0"/>
              </a:spcBef>
              <a:spcAft>
                <a:spcPts val="0"/>
              </a:spcAft>
              <a:buClr>
                <a:schemeClr val="dk1"/>
              </a:buClr>
              <a:buSzPts val="1400"/>
              <a:buFont typeface="Inconsolata Medium"/>
              <a:buChar char="○"/>
              <a:defRPr>
                <a:solidFill>
                  <a:schemeClr val="dk1"/>
                </a:solidFill>
                <a:latin typeface="Inconsolata Medium"/>
                <a:ea typeface="Inconsolata Medium"/>
                <a:cs typeface="Inconsolata Medium"/>
                <a:sym typeface="Inconsolata Medium"/>
              </a:defRPr>
            </a:lvl2pPr>
            <a:lvl3pPr marL="1371600" lvl="2" indent="-317500">
              <a:lnSpc>
                <a:spcPct val="100000"/>
              </a:lnSpc>
              <a:spcBef>
                <a:spcPts val="0"/>
              </a:spcBef>
              <a:spcAft>
                <a:spcPts val="0"/>
              </a:spcAft>
              <a:buClr>
                <a:schemeClr val="dk1"/>
              </a:buClr>
              <a:buSzPts val="1400"/>
              <a:buFont typeface="Inconsolata Medium"/>
              <a:buChar char="■"/>
              <a:defRPr>
                <a:solidFill>
                  <a:schemeClr val="dk1"/>
                </a:solidFill>
                <a:latin typeface="Inconsolata Medium"/>
                <a:ea typeface="Inconsolata Medium"/>
                <a:cs typeface="Inconsolata Medium"/>
                <a:sym typeface="Inconsolata Medium"/>
              </a:defRPr>
            </a:lvl3pPr>
            <a:lvl4pPr marL="1828800" lvl="3" indent="-317500">
              <a:lnSpc>
                <a:spcPct val="100000"/>
              </a:lnSpc>
              <a:spcBef>
                <a:spcPts val="0"/>
              </a:spcBef>
              <a:spcAft>
                <a:spcPts val="0"/>
              </a:spcAft>
              <a:buClr>
                <a:schemeClr val="dk1"/>
              </a:buClr>
              <a:buSzPts val="1400"/>
              <a:buFont typeface="Inconsolata Medium"/>
              <a:buChar char="●"/>
              <a:defRPr>
                <a:solidFill>
                  <a:schemeClr val="dk1"/>
                </a:solidFill>
                <a:latin typeface="Inconsolata Medium"/>
                <a:ea typeface="Inconsolata Medium"/>
                <a:cs typeface="Inconsolata Medium"/>
                <a:sym typeface="Inconsolata Medium"/>
              </a:defRPr>
            </a:lvl4pPr>
            <a:lvl5pPr marL="2286000" lvl="4" indent="-317500">
              <a:lnSpc>
                <a:spcPct val="100000"/>
              </a:lnSpc>
              <a:spcBef>
                <a:spcPts val="0"/>
              </a:spcBef>
              <a:spcAft>
                <a:spcPts val="0"/>
              </a:spcAft>
              <a:buClr>
                <a:schemeClr val="dk1"/>
              </a:buClr>
              <a:buSzPts val="1400"/>
              <a:buFont typeface="Inconsolata Medium"/>
              <a:buChar char="○"/>
              <a:defRPr>
                <a:solidFill>
                  <a:schemeClr val="dk1"/>
                </a:solidFill>
                <a:latin typeface="Inconsolata Medium"/>
                <a:ea typeface="Inconsolata Medium"/>
                <a:cs typeface="Inconsolata Medium"/>
                <a:sym typeface="Inconsolata Medium"/>
              </a:defRPr>
            </a:lvl5pPr>
            <a:lvl6pPr marL="2743200" lvl="5" indent="-317500">
              <a:lnSpc>
                <a:spcPct val="100000"/>
              </a:lnSpc>
              <a:spcBef>
                <a:spcPts val="0"/>
              </a:spcBef>
              <a:spcAft>
                <a:spcPts val="0"/>
              </a:spcAft>
              <a:buClr>
                <a:schemeClr val="dk1"/>
              </a:buClr>
              <a:buSzPts val="1400"/>
              <a:buFont typeface="Inconsolata Medium"/>
              <a:buChar char="■"/>
              <a:defRPr>
                <a:solidFill>
                  <a:schemeClr val="dk1"/>
                </a:solidFill>
                <a:latin typeface="Inconsolata Medium"/>
                <a:ea typeface="Inconsolata Medium"/>
                <a:cs typeface="Inconsolata Medium"/>
                <a:sym typeface="Inconsolata Medium"/>
              </a:defRPr>
            </a:lvl6pPr>
            <a:lvl7pPr marL="3200400" lvl="6" indent="-317500">
              <a:lnSpc>
                <a:spcPct val="100000"/>
              </a:lnSpc>
              <a:spcBef>
                <a:spcPts val="0"/>
              </a:spcBef>
              <a:spcAft>
                <a:spcPts val="0"/>
              </a:spcAft>
              <a:buClr>
                <a:schemeClr val="dk1"/>
              </a:buClr>
              <a:buSzPts val="1400"/>
              <a:buFont typeface="Inconsolata Medium"/>
              <a:buChar char="●"/>
              <a:defRPr>
                <a:solidFill>
                  <a:schemeClr val="dk1"/>
                </a:solidFill>
                <a:latin typeface="Inconsolata Medium"/>
                <a:ea typeface="Inconsolata Medium"/>
                <a:cs typeface="Inconsolata Medium"/>
                <a:sym typeface="Inconsolata Medium"/>
              </a:defRPr>
            </a:lvl7pPr>
            <a:lvl8pPr marL="3657600" lvl="7" indent="-317500">
              <a:lnSpc>
                <a:spcPct val="100000"/>
              </a:lnSpc>
              <a:spcBef>
                <a:spcPts val="0"/>
              </a:spcBef>
              <a:spcAft>
                <a:spcPts val="0"/>
              </a:spcAft>
              <a:buClr>
                <a:schemeClr val="dk1"/>
              </a:buClr>
              <a:buSzPts val="1400"/>
              <a:buFont typeface="Inconsolata Medium"/>
              <a:buChar char="○"/>
              <a:defRPr>
                <a:solidFill>
                  <a:schemeClr val="dk1"/>
                </a:solidFill>
                <a:latin typeface="Inconsolata Medium"/>
                <a:ea typeface="Inconsolata Medium"/>
                <a:cs typeface="Inconsolata Medium"/>
                <a:sym typeface="Inconsolata Medium"/>
              </a:defRPr>
            </a:lvl8pPr>
            <a:lvl9pPr marL="4114800" lvl="8" indent="-317500">
              <a:lnSpc>
                <a:spcPct val="100000"/>
              </a:lnSpc>
              <a:spcBef>
                <a:spcPts val="0"/>
              </a:spcBef>
              <a:spcAft>
                <a:spcPts val="0"/>
              </a:spcAft>
              <a:buClr>
                <a:schemeClr val="dk1"/>
              </a:buClr>
              <a:buSzPts val="1400"/>
              <a:buFont typeface="Inconsolata Medium"/>
              <a:buChar char="■"/>
              <a:defRPr>
                <a:solidFill>
                  <a:schemeClr val="dk1"/>
                </a:solidFill>
                <a:latin typeface="Inconsolata Medium"/>
                <a:ea typeface="Inconsolata Medium"/>
                <a:cs typeface="Inconsolata Medium"/>
                <a:sym typeface="Inconsolata Medium"/>
              </a:defRPr>
            </a:lvl9pPr>
          </a:lstStyle>
          <a:p>
            <a:endParaRPr/>
          </a:p>
        </p:txBody>
      </p:sp>
    </p:spTree>
    <p:extLst>
      <p:ext uri="{BB962C8B-B14F-4D97-AF65-F5344CB8AC3E}">
        <p14:creationId xmlns:p14="http://schemas.microsoft.com/office/powerpoint/2010/main" val="1055596819"/>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hyperlink" Target="https://www.youtube.com/watch?v=IsP7KCeF6Uw" TargetMode="External"/><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ctrTitle"/>
          </p:nvPr>
        </p:nvSpPr>
        <p:spPr>
          <a:xfrm>
            <a:off x="1716750" y="881197"/>
            <a:ext cx="5788500" cy="331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dirty="0">
                <a:solidFill>
                  <a:schemeClr val="dk2"/>
                </a:solidFill>
                <a:latin typeface="SVN-Cyrano" pitchFamily="50" charset="0"/>
              </a:rPr>
              <a:t>TÔI CÓ</a:t>
            </a:r>
            <a:br>
              <a:rPr lang="en" sz="8800" dirty="0">
                <a:solidFill>
                  <a:schemeClr val="dk2"/>
                </a:solidFill>
                <a:latin typeface="SVN-Cyrano" pitchFamily="50" charset="0"/>
              </a:rPr>
            </a:br>
            <a:r>
              <a:rPr lang="en" sz="8800" dirty="0">
                <a:solidFill>
                  <a:schemeClr val="accent1"/>
                </a:solidFill>
                <a:latin typeface="SVN-Cyrano" pitchFamily="50" charset="0"/>
              </a:rPr>
              <a:t>MỘT</a:t>
            </a:r>
            <a:r>
              <a:rPr lang="en" sz="8800" dirty="0">
                <a:latin typeface="SVN-Cyrano" pitchFamily="50" charset="0"/>
              </a:rPr>
              <a:t> </a:t>
            </a:r>
            <a:br>
              <a:rPr lang="en" sz="8800" dirty="0">
                <a:latin typeface="SVN-Cyrano" pitchFamily="50" charset="0"/>
              </a:rPr>
            </a:br>
            <a:r>
              <a:rPr lang="en" sz="8800" dirty="0">
                <a:solidFill>
                  <a:schemeClr val="lt2"/>
                </a:solidFill>
                <a:latin typeface="SVN-Cyrano" pitchFamily="50" charset="0"/>
              </a:rPr>
              <a:t>ƯỚC MƠ </a:t>
            </a:r>
            <a:br>
              <a:rPr lang="en" sz="3200" dirty="0">
                <a:solidFill>
                  <a:schemeClr val="lt2"/>
                </a:solidFill>
                <a:latin typeface="SVN-Cyrano" pitchFamily="50" charset="0"/>
              </a:rPr>
            </a:br>
            <a:r>
              <a:rPr lang="en" sz="2000" dirty="0">
                <a:solidFill>
                  <a:schemeClr val="tx1"/>
                </a:solidFill>
                <a:latin typeface="SVN-Cyrano" pitchFamily="50" charset="0"/>
              </a:rPr>
              <a:t>Mác – tin Lu – thơ Kinh</a:t>
            </a:r>
            <a:endParaRPr sz="3200" dirty="0">
              <a:solidFill>
                <a:schemeClr val="tx1"/>
              </a:solidFill>
              <a:latin typeface="SVN-Cyrano" pitchFamily="50" charset="0"/>
            </a:endParaRPr>
          </a:p>
        </p:txBody>
      </p:sp>
      <p:pic>
        <p:nvPicPr>
          <p:cNvPr id="206" name="Google Shape;206;p31"/>
          <p:cNvPicPr preferRelativeResize="0"/>
          <p:nvPr/>
        </p:nvPicPr>
        <p:blipFill>
          <a:blip r:embed="rId3">
            <a:alphaModFix amt="91000"/>
          </a:blip>
          <a:stretch>
            <a:fillRect/>
          </a:stretch>
        </p:blipFill>
        <p:spPr>
          <a:xfrm>
            <a:off x="7135500" y="732450"/>
            <a:ext cx="3120600" cy="4625499"/>
          </a:xfrm>
          <a:prstGeom prst="rect">
            <a:avLst/>
          </a:prstGeom>
          <a:noFill/>
          <a:ln>
            <a:noFill/>
          </a:ln>
        </p:spPr>
      </p:pic>
      <p:pic>
        <p:nvPicPr>
          <p:cNvPr id="207" name="Google Shape;207;p31"/>
          <p:cNvPicPr preferRelativeResize="0"/>
          <p:nvPr/>
        </p:nvPicPr>
        <p:blipFill>
          <a:blip r:embed="rId4">
            <a:alphaModFix amt="85000"/>
          </a:blip>
          <a:stretch>
            <a:fillRect/>
          </a:stretch>
        </p:blipFill>
        <p:spPr>
          <a:xfrm>
            <a:off x="-3018850" y="209000"/>
            <a:ext cx="4789750" cy="5055049"/>
          </a:xfrm>
          <a:prstGeom prst="rect">
            <a:avLst/>
          </a:prstGeom>
          <a:noFill/>
          <a:ln>
            <a:noFill/>
          </a:ln>
        </p:spPr>
      </p:pic>
      <p:pic>
        <p:nvPicPr>
          <p:cNvPr id="208" name="Google Shape;208;p31"/>
          <p:cNvPicPr preferRelativeResize="0"/>
          <p:nvPr/>
        </p:nvPicPr>
        <p:blipFill>
          <a:blip r:embed="rId5">
            <a:alphaModFix amt="79000"/>
          </a:blip>
          <a:stretch>
            <a:fillRect/>
          </a:stretch>
        </p:blipFill>
        <p:spPr>
          <a:xfrm rot="3648377" flipH="1">
            <a:off x="6692627" y="4403597"/>
            <a:ext cx="1625246" cy="400805"/>
          </a:xfrm>
          <a:prstGeom prst="rect">
            <a:avLst/>
          </a:prstGeom>
          <a:noFill/>
          <a:ln>
            <a:noFill/>
          </a:ln>
        </p:spPr>
      </p:pic>
      <p:pic>
        <p:nvPicPr>
          <p:cNvPr id="209" name="Google Shape;209;p31"/>
          <p:cNvPicPr preferRelativeResize="0"/>
          <p:nvPr/>
        </p:nvPicPr>
        <p:blipFill>
          <a:blip r:embed="rId6">
            <a:alphaModFix amt="79000"/>
          </a:blip>
          <a:stretch>
            <a:fillRect/>
          </a:stretch>
        </p:blipFill>
        <p:spPr>
          <a:xfrm>
            <a:off x="7203292" y="840081"/>
            <a:ext cx="262958" cy="243644"/>
          </a:xfrm>
          <a:prstGeom prst="rect">
            <a:avLst/>
          </a:prstGeom>
          <a:noFill/>
          <a:ln>
            <a:noFill/>
          </a:ln>
        </p:spPr>
      </p:pic>
      <p:pic>
        <p:nvPicPr>
          <p:cNvPr id="210" name="Google Shape;210;p31"/>
          <p:cNvPicPr preferRelativeResize="0"/>
          <p:nvPr/>
        </p:nvPicPr>
        <p:blipFill>
          <a:blip r:embed="rId7">
            <a:alphaModFix amt="79000"/>
          </a:blip>
          <a:stretch>
            <a:fillRect/>
          </a:stretch>
        </p:blipFill>
        <p:spPr>
          <a:xfrm>
            <a:off x="986996" y="4364950"/>
            <a:ext cx="1011164" cy="914200"/>
          </a:xfrm>
          <a:prstGeom prst="rect">
            <a:avLst/>
          </a:prstGeom>
          <a:noFill/>
          <a:ln>
            <a:noFill/>
          </a:ln>
        </p:spPr>
      </p:pic>
      <p:pic>
        <p:nvPicPr>
          <p:cNvPr id="211" name="Google Shape;211;p31"/>
          <p:cNvPicPr preferRelativeResize="0"/>
          <p:nvPr/>
        </p:nvPicPr>
        <p:blipFill>
          <a:blip r:embed="rId8">
            <a:alphaModFix amt="79000"/>
          </a:blip>
          <a:stretch>
            <a:fillRect/>
          </a:stretch>
        </p:blipFill>
        <p:spPr>
          <a:xfrm>
            <a:off x="790804" y="3839268"/>
            <a:ext cx="693224" cy="538418"/>
          </a:xfrm>
          <a:prstGeom prst="rect">
            <a:avLst/>
          </a:prstGeom>
          <a:noFill/>
          <a:ln>
            <a:noFill/>
          </a:ln>
        </p:spPr>
      </p:pic>
      <p:pic>
        <p:nvPicPr>
          <p:cNvPr id="212" name="Google Shape;212;p31"/>
          <p:cNvPicPr preferRelativeResize="0"/>
          <p:nvPr/>
        </p:nvPicPr>
        <p:blipFill>
          <a:blip r:embed="rId5">
            <a:alphaModFix amt="79000"/>
          </a:blip>
          <a:stretch>
            <a:fillRect/>
          </a:stretch>
        </p:blipFill>
        <p:spPr>
          <a:xfrm rot="-3648356">
            <a:off x="7754168" y="4700451"/>
            <a:ext cx="986123" cy="243191"/>
          </a:xfrm>
          <a:prstGeom prst="rect">
            <a:avLst/>
          </a:prstGeom>
          <a:noFill/>
          <a:ln>
            <a:noFill/>
          </a:ln>
        </p:spPr>
      </p:pic>
      <p:pic>
        <p:nvPicPr>
          <p:cNvPr id="213" name="Google Shape;213;p31"/>
          <p:cNvPicPr preferRelativeResize="0"/>
          <p:nvPr/>
        </p:nvPicPr>
        <p:blipFill>
          <a:blip r:embed="rId9">
            <a:alphaModFix amt="79000"/>
          </a:blip>
          <a:stretch>
            <a:fillRect/>
          </a:stretch>
        </p:blipFill>
        <p:spPr>
          <a:xfrm>
            <a:off x="1886352" y="1185493"/>
            <a:ext cx="646426" cy="270750"/>
          </a:xfrm>
          <a:prstGeom prst="rect">
            <a:avLst/>
          </a:prstGeom>
          <a:noFill/>
          <a:ln>
            <a:noFill/>
          </a:ln>
        </p:spPr>
      </p:pic>
      <p:pic>
        <p:nvPicPr>
          <p:cNvPr id="214" name="Google Shape;214;p31"/>
          <p:cNvPicPr preferRelativeResize="0"/>
          <p:nvPr/>
        </p:nvPicPr>
        <p:blipFill>
          <a:blip r:embed="rId6">
            <a:alphaModFix amt="79000"/>
          </a:blip>
          <a:stretch>
            <a:fillRect/>
          </a:stretch>
        </p:blipFill>
        <p:spPr>
          <a:xfrm>
            <a:off x="1589404" y="3500349"/>
            <a:ext cx="365784" cy="338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anim calcmode="lin" valueType="num">
                                      <p:cBhvr>
                                        <p:cTn id="8" dur="1000" fill="hold"/>
                                        <p:tgtEl>
                                          <p:spTgt spid="204"/>
                                        </p:tgtEl>
                                        <p:attrNameLst>
                                          <p:attrName>ppt_x</p:attrName>
                                        </p:attrNameLst>
                                      </p:cBhvr>
                                      <p:tavLst>
                                        <p:tav tm="0">
                                          <p:val>
                                            <p:strVal val="#ppt_x"/>
                                          </p:val>
                                        </p:tav>
                                        <p:tav tm="100000">
                                          <p:val>
                                            <p:strVal val="#ppt_x"/>
                                          </p:val>
                                        </p:tav>
                                      </p:tavLst>
                                    </p:anim>
                                    <p:anim calcmode="lin" valueType="num">
                                      <p:cBhvr>
                                        <p:cTn id="9" dur="1000" fill="hold"/>
                                        <p:tgtEl>
                                          <p:spTgt spid="2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0C061EA-52F7-18DF-D51B-F930E1BF29E9}"/>
              </a:ext>
            </a:extLst>
          </p:cNvPr>
          <p:cNvGraphicFramePr>
            <a:graphicFrameLocks noGrp="1"/>
          </p:cNvGraphicFramePr>
          <p:nvPr>
            <p:extLst>
              <p:ext uri="{D42A27DB-BD31-4B8C-83A1-F6EECF244321}">
                <p14:modId xmlns:p14="http://schemas.microsoft.com/office/powerpoint/2010/main" val="2440087889"/>
              </p:ext>
            </p:extLst>
          </p:nvPr>
        </p:nvGraphicFramePr>
        <p:xfrm>
          <a:off x="0" y="0"/>
          <a:ext cx="9143999" cy="5153018"/>
        </p:xfrm>
        <a:graphic>
          <a:graphicData uri="http://schemas.openxmlformats.org/drawingml/2006/table">
            <a:tbl>
              <a:tblPr bandRow="1">
                <a:tableStyleId>{284E427A-3D55-4303-BF80-6455036E1DE7}</a:tableStyleId>
              </a:tblPr>
              <a:tblGrid>
                <a:gridCol w="1241896">
                  <a:extLst>
                    <a:ext uri="{9D8B030D-6E8A-4147-A177-3AD203B41FA5}">
                      <a16:colId xmlns:a16="http://schemas.microsoft.com/office/drawing/2014/main" val="2040777058"/>
                    </a:ext>
                  </a:extLst>
                </a:gridCol>
                <a:gridCol w="2476942">
                  <a:extLst>
                    <a:ext uri="{9D8B030D-6E8A-4147-A177-3AD203B41FA5}">
                      <a16:colId xmlns:a16="http://schemas.microsoft.com/office/drawing/2014/main" val="1995577508"/>
                    </a:ext>
                  </a:extLst>
                </a:gridCol>
                <a:gridCol w="2411183">
                  <a:extLst>
                    <a:ext uri="{9D8B030D-6E8A-4147-A177-3AD203B41FA5}">
                      <a16:colId xmlns:a16="http://schemas.microsoft.com/office/drawing/2014/main" val="787357897"/>
                    </a:ext>
                  </a:extLst>
                </a:gridCol>
                <a:gridCol w="3013978">
                  <a:extLst>
                    <a:ext uri="{9D8B030D-6E8A-4147-A177-3AD203B41FA5}">
                      <a16:colId xmlns:a16="http://schemas.microsoft.com/office/drawing/2014/main" val="2620301545"/>
                    </a:ext>
                  </a:extLst>
                </a:gridCol>
              </a:tblGrid>
              <a:tr h="467397">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TIÊU CHÍ</a:t>
                      </a:r>
                    </a:p>
                  </a:txBody>
                  <a:tcPr marL="22861" marR="22861" marT="0" marB="0"/>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CẦN CỐ GẮNG</a:t>
                      </a:r>
                    </a:p>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(0 – 4 điểm)</a:t>
                      </a:r>
                    </a:p>
                  </a:txBody>
                  <a:tcPr marL="22861" marR="22861" marT="0" marB="0"/>
                </a:tc>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ĐÃ LÀM TỐT</a:t>
                      </a:r>
                    </a:p>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(5 – 7 điểm)</a:t>
                      </a:r>
                    </a:p>
                  </a:txBody>
                  <a:tcPr marL="22861" marR="22861" marT="0" marB="0"/>
                </a:tc>
                <a:tc>
                  <a:txBody>
                    <a:bodyPr/>
                    <a:lstStyle/>
                    <a:p>
                      <a:pPr marL="0" marR="0" algn="ctr">
                        <a:lnSpc>
                          <a:spcPct val="150000"/>
                        </a:lnSpc>
                        <a:spcBef>
                          <a:spcPts val="0"/>
                        </a:spcBef>
                        <a:spcAft>
                          <a:spcPts val="0"/>
                        </a:spcAft>
                      </a:pPr>
                      <a:r>
                        <a:rPr lang="en-US" sz="1100" dirty="0">
                          <a:effectLst/>
                          <a:latin typeface="Cambria" panose="02040503050406030204" pitchFamily="18" charset="0"/>
                          <a:ea typeface="Cambria" panose="02040503050406030204" pitchFamily="18" charset="0"/>
                        </a:rPr>
                        <a:t>RẤT XUẤT SẮC</a:t>
                      </a:r>
                    </a:p>
                    <a:p>
                      <a:pPr marL="0" marR="0" algn="ctr">
                        <a:lnSpc>
                          <a:spcPct val="150000"/>
                        </a:lnSpc>
                        <a:spcBef>
                          <a:spcPts val="0"/>
                        </a:spcBef>
                        <a:spcAft>
                          <a:spcPts val="0"/>
                        </a:spcAft>
                      </a:pPr>
                      <a:r>
                        <a:rPr lang="en-US" sz="1100" dirty="0">
                          <a:effectLst/>
                          <a:latin typeface="Cambria" panose="02040503050406030204" pitchFamily="18" charset="0"/>
                          <a:ea typeface="Cambria" panose="02040503050406030204" pitchFamily="18" charset="0"/>
                        </a:rPr>
                        <a:t>(8 – 10 </a:t>
                      </a:r>
                      <a:r>
                        <a:rPr lang="en-US" sz="1100" dirty="0" err="1">
                          <a:effectLst/>
                          <a:latin typeface="Cambria" panose="02040503050406030204" pitchFamily="18" charset="0"/>
                          <a:ea typeface="Cambria" panose="02040503050406030204" pitchFamily="18" charset="0"/>
                        </a:rPr>
                        <a:t>điểm</a:t>
                      </a:r>
                      <a:r>
                        <a:rPr lang="en-US" sz="1100" dirty="0">
                          <a:effectLst/>
                          <a:latin typeface="Cambria" panose="02040503050406030204" pitchFamily="18" charset="0"/>
                          <a:ea typeface="Cambria" panose="02040503050406030204" pitchFamily="18" charset="0"/>
                        </a:rPr>
                        <a:t>)</a:t>
                      </a:r>
                    </a:p>
                  </a:txBody>
                  <a:tcPr marL="22861" marR="22861" marT="0" marB="0"/>
                </a:tc>
                <a:extLst>
                  <a:ext uri="{0D108BD9-81ED-4DB2-BD59-A6C34878D82A}">
                    <a16:rowId xmlns:a16="http://schemas.microsoft.com/office/drawing/2014/main" val="3055466933"/>
                  </a:ext>
                </a:extLst>
              </a:tr>
              <a:tr h="1225380">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Hình thức</a:t>
                      </a:r>
                    </a:p>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(2 điểm)</a:t>
                      </a:r>
                    </a:p>
                  </a:txBody>
                  <a:tcPr marL="22861" marR="22861" marT="0" marB="0"/>
                </a:tc>
                <a:tc>
                  <a:txBody>
                    <a:bodyPr/>
                    <a:lstStyle/>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0 điểm </a:t>
                      </a:r>
                    </a:p>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Bài làm còn sơ sài, trình bày cẩu thả</a:t>
                      </a:r>
                    </a:p>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Sai lỗi chính tả </a:t>
                      </a:r>
                    </a:p>
                  </a:txBody>
                  <a:tcPr marL="22861" marR="22861" marT="0" marB="0"/>
                </a:tc>
                <a:tc>
                  <a:txBody>
                    <a:bodyPr/>
                    <a:lstStyle/>
                    <a:p>
                      <a:pPr marL="0" marR="0" algn="just">
                        <a:lnSpc>
                          <a:spcPct val="150000"/>
                        </a:lnSpc>
                        <a:spcBef>
                          <a:spcPts val="0"/>
                        </a:spcBef>
                        <a:spcAft>
                          <a:spcPts val="0"/>
                        </a:spcAft>
                      </a:pPr>
                      <a:r>
                        <a:rPr lang="en-US" sz="1100" dirty="0">
                          <a:effectLst/>
                          <a:latin typeface="Cambria" panose="02040503050406030204" pitchFamily="18" charset="0"/>
                          <a:ea typeface="Cambria" panose="02040503050406030204" pitchFamily="18" charset="0"/>
                        </a:rPr>
                        <a:t>1 </a:t>
                      </a:r>
                      <a:r>
                        <a:rPr lang="en-US" sz="1100" dirty="0" err="1">
                          <a:effectLst/>
                          <a:latin typeface="Cambria" panose="02040503050406030204" pitchFamily="18" charset="0"/>
                          <a:ea typeface="Cambria" panose="02040503050406030204" pitchFamily="18" charset="0"/>
                        </a:rPr>
                        <a:t>điểm</a:t>
                      </a:r>
                      <a:endParaRPr lang="en-US" sz="1100" dirty="0">
                        <a:effectLst/>
                        <a:latin typeface="Cambria" panose="02040503050406030204" pitchFamily="18" charset="0"/>
                        <a:ea typeface="Cambria" panose="02040503050406030204" pitchFamily="18" charset="0"/>
                      </a:endParaRPr>
                    </a:p>
                    <a:p>
                      <a:pPr marL="0" marR="0" algn="just">
                        <a:lnSpc>
                          <a:spcPct val="150000"/>
                        </a:lnSpc>
                        <a:spcBef>
                          <a:spcPts val="0"/>
                        </a:spcBef>
                        <a:spcAft>
                          <a:spcPts val="0"/>
                        </a:spcAft>
                      </a:pPr>
                      <a:r>
                        <a:rPr lang="en-US" sz="1100" dirty="0" err="1">
                          <a:effectLst/>
                          <a:latin typeface="Cambria" panose="02040503050406030204" pitchFamily="18" charset="0"/>
                          <a:ea typeface="Cambria" panose="02040503050406030204" pitchFamily="18" charset="0"/>
                        </a:rPr>
                        <a:t>Bài</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làm</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tương</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đối</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đẩy</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đủ</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chỉn</a:t>
                      </a:r>
                      <a:r>
                        <a:rPr lang="en-US" sz="1100" dirty="0">
                          <a:effectLst/>
                          <a:latin typeface="Cambria" panose="02040503050406030204" pitchFamily="18" charset="0"/>
                          <a:ea typeface="Cambria" panose="02040503050406030204" pitchFamily="18" charset="0"/>
                        </a:rPr>
                        <a:t> chu </a:t>
                      </a:r>
                    </a:p>
                    <a:p>
                      <a:pPr marL="0" marR="0" algn="just">
                        <a:lnSpc>
                          <a:spcPct val="150000"/>
                        </a:lnSpc>
                        <a:spcBef>
                          <a:spcPts val="0"/>
                        </a:spcBef>
                        <a:spcAft>
                          <a:spcPts val="0"/>
                        </a:spcAft>
                      </a:pPr>
                      <a:r>
                        <a:rPr lang="en-US" sz="1100" dirty="0" err="1">
                          <a:effectLst/>
                          <a:latin typeface="Cambria" panose="02040503050406030204" pitchFamily="18" charset="0"/>
                          <a:ea typeface="Cambria" panose="02040503050406030204" pitchFamily="18" charset="0"/>
                        </a:rPr>
                        <a:t>Trình</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bày</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cẩn</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thận</a:t>
                      </a:r>
                      <a:r>
                        <a:rPr lang="en-US" sz="1100" dirty="0">
                          <a:effectLst/>
                          <a:latin typeface="Cambria" panose="02040503050406030204" pitchFamily="18" charset="0"/>
                          <a:ea typeface="Cambria" panose="02040503050406030204" pitchFamily="18" charset="0"/>
                        </a:rPr>
                        <a:t> </a:t>
                      </a:r>
                    </a:p>
                    <a:p>
                      <a:pPr marL="0" marR="0" algn="just">
                        <a:lnSpc>
                          <a:spcPct val="150000"/>
                        </a:lnSpc>
                        <a:spcBef>
                          <a:spcPts val="0"/>
                        </a:spcBef>
                        <a:spcAft>
                          <a:spcPts val="0"/>
                        </a:spcAft>
                      </a:pPr>
                      <a:r>
                        <a:rPr lang="en-US" sz="1100" dirty="0" err="1">
                          <a:effectLst/>
                          <a:latin typeface="Cambria" panose="02040503050406030204" pitchFamily="18" charset="0"/>
                          <a:ea typeface="Cambria" panose="02040503050406030204" pitchFamily="18" charset="0"/>
                        </a:rPr>
                        <a:t>Không</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có</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lỗi</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chính</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tả</a:t>
                      </a:r>
                      <a:r>
                        <a:rPr lang="en-US" sz="1100" dirty="0">
                          <a:effectLst/>
                          <a:latin typeface="Cambria" panose="02040503050406030204" pitchFamily="18" charset="0"/>
                          <a:ea typeface="Cambria" panose="02040503050406030204" pitchFamily="18" charset="0"/>
                        </a:rPr>
                        <a:t> </a:t>
                      </a:r>
                    </a:p>
                  </a:txBody>
                  <a:tcPr marL="22861" marR="22861" marT="0" marB="0"/>
                </a:tc>
                <a:tc>
                  <a:txBody>
                    <a:bodyPr/>
                    <a:lstStyle/>
                    <a:p>
                      <a:pPr marL="0" marR="0" algn="just">
                        <a:lnSpc>
                          <a:spcPct val="150000"/>
                        </a:lnSpc>
                        <a:spcBef>
                          <a:spcPts val="0"/>
                        </a:spcBef>
                        <a:spcAft>
                          <a:spcPts val="0"/>
                        </a:spcAft>
                      </a:pPr>
                      <a:r>
                        <a:rPr lang="en-US" sz="1100" dirty="0">
                          <a:effectLst/>
                          <a:latin typeface="Cambria" panose="02040503050406030204" pitchFamily="18" charset="0"/>
                          <a:ea typeface="Cambria" panose="02040503050406030204" pitchFamily="18" charset="0"/>
                        </a:rPr>
                        <a:t>2 </a:t>
                      </a:r>
                      <a:r>
                        <a:rPr lang="en-US" sz="1100" dirty="0" err="1">
                          <a:effectLst/>
                          <a:latin typeface="Cambria" panose="02040503050406030204" pitchFamily="18" charset="0"/>
                          <a:ea typeface="Cambria" panose="02040503050406030204" pitchFamily="18" charset="0"/>
                        </a:rPr>
                        <a:t>điểm</a:t>
                      </a:r>
                      <a:r>
                        <a:rPr lang="en-US" sz="1100" dirty="0">
                          <a:effectLst/>
                          <a:latin typeface="Cambria" panose="02040503050406030204" pitchFamily="18" charset="0"/>
                          <a:ea typeface="Cambria" panose="02040503050406030204" pitchFamily="18" charset="0"/>
                        </a:rPr>
                        <a:t> </a:t>
                      </a:r>
                    </a:p>
                    <a:p>
                      <a:pPr marL="0" marR="0" algn="just">
                        <a:lnSpc>
                          <a:spcPct val="150000"/>
                        </a:lnSpc>
                        <a:spcBef>
                          <a:spcPts val="0"/>
                        </a:spcBef>
                        <a:spcAft>
                          <a:spcPts val="0"/>
                        </a:spcAft>
                      </a:pPr>
                      <a:r>
                        <a:rPr lang="en-US" sz="1100" dirty="0" err="1">
                          <a:effectLst/>
                          <a:latin typeface="Cambria" panose="02040503050406030204" pitchFamily="18" charset="0"/>
                          <a:ea typeface="Cambria" panose="02040503050406030204" pitchFamily="18" charset="0"/>
                        </a:rPr>
                        <a:t>Bài</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làm</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tương</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đối</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đẩy</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đủ</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chỉn</a:t>
                      </a:r>
                      <a:r>
                        <a:rPr lang="en-US" sz="1100" dirty="0">
                          <a:effectLst/>
                          <a:latin typeface="Cambria" panose="02040503050406030204" pitchFamily="18" charset="0"/>
                          <a:ea typeface="Cambria" panose="02040503050406030204" pitchFamily="18" charset="0"/>
                        </a:rPr>
                        <a:t> chu </a:t>
                      </a:r>
                    </a:p>
                    <a:p>
                      <a:pPr marL="0" marR="0" algn="just">
                        <a:lnSpc>
                          <a:spcPct val="150000"/>
                        </a:lnSpc>
                        <a:spcBef>
                          <a:spcPts val="0"/>
                        </a:spcBef>
                        <a:spcAft>
                          <a:spcPts val="0"/>
                        </a:spcAft>
                      </a:pPr>
                      <a:r>
                        <a:rPr lang="en-US" sz="1100" dirty="0" err="1">
                          <a:effectLst/>
                          <a:latin typeface="Cambria" panose="02040503050406030204" pitchFamily="18" charset="0"/>
                          <a:ea typeface="Cambria" panose="02040503050406030204" pitchFamily="18" charset="0"/>
                        </a:rPr>
                        <a:t>Trình</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bày</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cẩn</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thận</a:t>
                      </a:r>
                      <a:r>
                        <a:rPr lang="en-US" sz="1100" dirty="0">
                          <a:effectLst/>
                          <a:latin typeface="Cambria" panose="02040503050406030204" pitchFamily="18" charset="0"/>
                          <a:ea typeface="Cambria" panose="02040503050406030204" pitchFamily="18" charset="0"/>
                        </a:rPr>
                        <a:t> </a:t>
                      </a:r>
                    </a:p>
                    <a:p>
                      <a:pPr marL="0" marR="0" algn="just">
                        <a:lnSpc>
                          <a:spcPct val="150000"/>
                        </a:lnSpc>
                        <a:spcBef>
                          <a:spcPts val="0"/>
                        </a:spcBef>
                        <a:spcAft>
                          <a:spcPts val="0"/>
                        </a:spcAft>
                      </a:pPr>
                      <a:r>
                        <a:rPr lang="en-US" sz="1100" dirty="0" err="1">
                          <a:effectLst/>
                          <a:latin typeface="Cambria" panose="02040503050406030204" pitchFamily="18" charset="0"/>
                          <a:ea typeface="Cambria" panose="02040503050406030204" pitchFamily="18" charset="0"/>
                        </a:rPr>
                        <a:t>Không</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có</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lỗi</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chính</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tả</a:t>
                      </a:r>
                      <a:endParaRPr lang="en-US" sz="1100" dirty="0">
                        <a:effectLst/>
                        <a:latin typeface="Cambria" panose="02040503050406030204" pitchFamily="18" charset="0"/>
                        <a:ea typeface="Cambria" panose="02040503050406030204" pitchFamily="18" charset="0"/>
                      </a:endParaRPr>
                    </a:p>
                    <a:p>
                      <a:pPr marL="0" marR="0" algn="just">
                        <a:lnSpc>
                          <a:spcPct val="150000"/>
                        </a:lnSpc>
                        <a:spcBef>
                          <a:spcPts val="0"/>
                        </a:spcBef>
                        <a:spcAft>
                          <a:spcPts val="0"/>
                        </a:spcAft>
                      </a:pPr>
                      <a:r>
                        <a:rPr lang="en-US" sz="1100" dirty="0" err="1">
                          <a:effectLst/>
                          <a:latin typeface="Cambria" panose="02040503050406030204" pitchFamily="18" charset="0"/>
                          <a:ea typeface="Cambria" panose="02040503050406030204" pitchFamily="18" charset="0"/>
                        </a:rPr>
                        <a:t>Có</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sự</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sáng</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tạo</a:t>
                      </a:r>
                      <a:endParaRPr lang="en-US" sz="1100" dirty="0">
                        <a:effectLst/>
                        <a:latin typeface="Cambria" panose="02040503050406030204" pitchFamily="18" charset="0"/>
                        <a:ea typeface="Cambria" panose="02040503050406030204" pitchFamily="18" charset="0"/>
                      </a:endParaRPr>
                    </a:p>
                  </a:txBody>
                  <a:tcPr marL="22861" marR="22861" marT="0" marB="0"/>
                </a:tc>
                <a:extLst>
                  <a:ext uri="{0D108BD9-81ED-4DB2-BD59-A6C34878D82A}">
                    <a16:rowId xmlns:a16="http://schemas.microsoft.com/office/drawing/2014/main" val="4273804275"/>
                  </a:ext>
                </a:extLst>
              </a:tr>
              <a:tr h="1676038">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Nội dung</a:t>
                      </a:r>
                    </a:p>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(6 điểm)</a:t>
                      </a:r>
                    </a:p>
                  </a:txBody>
                  <a:tcPr marL="22861" marR="22861" marT="0" marB="0"/>
                </a:tc>
                <a:tc>
                  <a:txBody>
                    <a:bodyPr/>
                    <a:lstStyle/>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1 - 3 điểm</a:t>
                      </a:r>
                    </a:p>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Chưa trả lơi đúng câu hỏi trọng tâm </a:t>
                      </a:r>
                    </a:p>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Không trả lời đủ hết các câu hỏi gợi dẫn </a:t>
                      </a:r>
                    </a:p>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Nội dung sơ sài mới dừng lại ở mức độ biết và nhận diện </a:t>
                      </a:r>
                    </a:p>
                  </a:txBody>
                  <a:tcPr marL="22861" marR="22861" marT="0" marB="0"/>
                </a:tc>
                <a:tc>
                  <a:txBody>
                    <a:bodyPr/>
                    <a:lstStyle/>
                    <a:p>
                      <a:pPr marL="0" marR="0" algn="just">
                        <a:lnSpc>
                          <a:spcPct val="150000"/>
                        </a:lnSpc>
                        <a:spcBef>
                          <a:spcPts val="0"/>
                        </a:spcBef>
                        <a:spcAft>
                          <a:spcPts val="0"/>
                        </a:spcAft>
                      </a:pPr>
                      <a:r>
                        <a:rPr lang="en-US" sz="1100" dirty="0">
                          <a:effectLst/>
                          <a:latin typeface="Cambria" panose="02040503050406030204" pitchFamily="18" charset="0"/>
                          <a:ea typeface="Cambria" panose="02040503050406030204" pitchFamily="18" charset="0"/>
                        </a:rPr>
                        <a:t>4 – 5 </a:t>
                      </a:r>
                      <a:r>
                        <a:rPr lang="en-US" sz="1100" dirty="0" err="1">
                          <a:effectLst/>
                          <a:latin typeface="Cambria" panose="02040503050406030204" pitchFamily="18" charset="0"/>
                          <a:ea typeface="Cambria" panose="02040503050406030204" pitchFamily="18" charset="0"/>
                        </a:rPr>
                        <a:t>điểm</a:t>
                      </a:r>
                      <a:r>
                        <a:rPr lang="en-US" sz="1100" dirty="0">
                          <a:effectLst/>
                          <a:latin typeface="Cambria" panose="02040503050406030204" pitchFamily="18" charset="0"/>
                          <a:ea typeface="Cambria" panose="02040503050406030204" pitchFamily="18" charset="0"/>
                        </a:rPr>
                        <a:t> </a:t>
                      </a:r>
                    </a:p>
                    <a:p>
                      <a:pPr marL="0" marR="0" algn="just">
                        <a:lnSpc>
                          <a:spcPct val="150000"/>
                        </a:lnSpc>
                        <a:spcBef>
                          <a:spcPts val="0"/>
                        </a:spcBef>
                        <a:spcAft>
                          <a:spcPts val="0"/>
                        </a:spcAft>
                      </a:pPr>
                      <a:r>
                        <a:rPr lang="en-US" sz="1100" dirty="0" err="1">
                          <a:effectLst/>
                          <a:latin typeface="Cambria" panose="02040503050406030204" pitchFamily="18" charset="0"/>
                          <a:ea typeface="Cambria" panose="02040503050406030204" pitchFamily="18" charset="0"/>
                        </a:rPr>
                        <a:t>Trả</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lời</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tương</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đối</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đầy</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đủ</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các</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câu</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hỏi</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gợi</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dẫn</a:t>
                      </a:r>
                      <a:r>
                        <a:rPr lang="en-US" sz="1100" dirty="0">
                          <a:effectLst/>
                          <a:latin typeface="Cambria" panose="02040503050406030204" pitchFamily="18" charset="0"/>
                          <a:ea typeface="Cambria" panose="02040503050406030204" pitchFamily="18" charset="0"/>
                        </a:rPr>
                        <a:t> </a:t>
                      </a:r>
                    </a:p>
                    <a:p>
                      <a:pPr marL="0" marR="0" algn="just">
                        <a:lnSpc>
                          <a:spcPct val="150000"/>
                        </a:lnSpc>
                        <a:spcBef>
                          <a:spcPts val="0"/>
                        </a:spcBef>
                        <a:spcAft>
                          <a:spcPts val="0"/>
                        </a:spcAft>
                      </a:pPr>
                      <a:r>
                        <a:rPr lang="en-US" sz="1100" dirty="0" err="1">
                          <a:effectLst/>
                          <a:latin typeface="Cambria" panose="02040503050406030204" pitchFamily="18" charset="0"/>
                          <a:ea typeface="Cambria" panose="02040503050406030204" pitchFamily="18" charset="0"/>
                        </a:rPr>
                        <a:t>Trả</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lời</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đúng</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trọng</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tâm</a:t>
                      </a:r>
                      <a:endParaRPr lang="en-US" sz="1100" dirty="0">
                        <a:effectLst/>
                        <a:latin typeface="Cambria" panose="02040503050406030204" pitchFamily="18" charset="0"/>
                        <a:ea typeface="Cambria" panose="02040503050406030204" pitchFamily="18" charset="0"/>
                      </a:endParaRPr>
                    </a:p>
                    <a:p>
                      <a:pPr marL="0" marR="0" algn="just">
                        <a:lnSpc>
                          <a:spcPct val="150000"/>
                        </a:lnSpc>
                        <a:spcBef>
                          <a:spcPts val="0"/>
                        </a:spcBef>
                        <a:spcAft>
                          <a:spcPts val="0"/>
                        </a:spcAft>
                      </a:pPr>
                      <a:r>
                        <a:rPr lang="en-US" sz="1100" dirty="0" err="1">
                          <a:effectLst/>
                          <a:latin typeface="Cambria" panose="02040503050406030204" pitchFamily="18" charset="0"/>
                          <a:ea typeface="Cambria" panose="02040503050406030204" pitchFamily="18" charset="0"/>
                        </a:rPr>
                        <a:t>Có</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ít</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nhất</a:t>
                      </a:r>
                      <a:r>
                        <a:rPr lang="en-US" sz="1100" dirty="0">
                          <a:effectLst/>
                          <a:latin typeface="Cambria" panose="02040503050406030204" pitchFamily="18" charset="0"/>
                          <a:ea typeface="Cambria" panose="02040503050406030204" pitchFamily="18" charset="0"/>
                        </a:rPr>
                        <a:t> 1 – 2 ý </a:t>
                      </a:r>
                      <a:r>
                        <a:rPr lang="en-US" sz="1100" dirty="0" err="1">
                          <a:effectLst/>
                          <a:latin typeface="Cambria" panose="02040503050406030204" pitchFamily="18" charset="0"/>
                          <a:ea typeface="Cambria" panose="02040503050406030204" pitchFamily="18" charset="0"/>
                        </a:rPr>
                        <a:t>mở</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rộng</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nâng</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cao</a:t>
                      </a:r>
                      <a:r>
                        <a:rPr lang="en-US" sz="1100" dirty="0">
                          <a:effectLst/>
                          <a:latin typeface="Cambria" panose="02040503050406030204" pitchFamily="18" charset="0"/>
                          <a:ea typeface="Cambria" panose="02040503050406030204" pitchFamily="18" charset="0"/>
                        </a:rPr>
                        <a:t> </a:t>
                      </a:r>
                    </a:p>
                  </a:txBody>
                  <a:tcPr marL="22861" marR="22861" marT="0" marB="0"/>
                </a:tc>
                <a:tc>
                  <a:txBody>
                    <a:bodyPr/>
                    <a:lstStyle/>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6 điểm</a:t>
                      </a:r>
                    </a:p>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Trả lời tương đối đầy đủ các câu hỏi gợi dẫn </a:t>
                      </a:r>
                    </a:p>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Trả lời đúng trọng tâm</a:t>
                      </a:r>
                    </a:p>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Có nhiều hơn 2 ý mở rộng nâng cao</a:t>
                      </a:r>
                    </a:p>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Có sự sáng tạo </a:t>
                      </a:r>
                    </a:p>
                  </a:txBody>
                  <a:tcPr marL="22861" marR="22861" marT="0" marB="0"/>
                </a:tc>
                <a:extLst>
                  <a:ext uri="{0D108BD9-81ED-4DB2-BD59-A6C34878D82A}">
                    <a16:rowId xmlns:a16="http://schemas.microsoft.com/office/drawing/2014/main" val="898494576"/>
                  </a:ext>
                </a:extLst>
              </a:tr>
              <a:tr h="1338044">
                <a:tc>
                  <a:txBody>
                    <a:bodyPr/>
                    <a:lstStyle/>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Hiệu quả nhóm</a:t>
                      </a:r>
                    </a:p>
                    <a:p>
                      <a:pPr marL="0" marR="0" algn="ctr">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(2 điểm)</a:t>
                      </a:r>
                    </a:p>
                  </a:txBody>
                  <a:tcPr marL="22861" marR="22861" marT="0" marB="0"/>
                </a:tc>
                <a:tc>
                  <a:txBody>
                    <a:bodyPr/>
                    <a:lstStyle/>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0 điểm </a:t>
                      </a:r>
                    </a:p>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Các thành viên chưa gắn kết chặt chẽ </a:t>
                      </a:r>
                    </a:p>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Vẫn còn trên 2 thành viên không tham gia hoạt động </a:t>
                      </a:r>
                    </a:p>
                  </a:txBody>
                  <a:tcPr marL="22861" marR="22861" marT="0" marB="0"/>
                </a:tc>
                <a:tc>
                  <a:txBody>
                    <a:bodyPr/>
                    <a:lstStyle/>
                    <a:p>
                      <a:pPr marL="0" marR="0" algn="just">
                        <a:lnSpc>
                          <a:spcPct val="150000"/>
                        </a:lnSpc>
                        <a:spcBef>
                          <a:spcPts val="0"/>
                        </a:spcBef>
                        <a:spcAft>
                          <a:spcPts val="0"/>
                        </a:spcAft>
                      </a:pPr>
                      <a:r>
                        <a:rPr lang="en-US" sz="1100" dirty="0">
                          <a:effectLst/>
                          <a:latin typeface="Cambria" panose="02040503050406030204" pitchFamily="18" charset="0"/>
                          <a:ea typeface="Cambria" panose="02040503050406030204" pitchFamily="18" charset="0"/>
                        </a:rPr>
                        <a:t>1 </a:t>
                      </a:r>
                      <a:r>
                        <a:rPr lang="en-US" sz="1100" dirty="0" err="1">
                          <a:effectLst/>
                          <a:latin typeface="Cambria" panose="02040503050406030204" pitchFamily="18" charset="0"/>
                          <a:ea typeface="Cambria" panose="02040503050406030204" pitchFamily="18" charset="0"/>
                        </a:rPr>
                        <a:t>điểm</a:t>
                      </a:r>
                      <a:r>
                        <a:rPr lang="en-US" sz="1100" dirty="0">
                          <a:effectLst/>
                          <a:latin typeface="Cambria" panose="02040503050406030204" pitchFamily="18" charset="0"/>
                          <a:ea typeface="Cambria" panose="02040503050406030204" pitchFamily="18" charset="0"/>
                        </a:rPr>
                        <a:t> </a:t>
                      </a:r>
                    </a:p>
                    <a:p>
                      <a:pPr marL="0" marR="0" algn="just">
                        <a:lnSpc>
                          <a:spcPct val="150000"/>
                        </a:lnSpc>
                        <a:spcBef>
                          <a:spcPts val="0"/>
                        </a:spcBef>
                        <a:spcAft>
                          <a:spcPts val="0"/>
                        </a:spcAft>
                      </a:pPr>
                      <a:r>
                        <a:rPr lang="en-US" sz="1100" dirty="0" err="1">
                          <a:effectLst/>
                          <a:latin typeface="Cambria" panose="02040503050406030204" pitchFamily="18" charset="0"/>
                          <a:ea typeface="Cambria" panose="02040503050406030204" pitchFamily="18" charset="0"/>
                        </a:rPr>
                        <a:t>Hoạt</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động</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tương</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đối</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gắn</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kết</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có</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tranh</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luận</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nhưng</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vẫn</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đi</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đến</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thông</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nhát</a:t>
                      </a:r>
                      <a:r>
                        <a:rPr lang="en-US" sz="1100" dirty="0">
                          <a:effectLst/>
                          <a:latin typeface="Cambria" panose="02040503050406030204" pitchFamily="18" charset="0"/>
                          <a:ea typeface="Cambria" panose="02040503050406030204" pitchFamily="18" charset="0"/>
                        </a:rPr>
                        <a:t> </a:t>
                      </a:r>
                    </a:p>
                    <a:p>
                      <a:pPr marL="0" marR="0" algn="just">
                        <a:lnSpc>
                          <a:spcPct val="150000"/>
                        </a:lnSpc>
                        <a:spcBef>
                          <a:spcPts val="0"/>
                        </a:spcBef>
                        <a:spcAft>
                          <a:spcPts val="0"/>
                        </a:spcAft>
                      </a:pPr>
                      <a:r>
                        <a:rPr lang="en-US" sz="1100" dirty="0" err="1">
                          <a:effectLst/>
                          <a:latin typeface="Cambria" panose="02040503050406030204" pitchFamily="18" charset="0"/>
                          <a:ea typeface="Cambria" panose="02040503050406030204" pitchFamily="18" charset="0"/>
                        </a:rPr>
                        <a:t>Vẫn</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còn</a:t>
                      </a:r>
                      <a:r>
                        <a:rPr lang="en-US" sz="1100" dirty="0">
                          <a:effectLst/>
                          <a:latin typeface="Cambria" panose="02040503050406030204" pitchFamily="18" charset="0"/>
                          <a:ea typeface="Cambria" panose="02040503050406030204" pitchFamily="18" charset="0"/>
                        </a:rPr>
                        <a:t> 1 </a:t>
                      </a:r>
                      <a:r>
                        <a:rPr lang="en-US" sz="1100" dirty="0" err="1">
                          <a:effectLst/>
                          <a:latin typeface="Cambria" panose="02040503050406030204" pitchFamily="18" charset="0"/>
                          <a:ea typeface="Cambria" panose="02040503050406030204" pitchFamily="18" charset="0"/>
                        </a:rPr>
                        <a:t>thành</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viên</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không</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tham</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gia</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hoạt</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động</a:t>
                      </a:r>
                      <a:r>
                        <a:rPr lang="en-US" sz="1100" dirty="0">
                          <a:effectLst/>
                          <a:latin typeface="Cambria" panose="02040503050406030204" pitchFamily="18" charset="0"/>
                          <a:ea typeface="Cambria" panose="02040503050406030204" pitchFamily="18" charset="0"/>
                        </a:rPr>
                        <a:t> </a:t>
                      </a:r>
                    </a:p>
                  </a:txBody>
                  <a:tcPr marL="22861" marR="22861" marT="0" marB="0"/>
                </a:tc>
                <a:tc>
                  <a:txBody>
                    <a:bodyPr/>
                    <a:lstStyle/>
                    <a:p>
                      <a:pPr marL="0" marR="0" algn="just">
                        <a:lnSpc>
                          <a:spcPct val="150000"/>
                        </a:lnSpc>
                        <a:spcBef>
                          <a:spcPts val="0"/>
                        </a:spcBef>
                        <a:spcAft>
                          <a:spcPts val="0"/>
                        </a:spcAft>
                      </a:pPr>
                      <a:r>
                        <a:rPr lang="en-US" sz="1100" dirty="0">
                          <a:effectLst/>
                          <a:latin typeface="Cambria" panose="02040503050406030204" pitchFamily="18" charset="0"/>
                          <a:ea typeface="Cambria" panose="02040503050406030204" pitchFamily="18" charset="0"/>
                        </a:rPr>
                        <a:t>2 </a:t>
                      </a:r>
                      <a:r>
                        <a:rPr lang="en-US" sz="1100" dirty="0" err="1">
                          <a:effectLst/>
                          <a:latin typeface="Cambria" panose="02040503050406030204" pitchFamily="18" charset="0"/>
                          <a:ea typeface="Cambria" panose="02040503050406030204" pitchFamily="18" charset="0"/>
                        </a:rPr>
                        <a:t>điểm</a:t>
                      </a:r>
                      <a:r>
                        <a:rPr lang="en-US" sz="1100" dirty="0">
                          <a:effectLst/>
                          <a:latin typeface="Cambria" panose="02040503050406030204" pitchFamily="18" charset="0"/>
                          <a:ea typeface="Cambria" panose="02040503050406030204" pitchFamily="18" charset="0"/>
                        </a:rPr>
                        <a:t> </a:t>
                      </a:r>
                    </a:p>
                    <a:p>
                      <a:pPr marL="0" marR="0" algn="just">
                        <a:lnSpc>
                          <a:spcPct val="150000"/>
                        </a:lnSpc>
                        <a:spcBef>
                          <a:spcPts val="0"/>
                        </a:spcBef>
                        <a:spcAft>
                          <a:spcPts val="0"/>
                        </a:spcAft>
                      </a:pPr>
                      <a:r>
                        <a:rPr lang="en-US" sz="1100" dirty="0" err="1">
                          <a:effectLst/>
                          <a:latin typeface="Cambria" panose="02040503050406030204" pitchFamily="18" charset="0"/>
                          <a:ea typeface="Cambria" panose="02040503050406030204" pitchFamily="18" charset="0"/>
                        </a:rPr>
                        <a:t>Hoạt</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động</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gắn</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kết</a:t>
                      </a:r>
                      <a:r>
                        <a:rPr lang="en-US" sz="1100" dirty="0">
                          <a:effectLst/>
                          <a:latin typeface="Cambria" panose="02040503050406030204" pitchFamily="18" charset="0"/>
                          <a:ea typeface="Cambria" panose="02040503050406030204" pitchFamily="18" charset="0"/>
                        </a:rPr>
                        <a:t> </a:t>
                      </a:r>
                    </a:p>
                    <a:p>
                      <a:pPr marL="0" marR="0" algn="just">
                        <a:lnSpc>
                          <a:spcPct val="150000"/>
                        </a:lnSpc>
                        <a:spcBef>
                          <a:spcPts val="0"/>
                        </a:spcBef>
                        <a:spcAft>
                          <a:spcPts val="0"/>
                        </a:spcAft>
                      </a:pPr>
                      <a:r>
                        <a:rPr lang="en-US" sz="1100" dirty="0" err="1">
                          <a:effectLst/>
                          <a:latin typeface="Cambria" panose="02040503050406030204" pitchFamily="18" charset="0"/>
                          <a:ea typeface="Cambria" panose="02040503050406030204" pitchFamily="18" charset="0"/>
                        </a:rPr>
                        <a:t>Có</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sự</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đồng</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thuận</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và</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nhiều</a:t>
                      </a:r>
                      <a:r>
                        <a:rPr lang="en-US" sz="1100" dirty="0">
                          <a:effectLst/>
                          <a:latin typeface="Cambria" panose="02040503050406030204" pitchFamily="18" charset="0"/>
                          <a:ea typeface="Cambria" panose="02040503050406030204" pitchFamily="18" charset="0"/>
                        </a:rPr>
                        <a:t> ý </a:t>
                      </a:r>
                      <a:r>
                        <a:rPr lang="en-US" sz="1100" dirty="0" err="1">
                          <a:effectLst/>
                          <a:latin typeface="Cambria" panose="02040503050406030204" pitchFamily="18" charset="0"/>
                          <a:ea typeface="Cambria" panose="02040503050406030204" pitchFamily="18" charset="0"/>
                        </a:rPr>
                        <a:t>tưởng</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khác</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biệt</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sáng</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tạo</a:t>
                      </a:r>
                      <a:r>
                        <a:rPr lang="en-US" sz="1100" dirty="0">
                          <a:effectLst/>
                          <a:latin typeface="Cambria" panose="02040503050406030204" pitchFamily="18" charset="0"/>
                          <a:ea typeface="Cambria" panose="02040503050406030204" pitchFamily="18" charset="0"/>
                        </a:rPr>
                        <a:t> </a:t>
                      </a:r>
                    </a:p>
                    <a:p>
                      <a:pPr marL="0" marR="0" algn="just">
                        <a:lnSpc>
                          <a:spcPct val="150000"/>
                        </a:lnSpc>
                        <a:spcBef>
                          <a:spcPts val="0"/>
                        </a:spcBef>
                        <a:spcAft>
                          <a:spcPts val="0"/>
                        </a:spcAft>
                      </a:pPr>
                      <a:r>
                        <a:rPr lang="en-US" sz="1100" dirty="0" err="1">
                          <a:effectLst/>
                          <a:latin typeface="Cambria" panose="02040503050406030204" pitchFamily="18" charset="0"/>
                          <a:ea typeface="Cambria" panose="02040503050406030204" pitchFamily="18" charset="0"/>
                        </a:rPr>
                        <a:t>Toàn</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bộ</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thành</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viên</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đều</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tham</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gia</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hoạt</a:t>
                      </a:r>
                      <a:r>
                        <a:rPr lang="en-US" sz="1100" dirty="0">
                          <a:effectLst/>
                          <a:latin typeface="Cambria" panose="02040503050406030204" pitchFamily="18" charset="0"/>
                          <a:ea typeface="Cambria" panose="02040503050406030204" pitchFamily="18" charset="0"/>
                        </a:rPr>
                        <a:t> </a:t>
                      </a:r>
                      <a:r>
                        <a:rPr lang="en-US" sz="1100" dirty="0" err="1">
                          <a:effectLst/>
                          <a:latin typeface="Cambria" panose="02040503050406030204" pitchFamily="18" charset="0"/>
                          <a:ea typeface="Cambria" panose="02040503050406030204" pitchFamily="18" charset="0"/>
                        </a:rPr>
                        <a:t>động</a:t>
                      </a:r>
                      <a:endParaRPr lang="en-US" sz="1100" dirty="0">
                        <a:effectLst/>
                        <a:latin typeface="Cambria" panose="02040503050406030204" pitchFamily="18" charset="0"/>
                        <a:ea typeface="Cambria" panose="02040503050406030204" pitchFamily="18" charset="0"/>
                      </a:endParaRPr>
                    </a:p>
                  </a:txBody>
                  <a:tcPr marL="22861" marR="22861" marT="0" marB="0"/>
                </a:tc>
                <a:extLst>
                  <a:ext uri="{0D108BD9-81ED-4DB2-BD59-A6C34878D82A}">
                    <a16:rowId xmlns:a16="http://schemas.microsoft.com/office/drawing/2014/main" val="2748882763"/>
                  </a:ext>
                </a:extLst>
              </a:tr>
              <a:tr h="218320">
                <a:tc>
                  <a:txBody>
                    <a:bodyPr/>
                    <a:lstStyle/>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Điểm </a:t>
                      </a:r>
                    </a:p>
                  </a:txBody>
                  <a:tcPr marL="22861" marR="22861" marT="0" marB="0"/>
                </a:tc>
                <a:tc>
                  <a:txBody>
                    <a:bodyPr/>
                    <a:lstStyle/>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 </a:t>
                      </a:r>
                    </a:p>
                  </a:txBody>
                  <a:tcPr marL="22861" marR="22861" marT="0" marB="0"/>
                </a:tc>
                <a:tc>
                  <a:txBody>
                    <a:bodyPr/>
                    <a:lstStyle/>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 </a:t>
                      </a:r>
                    </a:p>
                  </a:txBody>
                  <a:tcPr marL="22861" marR="22861" marT="0" marB="0"/>
                </a:tc>
                <a:tc>
                  <a:txBody>
                    <a:bodyPr/>
                    <a:lstStyle/>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 </a:t>
                      </a:r>
                    </a:p>
                  </a:txBody>
                  <a:tcPr marL="22861" marR="22861" marT="0" marB="0"/>
                </a:tc>
                <a:extLst>
                  <a:ext uri="{0D108BD9-81ED-4DB2-BD59-A6C34878D82A}">
                    <a16:rowId xmlns:a16="http://schemas.microsoft.com/office/drawing/2014/main" val="2760721704"/>
                  </a:ext>
                </a:extLst>
              </a:tr>
              <a:tr h="218320">
                <a:tc>
                  <a:txBody>
                    <a:bodyPr/>
                    <a:lstStyle/>
                    <a:p>
                      <a:pPr marL="0" marR="0" algn="just">
                        <a:lnSpc>
                          <a:spcPct val="150000"/>
                        </a:lnSpc>
                        <a:spcBef>
                          <a:spcPts val="0"/>
                        </a:spcBef>
                        <a:spcAft>
                          <a:spcPts val="0"/>
                        </a:spcAft>
                      </a:pPr>
                      <a:r>
                        <a:rPr lang="en-US" sz="1100">
                          <a:effectLst/>
                          <a:latin typeface="Cambria" panose="02040503050406030204" pitchFamily="18" charset="0"/>
                          <a:ea typeface="Cambria" panose="02040503050406030204" pitchFamily="18" charset="0"/>
                        </a:rPr>
                        <a:t>TỔNG </a:t>
                      </a:r>
                    </a:p>
                  </a:txBody>
                  <a:tcPr marL="22861" marR="22861" marT="0" marB="0"/>
                </a:tc>
                <a:tc gridSpan="3">
                  <a:txBody>
                    <a:bodyPr/>
                    <a:lstStyle/>
                    <a:p>
                      <a:pPr marL="0" marR="0" algn="just">
                        <a:lnSpc>
                          <a:spcPct val="150000"/>
                        </a:lnSpc>
                        <a:spcBef>
                          <a:spcPts val="0"/>
                        </a:spcBef>
                        <a:spcAft>
                          <a:spcPts val="0"/>
                        </a:spcAft>
                      </a:pPr>
                      <a:r>
                        <a:rPr lang="en-US" sz="1100" dirty="0">
                          <a:effectLst/>
                          <a:latin typeface="Cambria" panose="02040503050406030204" pitchFamily="18" charset="0"/>
                          <a:ea typeface="Cambria" panose="02040503050406030204" pitchFamily="18" charset="0"/>
                        </a:rPr>
                        <a:t> </a:t>
                      </a:r>
                    </a:p>
                  </a:txBody>
                  <a:tcPr marL="22861" marR="2286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3758365"/>
                  </a:ext>
                </a:extLst>
              </a:tr>
            </a:tbl>
          </a:graphicData>
        </a:graphic>
      </p:graphicFrame>
    </p:spTree>
    <p:extLst>
      <p:ext uri="{BB962C8B-B14F-4D97-AF65-F5344CB8AC3E}">
        <p14:creationId xmlns:p14="http://schemas.microsoft.com/office/powerpoint/2010/main" val="112388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graphicFrame>
        <p:nvGraphicFramePr>
          <p:cNvPr id="1121" name="Google Shape;1121;p46"/>
          <p:cNvGraphicFramePr/>
          <p:nvPr>
            <p:extLst>
              <p:ext uri="{D42A27DB-BD31-4B8C-83A1-F6EECF244321}">
                <p14:modId xmlns:p14="http://schemas.microsoft.com/office/powerpoint/2010/main" val="435894375"/>
              </p:ext>
            </p:extLst>
          </p:nvPr>
        </p:nvGraphicFramePr>
        <p:xfrm>
          <a:off x="95693" y="883957"/>
          <a:ext cx="8952614" cy="4142584"/>
        </p:xfrm>
        <a:graphic>
          <a:graphicData uri="http://schemas.openxmlformats.org/drawingml/2006/table">
            <a:tbl>
              <a:tblPr>
                <a:noFill/>
                <a:tableStyleId>{A611353E-F0CE-4904-B89D-25AEB24504E8}</a:tableStyleId>
              </a:tblPr>
              <a:tblGrid>
                <a:gridCol w="4744223">
                  <a:extLst>
                    <a:ext uri="{9D8B030D-6E8A-4147-A177-3AD203B41FA5}">
                      <a16:colId xmlns:a16="http://schemas.microsoft.com/office/drawing/2014/main" val="20001"/>
                    </a:ext>
                  </a:extLst>
                </a:gridCol>
                <a:gridCol w="4208391">
                  <a:extLst>
                    <a:ext uri="{9D8B030D-6E8A-4147-A177-3AD203B41FA5}">
                      <a16:colId xmlns:a16="http://schemas.microsoft.com/office/drawing/2014/main" val="20002"/>
                    </a:ext>
                  </a:extLst>
                </a:gridCol>
              </a:tblGrid>
              <a:tr h="415473">
                <a:tc gridSpan="2">
                  <a:txBody>
                    <a:bodyPr/>
                    <a:lstStyle/>
                    <a:p>
                      <a:pPr marL="0" lvl="0" indent="0" algn="ctr" rtl="0">
                        <a:lnSpc>
                          <a:spcPct val="150000"/>
                        </a:lnSpc>
                        <a:spcBef>
                          <a:spcPts val="0"/>
                        </a:spcBef>
                        <a:spcAft>
                          <a:spcPts val="0"/>
                        </a:spcAft>
                        <a:buNone/>
                      </a:pPr>
                      <a:r>
                        <a:rPr lang="en-US" sz="18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Luận</a:t>
                      </a:r>
                      <a:r>
                        <a:rPr lang="en-US" sz="18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điểm</a:t>
                      </a:r>
                      <a:r>
                        <a:rPr lang="en-US" sz="18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Q</a:t>
                      </a:r>
                      <a:r>
                        <a:rPr lang="vi-VN" sz="18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uan điểm </a:t>
                      </a:r>
                      <a:r>
                        <a:rPr lang="en-US" sz="18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đấu</a:t>
                      </a:r>
                      <a:r>
                        <a:rPr lang="en-US" sz="18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tranh</a:t>
                      </a:r>
                      <a:r>
                        <a:rPr lang="en-US" sz="18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bất</a:t>
                      </a:r>
                      <a:r>
                        <a:rPr lang="en-US" sz="18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bạo</a:t>
                      </a:r>
                      <a:r>
                        <a:rPr lang="en-US" sz="18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động</a:t>
                      </a:r>
                      <a:endParaRPr sz="1800" b="1" dirty="0">
                        <a:solidFill>
                          <a:schemeClr val="lt1"/>
                        </a:solidFill>
                        <a:latin typeface="Times New Roman" panose="02020603050405020304" pitchFamily="18" charset="0"/>
                        <a:ea typeface="Cambria" panose="02040503050406030204" pitchFamily="18" charset="0"/>
                        <a:cs typeface="Times New Roman" panose="02020603050405020304" pitchFamily="18" charset="0"/>
                        <a:sym typeface="Livvi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pPr marL="0" lvl="0" indent="0" algn="ctr" rtl="0">
                        <a:spcBef>
                          <a:spcPts val="0"/>
                        </a:spcBef>
                        <a:spcAft>
                          <a:spcPts val="0"/>
                        </a:spcAft>
                        <a:buNone/>
                      </a:pPr>
                      <a:endParaRPr sz="2400" b="1" dirty="0">
                        <a:solidFill>
                          <a:schemeClr val="lt1"/>
                        </a:solidFill>
                        <a:latin typeface="Cambria" panose="02040503050406030204" pitchFamily="18" charset="0"/>
                        <a:ea typeface="Cambria" panose="02040503050406030204" pitchFamily="18" charset="0"/>
                        <a:cs typeface="Livvic"/>
                        <a:sym typeface="Livvic"/>
                      </a:endParaRPr>
                    </a:p>
                  </a:txBody>
                  <a:tcPr marL="91425" marR="91425" marT="91425" marB="91425" anchor="ctr">
                    <a:lnL w="9525" cap="flat" cmpd="sng" algn="ctr">
                      <a:solidFill>
                        <a:schemeClr val="lt1">
                          <a:alpha val="0"/>
                        </a:schemeClr>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1"/>
                    </a:solidFill>
                  </a:tcPr>
                </a:tc>
                <a:extLst>
                  <a:ext uri="{0D108BD9-81ED-4DB2-BD59-A6C34878D82A}">
                    <a16:rowId xmlns:a16="http://schemas.microsoft.com/office/drawing/2014/main" val="1195517197"/>
                  </a:ext>
                </a:extLst>
              </a:tr>
              <a:tr h="595369">
                <a:tc>
                  <a:txBody>
                    <a:bodyPr/>
                    <a:lstStyle/>
                    <a:p>
                      <a:pPr marL="0" lvl="0" indent="0" algn="ctr" rtl="0">
                        <a:lnSpc>
                          <a:spcPct val="150000"/>
                        </a:lnSpc>
                        <a:spcBef>
                          <a:spcPts val="0"/>
                        </a:spcBef>
                        <a:spcAft>
                          <a:spcPts val="0"/>
                        </a:spcAft>
                        <a:buNone/>
                      </a:pPr>
                      <a:r>
                        <a:rPr lang="en" sz="1800" b="1" dirty="0">
                          <a:solidFill>
                            <a:schemeClr val="lt1"/>
                          </a:solidFill>
                          <a:latin typeface="Times New Roman" panose="02020603050405020304" pitchFamily="18" charset="0"/>
                          <a:ea typeface="Cambria" panose="02040503050406030204" pitchFamily="18" charset="0"/>
                          <a:cs typeface="Times New Roman" panose="02020603050405020304" pitchFamily="18" charset="0"/>
                          <a:sym typeface="Livvic"/>
                        </a:rPr>
                        <a:t>Lí lẽ </a:t>
                      </a:r>
                      <a:endParaRPr sz="1800" b="1" dirty="0">
                        <a:solidFill>
                          <a:schemeClr val="lt1"/>
                        </a:solidFill>
                        <a:latin typeface="Times New Roman" panose="02020603050405020304" pitchFamily="18" charset="0"/>
                        <a:ea typeface="Cambria" panose="02040503050406030204" pitchFamily="18" charset="0"/>
                        <a:cs typeface="Times New Roman" panose="02020603050405020304" pitchFamily="18" charset="0"/>
                        <a:sym typeface="Livvi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2"/>
                    </a:solidFill>
                  </a:tcPr>
                </a:tc>
                <a:tc>
                  <a:txBody>
                    <a:bodyPr/>
                    <a:lstStyle/>
                    <a:p>
                      <a:pPr marL="0" lvl="0" indent="0" algn="ctr" rtl="0">
                        <a:lnSpc>
                          <a:spcPct val="150000"/>
                        </a:lnSpc>
                        <a:spcBef>
                          <a:spcPts val="0"/>
                        </a:spcBef>
                        <a:spcAft>
                          <a:spcPts val="0"/>
                        </a:spcAft>
                        <a:buNone/>
                      </a:pPr>
                      <a:r>
                        <a:rPr lang="en-US" sz="1800" b="1" dirty="0">
                          <a:solidFill>
                            <a:schemeClr val="lt1"/>
                          </a:solidFill>
                          <a:latin typeface="Times New Roman" panose="02020603050405020304" pitchFamily="18" charset="0"/>
                          <a:ea typeface="Cambria" panose="02040503050406030204" pitchFamily="18" charset="0"/>
                          <a:cs typeface="Times New Roman" panose="02020603050405020304" pitchFamily="18" charset="0"/>
                          <a:sym typeface="Livvic"/>
                        </a:rPr>
                        <a:t>B</a:t>
                      </a:r>
                      <a:r>
                        <a:rPr lang="en" sz="1800" b="1" dirty="0">
                          <a:solidFill>
                            <a:schemeClr val="lt1"/>
                          </a:solidFill>
                          <a:latin typeface="Times New Roman" panose="02020603050405020304" pitchFamily="18" charset="0"/>
                          <a:ea typeface="Cambria" panose="02040503050406030204" pitchFamily="18" charset="0"/>
                          <a:cs typeface="Times New Roman" panose="02020603050405020304" pitchFamily="18" charset="0"/>
                          <a:sym typeface="Livvic"/>
                        </a:rPr>
                        <a:t>ằng chứng</a:t>
                      </a:r>
                      <a:endParaRPr sz="1800" b="1" dirty="0">
                        <a:solidFill>
                          <a:schemeClr val="lt1"/>
                        </a:solidFill>
                        <a:latin typeface="Times New Roman" panose="02020603050405020304" pitchFamily="18" charset="0"/>
                        <a:ea typeface="Cambria" panose="02040503050406030204" pitchFamily="18" charset="0"/>
                        <a:cs typeface="Times New Roman" panose="02020603050405020304" pitchFamily="18" charset="0"/>
                        <a:sym typeface="Livvi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002161">
                <a:tc>
                  <a:txBody>
                    <a:bodyPr/>
                    <a:lstStyle/>
                    <a:p>
                      <a:pPr marL="285750" lvl="0" indent="-285750" algn="just">
                        <a:lnSpc>
                          <a:spcPct val="150000"/>
                        </a:lnSpc>
                        <a:buFont typeface="Arial" panose="020B0604020202020204" pitchFamily="34" charset="0"/>
                        <a:buChar char="•"/>
                      </a:pPr>
                      <a:r>
                        <a:rPr lang="vi-VN"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Tác giả khẳng định cần có cách đấu tranh đúng đắn và “dừng phạm lỗi bởi hành động sai trái” </a:t>
                      </a:r>
                      <a:endPar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p>
                      <a:pPr marL="285750" lvl="0" indent="-285750" algn="just">
                        <a:lnSpc>
                          <a:spcPct val="150000"/>
                        </a:lnSpc>
                        <a:buFont typeface="Arial" panose="020B0604020202020204" pitchFamily="34" charset="0"/>
                        <a:buChar char="•"/>
                      </a:pPr>
                      <a:r>
                        <a:rPr lang="vi-VN"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Tiếp đó, tác giả nhấn mạnh, khẳng định quan điểm bằng những câu văn mang tính mệnh lệnh – “Chúng ta đừng”, “Chúng ta phải”</a:t>
                      </a:r>
                      <a:endPar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EF5">
                        <a:alpha val="50919"/>
                      </a:srgbClr>
                    </a:solidFill>
                  </a:tcPr>
                </a:tc>
                <a:tc>
                  <a:txBody>
                    <a:bodyPr/>
                    <a:lstStyle/>
                    <a:p>
                      <a:pPr marL="285750" lvl="0" indent="-285750" algn="just">
                        <a:lnSpc>
                          <a:spcPct val="150000"/>
                        </a:lnSpc>
                        <a:buFont typeface="Arial" panose="020B0604020202020204" pitchFamily="34" charset="0"/>
                        <a:buChar char="•"/>
                      </a:pPr>
                      <a:r>
                        <a:rPr lang="vi-VN"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Tác giả đặc biệt đưa ra bằng chứng là nhiều người da trắng cũng đang tham gia đấu tranh vì công lí cùng người da đen. </a:t>
                      </a:r>
                      <a:endPar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EF5">
                        <a:alpha val="50919"/>
                      </a:srgbClr>
                    </a:solidFill>
                  </a:tcPr>
                </a:tc>
                <a:extLst>
                  <a:ext uri="{0D108BD9-81ED-4DB2-BD59-A6C34878D82A}">
                    <a16:rowId xmlns:a16="http://schemas.microsoft.com/office/drawing/2014/main" val="10001"/>
                  </a:ext>
                </a:extLst>
              </a:tr>
            </a:tbl>
          </a:graphicData>
        </a:graphic>
      </p:graphicFrame>
      <p:sp>
        <p:nvSpPr>
          <p:cNvPr id="2" name="Rectangle: Rounded Corners 1">
            <a:extLst>
              <a:ext uri="{FF2B5EF4-FFF2-40B4-BE49-F238E27FC236}">
                <a16:creationId xmlns:a16="http://schemas.microsoft.com/office/drawing/2014/main" id="{2EC25812-4D21-7844-A1C7-CDAC357250BE}"/>
              </a:ext>
            </a:extLst>
          </p:cNvPr>
          <p:cNvSpPr/>
          <p:nvPr/>
        </p:nvSpPr>
        <p:spPr>
          <a:xfrm>
            <a:off x="0" y="53165"/>
            <a:ext cx="6484726" cy="659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effectLst/>
                <a:latin typeface="Cambria" panose="02040503050406030204" pitchFamily="18" charset="0"/>
                <a:ea typeface="Cambria" panose="02040503050406030204" pitchFamily="18" charset="0"/>
              </a:rPr>
              <a:t>II. </a:t>
            </a:r>
            <a:r>
              <a:rPr lang="en-US" sz="1800" b="1" dirty="0" err="1">
                <a:effectLst/>
                <a:latin typeface="Cambria" panose="02040503050406030204" pitchFamily="18" charset="0"/>
                <a:ea typeface="Cambria" panose="02040503050406030204" pitchFamily="18" charset="0"/>
              </a:rPr>
              <a:t>Đọc</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hiểu</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văn</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bản</a:t>
            </a:r>
            <a:endParaRPr lang="en-US" sz="1800" b="1" dirty="0">
              <a:effectLst/>
              <a:latin typeface="Cambria" panose="02040503050406030204" pitchFamily="18" charset="0"/>
              <a:ea typeface="Cambria" panose="02040503050406030204" pitchFamily="18" charset="0"/>
            </a:endParaRPr>
          </a:p>
          <a:p>
            <a:r>
              <a:rPr lang="en-US" sz="1800" b="1" dirty="0">
                <a:effectLst/>
                <a:latin typeface="Cambria" panose="02040503050406030204" pitchFamily="18" charset="0"/>
                <a:ea typeface="Cambria" panose="02040503050406030204" pitchFamily="18" charset="0"/>
              </a:rPr>
              <a:t>1. </a:t>
            </a:r>
            <a:r>
              <a:rPr lang="en-US" sz="1800" b="1" dirty="0" err="1">
                <a:effectLst/>
                <a:latin typeface="Cambria" panose="02040503050406030204" pitchFamily="18" charset="0"/>
                <a:ea typeface="Cambria" panose="02040503050406030204" pitchFamily="18" charset="0"/>
              </a:rPr>
              <a:t>Nghệ</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thuật</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lập</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luận</a:t>
            </a:r>
            <a:r>
              <a:rPr lang="en-US" sz="1800" b="1" dirty="0">
                <a:effectLst/>
                <a:latin typeface="Cambria" panose="02040503050406030204" pitchFamily="18" charset="0"/>
                <a:ea typeface="Cambria" panose="02040503050406030204" pitchFamily="18" charset="0"/>
              </a:rPr>
              <a:t> qua </a:t>
            </a:r>
            <a:r>
              <a:rPr lang="en-US" sz="1800" b="1" dirty="0" err="1">
                <a:effectLst/>
                <a:latin typeface="Cambria" panose="02040503050406030204" pitchFamily="18" charset="0"/>
                <a:ea typeface="Cambria" panose="02040503050406030204" pitchFamily="18" charset="0"/>
              </a:rPr>
              <a:t>cách</a:t>
            </a:r>
            <a:r>
              <a:rPr lang="en-US" sz="1800" b="1" dirty="0">
                <a:effectLst/>
                <a:latin typeface="Cambria" panose="02040503050406030204" pitchFamily="18" charset="0"/>
                <a:ea typeface="Cambria" panose="02040503050406030204" pitchFamily="18" charset="0"/>
              </a:rPr>
              <a:t> dung </a:t>
            </a:r>
            <a:r>
              <a:rPr lang="en-US" sz="1800" b="1" dirty="0" err="1">
                <a:effectLst/>
                <a:latin typeface="Cambria" panose="02040503050406030204" pitchFamily="18" charset="0"/>
                <a:ea typeface="Cambria" panose="02040503050406030204" pitchFamily="18" charset="0"/>
              </a:rPr>
              <a:t>lí</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lẽ</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dẫn</a:t>
            </a:r>
            <a:r>
              <a:rPr lang="en-US" sz="1800" b="1" dirty="0">
                <a:effectLst/>
                <a:latin typeface="Cambria" panose="02040503050406030204" pitchFamily="18" charset="0"/>
                <a:ea typeface="Cambria" panose="02040503050406030204" pitchFamily="18" charset="0"/>
              </a:rPr>
              <a:t> </a:t>
            </a:r>
            <a:r>
              <a:rPr lang="en-US" sz="1800" b="1" dirty="0" err="1">
                <a:effectLst/>
                <a:latin typeface="Cambria" panose="02040503050406030204" pitchFamily="18" charset="0"/>
                <a:ea typeface="Cambria" panose="02040503050406030204" pitchFamily="18" charset="0"/>
              </a:rPr>
              <a:t>chứng</a:t>
            </a:r>
            <a:endParaRPr lang="en-US" sz="1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175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1"/>
                                        </p:tgtEl>
                                        <p:attrNameLst>
                                          <p:attrName>style.visibility</p:attrName>
                                        </p:attrNameLst>
                                      </p:cBhvr>
                                      <p:to>
                                        <p:strVal val="visible"/>
                                      </p:to>
                                    </p:set>
                                    <p:anim calcmode="lin" valueType="num">
                                      <p:cBhvr additive="base">
                                        <p:cTn id="7" dur="500" fill="hold"/>
                                        <p:tgtEl>
                                          <p:spTgt spid="1121"/>
                                        </p:tgtEl>
                                        <p:attrNameLst>
                                          <p:attrName>ppt_x</p:attrName>
                                        </p:attrNameLst>
                                      </p:cBhvr>
                                      <p:tavLst>
                                        <p:tav tm="0">
                                          <p:val>
                                            <p:strVal val="#ppt_x"/>
                                          </p:val>
                                        </p:tav>
                                        <p:tav tm="100000">
                                          <p:val>
                                            <p:strVal val="#ppt_x"/>
                                          </p:val>
                                        </p:tav>
                                      </p:tavLst>
                                    </p:anim>
                                    <p:anim calcmode="lin" valueType="num">
                                      <p:cBhvr additive="base">
                                        <p:cTn id="8" dur="500" fill="hold"/>
                                        <p:tgtEl>
                                          <p:spTgt spid="1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36"/>
          <p:cNvPicPr preferRelativeResize="0"/>
          <p:nvPr/>
        </p:nvPicPr>
        <p:blipFill>
          <a:blip r:embed="rId3">
            <a:alphaModFix amt="80000"/>
          </a:blip>
          <a:stretch>
            <a:fillRect/>
          </a:stretch>
        </p:blipFill>
        <p:spPr>
          <a:xfrm rot="-2837577">
            <a:off x="7222226" y="634416"/>
            <a:ext cx="1072321" cy="909569"/>
          </a:xfrm>
          <a:prstGeom prst="rect">
            <a:avLst/>
          </a:prstGeom>
          <a:noFill/>
          <a:ln>
            <a:noFill/>
          </a:ln>
        </p:spPr>
      </p:pic>
      <p:pic>
        <p:nvPicPr>
          <p:cNvPr id="271" name="Google Shape;271;p36"/>
          <p:cNvPicPr preferRelativeResize="0">
            <a:picLocks noGrp="1"/>
          </p:cNvPicPr>
          <p:nvPr>
            <p:ph type="pic" idx="2"/>
          </p:nvPr>
        </p:nvPicPr>
        <p:blipFill rotWithShape="1">
          <a:blip r:embed="rId4">
            <a:alphaModFix/>
          </a:blip>
          <a:srcRect l="12983" r="35739" b="23082"/>
          <a:stretch/>
        </p:blipFill>
        <p:spPr>
          <a:xfrm>
            <a:off x="5086050" y="1055425"/>
            <a:ext cx="3344700" cy="3344700"/>
          </a:xfrm>
          <a:prstGeom prst="ellipse">
            <a:avLst/>
          </a:prstGeom>
        </p:spPr>
      </p:pic>
      <p:sp>
        <p:nvSpPr>
          <p:cNvPr id="272" name="Google Shape;272;p36"/>
          <p:cNvSpPr txBox="1">
            <a:spLocks noGrp="1"/>
          </p:cNvSpPr>
          <p:nvPr>
            <p:ph type="title"/>
          </p:nvPr>
        </p:nvSpPr>
        <p:spPr>
          <a:xfrm>
            <a:off x="12886" y="790563"/>
            <a:ext cx="6060411" cy="59727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Cambria" panose="02040503050406030204" pitchFamily="18" charset="0"/>
                <a:ea typeface="Cambria" panose="02040503050406030204" pitchFamily="18" charset="0"/>
              </a:rPr>
              <a:t>NHẬN XÉT</a:t>
            </a:r>
            <a:endParaRPr sz="2800" dirty="0">
              <a:solidFill>
                <a:schemeClr val="accent3">
                  <a:lumMod val="50000"/>
                </a:schemeClr>
              </a:solidFill>
              <a:latin typeface="Cambria" panose="02040503050406030204" pitchFamily="18" charset="0"/>
              <a:ea typeface="Cambria" panose="02040503050406030204" pitchFamily="18" charset="0"/>
            </a:endParaRPr>
          </a:p>
        </p:txBody>
      </p:sp>
      <p:sp>
        <p:nvSpPr>
          <p:cNvPr id="273" name="Google Shape;273;p36"/>
          <p:cNvSpPr txBox="1">
            <a:spLocks noGrp="1"/>
          </p:cNvSpPr>
          <p:nvPr>
            <p:ph type="body" idx="1"/>
          </p:nvPr>
        </p:nvSpPr>
        <p:spPr>
          <a:xfrm>
            <a:off x="85976" y="1991363"/>
            <a:ext cx="4680326" cy="2151900"/>
          </a:xfrm>
          <a:prstGeom prst="rect">
            <a:avLst/>
          </a:prstGeom>
        </p:spPr>
        <p:txBody>
          <a:bodyPr spcFirstLastPara="1" wrap="square" lIns="91425" tIns="91425" rIns="91425" bIns="91425" anchor="t" anchorCtr="0">
            <a:noAutofit/>
          </a:bodyPr>
          <a:lstStyle/>
          <a:p>
            <a:pPr marL="0" indent="0" algn="just">
              <a:lnSpc>
                <a:spcPct val="150000"/>
              </a:lnSpc>
              <a:spcAft>
                <a:spcPts val="800"/>
              </a:spcAft>
              <a:buNone/>
            </a:pPr>
            <a:r>
              <a:rPr lang="vi-VN" sz="2000" dirty="0">
                <a:latin typeface="+mj-lt"/>
              </a:rPr>
              <a:t>Tác giả đã sử dụng lí lẽ thuyết phục kết hợp với dẫn chứng cụ thể, giọng điệu hùng hồn, chắc chắn, khiến bài diễn văn có sức lay động lòng người.</a:t>
            </a:r>
            <a:endParaRPr lang="en-US" sz="2800" dirty="0">
              <a:effectLst/>
              <a:latin typeface="+mj-lt"/>
              <a:ea typeface="Calibri" panose="020F0502020204030204" pitchFamily="34" charset="0"/>
            </a:endParaRPr>
          </a:p>
        </p:txBody>
      </p:sp>
      <p:pic>
        <p:nvPicPr>
          <p:cNvPr id="274" name="Google Shape;274;p36"/>
          <p:cNvPicPr preferRelativeResize="0"/>
          <p:nvPr/>
        </p:nvPicPr>
        <p:blipFill>
          <a:blip r:embed="rId5">
            <a:alphaModFix amt="80000"/>
          </a:blip>
          <a:stretch>
            <a:fillRect/>
          </a:stretch>
        </p:blipFill>
        <p:spPr>
          <a:xfrm>
            <a:off x="4766302" y="2852251"/>
            <a:ext cx="769198" cy="322153"/>
          </a:xfrm>
          <a:prstGeom prst="rect">
            <a:avLst/>
          </a:prstGeom>
          <a:noFill/>
          <a:ln>
            <a:noFill/>
          </a:ln>
        </p:spPr>
      </p:pic>
      <p:pic>
        <p:nvPicPr>
          <p:cNvPr id="275" name="Google Shape;275;p36"/>
          <p:cNvPicPr preferRelativeResize="0"/>
          <p:nvPr/>
        </p:nvPicPr>
        <p:blipFill>
          <a:blip r:embed="rId6">
            <a:alphaModFix amt="80000"/>
          </a:blip>
          <a:stretch>
            <a:fillRect/>
          </a:stretch>
        </p:blipFill>
        <p:spPr>
          <a:xfrm>
            <a:off x="6371175" y="3800526"/>
            <a:ext cx="2484856" cy="685475"/>
          </a:xfrm>
          <a:prstGeom prst="rect">
            <a:avLst/>
          </a:prstGeom>
          <a:noFill/>
          <a:ln>
            <a:noFill/>
          </a:ln>
        </p:spPr>
      </p:pic>
      <p:sp>
        <p:nvSpPr>
          <p:cNvPr id="3" name="Rectangle: Rounded Corners 2">
            <a:extLst>
              <a:ext uri="{FF2B5EF4-FFF2-40B4-BE49-F238E27FC236}">
                <a16:creationId xmlns:a16="http://schemas.microsoft.com/office/drawing/2014/main" id="{0D36ACE8-2F6F-8DDE-5135-B150F3B3CB01}"/>
              </a:ext>
            </a:extLst>
          </p:cNvPr>
          <p:cNvSpPr/>
          <p:nvPr/>
        </p:nvSpPr>
        <p:spPr>
          <a:xfrm>
            <a:off x="0" y="86567"/>
            <a:ext cx="6484726" cy="6683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effectLst/>
                <a:latin typeface="Cambria" panose="02040503050406030204" pitchFamily="18" charset="0"/>
                <a:ea typeface="Cambria" panose="02040503050406030204" pitchFamily="18" charset="0"/>
              </a:rPr>
              <a:t>II. </a:t>
            </a:r>
            <a:r>
              <a:rPr lang="en-US" sz="2000" b="1" dirty="0" err="1">
                <a:effectLst/>
                <a:latin typeface="Cambria" panose="02040503050406030204" pitchFamily="18" charset="0"/>
                <a:ea typeface="Cambria" panose="02040503050406030204" pitchFamily="18" charset="0"/>
              </a:rPr>
              <a:t>Đọc</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hiểu</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văn</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bản</a:t>
            </a:r>
            <a:endParaRPr lang="en-US" sz="2000" b="1" dirty="0">
              <a:effectLst/>
              <a:latin typeface="Cambria" panose="02040503050406030204" pitchFamily="18" charset="0"/>
              <a:ea typeface="Cambria" panose="02040503050406030204" pitchFamily="18" charset="0"/>
            </a:endParaRPr>
          </a:p>
          <a:p>
            <a:r>
              <a:rPr lang="en-US" sz="2000" b="1" dirty="0">
                <a:effectLst/>
                <a:latin typeface="Cambria" panose="02040503050406030204" pitchFamily="18" charset="0"/>
                <a:ea typeface="Cambria" panose="02040503050406030204" pitchFamily="18" charset="0"/>
              </a:rPr>
              <a:t>1. </a:t>
            </a:r>
            <a:r>
              <a:rPr lang="en-US" sz="2000" b="1" dirty="0" err="1">
                <a:effectLst/>
                <a:latin typeface="Cambria" panose="02040503050406030204" pitchFamily="18" charset="0"/>
                <a:ea typeface="Cambria" panose="02040503050406030204" pitchFamily="18" charset="0"/>
              </a:rPr>
              <a:t>Nghệ</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thuật</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lập</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luận</a:t>
            </a:r>
            <a:r>
              <a:rPr lang="en-US" sz="2000" b="1" dirty="0">
                <a:effectLst/>
                <a:latin typeface="Cambria" panose="02040503050406030204" pitchFamily="18" charset="0"/>
                <a:ea typeface="Cambria" panose="02040503050406030204" pitchFamily="18" charset="0"/>
              </a:rPr>
              <a:t> qua </a:t>
            </a:r>
            <a:r>
              <a:rPr lang="en-US" sz="2000" b="1" dirty="0" err="1">
                <a:effectLst/>
                <a:latin typeface="Cambria" panose="02040503050406030204" pitchFamily="18" charset="0"/>
                <a:ea typeface="Cambria" panose="02040503050406030204" pitchFamily="18" charset="0"/>
              </a:rPr>
              <a:t>cách</a:t>
            </a:r>
            <a:r>
              <a:rPr lang="en-US" sz="2000" b="1" dirty="0">
                <a:effectLst/>
                <a:latin typeface="Cambria" panose="02040503050406030204" pitchFamily="18" charset="0"/>
                <a:ea typeface="Cambria" panose="02040503050406030204" pitchFamily="18" charset="0"/>
              </a:rPr>
              <a:t> dung </a:t>
            </a:r>
            <a:r>
              <a:rPr lang="en-US" sz="2000" b="1" dirty="0" err="1">
                <a:effectLst/>
                <a:latin typeface="Cambria" panose="02040503050406030204" pitchFamily="18" charset="0"/>
                <a:ea typeface="Cambria" panose="02040503050406030204" pitchFamily="18" charset="0"/>
              </a:rPr>
              <a:t>lí</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lẽ</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dẫn</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chứng</a:t>
            </a:r>
            <a:endParaRPr lang="en-US" sz="2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0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1000"/>
                                        <p:tgtEl>
                                          <p:spTgt spid="273">
                                            <p:txEl>
                                              <p:pRg st="0" end="0"/>
                                            </p:txEl>
                                          </p:spTgt>
                                        </p:tgtEl>
                                      </p:cBhvr>
                                    </p:animEffect>
                                    <p:anim calcmode="lin" valueType="num">
                                      <p:cBhvr>
                                        <p:cTn id="8" dur="1000" fill="hold"/>
                                        <p:tgtEl>
                                          <p:spTgt spid="27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51745EE-4A8C-384A-F039-79E7910D48E0}"/>
              </a:ext>
            </a:extLst>
          </p:cNvPr>
          <p:cNvSpPr/>
          <p:nvPr/>
        </p:nvSpPr>
        <p:spPr>
          <a:xfrm>
            <a:off x="-34508" y="92034"/>
            <a:ext cx="7517219" cy="710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effectLst/>
                <a:latin typeface="Cambria" panose="02040503050406030204" pitchFamily="18" charset="0"/>
                <a:ea typeface="Cambria" panose="02040503050406030204" pitchFamily="18" charset="0"/>
              </a:rPr>
              <a:t>II. </a:t>
            </a:r>
            <a:r>
              <a:rPr lang="en-US" sz="2000" b="1" dirty="0" err="1">
                <a:effectLst/>
                <a:latin typeface="Cambria" panose="02040503050406030204" pitchFamily="18" charset="0"/>
                <a:ea typeface="Cambria" panose="02040503050406030204" pitchFamily="18" charset="0"/>
              </a:rPr>
              <a:t>Đọc</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hiểu</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văn</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bản</a:t>
            </a:r>
            <a:endParaRPr lang="en-US" sz="2000" b="1" dirty="0">
              <a:latin typeface="Cambria" panose="02040503050406030204" pitchFamily="18" charset="0"/>
              <a:ea typeface="Cambria" panose="02040503050406030204" pitchFamily="18" charset="0"/>
            </a:endParaRPr>
          </a:p>
          <a:p>
            <a:r>
              <a:rPr lang="en-US" sz="2000" b="1" dirty="0">
                <a:effectLst/>
                <a:latin typeface="Cambria" panose="02040503050406030204" pitchFamily="18" charset="0"/>
                <a:ea typeface="Cambria" panose="02040503050406030204" pitchFamily="18" charset="0"/>
              </a:rPr>
              <a:t>2. </a:t>
            </a:r>
            <a:r>
              <a:rPr lang="en-US" sz="2000" b="1" dirty="0" err="1">
                <a:effectLst/>
                <a:latin typeface="Cambria" panose="02040503050406030204" pitchFamily="18" charset="0"/>
                <a:ea typeface="Cambria" panose="02040503050406030204" pitchFamily="18" charset="0"/>
              </a:rPr>
              <a:t>Nghệ</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thuật</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lập</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luận</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thể</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hiện</a:t>
            </a:r>
            <a:r>
              <a:rPr lang="en-US" sz="2000" b="1" dirty="0">
                <a:effectLst/>
                <a:latin typeface="Cambria" panose="02040503050406030204" pitchFamily="18" charset="0"/>
                <a:ea typeface="Cambria" panose="02040503050406030204" pitchFamily="18" charset="0"/>
              </a:rPr>
              <a:t> qua </a:t>
            </a:r>
            <a:r>
              <a:rPr lang="en-US" sz="2000" b="1" dirty="0" err="1">
                <a:effectLst/>
                <a:latin typeface="Cambria" panose="02040503050406030204" pitchFamily="18" charset="0"/>
                <a:ea typeface="Cambria" panose="02040503050406030204" pitchFamily="18" charset="0"/>
              </a:rPr>
              <a:t>các</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biện</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pháp</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nghệ</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thuật</a:t>
            </a:r>
            <a:r>
              <a:rPr lang="en-US" sz="2000" b="1" dirty="0">
                <a:effectLst/>
                <a:latin typeface="Cambria" panose="02040503050406030204" pitchFamily="18" charset="0"/>
                <a:ea typeface="Cambria" panose="02040503050406030204" pitchFamily="18" charset="0"/>
              </a:rPr>
              <a:t> </a:t>
            </a:r>
            <a:endParaRPr lang="en-US" sz="2000" dirty="0">
              <a:effectLst/>
              <a:latin typeface="Cambria" panose="02040503050406030204" pitchFamily="18" charset="0"/>
              <a:ea typeface="Cambria" panose="02040503050406030204" pitchFamily="18" charset="0"/>
            </a:endParaRPr>
          </a:p>
        </p:txBody>
      </p:sp>
      <p:sp>
        <p:nvSpPr>
          <p:cNvPr id="6" name="Google Shape;281;p37">
            <a:extLst>
              <a:ext uri="{FF2B5EF4-FFF2-40B4-BE49-F238E27FC236}">
                <a16:creationId xmlns:a16="http://schemas.microsoft.com/office/drawing/2014/main" id="{EC103B85-3A90-C6AC-905B-31F91A0E2054}"/>
              </a:ext>
            </a:extLst>
          </p:cNvPr>
          <p:cNvSpPr txBox="1">
            <a:spLocks/>
          </p:cNvSpPr>
          <p:nvPr/>
        </p:nvSpPr>
        <p:spPr>
          <a:xfrm>
            <a:off x="122416" y="2254129"/>
            <a:ext cx="4293248" cy="1106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just">
              <a:lnSpc>
                <a:spcPct val="150000"/>
              </a:lnSpc>
              <a:buFont typeface="Arial" panose="020B0604020202020204" pitchFamily="34" charset="0"/>
              <a:buChar char="•"/>
            </a:pPr>
            <a:r>
              <a:rPr lang="vi-VN" sz="1800" dirty="0">
                <a:latin typeface="+mj-lt"/>
              </a:rPr>
              <a:t>“Mùa hè ngột ngạt</a:t>
            </a:r>
            <a:r>
              <a:rPr lang="en-US" sz="1800" dirty="0">
                <a:latin typeface="+mj-lt"/>
              </a:rPr>
              <a:t> </a:t>
            </a:r>
            <a:r>
              <a:rPr lang="vi-VN" sz="1800" dirty="0">
                <a:latin typeface="+mj-lt"/>
              </a:rPr>
              <a:t>của người da đen với sự bất mãn chính đáng sẽ không đi qua cho đến khi có làn gió thu của tự do và bình đẳng mát mê thổi đến”</a:t>
            </a:r>
            <a:endParaRPr lang="en-US" sz="1800" dirty="0">
              <a:latin typeface="+mj-lt"/>
            </a:endParaRPr>
          </a:p>
          <a:p>
            <a:pPr marL="285750" indent="-285750" algn="just">
              <a:lnSpc>
                <a:spcPct val="150000"/>
              </a:lnSpc>
              <a:buFont typeface="Arial" panose="020B0604020202020204" pitchFamily="34" charset="0"/>
              <a:buChar char="•"/>
            </a:pPr>
            <a:r>
              <a:rPr lang="vi-VN" sz="1800" dirty="0">
                <a:latin typeface="+mj-lt"/>
              </a:rPr>
              <a:t>“Đừng tìm cách thoả mãn cơn khát tự do bằng những chén hận thù và cay đắng”;..</a:t>
            </a:r>
            <a:endParaRPr lang="en-US" sz="1800" dirty="0">
              <a:latin typeface="+mj-lt"/>
              <a:ea typeface="Cambria" panose="02040503050406030204" pitchFamily="18" charset="0"/>
            </a:endParaRPr>
          </a:p>
        </p:txBody>
      </p:sp>
      <p:sp>
        <p:nvSpPr>
          <p:cNvPr id="7" name="Google Shape;282;p37">
            <a:extLst>
              <a:ext uri="{FF2B5EF4-FFF2-40B4-BE49-F238E27FC236}">
                <a16:creationId xmlns:a16="http://schemas.microsoft.com/office/drawing/2014/main" id="{A4E11825-F293-05FD-DF2C-AE2D374590AD}"/>
              </a:ext>
            </a:extLst>
          </p:cNvPr>
          <p:cNvSpPr txBox="1">
            <a:spLocks/>
          </p:cNvSpPr>
          <p:nvPr/>
        </p:nvSpPr>
        <p:spPr>
          <a:xfrm>
            <a:off x="5250236" y="2407055"/>
            <a:ext cx="3146975" cy="1106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just">
              <a:lnSpc>
                <a:spcPct val="150000"/>
              </a:lnSpc>
              <a:spcAft>
                <a:spcPts val="800"/>
              </a:spcAft>
              <a:buFont typeface="Arial" panose="020B0604020202020204" pitchFamily="34" charset="0"/>
              <a:buChar char="•"/>
            </a:pPr>
            <a:r>
              <a:rPr lang="vi-VN" sz="1800" dirty="0">
                <a:latin typeface="+mj-lt"/>
              </a:rPr>
              <a:t>“Chúng ta”</a:t>
            </a:r>
            <a:endParaRPr lang="en-US" sz="1800" dirty="0">
              <a:latin typeface="+mj-lt"/>
            </a:endParaRPr>
          </a:p>
          <a:p>
            <a:pPr marL="285750" indent="-285750" algn="just">
              <a:lnSpc>
                <a:spcPct val="150000"/>
              </a:lnSpc>
              <a:spcAft>
                <a:spcPts val="800"/>
              </a:spcAft>
              <a:buFont typeface="Arial" panose="020B0604020202020204" pitchFamily="34" charset="0"/>
              <a:buChar char="•"/>
            </a:pPr>
            <a:r>
              <a:rPr lang="vi-VN" sz="1800" dirty="0">
                <a:latin typeface="+mj-lt"/>
              </a:rPr>
              <a:t>“Đây là lúc”</a:t>
            </a:r>
            <a:endParaRPr lang="en-US" sz="2400" dirty="0">
              <a:effectLst/>
              <a:latin typeface="+mj-lt"/>
              <a:ea typeface="Cambria" panose="02040503050406030204" pitchFamily="18" charset="0"/>
            </a:endParaRPr>
          </a:p>
        </p:txBody>
      </p:sp>
      <p:sp>
        <p:nvSpPr>
          <p:cNvPr id="8" name="Google Shape;283;p37">
            <a:extLst>
              <a:ext uri="{FF2B5EF4-FFF2-40B4-BE49-F238E27FC236}">
                <a16:creationId xmlns:a16="http://schemas.microsoft.com/office/drawing/2014/main" id="{790D8C19-C78D-390F-E2CD-FD757CE64C2A}"/>
              </a:ext>
            </a:extLst>
          </p:cNvPr>
          <p:cNvSpPr txBox="1">
            <a:spLocks noGrp="1"/>
          </p:cNvSpPr>
          <p:nvPr>
            <p:ph type="subTitle" idx="1"/>
          </p:nvPr>
        </p:nvSpPr>
        <p:spPr>
          <a:xfrm>
            <a:off x="918611" y="2063644"/>
            <a:ext cx="2907600" cy="4257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000" b="1" dirty="0">
                <a:latin typeface="Cambria" panose="02040503050406030204" pitchFamily="18" charset="0"/>
                <a:ea typeface="Cambria" panose="02040503050406030204" pitchFamily="18" charset="0"/>
              </a:rPr>
              <a:t>ẨN DỤ</a:t>
            </a:r>
            <a:endParaRPr sz="2000" b="1" dirty="0">
              <a:latin typeface="Cambria" panose="02040503050406030204" pitchFamily="18" charset="0"/>
              <a:ea typeface="Cambria" panose="02040503050406030204" pitchFamily="18" charset="0"/>
            </a:endParaRPr>
          </a:p>
        </p:txBody>
      </p:sp>
      <p:sp>
        <p:nvSpPr>
          <p:cNvPr id="9" name="Google Shape;284;p37">
            <a:extLst>
              <a:ext uri="{FF2B5EF4-FFF2-40B4-BE49-F238E27FC236}">
                <a16:creationId xmlns:a16="http://schemas.microsoft.com/office/drawing/2014/main" id="{B03C505E-A5A7-F841-7367-B845600A6E7D}"/>
              </a:ext>
            </a:extLst>
          </p:cNvPr>
          <p:cNvSpPr txBox="1">
            <a:spLocks noGrp="1"/>
          </p:cNvSpPr>
          <p:nvPr>
            <p:ph type="subTitle" idx="2"/>
          </p:nvPr>
        </p:nvSpPr>
        <p:spPr>
          <a:xfrm>
            <a:off x="5116105" y="2063644"/>
            <a:ext cx="2907600" cy="4257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2000" b="1" dirty="0">
                <a:latin typeface="Cambria" panose="02040503050406030204" pitchFamily="18" charset="0"/>
                <a:ea typeface="Cambria" panose="02040503050406030204" pitchFamily="18" charset="0"/>
              </a:rPr>
              <a:t>ĐIỆP NGỮ </a:t>
            </a:r>
            <a:endParaRPr sz="2000" b="1" dirty="0">
              <a:latin typeface="Cambria" panose="02040503050406030204" pitchFamily="18" charset="0"/>
              <a:ea typeface="Cambria" panose="02040503050406030204" pitchFamily="18" charset="0"/>
            </a:endParaRPr>
          </a:p>
        </p:txBody>
      </p:sp>
      <p:grpSp>
        <p:nvGrpSpPr>
          <p:cNvPr id="10" name="Google Shape;285;p37">
            <a:extLst>
              <a:ext uri="{FF2B5EF4-FFF2-40B4-BE49-F238E27FC236}">
                <a16:creationId xmlns:a16="http://schemas.microsoft.com/office/drawing/2014/main" id="{EC47BC32-AF49-1829-6032-984CB2D31B0E}"/>
              </a:ext>
            </a:extLst>
          </p:cNvPr>
          <p:cNvGrpSpPr/>
          <p:nvPr/>
        </p:nvGrpSpPr>
        <p:grpSpPr>
          <a:xfrm>
            <a:off x="2118604" y="1447196"/>
            <a:ext cx="507864" cy="425906"/>
            <a:chOff x="2038525" y="849250"/>
            <a:chExt cx="330125" cy="276850"/>
          </a:xfrm>
        </p:grpSpPr>
        <p:sp>
          <p:nvSpPr>
            <p:cNvPr id="11" name="Google Shape;286;p37">
              <a:extLst>
                <a:ext uri="{FF2B5EF4-FFF2-40B4-BE49-F238E27FC236}">
                  <a16:creationId xmlns:a16="http://schemas.microsoft.com/office/drawing/2014/main" id="{CA8C092D-6955-A2CE-FDDE-1903D1C16DEF}"/>
                </a:ext>
              </a:extLst>
            </p:cNvPr>
            <p:cNvSpPr/>
            <p:nvPr/>
          </p:nvSpPr>
          <p:spPr>
            <a:xfrm>
              <a:off x="2207600" y="849550"/>
              <a:ext cx="125625" cy="133950"/>
            </a:xfrm>
            <a:custGeom>
              <a:avLst/>
              <a:gdLst/>
              <a:ahLst/>
              <a:cxnLst/>
              <a:rect l="l" t="t" r="r" b="b"/>
              <a:pathLst>
                <a:path w="5025" h="5358" extrusionOk="0">
                  <a:moveTo>
                    <a:pt x="2512" y="0"/>
                  </a:moveTo>
                  <a:cubicBezTo>
                    <a:pt x="1131" y="0"/>
                    <a:pt x="0" y="1119"/>
                    <a:pt x="0" y="2512"/>
                  </a:cubicBezTo>
                  <a:lnTo>
                    <a:pt x="0" y="4203"/>
                  </a:lnTo>
                  <a:cubicBezTo>
                    <a:pt x="0" y="4834"/>
                    <a:pt x="500" y="5358"/>
                    <a:pt x="1143" y="5358"/>
                  </a:cubicBezTo>
                  <a:lnTo>
                    <a:pt x="3882" y="5358"/>
                  </a:lnTo>
                  <a:cubicBezTo>
                    <a:pt x="4525" y="5358"/>
                    <a:pt x="5025" y="4846"/>
                    <a:pt x="5025" y="4215"/>
                  </a:cubicBezTo>
                  <a:lnTo>
                    <a:pt x="5025" y="2512"/>
                  </a:lnTo>
                  <a:cubicBezTo>
                    <a:pt x="5025" y="1131"/>
                    <a:pt x="3905" y="0"/>
                    <a:pt x="2512" y="0"/>
                  </a:cubicBezTo>
                  <a:close/>
                </a:path>
              </a:pathLst>
            </a:custGeom>
            <a:solidFill>
              <a:srgbClr val="FC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7;p37">
              <a:extLst>
                <a:ext uri="{FF2B5EF4-FFF2-40B4-BE49-F238E27FC236}">
                  <a16:creationId xmlns:a16="http://schemas.microsoft.com/office/drawing/2014/main" id="{722852C4-682B-E272-7CB2-CA0BC9A5504A}"/>
                </a:ext>
              </a:extLst>
            </p:cNvPr>
            <p:cNvSpPr/>
            <p:nvPr/>
          </p:nvSpPr>
          <p:spPr>
            <a:xfrm>
              <a:off x="2256700" y="874850"/>
              <a:ext cx="9550" cy="16975"/>
            </a:xfrm>
            <a:custGeom>
              <a:avLst/>
              <a:gdLst/>
              <a:ahLst/>
              <a:cxnLst/>
              <a:rect l="l" t="t" r="r" b="b"/>
              <a:pathLst>
                <a:path w="382" h="679" extrusionOk="0">
                  <a:moveTo>
                    <a:pt x="191" y="0"/>
                  </a:moveTo>
                  <a:cubicBezTo>
                    <a:pt x="84" y="0"/>
                    <a:pt x="1" y="84"/>
                    <a:pt x="1" y="191"/>
                  </a:cubicBezTo>
                  <a:lnTo>
                    <a:pt x="1" y="488"/>
                  </a:lnTo>
                  <a:cubicBezTo>
                    <a:pt x="1" y="595"/>
                    <a:pt x="84" y="679"/>
                    <a:pt x="191" y="679"/>
                  </a:cubicBezTo>
                  <a:cubicBezTo>
                    <a:pt x="298" y="679"/>
                    <a:pt x="382" y="595"/>
                    <a:pt x="382" y="488"/>
                  </a:cubicBezTo>
                  <a:lnTo>
                    <a:pt x="382" y="191"/>
                  </a:lnTo>
                  <a:cubicBezTo>
                    <a:pt x="382" y="84"/>
                    <a:pt x="298" y="0"/>
                    <a:pt x="191" y="0"/>
                  </a:cubicBezTo>
                  <a:close/>
                </a:path>
              </a:pathLst>
            </a:custGeom>
            <a:solidFill>
              <a:srgbClr val="FB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8;p37">
              <a:extLst>
                <a:ext uri="{FF2B5EF4-FFF2-40B4-BE49-F238E27FC236}">
                  <a16:creationId xmlns:a16="http://schemas.microsoft.com/office/drawing/2014/main" id="{A3D9B1F2-7E23-2424-B703-C2BAB4D5DA59}"/>
                </a:ext>
              </a:extLst>
            </p:cNvPr>
            <p:cNvSpPr/>
            <p:nvPr/>
          </p:nvSpPr>
          <p:spPr>
            <a:xfrm>
              <a:off x="2261175" y="849250"/>
              <a:ext cx="72050" cy="134250"/>
            </a:xfrm>
            <a:custGeom>
              <a:avLst/>
              <a:gdLst/>
              <a:ahLst/>
              <a:cxnLst/>
              <a:rect l="l" t="t" r="r" b="b"/>
              <a:pathLst>
                <a:path w="2882" h="5370" extrusionOk="0">
                  <a:moveTo>
                    <a:pt x="358" y="0"/>
                  </a:moveTo>
                  <a:cubicBezTo>
                    <a:pt x="238" y="0"/>
                    <a:pt x="119" y="12"/>
                    <a:pt x="0" y="24"/>
                  </a:cubicBezTo>
                  <a:cubicBezTo>
                    <a:pt x="548" y="95"/>
                    <a:pt x="1048" y="369"/>
                    <a:pt x="1429" y="738"/>
                  </a:cubicBezTo>
                  <a:cubicBezTo>
                    <a:pt x="1882" y="1203"/>
                    <a:pt x="2167" y="1822"/>
                    <a:pt x="2167" y="2524"/>
                  </a:cubicBezTo>
                  <a:lnTo>
                    <a:pt x="2167" y="4227"/>
                  </a:lnTo>
                  <a:cubicBezTo>
                    <a:pt x="2167" y="4846"/>
                    <a:pt x="1667" y="5370"/>
                    <a:pt x="1024" y="5370"/>
                  </a:cubicBezTo>
                  <a:lnTo>
                    <a:pt x="1739" y="5370"/>
                  </a:lnTo>
                  <a:cubicBezTo>
                    <a:pt x="2358" y="5370"/>
                    <a:pt x="2882" y="4858"/>
                    <a:pt x="2882" y="4227"/>
                  </a:cubicBezTo>
                  <a:lnTo>
                    <a:pt x="2882" y="2524"/>
                  </a:lnTo>
                  <a:cubicBezTo>
                    <a:pt x="2882" y="1846"/>
                    <a:pt x="2596" y="1203"/>
                    <a:pt x="2143" y="738"/>
                  </a:cubicBezTo>
                  <a:cubicBezTo>
                    <a:pt x="1679" y="274"/>
                    <a:pt x="1048" y="0"/>
                    <a:pt x="358" y="0"/>
                  </a:cubicBezTo>
                  <a:close/>
                </a:path>
              </a:pathLst>
            </a:custGeom>
            <a:solidFill>
              <a:srgbClr val="FB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9;p37">
              <a:extLst>
                <a:ext uri="{FF2B5EF4-FFF2-40B4-BE49-F238E27FC236}">
                  <a16:creationId xmlns:a16="http://schemas.microsoft.com/office/drawing/2014/main" id="{8B046FF1-70A5-E563-5417-00C052A54A3F}"/>
                </a:ext>
              </a:extLst>
            </p:cNvPr>
            <p:cNvSpPr/>
            <p:nvPr/>
          </p:nvSpPr>
          <p:spPr>
            <a:xfrm>
              <a:off x="2304925" y="919200"/>
              <a:ext cx="19375" cy="9550"/>
            </a:xfrm>
            <a:custGeom>
              <a:avLst/>
              <a:gdLst/>
              <a:ahLst/>
              <a:cxnLst/>
              <a:rect l="l" t="t" r="r" b="b"/>
              <a:pathLst>
                <a:path w="775" h="382" extrusionOk="0">
                  <a:moveTo>
                    <a:pt x="191" y="0"/>
                  </a:moveTo>
                  <a:cubicBezTo>
                    <a:pt x="96" y="0"/>
                    <a:pt x="1" y="84"/>
                    <a:pt x="1" y="191"/>
                  </a:cubicBezTo>
                  <a:cubicBezTo>
                    <a:pt x="1" y="298"/>
                    <a:pt x="96" y="381"/>
                    <a:pt x="191" y="381"/>
                  </a:cubicBezTo>
                  <a:lnTo>
                    <a:pt x="584" y="381"/>
                  </a:lnTo>
                  <a:cubicBezTo>
                    <a:pt x="691" y="381"/>
                    <a:pt x="774" y="298"/>
                    <a:pt x="774" y="191"/>
                  </a:cubicBezTo>
                  <a:cubicBezTo>
                    <a:pt x="774" y="84"/>
                    <a:pt x="691" y="0"/>
                    <a:pt x="584" y="0"/>
                  </a:cubicBezTo>
                  <a:close/>
                </a:path>
              </a:pathLst>
            </a:custGeom>
            <a:solidFill>
              <a:srgbClr val="F988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90;p37">
              <a:extLst>
                <a:ext uri="{FF2B5EF4-FFF2-40B4-BE49-F238E27FC236}">
                  <a16:creationId xmlns:a16="http://schemas.microsoft.com/office/drawing/2014/main" id="{0C78D81A-6239-EF1B-E08A-1367531ACCFB}"/>
                </a:ext>
              </a:extLst>
            </p:cNvPr>
            <p:cNvSpPr/>
            <p:nvPr/>
          </p:nvSpPr>
          <p:spPr>
            <a:xfrm>
              <a:off x="2178125" y="1017725"/>
              <a:ext cx="184575" cy="74725"/>
            </a:xfrm>
            <a:custGeom>
              <a:avLst/>
              <a:gdLst/>
              <a:ahLst/>
              <a:cxnLst/>
              <a:rect l="l" t="t" r="r" b="b"/>
              <a:pathLst>
                <a:path w="7383" h="2989" extrusionOk="0">
                  <a:moveTo>
                    <a:pt x="2560" y="0"/>
                  </a:moveTo>
                  <a:lnTo>
                    <a:pt x="441" y="679"/>
                  </a:lnTo>
                  <a:lnTo>
                    <a:pt x="1" y="2989"/>
                  </a:lnTo>
                  <a:lnTo>
                    <a:pt x="7382" y="2989"/>
                  </a:lnTo>
                  <a:lnTo>
                    <a:pt x="7132" y="1655"/>
                  </a:lnTo>
                  <a:cubicBezTo>
                    <a:pt x="7013" y="1036"/>
                    <a:pt x="6573" y="560"/>
                    <a:pt x="6001" y="369"/>
                  </a:cubicBezTo>
                  <a:lnTo>
                    <a:pt x="4823" y="0"/>
                  </a:lnTo>
                  <a:cubicBezTo>
                    <a:pt x="4775" y="584"/>
                    <a:pt x="4287" y="1036"/>
                    <a:pt x="3691" y="1036"/>
                  </a:cubicBezTo>
                  <a:cubicBezTo>
                    <a:pt x="3096" y="1036"/>
                    <a:pt x="2596" y="584"/>
                    <a:pt x="2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1;p37">
              <a:extLst>
                <a:ext uri="{FF2B5EF4-FFF2-40B4-BE49-F238E27FC236}">
                  <a16:creationId xmlns:a16="http://schemas.microsoft.com/office/drawing/2014/main" id="{4F7BA4B8-8434-6D8D-2600-2C50A525B36A}"/>
                </a:ext>
              </a:extLst>
            </p:cNvPr>
            <p:cNvSpPr/>
            <p:nvPr/>
          </p:nvSpPr>
          <p:spPr>
            <a:xfrm>
              <a:off x="2237350" y="1008500"/>
              <a:ext cx="66125" cy="41675"/>
            </a:xfrm>
            <a:custGeom>
              <a:avLst/>
              <a:gdLst/>
              <a:ahLst/>
              <a:cxnLst/>
              <a:rect l="l" t="t" r="r" b="b"/>
              <a:pathLst>
                <a:path w="2645" h="1667" extrusionOk="0">
                  <a:moveTo>
                    <a:pt x="1322" y="0"/>
                  </a:moveTo>
                  <a:lnTo>
                    <a:pt x="1" y="429"/>
                  </a:lnTo>
                  <a:cubicBezTo>
                    <a:pt x="37" y="1107"/>
                    <a:pt x="620" y="1667"/>
                    <a:pt x="1322" y="1667"/>
                  </a:cubicBezTo>
                  <a:cubicBezTo>
                    <a:pt x="2025" y="1667"/>
                    <a:pt x="2596" y="1107"/>
                    <a:pt x="2644" y="429"/>
                  </a:cubicBezTo>
                  <a:lnTo>
                    <a:pt x="1322" y="0"/>
                  </a:lnTo>
                  <a:close/>
                </a:path>
              </a:pathLst>
            </a:custGeom>
            <a:solidFill>
              <a:srgbClr val="FFC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2;p37">
              <a:extLst>
                <a:ext uri="{FF2B5EF4-FFF2-40B4-BE49-F238E27FC236}">
                  <a16:creationId xmlns:a16="http://schemas.microsoft.com/office/drawing/2014/main" id="{3427BEB4-F228-C13D-944C-59200A466F39}"/>
                </a:ext>
              </a:extLst>
            </p:cNvPr>
            <p:cNvSpPr/>
            <p:nvPr/>
          </p:nvSpPr>
          <p:spPr>
            <a:xfrm>
              <a:off x="2311175" y="1021875"/>
              <a:ext cx="51525" cy="70575"/>
            </a:xfrm>
            <a:custGeom>
              <a:avLst/>
              <a:gdLst/>
              <a:ahLst/>
              <a:cxnLst/>
              <a:rect l="l" t="t" r="r" b="b"/>
              <a:pathLst>
                <a:path w="2061" h="2823" extrusionOk="0">
                  <a:moveTo>
                    <a:pt x="1" y="1"/>
                  </a:moveTo>
                  <a:lnTo>
                    <a:pt x="1" y="1"/>
                  </a:lnTo>
                  <a:cubicBezTo>
                    <a:pt x="501" y="251"/>
                    <a:pt x="870" y="715"/>
                    <a:pt x="977" y="1275"/>
                  </a:cubicBezTo>
                  <a:lnTo>
                    <a:pt x="1275" y="2823"/>
                  </a:lnTo>
                  <a:lnTo>
                    <a:pt x="2060" y="2823"/>
                  </a:lnTo>
                  <a:lnTo>
                    <a:pt x="1810" y="1501"/>
                  </a:lnTo>
                  <a:cubicBezTo>
                    <a:pt x="1691" y="894"/>
                    <a:pt x="1251" y="418"/>
                    <a:pt x="679" y="215"/>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3;p37">
              <a:extLst>
                <a:ext uri="{FF2B5EF4-FFF2-40B4-BE49-F238E27FC236}">
                  <a16:creationId xmlns:a16="http://schemas.microsoft.com/office/drawing/2014/main" id="{EFE09D46-1262-354D-070C-5302C598DAE5}"/>
                </a:ext>
              </a:extLst>
            </p:cNvPr>
            <p:cNvSpPr/>
            <p:nvPr/>
          </p:nvSpPr>
          <p:spPr>
            <a:xfrm>
              <a:off x="2171275" y="1085875"/>
              <a:ext cx="197075" cy="39625"/>
            </a:xfrm>
            <a:custGeom>
              <a:avLst/>
              <a:gdLst/>
              <a:ahLst/>
              <a:cxnLst/>
              <a:rect l="l" t="t" r="r" b="b"/>
              <a:pathLst>
                <a:path w="7883" h="1585" extrusionOk="0">
                  <a:moveTo>
                    <a:pt x="322" y="1"/>
                  </a:moveTo>
                  <a:lnTo>
                    <a:pt x="1" y="1584"/>
                  </a:lnTo>
                  <a:lnTo>
                    <a:pt x="7585" y="1584"/>
                  </a:lnTo>
                  <a:cubicBezTo>
                    <a:pt x="7740" y="1584"/>
                    <a:pt x="7883" y="1441"/>
                    <a:pt x="7847" y="1275"/>
                  </a:cubicBezTo>
                  <a:lnTo>
                    <a:pt x="7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4;p37">
              <a:extLst>
                <a:ext uri="{FF2B5EF4-FFF2-40B4-BE49-F238E27FC236}">
                  <a16:creationId xmlns:a16="http://schemas.microsoft.com/office/drawing/2014/main" id="{7A1D7704-71AB-E15D-6EDE-F50BEF1B4004}"/>
                </a:ext>
              </a:extLst>
            </p:cNvPr>
            <p:cNvSpPr/>
            <p:nvPr/>
          </p:nvSpPr>
          <p:spPr>
            <a:xfrm>
              <a:off x="2341825" y="1085875"/>
              <a:ext cx="26825" cy="39625"/>
            </a:xfrm>
            <a:custGeom>
              <a:avLst/>
              <a:gdLst/>
              <a:ahLst/>
              <a:cxnLst/>
              <a:rect l="l" t="t" r="r" b="b"/>
              <a:pathLst>
                <a:path w="1073" h="1585" extrusionOk="0">
                  <a:moveTo>
                    <a:pt x="1" y="1"/>
                  </a:moveTo>
                  <a:lnTo>
                    <a:pt x="311" y="1584"/>
                  </a:lnTo>
                  <a:lnTo>
                    <a:pt x="775" y="1584"/>
                  </a:lnTo>
                  <a:cubicBezTo>
                    <a:pt x="942" y="1584"/>
                    <a:pt x="1073" y="1441"/>
                    <a:pt x="1037" y="1275"/>
                  </a:cubicBezTo>
                  <a:lnTo>
                    <a:pt x="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5;p37">
              <a:extLst>
                <a:ext uri="{FF2B5EF4-FFF2-40B4-BE49-F238E27FC236}">
                  <a16:creationId xmlns:a16="http://schemas.microsoft.com/office/drawing/2014/main" id="{81F22B4C-826B-1EC0-7BCF-0D20B9071D50}"/>
                </a:ext>
              </a:extLst>
            </p:cNvPr>
            <p:cNvSpPr/>
            <p:nvPr/>
          </p:nvSpPr>
          <p:spPr>
            <a:xfrm>
              <a:off x="2251650" y="979625"/>
              <a:ext cx="36925" cy="45550"/>
            </a:xfrm>
            <a:custGeom>
              <a:avLst/>
              <a:gdLst/>
              <a:ahLst/>
              <a:cxnLst/>
              <a:rect l="l" t="t" r="r" b="b"/>
              <a:pathLst>
                <a:path w="1477" h="1822" extrusionOk="0">
                  <a:moveTo>
                    <a:pt x="0" y="0"/>
                  </a:moveTo>
                  <a:lnTo>
                    <a:pt x="0" y="1822"/>
                  </a:lnTo>
                  <a:lnTo>
                    <a:pt x="1477" y="1822"/>
                  </a:lnTo>
                  <a:lnTo>
                    <a:pt x="1477" y="0"/>
                  </a:lnTo>
                  <a:close/>
                </a:path>
              </a:pathLst>
            </a:custGeom>
            <a:solidFill>
              <a:srgbClr val="FFC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6;p37">
              <a:extLst>
                <a:ext uri="{FF2B5EF4-FFF2-40B4-BE49-F238E27FC236}">
                  <a16:creationId xmlns:a16="http://schemas.microsoft.com/office/drawing/2014/main" id="{26ED97B1-FA72-C0CF-6E35-66CDBC1CDC8D}"/>
                </a:ext>
              </a:extLst>
            </p:cNvPr>
            <p:cNvSpPr/>
            <p:nvPr/>
          </p:nvSpPr>
          <p:spPr>
            <a:xfrm>
              <a:off x="2251650" y="979625"/>
              <a:ext cx="37225" cy="31875"/>
            </a:xfrm>
            <a:custGeom>
              <a:avLst/>
              <a:gdLst/>
              <a:ahLst/>
              <a:cxnLst/>
              <a:rect l="l" t="t" r="r" b="b"/>
              <a:pathLst>
                <a:path w="1489" h="1275" extrusionOk="0">
                  <a:moveTo>
                    <a:pt x="0" y="0"/>
                  </a:moveTo>
                  <a:lnTo>
                    <a:pt x="0" y="1119"/>
                  </a:lnTo>
                  <a:cubicBezTo>
                    <a:pt x="238" y="1227"/>
                    <a:pt x="477" y="1274"/>
                    <a:pt x="750" y="1274"/>
                  </a:cubicBezTo>
                  <a:cubicBezTo>
                    <a:pt x="1012" y="1274"/>
                    <a:pt x="1274" y="1203"/>
                    <a:pt x="1489" y="1119"/>
                  </a:cubicBezTo>
                  <a:lnTo>
                    <a:pt x="1489" y="0"/>
                  </a:ln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7;p37">
              <a:extLst>
                <a:ext uri="{FF2B5EF4-FFF2-40B4-BE49-F238E27FC236}">
                  <a16:creationId xmlns:a16="http://schemas.microsoft.com/office/drawing/2014/main" id="{C8188653-BE20-FC5C-5B27-55A68FAD18ED}"/>
                </a:ext>
              </a:extLst>
            </p:cNvPr>
            <p:cNvSpPr/>
            <p:nvPr/>
          </p:nvSpPr>
          <p:spPr>
            <a:xfrm>
              <a:off x="2289150" y="1014450"/>
              <a:ext cx="9850" cy="12525"/>
            </a:xfrm>
            <a:custGeom>
              <a:avLst/>
              <a:gdLst/>
              <a:ahLst/>
              <a:cxnLst/>
              <a:rect l="l" t="t" r="r" b="b"/>
              <a:pathLst>
                <a:path w="394" h="501" extrusionOk="0">
                  <a:moveTo>
                    <a:pt x="1" y="0"/>
                  </a:moveTo>
                  <a:lnTo>
                    <a:pt x="1" y="310"/>
                  </a:lnTo>
                  <a:cubicBezTo>
                    <a:pt x="1" y="417"/>
                    <a:pt x="96" y="500"/>
                    <a:pt x="203" y="500"/>
                  </a:cubicBezTo>
                  <a:cubicBezTo>
                    <a:pt x="298" y="500"/>
                    <a:pt x="393" y="417"/>
                    <a:pt x="393" y="310"/>
                  </a:cubicBezTo>
                  <a:lnTo>
                    <a:pt x="393" y="131"/>
                  </a:lnTo>
                  <a:lnTo>
                    <a:pt x="1" y="0"/>
                  </a:ln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8;p37">
              <a:extLst>
                <a:ext uri="{FF2B5EF4-FFF2-40B4-BE49-F238E27FC236}">
                  <a16:creationId xmlns:a16="http://schemas.microsoft.com/office/drawing/2014/main" id="{C9D107FD-2C2B-09AD-7B87-71EEBFBDF1ED}"/>
                </a:ext>
              </a:extLst>
            </p:cNvPr>
            <p:cNvSpPr/>
            <p:nvPr/>
          </p:nvSpPr>
          <p:spPr>
            <a:xfrm>
              <a:off x="2242125" y="1014750"/>
              <a:ext cx="9550" cy="12525"/>
            </a:xfrm>
            <a:custGeom>
              <a:avLst/>
              <a:gdLst/>
              <a:ahLst/>
              <a:cxnLst/>
              <a:rect l="l" t="t" r="r" b="b"/>
              <a:pathLst>
                <a:path w="382" h="501" extrusionOk="0">
                  <a:moveTo>
                    <a:pt x="381" y="0"/>
                  </a:moveTo>
                  <a:lnTo>
                    <a:pt x="0" y="131"/>
                  </a:lnTo>
                  <a:lnTo>
                    <a:pt x="0" y="310"/>
                  </a:lnTo>
                  <a:cubicBezTo>
                    <a:pt x="0" y="417"/>
                    <a:pt x="84" y="500"/>
                    <a:pt x="191" y="500"/>
                  </a:cubicBezTo>
                  <a:cubicBezTo>
                    <a:pt x="298" y="500"/>
                    <a:pt x="381" y="417"/>
                    <a:pt x="381" y="310"/>
                  </a:cubicBezTo>
                  <a:lnTo>
                    <a:pt x="381" y="0"/>
                  </a:ln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9;p37">
              <a:extLst>
                <a:ext uri="{FF2B5EF4-FFF2-40B4-BE49-F238E27FC236}">
                  <a16:creationId xmlns:a16="http://schemas.microsoft.com/office/drawing/2014/main" id="{BD57F555-D559-5B7D-5A15-9E92DDCE74BF}"/>
                </a:ext>
              </a:extLst>
            </p:cNvPr>
            <p:cNvSpPr/>
            <p:nvPr/>
          </p:nvSpPr>
          <p:spPr>
            <a:xfrm>
              <a:off x="2315650" y="925450"/>
              <a:ext cx="21750" cy="25925"/>
            </a:xfrm>
            <a:custGeom>
              <a:avLst/>
              <a:gdLst/>
              <a:ahLst/>
              <a:cxnLst/>
              <a:rect l="l" t="t" r="r" b="b"/>
              <a:pathLst>
                <a:path w="870" h="1037" extrusionOk="0">
                  <a:moveTo>
                    <a:pt x="0" y="0"/>
                  </a:moveTo>
                  <a:lnTo>
                    <a:pt x="0" y="1036"/>
                  </a:lnTo>
                  <a:lnTo>
                    <a:pt x="345" y="1036"/>
                  </a:lnTo>
                  <a:cubicBezTo>
                    <a:pt x="631" y="1036"/>
                    <a:pt x="869" y="798"/>
                    <a:pt x="869" y="524"/>
                  </a:cubicBezTo>
                  <a:cubicBezTo>
                    <a:pt x="869" y="238"/>
                    <a:pt x="631" y="0"/>
                    <a:pt x="345" y="0"/>
                  </a:cubicBez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0;p37">
              <a:extLst>
                <a:ext uri="{FF2B5EF4-FFF2-40B4-BE49-F238E27FC236}">
                  <a16:creationId xmlns:a16="http://schemas.microsoft.com/office/drawing/2014/main" id="{1EDC4E6A-49FE-4BBC-4DC2-804910085B9E}"/>
                </a:ext>
              </a:extLst>
            </p:cNvPr>
            <p:cNvSpPr/>
            <p:nvPr/>
          </p:nvSpPr>
          <p:spPr>
            <a:xfrm>
              <a:off x="2203425" y="925450"/>
              <a:ext cx="21450" cy="25925"/>
            </a:xfrm>
            <a:custGeom>
              <a:avLst/>
              <a:gdLst/>
              <a:ahLst/>
              <a:cxnLst/>
              <a:rect l="l" t="t" r="r" b="b"/>
              <a:pathLst>
                <a:path w="858" h="1037" extrusionOk="0">
                  <a:moveTo>
                    <a:pt x="524" y="0"/>
                  </a:moveTo>
                  <a:cubicBezTo>
                    <a:pt x="239" y="0"/>
                    <a:pt x="1" y="238"/>
                    <a:pt x="1" y="524"/>
                  </a:cubicBezTo>
                  <a:cubicBezTo>
                    <a:pt x="1" y="798"/>
                    <a:pt x="239" y="1036"/>
                    <a:pt x="524" y="1036"/>
                  </a:cubicBezTo>
                  <a:lnTo>
                    <a:pt x="858" y="1036"/>
                  </a:lnTo>
                  <a:lnTo>
                    <a:pt x="858" y="0"/>
                  </a:ln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1;p37">
              <a:extLst>
                <a:ext uri="{FF2B5EF4-FFF2-40B4-BE49-F238E27FC236}">
                  <a16:creationId xmlns:a16="http://schemas.microsoft.com/office/drawing/2014/main" id="{7DDB7CB4-9E16-A049-7036-4A474AA4B440}"/>
                </a:ext>
              </a:extLst>
            </p:cNvPr>
            <p:cNvSpPr/>
            <p:nvPr/>
          </p:nvSpPr>
          <p:spPr>
            <a:xfrm>
              <a:off x="2221275" y="881975"/>
              <a:ext cx="98250" cy="115525"/>
            </a:xfrm>
            <a:custGeom>
              <a:avLst/>
              <a:gdLst/>
              <a:ahLst/>
              <a:cxnLst/>
              <a:rect l="l" t="t" r="r" b="b"/>
              <a:pathLst>
                <a:path w="3930" h="4621" extrusionOk="0">
                  <a:moveTo>
                    <a:pt x="1965" y="1"/>
                  </a:moveTo>
                  <a:cubicBezTo>
                    <a:pt x="870" y="1"/>
                    <a:pt x="1" y="870"/>
                    <a:pt x="1" y="1965"/>
                  </a:cubicBezTo>
                  <a:lnTo>
                    <a:pt x="1" y="2692"/>
                  </a:lnTo>
                  <a:cubicBezTo>
                    <a:pt x="1" y="3692"/>
                    <a:pt x="870" y="4621"/>
                    <a:pt x="1965" y="4621"/>
                  </a:cubicBezTo>
                  <a:cubicBezTo>
                    <a:pt x="3049" y="4621"/>
                    <a:pt x="3930" y="3692"/>
                    <a:pt x="3930" y="2692"/>
                  </a:cubicBezTo>
                  <a:lnTo>
                    <a:pt x="3930" y="1965"/>
                  </a:lnTo>
                  <a:cubicBezTo>
                    <a:pt x="3930" y="870"/>
                    <a:pt x="3049" y="1"/>
                    <a:pt x="1965" y="1"/>
                  </a:cubicBezTo>
                  <a:close/>
                </a:path>
              </a:pathLst>
            </a:custGeom>
            <a:solidFill>
              <a:srgbClr val="FFC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02;p37">
              <a:extLst>
                <a:ext uri="{FF2B5EF4-FFF2-40B4-BE49-F238E27FC236}">
                  <a16:creationId xmlns:a16="http://schemas.microsoft.com/office/drawing/2014/main" id="{8DBFB7D8-E531-04F4-8546-E7CFA917E16B}"/>
                </a:ext>
              </a:extLst>
            </p:cNvPr>
            <p:cNvSpPr/>
            <p:nvPr/>
          </p:nvSpPr>
          <p:spPr>
            <a:xfrm>
              <a:off x="2245700" y="930500"/>
              <a:ext cx="10150" cy="13425"/>
            </a:xfrm>
            <a:custGeom>
              <a:avLst/>
              <a:gdLst/>
              <a:ahLst/>
              <a:cxnLst/>
              <a:rect l="l" t="t" r="r" b="b"/>
              <a:pathLst>
                <a:path w="406" h="537" extrusionOk="0">
                  <a:moveTo>
                    <a:pt x="191" y="1"/>
                  </a:moveTo>
                  <a:cubicBezTo>
                    <a:pt x="95" y="1"/>
                    <a:pt x="0" y="96"/>
                    <a:pt x="0" y="203"/>
                  </a:cubicBezTo>
                  <a:lnTo>
                    <a:pt x="0" y="346"/>
                  </a:lnTo>
                  <a:cubicBezTo>
                    <a:pt x="0" y="453"/>
                    <a:pt x="95" y="536"/>
                    <a:pt x="191" y="536"/>
                  </a:cubicBezTo>
                  <a:cubicBezTo>
                    <a:pt x="322" y="536"/>
                    <a:pt x="405" y="453"/>
                    <a:pt x="393" y="346"/>
                  </a:cubicBezTo>
                  <a:lnTo>
                    <a:pt x="393" y="203"/>
                  </a:lnTo>
                  <a:cubicBezTo>
                    <a:pt x="393" y="96"/>
                    <a:pt x="298" y="1"/>
                    <a:pt x="191" y="1"/>
                  </a:cubicBez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3;p37">
              <a:extLst>
                <a:ext uri="{FF2B5EF4-FFF2-40B4-BE49-F238E27FC236}">
                  <a16:creationId xmlns:a16="http://schemas.microsoft.com/office/drawing/2014/main" id="{946B1362-1B6A-68FB-73B6-86495312EAFB}"/>
                </a:ext>
              </a:extLst>
            </p:cNvPr>
            <p:cNvSpPr/>
            <p:nvPr/>
          </p:nvSpPr>
          <p:spPr>
            <a:xfrm>
              <a:off x="2285275" y="930500"/>
              <a:ext cx="9550" cy="13425"/>
            </a:xfrm>
            <a:custGeom>
              <a:avLst/>
              <a:gdLst/>
              <a:ahLst/>
              <a:cxnLst/>
              <a:rect l="l" t="t" r="r" b="b"/>
              <a:pathLst>
                <a:path w="382" h="537" extrusionOk="0">
                  <a:moveTo>
                    <a:pt x="191" y="1"/>
                  </a:moveTo>
                  <a:cubicBezTo>
                    <a:pt x="84" y="1"/>
                    <a:pt x="1" y="96"/>
                    <a:pt x="1" y="203"/>
                  </a:cubicBezTo>
                  <a:lnTo>
                    <a:pt x="1" y="346"/>
                  </a:lnTo>
                  <a:cubicBezTo>
                    <a:pt x="1" y="453"/>
                    <a:pt x="84" y="536"/>
                    <a:pt x="191" y="536"/>
                  </a:cubicBezTo>
                  <a:cubicBezTo>
                    <a:pt x="298" y="536"/>
                    <a:pt x="382" y="453"/>
                    <a:pt x="382" y="346"/>
                  </a:cubicBezTo>
                  <a:lnTo>
                    <a:pt x="382" y="203"/>
                  </a:lnTo>
                  <a:cubicBezTo>
                    <a:pt x="382" y="96"/>
                    <a:pt x="298" y="1"/>
                    <a:pt x="191" y="1"/>
                  </a:cubicBez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4;p37">
              <a:extLst>
                <a:ext uri="{FF2B5EF4-FFF2-40B4-BE49-F238E27FC236}">
                  <a16:creationId xmlns:a16="http://schemas.microsoft.com/office/drawing/2014/main" id="{304D30C3-FA96-CD64-47B1-EE3C80CB9D8F}"/>
                </a:ext>
              </a:extLst>
            </p:cNvPr>
            <p:cNvSpPr/>
            <p:nvPr/>
          </p:nvSpPr>
          <p:spPr>
            <a:xfrm>
              <a:off x="2266225" y="881975"/>
              <a:ext cx="53300" cy="48550"/>
            </a:xfrm>
            <a:custGeom>
              <a:avLst/>
              <a:gdLst/>
              <a:ahLst/>
              <a:cxnLst/>
              <a:rect l="l" t="t" r="r" b="b"/>
              <a:pathLst>
                <a:path w="2132" h="1942" extrusionOk="0">
                  <a:moveTo>
                    <a:pt x="1" y="1"/>
                  </a:moveTo>
                  <a:lnTo>
                    <a:pt x="1" y="668"/>
                  </a:lnTo>
                  <a:cubicBezTo>
                    <a:pt x="1" y="1382"/>
                    <a:pt x="584" y="1942"/>
                    <a:pt x="1287" y="1942"/>
                  </a:cubicBezTo>
                  <a:lnTo>
                    <a:pt x="2132" y="1942"/>
                  </a:lnTo>
                  <a:cubicBezTo>
                    <a:pt x="2120" y="870"/>
                    <a:pt x="1251" y="1"/>
                    <a:pt x="167" y="1"/>
                  </a:cubicBez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5;p37">
              <a:extLst>
                <a:ext uri="{FF2B5EF4-FFF2-40B4-BE49-F238E27FC236}">
                  <a16:creationId xmlns:a16="http://schemas.microsoft.com/office/drawing/2014/main" id="{96E3C134-6CDA-24F4-C4C1-C78EE7A9F7B6}"/>
                </a:ext>
              </a:extLst>
            </p:cNvPr>
            <p:cNvSpPr/>
            <p:nvPr/>
          </p:nvSpPr>
          <p:spPr>
            <a:xfrm>
              <a:off x="2266225" y="876325"/>
              <a:ext cx="56000" cy="42300"/>
            </a:xfrm>
            <a:custGeom>
              <a:avLst/>
              <a:gdLst/>
              <a:ahLst/>
              <a:cxnLst/>
              <a:rect l="l" t="t" r="r" b="b"/>
              <a:pathLst>
                <a:path w="2240" h="1692" extrusionOk="0">
                  <a:moveTo>
                    <a:pt x="1" y="1"/>
                  </a:moveTo>
                  <a:lnTo>
                    <a:pt x="1" y="417"/>
                  </a:lnTo>
                  <a:cubicBezTo>
                    <a:pt x="1" y="1132"/>
                    <a:pt x="584" y="1691"/>
                    <a:pt x="1287" y="1691"/>
                  </a:cubicBezTo>
                  <a:lnTo>
                    <a:pt x="2239" y="1691"/>
                  </a:lnTo>
                  <a:lnTo>
                    <a:pt x="2239" y="1537"/>
                  </a:lnTo>
                  <a:cubicBezTo>
                    <a:pt x="2239" y="679"/>
                    <a:pt x="1549" y="1"/>
                    <a:pt x="703" y="1"/>
                  </a:cubicBezTo>
                  <a:close/>
                </a:path>
              </a:pathLst>
            </a:custGeom>
            <a:solidFill>
              <a:srgbClr val="FC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6;p37">
              <a:extLst>
                <a:ext uri="{FF2B5EF4-FFF2-40B4-BE49-F238E27FC236}">
                  <a16:creationId xmlns:a16="http://schemas.microsoft.com/office/drawing/2014/main" id="{EC6076BA-7775-450C-753A-7139EBEF2A36}"/>
                </a:ext>
              </a:extLst>
            </p:cNvPr>
            <p:cNvSpPr/>
            <p:nvPr/>
          </p:nvSpPr>
          <p:spPr>
            <a:xfrm>
              <a:off x="2309700" y="886750"/>
              <a:ext cx="12525" cy="31875"/>
            </a:xfrm>
            <a:custGeom>
              <a:avLst/>
              <a:gdLst/>
              <a:ahLst/>
              <a:cxnLst/>
              <a:rect l="l" t="t" r="r" b="b"/>
              <a:pathLst>
                <a:path w="501" h="1275" extrusionOk="0">
                  <a:moveTo>
                    <a:pt x="0" y="0"/>
                  </a:moveTo>
                  <a:lnTo>
                    <a:pt x="0" y="0"/>
                  </a:lnTo>
                  <a:cubicBezTo>
                    <a:pt x="155" y="310"/>
                    <a:pt x="226" y="667"/>
                    <a:pt x="226" y="1024"/>
                  </a:cubicBezTo>
                  <a:lnTo>
                    <a:pt x="226" y="1274"/>
                  </a:lnTo>
                  <a:lnTo>
                    <a:pt x="500" y="1274"/>
                  </a:lnTo>
                  <a:lnTo>
                    <a:pt x="500" y="1120"/>
                  </a:lnTo>
                  <a:cubicBezTo>
                    <a:pt x="500" y="679"/>
                    <a:pt x="322" y="286"/>
                    <a:pt x="0" y="0"/>
                  </a:cubicBezTo>
                  <a:close/>
                </a:path>
              </a:pathLst>
            </a:custGeom>
            <a:solidFill>
              <a:srgbClr val="FB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7;p37">
              <a:extLst>
                <a:ext uri="{FF2B5EF4-FFF2-40B4-BE49-F238E27FC236}">
                  <a16:creationId xmlns:a16="http://schemas.microsoft.com/office/drawing/2014/main" id="{B8899917-5967-E3F2-9138-F17D188ACAC2}"/>
                </a:ext>
              </a:extLst>
            </p:cNvPr>
            <p:cNvSpPr/>
            <p:nvPr/>
          </p:nvSpPr>
          <p:spPr>
            <a:xfrm>
              <a:off x="2181700" y="925450"/>
              <a:ext cx="21750" cy="25925"/>
            </a:xfrm>
            <a:custGeom>
              <a:avLst/>
              <a:gdLst/>
              <a:ahLst/>
              <a:cxnLst/>
              <a:rect l="l" t="t" r="r" b="b"/>
              <a:pathLst>
                <a:path w="870" h="1037" extrusionOk="0">
                  <a:moveTo>
                    <a:pt x="0" y="0"/>
                  </a:moveTo>
                  <a:lnTo>
                    <a:pt x="0" y="1036"/>
                  </a:lnTo>
                  <a:lnTo>
                    <a:pt x="346" y="1036"/>
                  </a:lnTo>
                  <a:cubicBezTo>
                    <a:pt x="631" y="1036"/>
                    <a:pt x="870" y="798"/>
                    <a:pt x="870" y="524"/>
                  </a:cubicBezTo>
                  <a:cubicBezTo>
                    <a:pt x="870" y="238"/>
                    <a:pt x="631" y="0"/>
                    <a:pt x="346" y="0"/>
                  </a:cubicBez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08;p37">
              <a:extLst>
                <a:ext uri="{FF2B5EF4-FFF2-40B4-BE49-F238E27FC236}">
                  <a16:creationId xmlns:a16="http://schemas.microsoft.com/office/drawing/2014/main" id="{19766F3C-A810-27F7-F67D-6AA3E528D517}"/>
                </a:ext>
              </a:extLst>
            </p:cNvPr>
            <p:cNvSpPr/>
            <p:nvPr/>
          </p:nvSpPr>
          <p:spPr>
            <a:xfrm>
              <a:off x="2069775" y="925450"/>
              <a:ext cx="21750" cy="25925"/>
            </a:xfrm>
            <a:custGeom>
              <a:avLst/>
              <a:gdLst/>
              <a:ahLst/>
              <a:cxnLst/>
              <a:rect l="l" t="t" r="r" b="b"/>
              <a:pathLst>
                <a:path w="870" h="1037" extrusionOk="0">
                  <a:moveTo>
                    <a:pt x="525" y="0"/>
                  </a:moveTo>
                  <a:cubicBezTo>
                    <a:pt x="239" y="0"/>
                    <a:pt x="1" y="238"/>
                    <a:pt x="1" y="524"/>
                  </a:cubicBezTo>
                  <a:cubicBezTo>
                    <a:pt x="1" y="798"/>
                    <a:pt x="239" y="1036"/>
                    <a:pt x="525" y="1036"/>
                  </a:cubicBezTo>
                  <a:lnTo>
                    <a:pt x="870" y="1036"/>
                  </a:lnTo>
                  <a:lnTo>
                    <a:pt x="870" y="0"/>
                  </a:ln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9;p37">
              <a:extLst>
                <a:ext uri="{FF2B5EF4-FFF2-40B4-BE49-F238E27FC236}">
                  <a16:creationId xmlns:a16="http://schemas.microsoft.com/office/drawing/2014/main" id="{511DA499-9F80-CCF0-15BC-BE485E93F6DA}"/>
                </a:ext>
              </a:extLst>
            </p:cNvPr>
            <p:cNvSpPr/>
            <p:nvPr/>
          </p:nvSpPr>
          <p:spPr>
            <a:xfrm>
              <a:off x="2038525" y="1018025"/>
              <a:ext cx="195875" cy="108075"/>
            </a:xfrm>
            <a:custGeom>
              <a:avLst/>
              <a:gdLst/>
              <a:ahLst/>
              <a:cxnLst/>
              <a:rect l="l" t="t" r="r" b="b"/>
              <a:pathLst>
                <a:path w="7835" h="4323" extrusionOk="0">
                  <a:moveTo>
                    <a:pt x="2787" y="0"/>
                  </a:moveTo>
                  <a:lnTo>
                    <a:pt x="1608" y="369"/>
                  </a:lnTo>
                  <a:cubicBezTo>
                    <a:pt x="1024" y="572"/>
                    <a:pt x="596" y="1060"/>
                    <a:pt x="477" y="1655"/>
                  </a:cubicBezTo>
                  <a:lnTo>
                    <a:pt x="36" y="4001"/>
                  </a:lnTo>
                  <a:cubicBezTo>
                    <a:pt x="0" y="4167"/>
                    <a:pt x="131" y="4322"/>
                    <a:pt x="298" y="4322"/>
                  </a:cubicBezTo>
                  <a:lnTo>
                    <a:pt x="3191" y="4322"/>
                  </a:lnTo>
                  <a:lnTo>
                    <a:pt x="3191" y="2655"/>
                  </a:lnTo>
                  <a:lnTo>
                    <a:pt x="4656" y="2655"/>
                  </a:lnTo>
                  <a:lnTo>
                    <a:pt x="4656" y="4322"/>
                  </a:lnTo>
                  <a:lnTo>
                    <a:pt x="7537" y="4322"/>
                  </a:lnTo>
                  <a:cubicBezTo>
                    <a:pt x="7716" y="4322"/>
                    <a:pt x="7835" y="4167"/>
                    <a:pt x="7799" y="4001"/>
                  </a:cubicBezTo>
                  <a:lnTo>
                    <a:pt x="7359" y="1655"/>
                  </a:lnTo>
                  <a:cubicBezTo>
                    <a:pt x="7239" y="1048"/>
                    <a:pt x="6799" y="572"/>
                    <a:pt x="6227" y="369"/>
                  </a:cubicBezTo>
                  <a:lnTo>
                    <a:pt x="5049" y="0"/>
                  </a:lnTo>
                  <a:cubicBezTo>
                    <a:pt x="5001" y="583"/>
                    <a:pt x="4513" y="1048"/>
                    <a:pt x="3918" y="1048"/>
                  </a:cubicBezTo>
                  <a:cubicBezTo>
                    <a:pt x="3322" y="1048"/>
                    <a:pt x="2834" y="583"/>
                    <a:pt x="2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10;p37">
              <a:extLst>
                <a:ext uri="{FF2B5EF4-FFF2-40B4-BE49-F238E27FC236}">
                  <a16:creationId xmlns:a16="http://schemas.microsoft.com/office/drawing/2014/main" id="{22DCF1DB-417A-435F-E145-F3F64239F29F}"/>
                </a:ext>
              </a:extLst>
            </p:cNvPr>
            <p:cNvSpPr/>
            <p:nvPr/>
          </p:nvSpPr>
          <p:spPr>
            <a:xfrm>
              <a:off x="2056075" y="1029075"/>
              <a:ext cx="51825" cy="39625"/>
            </a:xfrm>
            <a:custGeom>
              <a:avLst/>
              <a:gdLst/>
              <a:ahLst/>
              <a:cxnLst/>
              <a:rect l="l" t="t" r="r" b="b"/>
              <a:pathLst>
                <a:path w="2073" h="1585" extrusionOk="0">
                  <a:moveTo>
                    <a:pt x="1615" y="0"/>
                  </a:moveTo>
                  <a:cubicBezTo>
                    <a:pt x="1585" y="0"/>
                    <a:pt x="1555" y="3"/>
                    <a:pt x="1525" y="11"/>
                  </a:cubicBezTo>
                  <a:lnTo>
                    <a:pt x="322" y="320"/>
                  </a:lnTo>
                  <a:cubicBezTo>
                    <a:pt x="120" y="380"/>
                    <a:pt x="1" y="582"/>
                    <a:pt x="37" y="796"/>
                  </a:cubicBezTo>
                  <a:lnTo>
                    <a:pt x="180" y="1296"/>
                  </a:lnTo>
                  <a:cubicBezTo>
                    <a:pt x="209" y="1465"/>
                    <a:pt x="364" y="1585"/>
                    <a:pt x="532" y="1585"/>
                  </a:cubicBezTo>
                  <a:cubicBezTo>
                    <a:pt x="565" y="1585"/>
                    <a:pt x="599" y="1580"/>
                    <a:pt x="632" y="1570"/>
                  </a:cubicBezTo>
                  <a:lnTo>
                    <a:pt x="1275" y="1404"/>
                  </a:lnTo>
                  <a:cubicBezTo>
                    <a:pt x="1477" y="1356"/>
                    <a:pt x="1608" y="1154"/>
                    <a:pt x="1549" y="939"/>
                  </a:cubicBezTo>
                  <a:lnTo>
                    <a:pt x="1525" y="880"/>
                  </a:lnTo>
                  <a:lnTo>
                    <a:pt x="1787" y="820"/>
                  </a:lnTo>
                  <a:cubicBezTo>
                    <a:pt x="1965" y="796"/>
                    <a:pt x="2073" y="618"/>
                    <a:pt x="2025" y="439"/>
                  </a:cubicBezTo>
                  <a:lnTo>
                    <a:pt x="1977" y="272"/>
                  </a:lnTo>
                  <a:cubicBezTo>
                    <a:pt x="1937" y="110"/>
                    <a:pt x="1784"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1;p37">
              <a:extLst>
                <a:ext uri="{FF2B5EF4-FFF2-40B4-BE49-F238E27FC236}">
                  <a16:creationId xmlns:a16="http://schemas.microsoft.com/office/drawing/2014/main" id="{974713C3-9536-74BB-C6F4-70CF20F4C1CE}"/>
                </a:ext>
              </a:extLst>
            </p:cNvPr>
            <p:cNvSpPr/>
            <p:nvPr/>
          </p:nvSpPr>
          <p:spPr>
            <a:xfrm>
              <a:off x="2177225" y="1021875"/>
              <a:ext cx="57475" cy="104225"/>
            </a:xfrm>
            <a:custGeom>
              <a:avLst/>
              <a:gdLst/>
              <a:ahLst/>
              <a:cxnLst/>
              <a:rect l="l" t="t" r="r" b="b"/>
              <a:pathLst>
                <a:path w="2299" h="4169" extrusionOk="0">
                  <a:moveTo>
                    <a:pt x="1" y="1"/>
                  </a:moveTo>
                  <a:lnTo>
                    <a:pt x="1" y="1"/>
                  </a:lnTo>
                  <a:cubicBezTo>
                    <a:pt x="501" y="251"/>
                    <a:pt x="870" y="715"/>
                    <a:pt x="977" y="1275"/>
                  </a:cubicBezTo>
                  <a:lnTo>
                    <a:pt x="1537" y="4168"/>
                  </a:lnTo>
                  <a:lnTo>
                    <a:pt x="2001" y="4168"/>
                  </a:lnTo>
                  <a:cubicBezTo>
                    <a:pt x="2168" y="4168"/>
                    <a:pt x="2299" y="4001"/>
                    <a:pt x="2251" y="3847"/>
                  </a:cubicBezTo>
                  <a:lnTo>
                    <a:pt x="1811" y="1501"/>
                  </a:lnTo>
                  <a:cubicBezTo>
                    <a:pt x="1691" y="894"/>
                    <a:pt x="1251" y="418"/>
                    <a:pt x="679" y="215"/>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12;p37">
              <a:extLst>
                <a:ext uri="{FF2B5EF4-FFF2-40B4-BE49-F238E27FC236}">
                  <a16:creationId xmlns:a16="http://schemas.microsoft.com/office/drawing/2014/main" id="{AED3C6DB-773D-E516-AB87-163A2E90F55B}"/>
                </a:ext>
              </a:extLst>
            </p:cNvPr>
            <p:cNvSpPr/>
            <p:nvPr/>
          </p:nvSpPr>
          <p:spPr>
            <a:xfrm>
              <a:off x="2103700" y="1008500"/>
              <a:ext cx="66125" cy="41675"/>
            </a:xfrm>
            <a:custGeom>
              <a:avLst/>
              <a:gdLst/>
              <a:ahLst/>
              <a:cxnLst/>
              <a:rect l="l" t="t" r="r" b="b"/>
              <a:pathLst>
                <a:path w="2645" h="1667" extrusionOk="0">
                  <a:moveTo>
                    <a:pt x="1323" y="0"/>
                  </a:moveTo>
                  <a:lnTo>
                    <a:pt x="1" y="429"/>
                  </a:lnTo>
                  <a:cubicBezTo>
                    <a:pt x="49" y="1107"/>
                    <a:pt x="620" y="1667"/>
                    <a:pt x="1323" y="1667"/>
                  </a:cubicBezTo>
                  <a:cubicBezTo>
                    <a:pt x="2025" y="1667"/>
                    <a:pt x="2597" y="1107"/>
                    <a:pt x="2644" y="429"/>
                  </a:cubicBezTo>
                  <a:lnTo>
                    <a:pt x="1323" y="0"/>
                  </a:ln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13;p37">
              <a:extLst>
                <a:ext uri="{FF2B5EF4-FFF2-40B4-BE49-F238E27FC236}">
                  <a16:creationId xmlns:a16="http://schemas.microsoft.com/office/drawing/2014/main" id="{EEEA22E3-BADE-7F9F-5971-CF30ACE252B3}"/>
                </a:ext>
              </a:extLst>
            </p:cNvPr>
            <p:cNvSpPr/>
            <p:nvPr/>
          </p:nvSpPr>
          <p:spPr>
            <a:xfrm>
              <a:off x="2118300" y="979625"/>
              <a:ext cx="36625" cy="45550"/>
            </a:xfrm>
            <a:custGeom>
              <a:avLst/>
              <a:gdLst/>
              <a:ahLst/>
              <a:cxnLst/>
              <a:rect l="l" t="t" r="r" b="b"/>
              <a:pathLst>
                <a:path w="1465" h="1822" extrusionOk="0">
                  <a:moveTo>
                    <a:pt x="0" y="0"/>
                  </a:moveTo>
                  <a:lnTo>
                    <a:pt x="0" y="1822"/>
                  </a:lnTo>
                  <a:lnTo>
                    <a:pt x="1465" y="1822"/>
                  </a:lnTo>
                  <a:lnTo>
                    <a:pt x="1465" y="0"/>
                  </a:ln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14;p37">
              <a:extLst>
                <a:ext uri="{FF2B5EF4-FFF2-40B4-BE49-F238E27FC236}">
                  <a16:creationId xmlns:a16="http://schemas.microsoft.com/office/drawing/2014/main" id="{9652AF30-ED3E-679A-8088-EBE05575828C}"/>
                </a:ext>
              </a:extLst>
            </p:cNvPr>
            <p:cNvSpPr/>
            <p:nvPr/>
          </p:nvSpPr>
          <p:spPr>
            <a:xfrm>
              <a:off x="2117700" y="979625"/>
              <a:ext cx="37225" cy="31875"/>
            </a:xfrm>
            <a:custGeom>
              <a:avLst/>
              <a:gdLst/>
              <a:ahLst/>
              <a:cxnLst/>
              <a:rect l="l" t="t" r="r" b="b"/>
              <a:pathLst>
                <a:path w="1489" h="1275" extrusionOk="0">
                  <a:moveTo>
                    <a:pt x="1" y="0"/>
                  </a:moveTo>
                  <a:lnTo>
                    <a:pt x="1" y="1119"/>
                  </a:lnTo>
                  <a:cubicBezTo>
                    <a:pt x="239" y="1227"/>
                    <a:pt x="477" y="1274"/>
                    <a:pt x="751" y="1274"/>
                  </a:cubicBezTo>
                  <a:cubicBezTo>
                    <a:pt x="1013" y="1274"/>
                    <a:pt x="1275" y="1203"/>
                    <a:pt x="1489" y="1119"/>
                  </a:cubicBezTo>
                  <a:lnTo>
                    <a:pt x="1489" y="0"/>
                  </a:ln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15;p37">
              <a:extLst>
                <a:ext uri="{FF2B5EF4-FFF2-40B4-BE49-F238E27FC236}">
                  <a16:creationId xmlns:a16="http://schemas.microsoft.com/office/drawing/2014/main" id="{97DF3B5D-D2E9-41F4-4EE1-7677FBAED107}"/>
                </a:ext>
              </a:extLst>
            </p:cNvPr>
            <p:cNvSpPr/>
            <p:nvPr/>
          </p:nvSpPr>
          <p:spPr>
            <a:xfrm>
              <a:off x="2155200" y="1014450"/>
              <a:ext cx="9850" cy="12525"/>
            </a:xfrm>
            <a:custGeom>
              <a:avLst/>
              <a:gdLst/>
              <a:ahLst/>
              <a:cxnLst/>
              <a:rect l="l" t="t" r="r" b="b"/>
              <a:pathLst>
                <a:path w="394" h="501" extrusionOk="0">
                  <a:moveTo>
                    <a:pt x="1" y="0"/>
                  </a:moveTo>
                  <a:lnTo>
                    <a:pt x="1" y="310"/>
                  </a:lnTo>
                  <a:cubicBezTo>
                    <a:pt x="1" y="417"/>
                    <a:pt x="96" y="500"/>
                    <a:pt x="203" y="500"/>
                  </a:cubicBezTo>
                  <a:cubicBezTo>
                    <a:pt x="298" y="500"/>
                    <a:pt x="394" y="417"/>
                    <a:pt x="394" y="310"/>
                  </a:cubicBezTo>
                  <a:lnTo>
                    <a:pt x="394" y="131"/>
                  </a:lnTo>
                  <a:lnTo>
                    <a:pt x="1" y="0"/>
                  </a:ln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16;p37">
              <a:extLst>
                <a:ext uri="{FF2B5EF4-FFF2-40B4-BE49-F238E27FC236}">
                  <a16:creationId xmlns:a16="http://schemas.microsoft.com/office/drawing/2014/main" id="{3E077DF0-8EC9-0B97-70BC-1216FA7EFB0A}"/>
                </a:ext>
              </a:extLst>
            </p:cNvPr>
            <p:cNvSpPr/>
            <p:nvPr/>
          </p:nvSpPr>
          <p:spPr>
            <a:xfrm>
              <a:off x="2108475" y="1014750"/>
              <a:ext cx="9850" cy="12525"/>
            </a:xfrm>
            <a:custGeom>
              <a:avLst/>
              <a:gdLst/>
              <a:ahLst/>
              <a:cxnLst/>
              <a:rect l="l" t="t" r="r" b="b"/>
              <a:pathLst>
                <a:path w="394" h="501" extrusionOk="0">
                  <a:moveTo>
                    <a:pt x="393" y="0"/>
                  </a:moveTo>
                  <a:lnTo>
                    <a:pt x="0" y="131"/>
                  </a:lnTo>
                  <a:lnTo>
                    <a:pt x="0" y="310"/>
                  </a:lnTo>
                  <a:cubicBezTo>
                    <a:pt x="0" y="417"/>
                    <a:pt x="96" y="500"/>
                    <a:pt x="191" y="500"/>
                  </a:cubicBezTo>
                  <a:cubicBezTo>
                    <a:pt x="298" y="500"/>
                    <a:pt x="393" y="417"/>
                    <a:pt x="393" y="310"/>
                  </a:cubicBezTo>
                  <a:lnTo>
                    <a:pt x="393" y="0"/>
                  </a:ln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17;p37">
              <a:extLst>
                <a:ext uri="{FF2B5EF4-FFF2-40B4-BE49-F238E27FC236}">
                  <a16:creationId xmlns:a16="http://schemas.microsoft.com/office/drawing/2014/main" id="{917CA62C-D67F-2ADD-6F59-27DA88612135}"/>
                </a:ext>
              </a:extLst>
            </p:cNvPr>
            <p:cNvSpPr/>
            <p:nvPr/>
          </p:nvSpPr>
          <p:spPr>
            <a:xfrm>
              <a:off x="2087350" y="879000"/>
              <a:ext cx="98250" cy="118500"/>
            </a:xfrm>
            <a:custGeom>
              <a:avLst/>
              <a:gdLst/>
              <a:ahLst/>
              <a:cxnLst/>
              <a:rect l="l" t="t" r="r" b="b"/>
              <a:pathLst>
                <a:path w="3930" h="4740" extrusionOk="0">
                  <a:moveTo>
                    <a:pt x="1965" y="1"/>
                  </a:moveTo>
                  <a:cubicBezTo>
                    <a:pt x="869" y="1"/>
                    <a:pt x="0" y="870"/>
                    <a:pt x="0" y="1965"/>
                  </a:cubicBezTo>
                  <a:lnTo>
                    <a:pt x="0" y="2811"/>
                  </a:lnTo>
                  <a:cubicBezTo>
                    <a:pt x="0" y="3811"/>
                    <a:pt x="869" y="4740"/>
                    <a:pt x="1965" y="4740"/>
                  </a:cubicBezTo>
                  <a:cubicBezTo>
                    <a:pt x="3048" y="4740"/>
                    <a:pt x="3929" y="3811"/>
                    <a:pt x="3929" y="2811"/>
                  </a:cubicBezTo>
                  <a:lnTo>
                    <a:pt x="3929" y="1965"/>
                  </a:lnTo>
                  <a:cubicBezTo>
                    <a:pt x="3929" y="870"/>
                    <a:pt x="3048" y="1"/>
                    <a:pt x="1965" y="1"/>
                  </a:cubicBez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18;p37">
              <a:extLst>
                <a:ext uri="{FF2B5EF4-FFF2-40B4-BE49-F238E27FC236}">
                  <a16:creationId xmlns:a16="http://schemas.microsoft.com/office/drawing/2014/main" id="{F7A403D2-2034-893A-7265-67D248BF9D1D}"/>
                </a:ext>
              </a:extLst>
            </p:cNvPr>
            <p:cNvSpPr/>
            <p:nvPr/>
          </p:nvSpPr>
          <p:spPr>
            <a:xfrm>
              <a:off x="2112350" y="930500"/>
              <a:ext cx="9550" cy="13425"/>
            </a:xfrm>
            <a:custGeom>
              <a:avLst/>
              <a:gdLst/>
              <a:ahLst/>
              <a:cxnLst/>
              <a:rect l="l" t="t" r="r" b="b"/>
              <a:pathLst>
                <a:path w="382" h="537" extrusionOk="0">
                  <a:moveTo>
                    <a:pt x="191" y="1"/>
                  </a:moveTo>
                  <a:cubicBezTo>
                    <a:pt x="84" y="1"/>
                    <a:pt x="0" y="96"/>
                    <a:pt x="0" y="203"/>
                  </a:cubicBezTo>
                  <a:lnTo>
                    <a:pt x="0" y="346"/>
                  </a:lnTo>
                  <a:cubicBezTo>
                    <a:pt x="0" y="453"/>
                    <a:pt x="84" y="536"/>
                    <a:pt x="191" y="536"/>
                  </a:cubicBezTo>
                  <a:cubicBezTo>
                    <a:pt x="298" y="536"/>
                    <a:pt x="381" y="453"/>
                    <a:pt x="381" y="346"/>
                  </a:cubicBezTo>
                  <a:lnTo>
                    <a:pt x="381" y="203"/>
                  </a:lnTo>
                  <a:cubicBezTo>
                    <a:pt x="381" y="96"/>
                    <a:pt x="298" y="1"/>
                    <a:pt x="191" y="1"/>
                  </a:cubicBez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19;p37">
              <a:extLst>
                <a:ext uri="{FF2B5EF4-FFF2-40B4-BE49-F238E27FC236}">
                  <a16:creationId xmlns:a16="http://schemas.microsoft.com/office/drawing/2014/main" id="{D57CE22F-F427-30C2-BE38-6E0D5A78D6B3}"/>
                </a:ext>
              </a:extLst>
            </p:cNvPr>
            <p:cNvSpPr/>
            <p:nvPr/>
          </p:nvSpPr>
          <p:spPr>
            <a:xfrm>
              <a:off x="2151325" y="930500"/>
              <a:ext cx="9850" cy="13425"/>
            </a:xfrm>
            <a:custGeom>
              <a:avLst/>
              <a:gdLst/>
              <a:ahLst/>
              <a:cxnLst/>
              <a:rect l="l" t="t" r="r" b="b"/>
              <a:pathLst>
                <a:path w="394" h="537" extrusionOk="0">
                  <a:moveTo>
                    <a:pt x="191" y="1"/>
                  </a:moveTo>
                  <a:cubicBezTo>
                    <a:pt x="84" y="1"/>
                    <a:pt x="1" y="96"/>
                    <a:pt x="1" y="203"/>
                  </a:cubicBezTo>
                  <a:lnTo>
                    <a:pt x="1" y="346"/>
                  </a:lnTo>
                  <a:cubicBezTo>
                    <a:pt x="1" y="453"/>
                    <a:pt x="84" y="536"/>
                    <a:pt x="191" y="536"/>
                  </a:cubicBezTo>
                  <a:cubicBezTo>
                    <a:pt x="311" y="536"/>
                    <a:pt x="394" y="453"/>
                    <a:pt x="382" y="346"/>
                  </a:cubicBezTo>
                  <a:lnTo>
                    <a:pt x="382" y="203"/>
                  </a:lnTo>
                  <a:cubicBezTo>
                    <a:pt x="382" y="96"/>
                    <a:pt x="299" y="1"/>
                    <a:pt x="191" y="1"/>
                  </a:cubicBez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0;p37">
              <a:extLst>
                <a:ext uri="{FF2B5EF4-FFF2-40B4-BE49-F238E27FC236}">
                  <a16:creationId xmlns:a16="http://schemas.microsoft.com/office/drawing/2014/main" id="{22CFDACC-49C0-4178-FB29-C7ACB9D76A68}"/>
                </a:ext>
              </a:extLst>
            </p:cNvPr>
            <p:cNvSpPr/>
            <p:nvPr/>
          </p:nvSpPr>
          <p:spPr>
            <a:xfrm>
              <a:off x="2087350" y="878425"/>
              <a:ext cx="98250" cy="49125"/>
            </a:xfrm>
            <a:custGeom>
              <a:avLst/>
              <a:gdLst/>
              <a:ahLst/>
              <a:cxnLst/>
              <a:rect l="l" t="t" r="r" b="b"/>
              <a:pathLst>
                <a:path w="3930" h="1965" extrusionOk="0">
                  <a:moveTo>
                    <a:pt x="1965" y="0"/>
                  </a:moveTo>
                  <a:cubicBezTo>
                    <a:pt x="869" y="0"/>
                    <a:pt x="0" y="881"/>
                    <a:pt x="0" y="1965"/>
                  </a:cubicBezTo>
                  <a:cubicBezTo>
                    <a:pt x="48" y="1965"/>
                    <a:pt x="72" y="1953"/>
                    <a:pt x="107" y="1953"/>
                  </a:cubicBezTo>
                  <a:cubicBezTo>
                    <a:pt x="572" y="1881"/>
                    <a:pt x="1322" y="1822"/>
                    <a:pt x="1965" y="1822"/>
                  </a:cubicBezTo>
                  <a:cubicBezTo>
                    <a:pt x="2608" y="1822"/>
                    <a:pt x="3346" y="1869"/>
                    <a:pt x="3822" y="1953"/>
                  </a:cubicBezTo>
                  <a:cubicBezTo>
                    <a:pt x="3846" y="1965"/>
                    <a:pt x="3893" y="1965"/>
                    <a:pt x="3929" y="1965"/>
                  </a:cubicBezTo>
                  <a:cubicBezTo>
                    <a:pt x="3929" y="893"/>
                    <a:pt x="3048" y="0"/>
                    <a:pt x="1965" y="0"/>
                  </a:cubicBez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1;p37">
              <a:extLst>
                <a:ext uri="{FF2B5EF4-FFF2-40B4-BE49-F238E27FC236}">
                  <a16:creationId xmlns:a16="http://schemas.microsoft.com/office/drawing/2014/main" id="{DEEA993C-0DEC-BD5B-F24C-B9A2D7D08F63}"/>
                </a:ext>
              </a:extLst>
            </p:cNvPr>
            <p:cNvSpPr/>
            <p:nvPr/>
          </p:nvSpPr>
          <p:spPr>
            <a:xfrm>
              <a:off x="2085550" y="849550"/>
              <a:ext cx="102725" cy="50625"/>
            </a:xfrm>
            <a:custGeom>
              <a:avLst/>
              <a:gdLst/>
              <a:ahLst/>
              <a:cxnLst/>
              <a:rect l="l" t="t" r="r" b="b"/>
              <a:pathLst>
                <a:path w="4109" h="2025" extrusionOk="0">
                  <a:moveTo>
                    <a:pt x="2049" y="0"/>
                  </a:moveTo>
                  <a:cubicBezTo>
                    <a:pt x="917" y="0"/>
                    <a:pt x="1" y="905"/>
                    <a:pt x="1" y="2024"/>
                  </a:cubicBezTo>
                  <a:lnTo>
                    <a:pt x="4108" y="2024"/>
                  </a:lnTo>
                  <a:cubicBezTo>
                    <a:pt x="4108" y="905"/>
                    <a:pt x="3180" y="0"/>
                    <a:pt x="2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2;p37">
              <a:extLst>
                <a:ext uri="{FF2B5EF4-FFF2-40B4-BE49-F238E27FC236}">
                  <a16:creationId xmlns:a16="http://schemas.microsoft.com/office/drawing/2014/main" id="{C2CD3449-1285-FC8F-EC3D-91477D8EC0E9}"/>
                </a:ext>
              </a:extLst>
            </p:cNvPr>
            <p:cNvSpPr/>
            <p:nvPr/>
          </p:nvSpPr>
          <p:spPr>
            <a:xfrm>
              <a:off x="2127525" y="849550"/>
              <a:ext cx="60750" cy="50625"/>
            </a:xfrm>
            <a:custGeom>
              <a:avLst/>
              <a:gdLst/>
              <a:ahLst/>
              <a:cxnLst/>
              <a:rect l="l" t="t" r="r" b="b"/>
              <a:pathLst>
                <a:path w="2430" h="2025" extrusionOk="0">
                  <a:moveTo>
                    <a:pt x="370" y="0"/>
                  </a:moveTo>
                  <a:cubicBezTo>
                    <a:pt x="239" y="0"/>
                    <a:pt x="120" y="12"/>
                    <a:pt x="0" y="24"/>
                  </a:cubicBezTo>
                  <a:cubicBezTo>
                    <a:pt x="953" y="203"/>
                    <a:pt x="1679" y="1024"/>
                    <a:pt x="1679" y="2024"/>
                  </a:cubicBezTo>
                  <a:lnTo>
                    <a:pt x="2429" y="2024"/>
                  </a:lnTo>
                  <a:cubicBezTo>
                    <a:pt x="2406" y="905"/>
                    <a:pt x="1501" y="0"/>
                    <a:pt x="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3;p37">
              <a:extLst>
                <a:ext uri="{FF2B5EF4-FFF2-40B4-BE49-F238E27FC236}">
                  <a16:creationId xmlns:a16="http://schemas.microsoft.com/office/drawing/2014/main" id="{68A93619-F3C0-B357-09C9-CC8CAB4DC15D}"/>
                </a:ext>
              </a:extLst>
            </p:cNvPr>
            <p:cNvSpPr/>
            <p:nvPr/>
          </p:nvSpPr>
          <p:spPr>
            <a:xfrm>
              <a:off x="2081100" y="885550"/>
              <a:ext cx="111900" cy="29950"/>
            </a:xfrm>
            <a:custGeom>
              <a:avLst/>
              <a:gdLst/>
              <a:ahLst/>
              <a:cxnLst/>
              <a:rect l="l" t="t" r="r" b="b"/>
              <a:pathLst>
                <a:path w="4476" h="1198" extrusionOk="0">
                  <a:moveTo>
                    <a:pt x="2227" y="1"/>
                  </a:moveTo>
                  <a:cubicBezTo>
                    <a:pt x="1405" y="1"/>
                    <a:pt x="750" y="72"/>
                    <a:pt x="214" y="215"/>
                  </a:cubicBezTo>
                  <a:cubicBezTo>
                    <a:pt x="119" y="239"/>
                    <a:pt x="36" y="334"/>
                    <a:pt x="24" y="429"/>
                  </a:cubicBezTo>
                  <a:lnTo>
                    <a:pt x="0" y="941"/>
                  </a:lnTo>
                  <a:cubicBezTo>
                    <a:pt x="0" y="1069"/>
                    <a:pt x="105" y="1197"/>
                    <a:pt x="229" y="1197"/>
                  </a:cubicBezTo>
                  <a:cubicBezTo>
                    <a:pt x="244" y="1197"/>
                    <a:pt x="259" y="1195"/>
                    <a:pt x="274" y="1191"/>
                  </a:cubicBezTo>
                  <a:cubicBezTo>
                    <a:pt x="798" y="1108"/>
                    <a:pt x="1572" y="1049"/>
                    <a:pt x="2227" y="1049"/>
                  </a:cubicBezTo>
                  <a:cubicBezTo>
                    <a:pt x="2869" y="1049"/>
                    <a:pt x="3643" y="1108"/>
                    <a:pt x="4179" y="1191"/>
                  </a:cubicBezTo>
                  <a:cubicBezTo>
                    <a:pt x="4196" y="1196"/>
                    <a:pt x="4214" y="1198"/>
                    <a:pt x="4231" y="1198"/>
                  </a:cubicBezTo>
                  <a:cubicBezTo>
                    <a:pt x="4357" y="1198"/>
                    <a:pt x="4475" y="1088"/>
                    <a:pt x="4465" y="941"/>
                  </a:cubicBezTo>
                  <a:lnTo>
                    <a:pt x="4429" y="429"/>
                  </a:lnTo>
                  <a:cubicBezTo>
                    <a:pt x="4429" y="334"/>
                    <a:pt x="4358" y="227"/>
                    <a:pt x="4239" y="215"/>
                  </a:cubicBezTo>
                  <a:cubicBezTo>
                    <a:pt x="3703" y="96"/>
                    <a:pt x="3048" y="1"/>
                    <a:pt x="2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4;p37">
              <a:extLst>
                <a:ext uri="{FF2B5EF4-FFF2-40B4-BE49-F238E27FC236}">
                  <a16:creationId xmlns:a16="http://schemas.microsoft.com/office/drawing/2014/main" id="{12F45A8A-56C7-6595-EF46-EEF199F9714A}"/>
                </a:ext>
              </a:extLst>
            </p:cNvPr>
            <p:cNvSpPr/>
            <p:nvPr/>
          </p:nvSpPr>
          <p:spPr>
            <a:xfrm>
              <a:off x="2175150" y="888525"/>
              <a:ext cx="17000" cy="26950"/>
            </a:xfrm>
            <a:custGeom>
              <a:avLst/>
              <a:gdLst/>
              <a:ahLst/>
              <a:cxnLst/>
              <a:rect l="l" t="t" r="r" b="b"/>
              <a:pathLst>
                <a:path w="680" h="1078" extrusionOk="0">
                  <a:moveTo>
                    <a:pt x="0" y="1"/>
                  </a:moveTo>
                  <a:cubicBezTo>
                    <a:pt x="60" y="48"/>
                    <a:pt x="108" y="120"/>
                    <a:pt x="108" y="191"/>
                  </a:cubicBezTo>
                  <a:lnTo>
                    <a:pt x="131" y="810"/>
                  </a:lnTo>
                  <a:cubicBezTo>
                    <a:pt x="131" y="894"/>
                    <a:pt x="84" y="965"/>
                    <a:pt x="24" y="1013"/>
                  </a:cubicBezTo>
                  <a:cubicBezTo>
                    <a:pt x="167" y="1049"/>
                    <a:pt x="286" y="1061"/>
                    <a:pt x="405" y="1072"/>
                  </a:cubicBezTo>
                  <a:cubicBezTo>
                    <a:pt x="420" y="1076"/>
                    <a:pt x="435" y="1078"/>
                    <a:pt x="450" y="1078"/>
                  </a:cubicBezTo>
                  <a:cubicBezTo>
                    <a:pt x="574" y="1078"/>
                    <a:pt x="679" y="950"/>
                    <a:pt x="679" y="822"/>
                  </a:cubicBezTo>
                  <a:lnTo>
                    <a:pt x="667" y="310"/>
                  </a:lnTo>
                  <a:cubicBezTo>
                    <a:pt x="655" y="215"/>
                    <a:pt x="584" y="120"/>
                    <a:pt x="477" y="96"/>
                  </a:cubicBezTo>
                  <a:cubicBezTo>
                    <a:pt x="322" y="60"/>
                    <a:pt x="167" y="3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5;p37">
              <a:extLst>
                <a:ext uri="{FF2B5EF4-FFF2-40B4-BE49-F238E27FC236}">
                  <a16:creationId xmlns:a16="http://schemas.microsoft.com/office/drawing/2014/main" id="{A0043CE6-588C-0B28-CEEF-426E27CD7D74}"/>
                </a:ext>
              </a:extLst>
            </p:cNvPr>
            <p:cNvSpPr/>
            <p:nvPr/>
          </p:nvSpPr>
          <p:spPr>
            <a:xfrm>
              <a:off x="2093000" y="897150"/>
              <a:ext cx="9850" cy="17600"/>
            </a:xfrm>
            <a:custGeom>
              <a:avLst/>
              <a:gdLst/>
              <a:ahLst/>
              <a:cxnLst/>
              <a:rect l="l" t="t" r="r" b="b"/>
              <a:pathLst>
                <a:path w="394" h="704" extrusionOk="0">
                  <a:moveTo>
                    <a:pt x="213" y="0"/>
                  </a:moveTo>
                  <a:cubicBezTo>
                    <a:pt x="206" y="0"/>
                    <a:pt x="198" y="0"/>
                    <a:pt x="191" y="1"/>
                  </a:cubicBezTo>
                  <a:cubicBezTo>
                    <a:pt x="84" y="1"/>
                    <a:pt x="0" y="84"/>
                    <a:pt x="0" y="192"/>
                  </a:cubicBezTo>
                  <a:lnTo>
                    <a:pt x="0" y="704"/>
                  </a:lnTo>
                  <a:lnTo>
                    <a:pt x="393" y="656"/>
                  </a:lnTo>
                  <a:lnTo>
                    <a:pt x="393" y="192"/>
                  </a:lnTo>
                  <a:cubicBezTo>
                    <a:pt x="393" y="80"/>
                    <a:pt x="320"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6;p37">
              <a:extLst>
                <a:ext uri="{FF2B5EF4-FFF2-40B4-BE49-F238E27FC236}">
                  <a16:creationId xmlns:a16="http://schemas.microsoft.com/office/drawing/2014/main" id="{9DE80069-331B-89B5-34B9-5F1E1C9C9B42}"/>
                </a:ext>
              </a:extLst>
            </p:cNvPr>
            <p:cNvSpPr/>
            <p:nvPr/>
          </p:nvSpPr>
          <p:spPr>
            <a:xfrm>
              <a:off x="2112350" y="894750"/>
              <a:ext cx="9850" cy="17925"/>
            </a:xfrm>
            <a:custGeom>
              <a:avLst/>
              <a:gdLst/>
              <a:ahLst/>
              <a:cxnLst/>
              <a:rect l="l" t="t" r="r" b="b"/>
              <a:pathLst>
                <a:path w="394" h="717" extrusionOk="0">
                  <a:moveTo>
                    <a:pt x="211" y="1"/>
                  </a:moveTo>
                  <a:cubicBezTo>
                    <a:pt x="204" y="1"/>
                    <a:pt x="198" y="1"/>
                    <a:pt x="191" y="2"/>
                  </a:cubicBezTo>
                  <a:cubicBezTo>
                    <a:pt x="84" y="2"/>
                    <a:pt x="0" y="97"/>
                    <a:pt x="0" y="204"/>
                  </a:cubicBezTo>
                  <a:lnTo>
                    <a:pt x="0" y="716"/>
                  </a:lnTo>
                  <a:cubicBezTo>
                    <a:pt x="131" y="704"/>
                    <a:pt x="262" y="692"/>
                    <a:pt x="393" y="692"/>
                  </a:cubicBezTo>
                  <a:lnTo>
                    <a:pt x="393" y="180"/>
                  </a:lnTo>
                  <a:cubicBezTo>
                    <a:pt x="393" y="91"/>
                    <a:pt x="319"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7;p37">
              <a:extLst>
                <a:ext uri="{FF2B5EF4-FFF2-40B4-BE49-F238E27FC236}">
                  <a16:creationId xmlns:a16="http://schemas.microsoft.com/office/drawing/2014/main" id="{23EAD9DD-2625-DA1F-2CA4-434F2512E96B}"/>
                </a:ext>
              </a:extLst>
            </p:cNvPr>
            <p:cNvSpPr/>
            <p:nvPr/>
          </p:nvSpPr>
          <p:spPr>
            <a:xfrm>
              <a:off x="2170375" y="897175"/>
              <a:ext cx="9850" cy="17575"/>
            </a:xfrm>
            <a:custGeom>
              <a:avLst/>
              <a:gdLst/>
              <a:ahLst/>
              <a:cxnLst/>
              <a:rect l="l" t="t" r="r" b="b"/>
              <a:pathLst>
                <a:path w="394" h="703" extrusionOk="0">
                  <a:moveTo>
                    <a:pt x="191" y="0"/>
                  </a:moveTo>
                  <a:cubicBezTo>
                    <a:pt x="84" y="0"/>
                    <a:pt x="1" y="83"/>
                    <a:pt x="1" y="191"/>
                  </a:cubicBezTo>
                  <a:lnTo>
                    <a:pt x="1" y="655"/>
                  </a:lnTo>
                  <a:cubicBezTo>
                    <a:pt x="144" y="667"/>
                    <a:pt x="275" y="679"/>
                    <a:pt x="394" y="703"/>
                  </a:cubicBezTo>
                  <a:lnTo>
                    <a:pt x="394" y="191"/>
                  </a:lnTo>
                  <a:cubicBezTo>
                    <a:pt x="394" y="72"/>
                    <a:pt x="299" y="0"/>
                    <a:pt x="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8;p37">
              <a:extLst>
                <a:ext uri="{FF2B5EF4-FFF2-40B4-BE49-F238E27FC236}">
                  <a16:creationId xmlns:a16="http://schemas.microsoft.com/office/drawing/2014/main" id="{904E668C-5D58-2A42-3230-5BFD193C7245}"/>
                </a:ext>
              </a:extLst>
            </p:cNvPr>
            <p:cNvSpPr/>
            <p:nvPr/>
          </p:nvSpPr>
          <p:spPr>
            <a:xfrm>
              <a:off x="2176050" y="898350"/>
              <a:ext cx="4175" cy="16400"/>
            </a:xfrm>
            <a:custGeom>
              <a:avLst/>
              <a:gdLst/>
              <a:ahLst/>
              <a:cxnLst/>
              <a:rect l="l" t="t" r="r" b="b"/>
              <a:pathLst>
                <a:path w="167" h="656" extrusionOk="0">
                  <a:moveTo>
                    <a:pt x="95" y="1"/>
                  </a:moveTo>
                  <a:lnTo>
                    <a:pt x="107" y="429"/>
                  </a:lnTo>
                  <a:cubicBezTo>
                    <a:pt x="107" y="513"/>
                    <a:pt x="60" y="596"/>
                    <a:pt x="0" y="632"/>
                  </a:cubicBezTo>
                  <a:cubicBezTo>
                    <a:pt x="72" y="632"/>
                    <a:pt x="107" y="632"/>
                    <a:pt x="167" y="656"/>
                  </a:cubicBezTo>
                  <a:lnTo>
                    <a:pt x="167" y="144"/>
                  </a:lnTo>
                  <a:cubicBezTo>
                    <a:pt x="167" y="72"/>
                    <a:pt x="131" y="13"/>
                    <a:pt x="95" y="1"/>
                  </a:cubicBezTo>
                  <a:close/>
                </a:path>
              </a:pathLst>
            </a:custGeom>
            <a:solidFill>
              <a:srgbClr val="CF0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9;p37">
              <a:extLst>
                <a:ext uri="{FF2B5EF4-FFF2-40B4-BE49-F238E27FC236}">
                  <a16:creationId xmlns:a16="http://schemas.microsoft.com/office/drawing/2014/main" id="{3151CE2F-7404-63B9-590E-C3F831FF9688}"/>
                </a:ext>
              </a:extLst>
            </p:cNvPr>
            <p:cNvSpPr/>
            <p:nvPr/>
          </p:nvSpPr>
          <p:spPr>
            <a:xfrm>
              <a:off x="2151050" y="894200"/>
              <a:ext cx="9825" cy="18175"/>
            </a:xfrm>
            <a:custGeom>
              <a:avLst/>
              <a:gdLst/>
              <a:ahLst/>
              <a:cxnLst/>
              <a:rect l="l" t="t" r="r" b="b"/>
              <a:pathLst>
                <a:path w="393" h="727" extrusionOk="0">
                  <a:moveTo>
                    <a:pt x="191" y="0"/>
                  </a:moveTo>
                  <a:cubicBezTo>
                    <a:pt x="83" y="0"/>
                    <a:pt x="0" y="83"/>
                    <a:pt x="0" y="191"/>
                  </a:cubicBezTo>
                  <a:lnTo>
                    <a:pt x="0" y="703"/>
                  </a:lnTo>
                  <a:cubicBezTo>
                    <a:pt x="131" y="714"/>
                    <a:pt x="262" y="714"/>
                    <a:pt x="393" y="726"/>
                  </a:cubicBezTo>
                  <a:lnTo>
                    <a:pt x="393" y="202"/>
                  </a:lnTo>
                  <a:cubicBezTo>
                    <a:pt x="393" y="107"/>
                    <a:pt x="298" y="0"/>
                    <a:pt x="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30;p37">
              <a:extLst>
                <a:ext uri="{FF2B5EF4-FFF2-40B4-BE49-F238E27FC236}">
                  <a16:creationId xmlns:a16="http://schemas.microsoft.com/office/drawing/2014/main" id="{11A50B1D-093D-5139-A76B-C12E490E8038}"/>
                </a:ext>
              </a:extLst>
            </p:cNvPr>
            <p:cNvSpPr/>
            <p:nvPr/>
          </p:nvSpPr>
          <p:spPr>
            <a:xfrm>
              <a:off x="2132000" y="894200"/>
              <a:ext cx="9550" cy="17575"/>
            </a:xfrm>
            <a:custGeom>
              <a:avLst/>
              <a:gdLst/>
              <a:ahLst/>
              <a:cxnLst/>
              <a:rect l="l" t="t" r="r" b="b"/>
              <a:pathLst>
                <a:path w="382" h="703" extrusionOk="0">
                  <a:moveTo>
                    <a:pt x="191" y="0"/>
                  </a:moveTo>
                  <a:cubicBezTo>
                    <a:pt x="83" y="0"/>
                    <a:pt x="0" y="83"/>
                    <a:pt x="0" y="191"/>
                  </a:cubicBezTo>
                  <a:lnTo>
                    <a:pt x="0" y="703"/>
                  </a:lnTo>
                  <a:lnTo>
                    <a:pt x="381" y="703"/>
                  </a:lnTo>
                  <a:lnTo>
                    <a:pt x="381" y="191"/>
                  </a:lnTo>
                  <a:cubicBezTo>
                    <a:pt x="381" y="83"/>
                    <a:pt x="298" y="0"/>
                    <a:pt x="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31;p37">
              <a:extLst>
                <a:ext uri="{FF2B5EF4-FFF2-40B4-BE49-F238E27FC236}">
                  <a16:creationId xmlns:a16="http://schemas.microsoft.com/office/drawing/2014/main" id="{BF450EBD-7524-E544-EFF2-6C58256A0D58}"/>
                </a:ext>
              </a:extLst>
            </p:cNvPr>
            <p:cNvSpPr/>
            <p:nvPr/>
          </p:nvSpPr>
          <p:spPr>
            <a:xfrm>
              <a:off x="2084650" y="1014175"/>
              <a:ext cx="22950" cy="24100"/>
            </a:xfrm>
            <a:custGeom>
              <a:avLst/>
              <a:gdLst/>
              <a:ahLst/>
              <a:cxnLst/>
              <a:rect l="l" t="t" r="r" b="b"/>
              <a:pathLst>
                <a:path w="918" h="964" extrusionOk="0">
                  <a:moveTo>
                    <a:pt x="472" y="1"/>
                  </a:moveTo>
                  <a:cubicBezTo>
                    <a:pt x="442" y="1"/>
                    <a:pt x="412" y="4"/>
                    <a:pt x="382" y="11"/>
                  </a:cubicBezTo>
                  <a:lnTo>
                    <a:pt x="1" y="142"/>
                  </a:lnTo>
                  <a:lnTo>
                    <a:pt x="215" y="964"/>
                  </a:lnTo>
                  <a:lnTo>
                    <a:pt x="644" y="845"/>
                  </a:lnTo>
                  <a:cubicBezTo>
                    <a:pt x="822" y="797"/>
                    <a:pt x="918" y="618"/>
                    <a:pt x="882" y="440"/>
                  </a:cubicBezTo>
                  <a:lnTo>
                    <a:pt x="834" y="273"/>
                  </a:lnTo>
                  <a:cubicBezTo>
                    <a:pt x="794" y="111"/>
                    <a:pt x="641" y="1"/>
                    <a:pt x="472" y="1"/>
                  </a:cubicBez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32;p37">
              <a:extLst>
                <a:ext uri="{FF2B5EF4-FFF2-40B4-BE49-F238E27FC236}">
                  <a16:creationId xmlns:a16="http://schemas.microsoft.com/office/drawing/2014/main" id="{27738DCE-1352-3A6D-7A76-BFC818F52420}"/>
                </a:ext>
              </a:extLst>
            </p:cNvPr>
            <p:cNvSpPr/>
            <p:nvPr/>
          </p:nvSpPr>
          <p:spPr>
            <a:xfrm>
              <a:off x="2056075" y="1016525"/>
              <a:ext cx="40525" cy="37900"/>
            </a:xfrm>
            <a:custGeom>
              <a:avLst/>
              <a:gdLst/>
              <a:ahLst/>
              <a:cxnLst/>
              <a:rect l="l" t="t" r="r" b="b"/>
              <a:pathLst>
                <a:path w="1621" h="1516" extrusionOk="0">
                  <a:moveTo>
                    <a:pt x="1323" y="1"/>
                  </a:moveTo>
                  <a:lnTo>
                    <a:pt x="334" y="251"/>
                  </a:lnTo>
                  <a:cubicBezTo>
                    <a:pt x="132" y="310"/>
                    <a:pt x="1" y="524"/>
                    <a:pt x="60" y="727"/>
                  </a:cubicBezTo>
                  <a:lnTo>
                    <a:pt x="191" y="1239"/>
                  </a:lnTo>
                  <a:cubicBezTo>
                    <a:pt x="231" y="1398"/>
                    <a:pt x="379" y="1515"/>
                    <a:pt x="551" y="1515"/>
                  </a:cubicBezTo>
                  <a:cubicBezTo>
                    <a:pt x="585" y="1515"/>
                    <a:pt x="620" y="1511"/>
                    <a:pt x="656" y="1501"/>
                  </a:cubicBezTo>
                  <a:lnTo>
                    <a:pt x="1299" y="1346"/>
                  </a:lnTo>
                  <a:cubicBezTo>
                    <a:pt x="1489" y="1298"/>
                    <a:pt x="1620" y="1084"/>
                    <a:pt x="1561" y="882"/>
                  </a:cubicBezTo>
                  <a:lnTo>
                    <a:pt x="1323" y="1"/>
                  </a:lnTo>
                  <a:close/>
                </a:path>
              </a:pathLst>
            </a:custGeom>
            <a:solidFill>
              <a:srgbClr val="FFC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33;p37">
              <a:extLst>
                <a:ext uri="{FF2B5EF4-FFF2-40B4-BE49-F238E27FC236}">
                  <a16:creationId xmlns:a16="http://schemas.microsoft.com/office/drawing/2014/main" id="{9D13DFCA-B887-84B7-504B-9FC3CCBA12C5}"/>
                </a:ext>
              </a:extLst>
            </p:cNvPr>
            <p:cNvSpPr/>
            <p:nvPr/>
          </p:nvSpPr>
          <p:spPr>
            <a:xfrm>
              <a:off x="2111450" y="1089450"/>
              <a:ext cx="50325" cy="36650"/>
            </a:xfrm>
            <a:custGeom>
              <a:avLst/>
              <a:gdLst/>
              <a:ahLst/>
              <a:cxnLst/>
              <a:rect l="l" t="t" r="r" b="b"/>
              <a:pathLst>
                <a:path w="2013" h="1466" extrusionOk="0">
                  <a:moveTo>
                    <a:pt x="1" y="1"/>
                  </a:moveTo>
                  <a:lnTo>
                    <a:pt x="1" y="1465"/>
                  </a:lnTo>
                  <a:lnTo>
                    <a:pt x="2013" y="1465"/>
                  </a:lnTo>
                  <a:lnTo>
                    <a:pt x="2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34;p37">
              <a:extLst>
                <a:ext uri="{FF2B5EF4-FFF2-40B4-BE49-F238E27FC236}">
                  <a16:creationId xmlns:a16="http://schemas.microsoft.com/office/drawing/2014/main" id="{7066A44C-9474-6482-3642-BF4049CCAC80}"/>
                </a:ext>
              </a:extLst>
            </p:cNvPr>
            <p:cNvSpPr/>
            <p:nvPr/>
          </p:nvSpPr>
          <p:spPr>
            <a:xfrm>
              <a:off x="2111450" y="1077250"/>
              <a:ext cx="50325" cy="18475"/>
            </a:xfrm>
            <a:custGeom>
              <a:avLst/>
              <a:gdLst/>
              <a:ahLst/>
              <a:cxnLst/>
              <a:rect l="l" t="t" r="r" b="b"/>
              <a:pathLst>
                <a:path w="2013" h="739" extrusionOk="0">
                  <a:moveTo>
                    <a:pt x="274" y="0"/>
                  </a:moveTo>
                  <a:cubicBezTo>
                    <a:pt x="120" y="0"/>
                    <a:pt x="1" y="119"/>
                    <a:pt x="1" y="262"/>
                  </a:cubicBezTo>
                  <a:lnTo>
                    <a:pt x="1" y="739"/>
                  </a:lnTo>
                  <a:lnTo>
                    <a:pt x="2013" y="739"/>
                  </a:lnTo>
                  <a:lnTo>
                    <a:pt x="2013" y="262"/>
                  </a:lnTo>
                  <a:cubicBezTo>
                    <a:pt x="2013" y="119"/>
                    <a:pt x="1894" y="0"/>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335;p37">
            <a:extLst>
              <a:ext uri="{FF2B5EF4-FFF2-40B4-BE49-F238E27FC236}">
                <a16:creationId xmlns:a16="http://schemas.microsoft.com/office/drawing/2014/main" id="{E97477A0-10F2-133B-2D82-35F5402F3815}"/>
              </a:ext>
            </a:extLst>
          </p:cNvPr>
          <p:cNvGrpSpPr/>
          <p:nvPr/>
        </p:nvGrpSpPr>
        <p:grpSpPr>
          <a:xfrm>
            <a:off x="6316321" y="1422023"/>
            <a:ext cx="507403" cy="476250"/>
            <a:chOff x="2727600" y="832875"/>
            <a:chExt cx="329825" cy="309575"/>
          </a:xfrm>
        </p:grpSpPr>
        <p:sp>
          <p:nvSpPr>
            <p:cNvPr id="61" name="Google Shape;336;p37">
              <a:extLst>
                <a:ext uri="{FF2B5EF4-FFF2-40B4-BE49-F238E27FC236}">
                  <a16:creationId xmlns:a16="http://schemas.microsoft.com/office/drawing/2014/main" id="{F052E2AF-E771-B28D-98FA-7C5763473190}"/>
                </a:ext>
              </a:extLst>
            </p:cNvPr>
            <p:cNvSpPr/>
            <p:nvPr/>
          </p:nvSpPr>
          <p:spPr>
            <a:xfrm>
              <a:off x="2887750" y="851625"/>
              <a:ext cx="165200" cy="203625"/>
            </a:xfrm>
            <a:custGeom>
              <a:avLst/>
              <a:gdLst/>
              <a:ahLst/>
              <a:cxnLst/>
              <a:rect l="l" t="t" r="r" b="b"/>
              <a:pathLst>
                <a:path w="6608" h="8145" extrusionOk="0">
                  <a:moveTo>
                    <a:pt x="2738" y="0"/>
                  </a:moveTo>
                  <a:cubicBezTo>
                    <a:pt x="1214" y="0"/>
                    <a:pt x="0" y="1227"/>
                    <a:pt x="0" y="2739"/>
                  </a:cubicBezTo>
                  <a:lnTo>
                    <a:pt x="0" y="6156"/>
                  </a:lnTo>
                  <a:cubicBezTo>
                    <a:pt x="0" y="6835"/>
                    <a:pt x="560" y="7406"/>
                    <a:pt x="1250" y="7406"/>
                  </a:cubicBezTo>
                  <a:lnTo>
                    <a:pt x="3393" y="7406"/>
                  </a:lnTo>
                  <a:cubicBezTo>
                    <a:pt x="3584" y="7787"/>
                    <a:pt x="3989" y="8144"/>
                    <a:pt x="4882" y="8144"/>
                  </a:cubicBezTo>
                  <a:cubicBezTo>
                    <a:pt x="6144" y="8144"/>
                    <a:pt x="6465" y="7549"/>
                    <a:pt x="6560" y="7144"/>
                  </a:cubicBezTo>
                  <a:cubicBezTo>
                    <a:pt x="6608" y="6966"/>
                    <a:pt x="6465" y="6811"/>
                    <a:pt x="6287" y="6811"/>
                  </a:cubicBezTo>
                  <a:cubicBezTo>
                    <a:pt x="5846" y="6811"/>
                    <a:pt x="5477" y="6430"/>
                    <a:pt x="5477" y="5989"/>
                  </a:cubicBezTo>
                  <a:lnTo>
                    <a:pt x="5477" y="2739"/>
                  </a:lnTo>
                  <a:cubicBezTo>
                    <a:pt x="5477" y="1227"/>
                    <a:pt x="4251" y="0"/>
                    <a:pt x="2738" y="0"/>
                  </a:cubicBezTo>
                  <a:close/>
                </a:path>
              </a:pathLst>
            </a:custGeom>
            <a:solidFill>
              <a:srgbClr val="FF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37;p37">
              <a:extLst>
                <a:ext uri="{FF2B5EF4-FFF2-40B4-BE49-F238E27FC236}">
                  <a16:creationId xmlns:a16="http://schemas.microsoft.com/office/drawing/2014/main" id="{C509A7BF-7D69-F58A-0E38-D44E87EC3B80}"/>
                </a:ext>
              </a:extLst>
            </p:cNvPr>
            <p:cNvSpPr/>
            <p:nvPr/>
          </p:nvSpPr>
          <p:spPr>
            <a:xfrm>
              <a:off x="2946075" y="851625"/>
              <a:ext cx="106875" cy="203625"/>
            </a:xfrm>
            <a:custGeom>
              <a:avLst/>
              <a:gdLst/>
              <a:ahLst/>
              <a:cxnLst/>
              <a:rect l="l" t="t" r="r" b="b"/>
              <a:pathLst>
                <a:path w="4275" h="8145" extrusionOk="0">
                  <a:moveTo>
                    <a:pt x="405" y="0"/>
                  </a:moveTo>
                  <a:cubicBezTo>
                    <a:pt x="263" y="0"/>
                    <a:pt x="132" y="24"/>
                    <a:pt x="1" y="36"/>
                  </a:cubicBezTo>
                  <a:cubicBezTo>
                    <a:pt x="1322" y="227"/>
                    <a:pt x="2334" y="1370"/>
                    <a:pt x="2334" y="2739"/>
                  </a:cubicBezTo>
                  <a:lnTo>
                    <a:pt x="2334" y="5989"/>
                  </a:lnTo>
                  <a:cubicBezTo>
                    <a:pt x="2334" y="6430"/>
                    <a:pt x="2703" y="6811"/>
                    <a:pt x="3156" y="6811"/>
                  </a:cubicBezTo>
                  <a:cubicBezTo>
                    <a:pt x="3334" y="6811"/>
                    <a:pt x="3465" y="6966"/>
                    <a:pt x="3442" y="7144"/>
                  </a:cubicBezTo>
                  <a:cubicBezTo>
                    <a:pt x="3358" y="7490"/>
                    <a:pt x="3096" y="8001"/>
                    <a:pt x="2168" y="8121"/>
                  </a:cubicBezTo>
                  <a:cubicBezTo>
                    <a:pt x="2275" y="8132"/>
                    <a:pt x="2406" y="8144"/>
                    <a:pt x="2549" y="8144"/>
                  </a:cubicBezTo>
                  <a:cubicBezTo>
                    <a:pt x="3811" y="8144"/>
                    <a:pt x="4156" y="7549"/>
                    <a:pt x="4227" y="7144"/>
                  </a:cubicBezTo>
                  <a:cubicBezTo>
                    <a:pt x="4275" y="6966"/>
                    <a:pt x="4132" y="6811"/>
                    <a:pt x="3954" y="6811"/>
                  </a:cubicBezTo>
                  <a:cubicBezTo>
                    <a:pt x="3513" y="6811"/>
                    <a:pt x="3144" y="6430"/>
                    <a:pt x="3144" y="5989"/>
                  </a:cubicBezTo>
                  <a:lnTo>
                    <a:pt x="3144" y="2739"/>
                  </a:lnTo>
                  <a:cubicBezTo>
                    <a:pt x="3144" y="1227"/>
                    <a:pt x="1918" y="0"/>
                    <a:pt x="405" y="0"/>
                  </a:cubicBezTo>
                  <a:close/>
                </a:path>
              </a:pathLst>
            </a:custGeom>
            <a:solidFill>
              <a:srgbClr val="FCC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38;p37">
              <a:extLst>
                <a:ext uri="{FF2B5EF4-FFF2-40B4-BE49-F238E27FC236}">
                  <a16:creationId xmlns:a16="http://schemas.microsoft.com/office/drawing/2014/main" id="{EC77F4C8-6862-14B1-78AE-F2D2DDED239F}"/>
                </a:ext>
              </a:extLst>
            </p:cNvPr>
            <p:cNvSpPr/>
            <p:nvPr/>
          </p:nvSpPr>
          <p:spPr>
            <a:xfrm>
              <a:off x="2731475" y="864425"/>
              <a:ext cx="189625" cy="193825"/>
            </a:xfrm>
            <a:custGeom>
              <a:avLst/>
              <a:gdLst/>
              <a:ahLst/>
              <a:cxnLst/>
              <a:rect l="l" t="t" r="r" b="b"/>
              <a:pathLst>
                <a:path w="7585" h="7753" extrusionOk="0">
                  <a:moveTo>
                    <a:pt x="3786" y="0"/>
                  </a:moveTo>
                  <a:cubicBezTo>
                    <a:pt x="2441" y="0"/>
                    <a:pt x="1346" y="1072"/>
                    <a:pt x="1322" y="2429"/>
                  </a:cubicBezTo>
                  <a:lnTo>
                    <a:pt x="1286" y="4632"/>
                  </a:lnTo>
                  <a:cubicBezTo>
                    <a:pt x="1274" y="5073"/>
                    <a:pt x="1024" y="5489"/>
                    <a:pt x="631" y="5715"/>
                  </a:cubicBezTo>
                  <a:cubicBezTo>
                    <a:pt x="536" y="5775"/>
                    <a:pt x="441" y="5846"/>
                    <a:pt x="369" y="5942"/>
                  </a:cubicBezTo>
                  <a:cubicBezTo>
                    <a:pt x="12" y="6335"/>
                    <a:pt x="0" y="6966"/>
                    <a:pt x="357" y="7382"/>
                  </a:cubicBezTo>
                  <a:cubicBezTo>
                    <a:pt x="585" y="7632"/>
                    <a:pt x="888" y="7752"/>
                    <a:pt x="1184" y="7752"/>
                  </a:cubicBezTo>
                  <a:cubicBezTo>
                    <a:pt x="1198" y="7752"/>
                    <a:pt x="1213" y="7752"/>
                    <a:pt x="1227" y="7751"/>
                  </a:cubicBezTo>
                  <a:lnTo>
                    <a:pt x="6382" y="7751"/>
                  </a:lnTo>
                  <a:cubicBezTo>
                    <a:pt x="6397" y="7752"/>
                    <a:pt x="6411" y="7752"/>
                    <a:pt x="6426" y="7752"/>
                  </a:cubicBezTo>
                  <a:cubicBezTo>
                    <a:pt x="6733" y="7752"/>
                    <a:pt x="7047" y="7632"/>
                    <a:pt x="7263" y="7382"/>
                  </a:cubicBezTo>
                  <a:cubicBezTo>
                    <a:pt x="7585" y="6966"/>
                    <a:pt x="7573" y="6335"/>
                    <a:pt x="7215" y="5942"/>
                  </a:cubicBezTo>
                  <a:cubicBezTo>
                    <a:pt x="7144" y="5846"/>
                    <a:pt x="7037" y="5775"/>
                    <a:pt x="6942" y="5715"/>
                  </a:cubicBezTo>
                  <a:cubicBezTo>
                    <a:pt x="6561" y="5489"/>
                    <a:pt x="6287" y="5084"/>
                    <a:pt x="6287" y="4632"/>
                  </a:cubicBezTo>
                  <a:lnTo>
                    <a:pt x="6263" y="2429"/>
                  </a:lnTo>
                  <a:cubicBezTo>
                    <a:pt x="6227" y="1072"/>
                    <a:pt x="5132" y="0"/>
                    <a:pt x="3786" y="0"/>
                  </a:cubicBezTo>
                  <a:close/>
                </a:path>
              </a:pathLst>
            </a:custGeom>
            <a:solidFill>
              <a:srgbClr val="5B5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39;p37">
              <a:extLst>
                <a:ext uri="{FF2B5EF4-FFF2-40B4-BE49-F238E27FC236}">
                  <a16:creationId xmlns:a16="http://schemas.microsoft.com/office/drawing/2014/main" id="{B0746867-B0CB-8766-78A6-1867209787BC}"/>
                </a:ext>
              </a:extLst>
            </p:cNvPr>
            <p:cNvSpPr/>
            <p:nvPr/>
          </p:nvSpPr>
          <p:spPr>
            <a:xfrm>
              <a:off x="2816900" y="864425"/>
              <a:ext cx="104200" cy="193825"/>
            </a:xfrm>
            <a:custGeom>
              <a:avLst/>
              <a:gdLst/>
              <a:ahLst/>
              <a:cxnLst/>
              <a:rect l="l" t="t" r="r" b="b"/>
              <a:pathLst>
                <a:path w="4168" h="7753" extrusionOk="0">
                  <a:moveTo>
                    <a:pt x="358" y="0"/>
                  </a:moveTo>
                  <a:cubicBezTo>
                    <a:pt x="238" y="0"/>
                    <a:pt x="119" y="12"/>
                    <a:pt x="0" y="24"/>
                  </a:cubicBezTo>
                  <a:cubicBezTo>
                    <a:pt x="1179" y="191"/>
                    <a:pt x="2084" y="1203"/>
                    <a:pt x="2120" y="2429"/>
                  </a:cubicBezTo>
                  <a:lnTo>
                    <a:pt x="2143" y="4632"/>
                  </a:lnTo>
                  <a:cubicBezTo>
                    <a:pt x="2143" y="5084"/>
                    <a:pt x="2405" y="5489"/>
                    <a:pt x="2798" y="5715"/>
                  </a:cubicBezTo>
                  <a:cubicBezTo>
                    <a:pt x="2905" y="5775"/>
                    <a:pt x="3001" y="5846"/>
                    <a:pt x="3084" y="5942"/>
                  </a:cubicBezTo>
                  <a:cubicBezTo>
                    <a:pt x="3453" y="6335"/>
                    <a:pt x="3453" y="6966"/>
                    <a:pt x="3096" y="7382"/>
                  </a:cubicBezTo>
                  <a:cubicBezTo>
                    <a:pt x="2894" y="7620"/>
                    <a:pt x="2596" y="7751"/>
                    <a:pt x="2298" y="7751"/>
                  </a:cubicBezTo>
                  <a:lnTo>
                    <a:pt x="2929" y="7751"/>
                  </a:lnTo>
                  <a:cubicBezTo>
                    <a:pt x="2944" y="7752"/>
                    <a:pt x="2958" y="7752"/>
                    <a:pt x="2973" y="7752"/>
                  </a:cubicBezTo>
                  <a:cubicBezTo>
                    <a:pt x="3280" y="7752"/>
                    <a:pt x="3583" y="7632"/>
                    <a:pt x="3810" y="7382"/>
                  </a:cubicBezTo>
                  <a:cubicBezTo>
                    <a:pt x="4168" y="6966"/>
                    <a:pt x="4156" y="6335"/>
                    <a:pt x="3787" y="5942"/>
                  </a:cubicBezTo>
                  <a:cubicBezTo>
                    <a:pt x="3703" y="5846"/>
                    <a:pt x="3620" y="5775"/>
                    <a:pt x="3513" y="5715"/>
                  </a:cubicBezTo>
                  <a:cubicBezTo>
                    <a:pt x="3132" y="5489"/>
                    <a:pt x="2870" y="5073"/>
                    <a:pt x="2858" y="4632"/>
                  </a:cubicBezTo>
                  <a:lnTo>
                    <a:pt x="2834" y="2429"/>
                  </a:lnTo>
                  <a:cubicBezTo>
                    <a:pt x="2798" y="1072"/>
                    <a:pt x="1715" y="0"/>
                    <a:pt x="358" y="0"/>
                  </a:cubicBezTo>
                  <a:close/>
                </a:path>
              </a:pathLst>
            </a:custGeom>
            <a:solidFill>
              <a:srgbClr val="44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40;p37">
              <a:extLst>
                <a:ext uri="{FF2B5EF4-FFF2-40B4-BE49-F238E27FC236}">
                  <a16:creationId xmlns:a16="http://schemas.microsoft.com/office/drawing/2014/main" id="{48141C6D-4EAF-B686-B37A-2939287DF82D}"/>
                </a:ext>
              </a:extLst>
            </p:cNvPr>
            <p:cNvSpPr/>
            <p:nvPr/>
          </p:nvSpPr>
          <p:spPr>
            <a:xfrm>
              <a:off x="2860950" y="1034100"/>
              <a:ext cx="196475" cy="106875"/>
            </a:xfrm>
            <a:custGeom>
              <a:avLst/>
              <a:gdLst/>
              <a:ahLst/>
              <a:cxnLst/>
              <a:rect l="l" t="t" r="r" b="b"/>
              <a:pathLst>
                <a:path w="7859" h="4275" extrusionOk="0">
                  <a:moveTo>
                    <a:pt x="2632" y="0"/>
                  </a:moveTo>
                  <a:lnTo>
                    <a:pt x="691" y="619"/>
                  </a:lnTo>
                  <a:lnTo>
                    <a:pt x="0" y="4274"/>
                  </a:lnTo>
                  <a:lnTo>
                    <a:pt x="7573" y="4274"/>
                  </a:lnTo>
                  <a:cubicBezTo>
                    <a:pt x="7740" y="4274"/>
                    <a:pt x="7859" y="4120"/>
                    <a:pt x="7835" y="3941"/>
                  </a:cubicBezTo>
                  <a:lnTo>
                    <a:pt x="7394" y="1595"/>
                  </a:lnTo>
                  <a:cubicBezTo>
                    <a:pt x="7275" y="976"/>
                    <a:pt x="6847" y="500"/>
                    <a:pt x="6263" y="310"/>
                  </a:cubicBezTo>
                  <a:lnTo>
                    <a:pt x="5275" y="0"/>
                  </a:lnTo>
                  <a:cubicBezTo>
                    <a:pt x="5144" y="595"/>
                    <a:pt x="4608" y="1060"/>
                    <a:pt x="3953" y="1060"/>
                  </a:cubicBezTo>
                  <a:cubicBezTo>
                    <a:pt x="3298" y="1060"/>
                    <a:pt x="2763" y="607"/>
                    <a:pt x="2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41;p37">
              <a:extLst>
                <a:ext uri="{FF2B5EF4-FFF2-40B4-BE49-F238E27FC236}">
                  <a16:creationId xmlns:a16="http://schemas.microsoft.com/office/drawing/2014/main" id="{D68F53B1-3891-0443-FFA1-40F73BF390D7}"/>
                </a:ext>
              </a:extLst>
            </p:cNvPr>
            <p:cNvSpPr/>
            <p:nvPr/>
          </p:nvSpPr>
          <p:spPr>
            <a:xfrm>
              <a:off x="2987750" y="1034375"/>
              <a:ext cx="51225" cy="31000"/>
            </a:xfrm>
            <a:custGeom>
              <a:avLst/>
              <a:gdLst/>
              <a:ahLst/>
              <a:cxnLst/>
              <a:rect l="l" t="t" r="r" b="b"/>
              <a:pathLst>
                <a:path w="2049" h="1240" extrusionOk="0">
                  <a:moveTo>
                    <a:pt x="179" y="1"/>
                  </a:moveTo>
                  <a:cubicBezTo>
                    <a:pt x="143" y="156"/>
                    <a:pt x="84" y="299"/>
                    <a:pt x="1" y="430"/>
                  </a:cubicBezTo>
                  <a:cubicBezTo>
                    <a:pt x="36" y="894"/>
                    <a:pt x="429" y="1239"/>
                    <a:pt x="893" y="1239"/>
                  </a:cubicBezTo>
                  <a:lnTo>
                    <a:pt x="953" y="1239"/>
                  </a:lnTo>
                  <a:cubicBezTo>
                    <a:pt x="1382" y="1227"/>
                    <a:pt x="1751" y="1132"/>
                    <a:pt x="2048" y="989"/>
                  </a:cubicBezTo>
                  <a:cubicBezTo>
                    <a:pt x="1977" y="870"/>
                    <a:pt x="1894" y="763"/>
                    <a:pt x="1775" y="668"/>
                  </a:cubicBezTo>
                  <a:cubicBezTo>
                    <a:pt x="1548" y="763"/>
                    <a:pt x="1263" y="822"/>
                    <a:pt x="929" y="834"/>
                  </a:cubicBezTo>
                  <a:lnTo>
                    <a:pt x="893" y="834"/>
                  </a:lnTo>
                  <a:cubicBezTo>
                    <a:pt x="608" y="834"/>
                    <a:pt x="382" y="596"/>
                    <a:pt x="382" y="334"/>
                  </a:cubicBezTo>
                  <a:lnTo>
                    <a:pt x="382" y="72"/>
                  </a:lnTo>
                  <a:lnTo>
                    <a:pt x="1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42;p37">
              <a:extLst>
                <a:ext uri="{FF2B5EF4-FFF2-40B4-BE49-F238E27FC236}">
                  <a16:creationId xmlns:a16="http://schemas.microsoft.com/office/drawing/2014/main" id="{B884AE3B-DC07-66FF-9282-25BD7779565B}"/>
                </a:ext>
              </a:extLst>
            </p:cNvPr>
            <p:cNvSpPr/>
            <p:nvPr/>
          </p:nvSpPr>
          <p:spPr>
            <a:xfrm>
              <a:off x="2987750" y="1016525"/>
              <a:ext cx="10750" cy="39625"/>
            </a:xfrm>
            <a:custGeom>
              <a:avLst/>
              <a:gdLst/>
              <a:ahLst/>
              <a:cxnLst/>
              <a:rect l="l" t="t" r="r" b="b"/>
              <a:pathLst>
                <a:path w="430" h="1585" extrusionOk="0">
                  <a:moveTo>
                    <a:pt x="191" y="1"/>
                  </a:moveTo>
                  <a:cubicBezTo>
                    <a:pt x="84" y="1"/>
                    <a:pt x="1" y="96"/>
                    <a:pt x="1" y="191"/>
                  </a:cubicBezTo>
                  <a:lnTo>
                    <a:pt x="1" y="1048"/>
                  </a:lnTo>
                  <a:cubicBezTo>
                    <a:pt x="1" y="1251"/>
                    <a:pt x="72" y="1429"/>
                    <a:pt x="179" y="1584"/>
                  </a:cubicBezTo>
                  <a:cubicBezTo>
                    <a:pt x="286" y="1465"/>
                    <a:pt x="370" y="1322"/>
                    <a:pt x="429" y="1191"/>
                  </a:cubicBezTo>
                  <a:cubicBezTo>
                    <a:pt x="417" y="1144"/>
                    <a:pt x="405" y="1084"/>
                    <a:pt x="382" y="1048"/>
                  </a:cubicBezTo>
                  <a:lnTo>
                    <a:pt x="382" y="191"/>
                  </a:lnTo>
                  <a:cubicBezTo>
                    <a:pt x="382" y="96"/>
                    <a:pt x="298" y="1"/>
                    <a:pt x="191" y="1"/>
                  </a:cubicBezTo>
                  <a:close/>
                </a:path>
              </a:pathLst>
            </a:custGeom>
            <a:solidFill>
              <a:srgbClr val="FCC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43;p37">
              <a:extLst>
                <a:ext uri="{FF2B5EF4-FFF2-40B4-BE49-F238E27FC236}">
                  <a16:creationId xmlns:a16="http://schemas.microsoft.com/office/drawing/2014/main" id="{0843B76B-AA56-7CF9-5987-31551E798A22}"/>
                </a:ext>
              </a:extLst>
            </p:cNvPr>
            <p:cNvSpPr/>
            <p:nvPr/>
          </p:nvSpPr>
          <p:spPr>
            <a:xfrm>
              <a:off x="2917500" y="1023675"/>
              <a:ext cx="83975" cy="47650"/>
            </a:xfrm>
            <a:custGeom>
              <a:avLst/>
              <a:gdLst/>
              <a:ahLst/>
              <a:cxnLst/>
              <a:rect l="l" t="t" r="r" b="b"/>
              <a:pathLst>
                <a:path w="3359" h="1906" extrusionOk="0">
                  <a:moveTo>
                    <a:pt x="1679" y="0"/>
                  </a:moveTo>
                  <a:lnTo>
                    <a:pt x="1" y="536"/>
                  </a:lnTo>
                  <a:cubicBezTo>
                    <a:pt x="155" y="1322"/>
                    <a:pt x="846" y="1905"/>
                    <a:pt x="1679" y="1905"/>
                  </a:cubicBezTo>
                  <a:cubicBezTo>
                    <a:pt x="2513" y="1905"/>
                    <a:pt x="3192" y="1310"/>
                    <a:pt x="3358" y="536"/>
                  </a:cubicBezTo>
                  <a:lnTo>
                    <a:pt x="1679" y="0"/>
                  </a:lnTo>
                  <a:close/>
                </a:path>
              </a:pathLst>
            </a:custGeom>
            <a:solidFill>
              <a:srgbClr val="FFC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44;p37">
              <a:extLst>
                <a:ext uri="{FF2B5EF4-FFF2-40B4-BE49-F238E27FC236}">
                  <a16:creationId xmlns:a16="http://schemas.microsoft.com/office/drawing/2014/main" id="{B67553E4-AF29-A120-875E-B775024CEA7D}"/>
                </a:ext>
              </a:extLst>
            </p:cNvPr>
            <p:cNvSpPr/>
            <p:nvPr/>
          </p:nvSpPr>
          <p:spPr>
            <a:xfrm>
              <a:off x="3000250" y="1036775"/>
              <a:ext cx="57175" cy="104200"/>
            </a:xfrm>
            <a:custGeom>
              <a:avLst/>
              <a:gdLst/>
              <a:ahLst/>
              <a:cxnLst/>
              <a:rect l="l" t="t" r="r" b="b"/>
              <a:pathLst>
                <a:path w="2287" h="4168" extrusionOk="0">
                  <a:moveTo>
                    <a:pt x="1" y="0"/>
                  </a:moveTo>
                  <a:lnTo>
                    <a:pt x="1" y="0"/>
                  </a:lnTo>
                  <a:cubicBezTo>
                    <a:pt x="489" y="250"/>
                    <a:pt x="870" y="715"/>
                    <a:pt x="977" y="1274"/>
                  </a:cubicBezTo>
                  <a:lnTo>
                    <a:pt x="1536" y="4167"/>
                  </a:lnTo>
                  <a:lnTo>
                    <a:pt x="2001" y="4167"/>
                  </a:lnTo>
                  <a:cubicBezTo>
                    <a:pt x="2168" y="4167"/>
                    <a:pt x="2287" y="4013"/>
                    <a:pt x="2251" y="3846"/>
                  </a:cubicBezTo>
                  <a:lnTo>
                    <a:pt x="1810" y="1500"/>
                  </a:lnTo>
                  <a:cubicBezTo>
                    <a:pt x="1679" y="893"/>
                    <a:pt x="1251" y="417"/>
                    <a:pt x="679" y="214"/>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45;p37">
              <a:extLst>
                <a:ext uri="{FF2B5EF4-FFF2-40B4-BE49-F238E27FC236}">
                  <a16:creationId xmlns:a16="http://schemas.microsoft.com/office/drawing/2014/main" id="{774FA96F-3796-E5C4-B63E-B02CD9C9DC6B}"/>
                </a:ext>
              </a:extLst>
            </p:cNvPr>
            <p:cNvSpPr/>
            <p:nvPr/>
          </p:nvSpPr>
          <p:spPr>
            <a:xfrm>
              <a:off x="2941325" y="994500"/>
              <a:ext cx="36625" cy="45575"/>
            </a:xfrm>
            <a:custGeom>
              <a:avLst/>
              <a:gdLst/>
              <a:ahLst/>
              <a:cxnLst/>
              <a:rect l="l" t="t" r="r" b="b"/>
              <a:pathLst>
                <a:path w="1465" h="1823" extrusionOk="0">
                  <a:moveTo>
                    <a:pt x="0" y="0"/>
                  </a:moveTo>
                  <a:lnTo>
                    <a:pt x="0" y="1822"/>
                  </a:lnTo>
                  <a:lnTo>
                    <a:pt x="1465" y="1822"/>
                  </a:lnTo>
                  <a:lnTo>
                    <a:pt x="1465" y="0"/>
                  </a:lnTo>
                  <a:close/>
                </a:path>
              </a:pathLst>
            </a:custGeom>
            <a:solidFill>
              <a:srgbClr val="FFC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6;p37">
              <a:extLst>
                <a:ext uri="{FF2B5EF4-FFF2-40B4-BE49-F238E27FC236}">
                  <a16:creationId xmlns:a16="http://schemas.microsoft.com/office/drawing/2014/main" id="{230833AE-6426-DC18-D7BB-582BDE7631EA}"/>
                </a:ext>
              </a:extLst>
            </p:cNvPr>
            <p:cNvSpPr/>
            <p:nvPr/>
          </p:nvSpPr>
          <p:spPr>
            <a:xfrm>
              <a:off x="2940725" y="994500"/>
              <a:ext cx="37225" cy="31875"/>
            </a:xfrm>
            <a:custGeom>
              <a:avLst/>
              <a:gdLst/>
              <a:ahLst/>
              <a:cxnLst/>
              <a:rect l="l" t="t" r="r" b="b"/>
              <a:pathLst>
                <a:path w="1489" h="1275" extrusionOk="0">
                  <a:moveTo>
                    <a:pt x="0" y="0"/>
                  </a:moveTo>
                  <a:lnTo>
                    <a:pt x="0" y="1120"/>
                  </a:lnTo>
                  <a:cubicBezTo>
                    <a:pt x="238" y="1227"/>
                    <a:pt x="477" y="1274"/>
                    <a:pt x="750" y="1274"/>
                  </a:cubicBezTo>
                  <a:cubicBezTo>
                    <a:pt x="1012" y="1274"/>
                    <a:pt x="1274" y="1203"/>
                    <a:pt x="1489" y="1120"/>
                  </a:cubicBezTo>
                  <a:lnTo>
                    <a:pt x="1489" y="0"/>
                  </a:ln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7;p37">
              <a:extLst>
                <a:ext uri="{FF2B5EF4-FFF2-40B4-BE49-F238E27FC236}">
                  <a16:creationId xmlns:a16="http://schemas.microsoft.com/office/drawing/2014/main" id="{F766306B-3114-B58E-4944-F0FA4F239354}"/>
                </a:ext>
              </a:extLst>
            </p:cNvPr>
            <p:cNvSpPr/>
            <p:nvPr/>
          </p:nvSpPr>
          <p:spPr>
            <a:xfrm>
              <a:off x="2978525" y="1029625"/>
              <a:ext cx="9550" cy="12525"/>
            </a:xfrm>
            <a:custGeom>
              <a:avLst/>
              <a:gdLst/>
              <a:ahLst/>
              <a:cxnLst/>
              <a:rect l="l" t="t" r="r" b="b"/>
              <a:pathLst>
                <a:path w="382" h="501" extrusionOk="0">
                  <a:moveTo>
                    <a:pt x="0" y="0"/>
                  </a:moveTo>
                  <a:lnTo>
                    <a:pt x="0" y="310"/>
                  </a:lnTo>
                  <a:cubicBezTo>
                    <a:pt x="0" y="417"/>
                    <a:pt x="84" y="500"/>
                    <a:pt x="191" y="500"/>
                  </a:cubicBezTo>
                  <a:cubicBezTo>
                    <a:pt x="298" y="500"/>
                    <a:pt x="381" y="417"/>
                    <a:pt x="381" y="310"/>
                  </a:cubicBezTo>
                  <a:lnTo>
                    <a:pt x="381" y="131"/>
                  </a:lnTo>
                  <a:lnTo>
                    <a:pt x="0" y="0"/>
                  </a:ln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8;p37">
              <a:extLst>
                <a:ext uri="{FF2B5EF4-FFF2-40B4-BE49-F238E27FC236}">
                  <a16:creationId xmlns:a16="http://schemas.microsoft.com/office/drawing/2014/main" id="{A0F631D4-DAC9-202E-4711-E334BE2643E6}"/>
                </a:ext>
              </a:extLst>
            </p:cNvPr>
            <p:cNvSpPr/>
            <p:nvPr/>
          </p:nvSpPr>
          <p:spPr>
            <a:xfrm>
              <a:off x="2931500" y="1029625"/>
              <a:ext cx="9850" cy="12525"/>
            </a:xfrm>
            <a:custGeom>
              <a:avLst/>
              <a:gdLst/>
              <a:ahLst/>
              <a:cxnLst/>
              <a:rect l="l" t="t" r="r" b="b"/>
              <a:pathLst>
                <a:path w="394" h="501" extrusionOk="0">
                  <a:moveTo>
                    <a:pt x="393" y="0"/>
                  </a:moveTo>
                  <a:lnTo>
                    <a:pt x="0" y="131"/>
                  </a:lnTo>
                  <a:lnTo>
                    <a:pt x="0" y="310"/>
                  </a:lnTo>
                  <a:cubicBezTo>
                    <a:pt x="0" y="417"/>
                    <a:pt x="95" y="500"/>
                    <a:pt x="191" y="500"/>
                  </a:cubicBezTo>
                  <a:cubicBezTo>
                    <a:pt x="298" y="500"/>
                    <a:pt x="393" y="417"/>
                    <a:pt x="393" y="310"/>
                  </a:cubicBezTo>
                  <a:lnTo>
                    <a:pt x="393" y="0"/>
                  </a:ln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49;p37">
              <a:extLst>
                <a:ext uri="{FF2B5EF4-FFF2-40B4-BE49-F238E27FC236}">
                  <a16:creationId xmlns:a16="http://schemas.microsoft.com/office/drawing/2014/main" id="{16F3905E-40E2-4F0A-25DE-E85D05590E67}"/>
                </a:ext>
              </a:extLst>
            </p:cNvPr>
            <p:cNvSpPr/>
            <p:nvPr/>
          </p:nvSpPr>
          <p:spPr>
            <a:xfrm>
              <a:off x="3004425" y="940625"/>
              <a:ext cx="22050" cy="25925"/>
            </a:xfrm>
            <a:custGeom>
              <a:avLst/>
              <a:gdLst/>
              <a:ahLst/>
              <a:cxnLst/>
              <a:rect l="l" t="t" r="r" b="b"/>
              <a:pathLst>
                <a:path w="882" h="1037" extrusionOk="0">
                  <a:moveTo>
                    <a:pt x="0" y="0"/>
                  </a:moveTo>
                  <a:lnTo>
                    <a:pt x="0" y="1036"/>
                  </a:lnTo>
                  <a:lnTo>
                    <a:pt x="357" y="1036"/>
                  </a:lnTo>
                  <a:cubicBezTo>
                    <a:pt x="643" y="1036"/>
                    <a:pt x="881" y="810"/>
                    <a:pt x="881" y="524"/>
                  </a:cubicBezTo>
                  <a:cubicBezTo>
                    <a:pt x="881" y="239"/>
                    <a:pt x="643" y="0"/>
                    <a:pt x="357" y="0"/>
                  </a:cubicBez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50;p37">
              <a:extLst>
                <a:ext uri="{FF2B5EF4-FFF2-40B4-BE49-F238E27FC236}">
                  <a16:creationId xmlns:a16="http://schemas.microsoft.com/office/drawing/2014/main" id="{731D26D3-9DDE-BC6B-8ACC-4FEC44EAACA6}"/>
                </a:ext>
              </a:extLst>
            </p:cNvPr>
            <p:cNvSpPr/>
            <p:nvPr/>
          </p:nvSpPr>
          <p:spPr>
            <a:xfrm>
              <a:off x="2910650" y="901350"/>
              <a:ext cx="14925" cy="34525"/>
            </a:xfrm>
            <a:custGeom>
              <a:avLst/>
              <a:gdLst/>
              <a:ahLst/>
              <a:cxnLst/>
              <a:rect l="l" t="t" r="r" b="b"/>
              <a:pathLst>
                <a:path w="597" h="1381" extrusionOk="0">
                  <a:moveTo>
                    <a:pt x="383" y="0"/>
                  </a:moveTo>
                  <a:cubicBezTo>
                    <a:pt x="302" y="0"/>
                    <a:pt x="228" y="47"/>
                    <a:pt x="191" y="131"/>
                  </a:cubicBezTo>
                  <a:cubicBezTo>
                    <a:pt x="60" y="476"/>
                    <a:pt x="1" y="833"/>
                    <a:pt x="1" y="1190"/>
                  </a:cubicBezTo>
                  <a:cubicBezTo>
                    <a:pt x="1" y="1286"/>
                    <a:pt x="96" y="1381"/>
                    <a:pt x="191" y="1381"/>
                  </a:cubicBezTo>
                  <a:cubicBezTo>
                    <a:pt x="298" y="1381"/>
                    <a:pt x="394" y="1286"/>
                    <a:pt x="406" y="1167"/>
                  </a:cubicBezTo>
                  <a:cubicBezTo>
                    <a:pt x="406" y="857"/>
                    <a:pt x="453" y="548"/>
                    <a:pt x="572" y="262"/>
                  </a:cubicBezTo>
                  <a:cubicBezTo>
                    <a:pt x="596" y="155"/>
                    <a:pt x="548" y="59"/>
                    <a:pt x="453" y="12"/>
                  </a:cubicBezTo>
                  <a:cubicBezTo>
                    <a:pt x="430" y="4"/>
                    <a:pt x="406" y="0"/>
                    <a:pt x="383" y="0"/>
                  </a:cubicBezTo>
                  <a:close/>
                </a:path>
              </a:pathLst>
            </a:custGeom>
            <a:solidFill>
              <a:srgbClr val="FCC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51;p37">
              <a:extLst>
                <a:ext uri="{FF2B5EF4-FFF2-40B4-BE49-F238E27FC236}">
                  <a16:creationId xmlns:a16="http://schemas.microsoft.com/office/drawing/2014/main" id="{E4E73E00-2AAE-4A07-FFEE-84CC11AB4326}"/>
                </a:ext>
              </a:extLst>
            </p:cNvPr>
            <p:cNvSpPr/>
            <p:nvPr/>
          </p:nvSpPr>
          <p:spPr>
            <a:xfrm>
              <a:off x="2910350" y="922475"/>
              <a:ext cx="98250" cy="89900"/>
            </a:xfrm>
            <a:custGeom>
              <a:avLst/>
              <a:gdLst/>
              <a:ahLst/>
              <a:cxnLst/>
              <a:rect l="l" t="t" r="r" b="b"/>
              <a:pathLst>
                <a:path w="3930" h="3596" extrusionOk="0">
                  <a:moveTo>
                    <a:pt x="263" y="0"/>
                  </a:moveTo>
                  <a:cubicBezTo>
                    <a:pt x="120" y="0"/>
                    <a:pt x="1" y="119"/>
                    <a:pt x="1" y="262"/>
                  </a:cubicBezTo>
                  <a:lnTo>
                    <a:pt x="1" y="1667"/>
                  </a:lnTo>
                  <a:cubicBezTo>
                    <a:pt x="1" y="2667"/>
                    <a:pt x="882" y="3596"/>
                    <a:pt x="1965" y="3596"/>
                  </a:cubicBezTo>
                  <a:cubicBezTo>
                    <a:pt x="3049" y="3596"/>
                    <a:pt x="3930" y="2667"/>
                    <a:pt x="3930" y="1667"/>
                  </a:cubicBezTo>
                  <a:lnTo>
                    <a:pt x="3930" y="262"/>
                  </a:lnTo>
                  <a:cubicBezTo>
                    <a:pt x="3930" y="119"/>
                    <a:pt x="3811" y="0"/>
                    <a:pt x="3656" y="0"/>
                  </a:cubicBezTo>
                  <a:close/>
                </a:path>
              </a:pathLst>
            </a:custGeom>
            <a:solidFill>
              <a:srgbClr val="FFC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52;p37">
              <a:extLst>
                <a:ext uri="{FF2B5EF4-FFF2-40B4-BE49-F238E27FC236}">
                  <a16:creationId xmlns:a16="http://schemas.microsoft.com/office/drawing/2014/main" id="{56A077FA-AAF4-6FA4-4D31-20F08AA8F0D5}"/>
                </a:ext>
              </a:extLst>
            </p:cNvPr>
            <p:cNvSpPr/>
            <p:nvPr/>
          </p:nvSpPr>
          <p:spPr>
            <a:xfrm>
              <a:off x="2910650" y="922475"/>
              <a:ext cx="97950" cy="12525"/>
            </a:xfrm>
            <a:custGeom>
              <a:avLst/>
              <a:gdLst/>
              <a:ahLst/>
              <a:cxnLst/>
              <a:rect l="l" t="t" r="r" b="b"/>
              <a:pathLst>
                <a:path w="3918" h="501" extrusionOk="0">
                  <a:moveTo>
                    <a:pt x="275" y="0"/>
                  </a:moveTo>
                  <a:cubicBezTo>
                    <a:pt x="120" y="0"/>
                    <a:pt x="1" y="119"/>
                    <a:pt x="1" y="262"/>
                  </a:cubicBezTo>
                  <a:lnTo>
                    <a:pt x="1" y="500"/>
                  </a:lnTo>
                  <a:lnTo>
                    <a:pt x="3918" y="500"/>
                  </a:lnTo>
                  <a:lnTo>
                    <a:pt x="3918" y="262"/>
                  </a:lnTo>
                  <a:cubicBezTo>
                    <a:pt x="3918" y="119"/>
                    <a:pt x="3799" y="0"/>
                    <a:pt x="3668" y="0"/>
                  </a:cubicBez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53;p37">
              <a:extLst>
                <a:ext uri="{FF2B5EF4-FFF2-40B4-BE49-F238E27FC236}">
                  <a16:creationId xmlns:a16="http://schemas.microsoft.com/office/drawing/2014/main" id="{CDC32EC0-4C9C-3564-B93A-63CF61448B7F}"/>
                </a:ext>
              </a:extLst>
            </p:cNvPr>
            <p:cNvSpPr/>
            <p:nvPr/>
          </p:nvSpPr>
          <p:spPr>
            <a:xfrm>
              <a:off x="2934775" y="945375"/>
              <a:ext cx="10125" cy="13425"/>
            </a:xfrm>
            <a:custGeom>
              <a:avLst/>
              <a:gdLst/>
              <a:ahLst/>
              <a:cxnLst/>
              <a:rect l="l" t="t" r="r" b="b"/>
              <a:pathLst>
                <a:path w="405" h="537" extrusionOk="0">
                  <a:moveTo>
                    <a:pt x="203" y="1"/>
                  </a:moveTo>
                  <a:cubicBezTo>
                    <a:pt x="95" y="1"/>
                    <a:pt x="0" y="96"/>
                    <a:pt x="0" y="203"/>
                  </a:cubicBezTo>
                  <a:lnTo>
                    <a:pt x="0" y="346"/>
                  </a:lnTo>
                  <a:cubicBezTo>
                    <a:pt x="0" y="453"/>
                    <a:pt x="95" y="537"/>
                    <a:pt x="203" y="537"/>
                  </a:cubicBezTo>
                  <a:cubicBezTo>
                    <a:pt x="322" y="537"/>
                    <a:pt x="405" y="453"/>
                    <a:pt x="393" y="346"/>
                  </a:cubicBezTo>
                  <a:lnTo>
                    <a:pt x="393" y="203"/>
                  </a:lnTo>
                  <a:cubicBezTo>
                    <a:pt x="393" y="96"/>
                    <a:pt x="298" y="1"/>
                    <a:pt x="203" y="1"/>
                  </a:cubicBez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54;p37">
              <a:extLst>
                <a:ext uri="{FF2B5EF4-FFF2-40B4-BE49-F238E27FC236}">
                  <a16:creationId xmlns:a16="http://schemas.microsoft.com/office/drawing/2014/main" id="{2E6EBCCA-8FC5-9D55-5BF7-D6726413BAFD}"/>
                </a:ext>
              </a:extLst>
            </p:cNvPr>
            <p:cNvSpPr/>
            <p:nvPr/>
          </p:nvSpPr>
          <p:spPr>
            <a:xfrm>
              <a:off x="2974350" y="945375"/>
              <a:ext cx="9550" cy="13425"/>
            </a:xfrm>
            <a:custGeom>
              <a:avLst/>
              <a:gdLst/>
              <a:ahLst/>
              <a:cxnLst/>
              <a:rect l="l" t="t" r="r" b="b"/>
              <a:pathLst>
                <a:path w="382" h="537" extrusionOk="0">
                  <a:moveTo>
                    <a:pt x="191" y="1"/>
                  </a:moveTo>
                  <a:cubicBezTo>
                    <a:pt x="84" y="1"/>
                    <a:pt x="1" y="96"/>
                    <a:pt x="1" y="203"/>
                  </a:cubicBezTo>
                  <a:lnTo>
                    <a:pt x="1" y="346"/>
                  </a:lnTo>
                  <a:cubicBezTo>
                    <a:pt x="1" y="453"/>
                    <a:pt x="84" y="537"/>
                    <a:pt x="191" y="537"/>
                  </a:cubicBezTo>
                  <a:cubicBezTo>
                    <a:pt x="298" y="537"/>
                    <a:pt x="382" y="453"/>
                    <a:pt x="382" y="346"/>
                  </a:cubicBezTo>
                  <a:lnTo>
                    <a:pt x="382" y="203"/>
                  </a:lnTo>
                  <a:cubicBezTo>
                    <a:pt x="382" y="96"/>
                    <a:pt x="298" y="1"/>
                    <a:pt x="191" y="1"/>
                  </a:cubicBez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55;p37">
              <a:extLst>
                <a:ext uri="{FF2B5EF4-FFF2-40B4-BE49-F238E27FC236}">
                  <a16:creationId xmlns:a16="http://schemas.microsoft.com/office/drawing/2014/main" id="{C4B77D48-9BC8-9491-F6AC-6B4931A2C453}"/>
                </a:ext>
              </a:extLst>
            </p:cNvPr>
            <p:cNvSpPr/>
            <p:nvPr/>
          </p:nvSpPr>
          <p:spPr>
            <a:xfrm>
              <a:off x="2870775" y="940625"/>
              <a:ext cx="21750" cy="25925"/>
            </a:xfrm>
            <a:custGeom>
              <a:avLst/>
              <a:gdLst/>
              <a:ahLst/>
              <a:cxnLst/>
              <a:rect l="l" t="t" r="r" b="b"/>
              <a:pathLst>
                <a:path w="870" h="1037" extrusionOk="0">
                  <a:moveTo>
                    <a:pt x="0" y="0"/>
                  </a:moveTo>
                  <a:lnTo>
                    <a:pt x="0" y="1036"/>
                  </a:lnTo>
                  <a:lnTo>
                    <a:pt x="346" y="1036"/>
                  </a:lnTo>
                  <a:cubicBezTo>
                    <a:pt x="631" y="1036"/>
                    <a:pt x="870" y="810"/>
                    <a:pt x="870" y="524"/>
                  </a:cubicBezTo>
                  <a:cubicBezTo>
                    <a:pt x="870" y="239"/>
                    <a:pt x="631" y="0"/>
                    <a:pt x="346" y="0"/>
                  </a:cubicBez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56;p37">
              <a:extLst>
                <a:ext uri="{FF2B5EF4-FFF2-40B4-BE49-F238E27FC236}">
                  <a16:creationId xmlns:a16="http://schemas.microsoft.com/office/drawing/2014/main" id="{AECC8A81-3E49-7476-DFE8-C9D35F925EF4}"/>
                </a:ext>
              </a:extLst>
            </p:cNvPr>
            <p:cNvSpPr/>
            <p:nvPr/>
          </p:nvSpPr>
          <p:spPr>
            <a:xfrm>
              <a:off x="2758850" y="940625"/>
              <a:ext cx="21750" cy="25925"/>
            </a:xfrm>
            <a:custGeom>
              <a:avLst/>
              <a:gdLst/>
              <a:ahLst/>
              <a:cxnLst/>
              <a:rect l="l" t="t" r="r" b="b"/>
              <a:pathLst>
                <a:path w="870" h="1037" extrusionOk="0">
                  <a:moveTo>
                    <a:pt x="524" y="0"/>
                  </a:moveTo>
                  <a:cubicBezTo>
                    <a:pt x="239" y="0"/>
                    <a:pt x="1" y="239"/>
                    <a:pt x="1" y="524"/>
                  </a:cubicBezTo>
                  <a:cubicBezTo>
                    <a:pt x="1" y="810"/>
                    <a:pt x="239" y="1036"/>
                    <a:pt x="524" y="1036"/>
                  </a:cubicBezTo>
                  <a:lnTo>
                    <a:pt x="870" y="1036"/>
                  </a:lnTo>
                  <a:lnTo>
                    <a:pt x="870" y="0"/>
                  </a:ln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57;p37">
              <a:extLst>
                <a:ext uri="{FF2B5EF4-FFF2-40B4-BE49-F238E27FC236}">
                  <a16:creationId xmlns:a16="http://schemas.microsoft.com/office/drawing/2014/main" id="{4AFAFE13-1249-5B97-D6A5-FA9672949E46}"/>
                </a:ext>
              </a:extLst>
            </p:cNvPr>
            <p:cNvSpPr/>
            <p:nvPr/>
          </p:nvSpPr>
          <p:spPr>
            <a:xfrm>
              <a:off x="2738900" y="1023375"/>
              <a:ext cx="173575" cy="55975"/>
            </a:xfrm>
            <a:custGeom>
              <a:avLst/>
              <a:gdLst/>
              <a:ahLst/>
              <a:cxnLst/>
              <a:rect l="l" t="t" r="r" b="b"/>
              <a:pathLst>
                <a:path w="6943" h="2239" extrusionOk="0">
                  <a:moveTo>
                    <a:pt x="3478" y="0"/>
                  </a:moveTo>
                  <a:lnTo>
                    <a:pt x="1168" y="739"/>
                  </a:lnTo>
                  <a:cubicBezTo>
                    <a:pt x="596" y="929"/>
                    <a:pt x="156" y="1429"/>
                    <a:pt x="37" y="2024"/>
                  </a:cubicBezTo>
                  <a:lnTo>
                    <a:pt x="1" y="2239"/>
                  </a:lnTo>
                  <a:lnTo>
                    <a:pt x="6942" y="2239"/>
                  </a:lnTo>
                  <a:lnTo>
                    <a:pt x="6918" y="2024"/>
                  </a:lnTo>
                  <a:cubicBezTo>
                    <a:pt x="6799" y="1405"/>
                    <a:pt x="6371" y="929"/>
                    <a:pt x="5787" y="739"/>
                  </a:cubicBezTo>
                  <a:lnTo>
                    <a:pt x="3478" y="0"/>
                  </a:ln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58;p37">
              <a:extLst>
                <a:ext uri="{FF2B5EF4-FFF2-40B4-BE49-F238E27FC236}">
                  <a16:creationId xmlns:a16="http://schemas.microsoft.com/office/drawing/2014/main" id="{8B72669A-ED83-A881-BFB2-947A55CE62DE}"/>
                </a:ext>
              </a:extLst>
            </p:cNvPr>
            <p:cNvSpPr/>
            <p:nvPr/>
          </p:nvSpPr>
          <p:spPr>
            <a:xfrm>
              <a:off x="2845175" y="1029925"/>
              <a:ext cx="67300" cy="49425"/>
            </a:xfrm>
            <a:custGeom>
              <a:avLst/>
              <a:gdLst/>
              <a:ahLst/>
              <a:cxnLst/>
              <a:rect l="l" t="t" r="r" b="b"/>
              <a:pathLst>
                <a:path w="2692" h="1977" extrusionOk="0">
                  <a:moveTo>
                    <a:pt x="0" y="0"/>
                  </a:moveTo>
                  <a:lnTo>
                    <a:pt x="0" y="1977"/>
                  </a:lnTo>
                  <a:lnTo>
                    <a:pt x="2691" y="1977"/>
                  </a:lnTo>
                  <a:lnTo>
                    <a:pt x="2656" y="1774"/>
                  </a:lnTo>
                  <a:cubicBezTo>
                    <a:pt x="2536" y="1167"/>
                    <a:pt x="2096" y="679"/>
                    <a:pt x="1524" y="488"/>
                  </a:cubicBezTo>
                  <a:lnTo>
                    <a:pt x="0" y="0"/>
                  </a:ln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59;p37">
              <a:extLst>
                <a:ext uri="{FF2B5EF4-FFF2-40B4-BE49-F238E27FC236}">
                  <a16:creationId xmlns:a16="http://schemas.microsoft.com/office/drawing/2014/main" id="{5B5B9F83-73CF-9607-9D71-E7389CCD0A71}"/>
                </a:ext>
              </a:extLst>
            </p:cNvPr>
            <p:cNvSpPr/>
            <p:nvPr/>
          </p:nvSpPr>
          <p:spPr>
            <a:xfrm>
              <a:off x="2727600" y="1072775"/>
              <a:ext cx="196775" cy="67600"/>
            </a:xfrm>
            <a:custGeom>
              <a:avLst/>
              <a:gdLst/>
              <a:ahLst/>
              <a:cxnLst/>
              <a:rect l="l" t="t" r="r" b="b"/>
              <a:pathLst>
                <a:path w="7871" h="2704" extrusionOk="0">
                  <a:moveTo>
                    <a:pt x="489" y="1"/>
                  </a:moveTo>
                  <a:cubicBezTo>
                    <a:pt x="489" y="13"/>
                    <a:pt x="489" y="25"/>
                    <a:pt x="477" y="48"/>
                  </a:cubicBezTo>
                  <a:lnTo>
                    <a:pt x="24" y="2394"/>
                  </a:lnTo>
                  <a:cubicBezTo>
                    <a:pt x="0" y="2561"/>
                    <a:pt x="120" y="2704"/>
                    <a:pt x="298" y="2704"/>
                  </a:cubicBezTo>
                  <a:lnTo>
                    <a:pt x="7870" y="2704"/>
                  </a:lnTo>
                  <a:lnTo>
                    <a:pt x="7359" y="48"/>
                  </a:lnTo>
                  <a:cubicBezTo>
                    <a:pt x="7359" y="25"/>
                    <a:pt x="7359" y="13"/>
                    <a:pt x="7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60;p37">
              <a:extLst>
                <a:ext uri="{FF2B5EF4-FFF2-40B4-BE49-F238E27FC236}">
                  <a16:creationId xmlns:a16="http://schemas.microsoft.com/office/drawing/2014/main" id="{196B1F70-D532-B908-79CF-1869DDF0C0E1}"/>
                </a:ext>
              </a:extLst>
            </p:cNvPr>
            <p:cNvSpPr/>
            <p:nvPr/>
          </p:nvSpPr>
          <p:spPr>
            <a:xfrm>
              <a:off x="2845175" y="1072775"/>
              <a:ext cx="78900" cy="68200"/>
            </a:xfrm>
            <a:custGeom>
              <a:avLst/>
              <a:gdLst/>
              <a:ahLst/>
              <a:cxnLst/>
              <a:rect l="l" t="t" r="r" b="b"/>
              <a:pathLst>
                <a:path w="3156" h="2728" extrusionOk="0">
                  <a:moveTo>
                    <a:pt x="0" y="1"/>
                  </a:moveTo>
                  <a:lnTo>
                    <a:pt x="0" y="2727"/>
                  </a:lnTo>
                  <a:lnTo>
                    <a:pt x="3156" y="2727"/>
                  </a:lnTo>
                  <a:lnTo>
                    <a:pt x="2656" y="48"/>
                  </a:lnTo>
                  <a:cubicBezTo>
                    <a:pt x="2656" y="25"/>
                    <a:pt x="2656" y="13"/>
                    <a:pt x="2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61;p37">
              <a:extLst>
                <a:ext uri="{FF2B5EF4-FFF2-40B4-BE49-F238E27FC236}">
                  <a16:creationId xmlns:a16="http://schemas.microsoft.com/office/drawing/2014/main" id="{A6295A52-C053-65EA-A042-4AF1DCE74D7E}"/>
                </a:ext>
              </a:extLst>
            </p:cNvPr>
            <p:cNvSpPr/>
            <p:nvPr/>
          </p:nvSpPr>
          <p:spPr>
            <a:xfrm>
              <a:off x="2866900" y="1036775"/>
              <a:ext cx="57475" cy="104200"/>
            </a:xfrm>
            <a:custGeom>
              <a:avLst/>
              <a:gdLst/>
              <a:ahLst/>
              <a:cxnLst/>
              <a:rect l="l" t="t" r="r" b="b"/>
              <a:pathLst>
                <a:path w="2299" h="4168" extrusionOk="0">
                  <a:moveTo>
                    <a:pt x="1" y="0"/>
                  </a:moveTo>
                  <a:cubicBezTo>
                    <a:pt x="489" y="250"/>
                    <a:pt x="858" y="715"/>
                    <a:pt x="965" y="1274"/>
                  </a:cubicBezTo>
                  <a:lnTo>
                    <a:pt x="1513" y="4167"/>
                  </a:lnTo>
                  <a:lnTo>
                    <a:pt x="2298" y="4167"/>
                  </a:lnTo>
                  <a:lnTo>
                    <a:pt x="1798" y="1500"/>
                  </a:lnTo>
                  <a:cubicBezTo>
                    <a:pt x="1679" y="893"/>
                    <a:pt x="1251" y="417"/>
                    <a:pt x="667" y="214"/>
                  </a:cubicBezTo>
                  <a:lnTo>
                    <a:pt x="1" y="0"/>
                  </a:lnTo>
                  <a:close/>
                </a:path>
              </a:pathLst>
            </a:custGeom>
            <a:solidFill>
              <a:srgbClr val="179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62;p37">
              <a:extLst>
                <a:ext uri="{FF2B5EF4-FFF2-40B4-BE49-F238E27FC236}">
                  <a16:creationId xmlns:a16="http://schemas.microsoft.com/office/drawing/2014/main" id="{E806D44E-F5B0-30BC-A6E9-FCC66980E206}"/>
                </a:ext>
              </a:extLst>
            </p:cNvPr>
            <p:cNvSpPr/>
            <p:nvPr/>
          </p:nvSpPr>
          <p:spPr>
            <a:xfrm>
              <a:off x="2807375" y="994500"/>
              <a:ext cx="36625" cy="45575"/>
            </a:xfrm>
            <a:custGeom>
              <a:avLst/>
              <a:gdLst/>
              <a:ahLst/>
              <a:cxnLst/>
              <a:rect l="l" t="t" r="r" b="b"/>
              <a:pathLst>
                <a:path w="1465" h="1823" extrusionOk="0">
                  <a:moveTo>
                    <a:pt x="0" y="0"/>
                  </a:moveTo>
                  <a:lnTo>
                    <a:pt x="0" y="1822"/>
                  </a:lnTo>
                  <a:lnTo>
                    <a:pt x="1465" y="1822"/>
                  </a:lnTo>
                  <a:lnTo>
                    <a:pt x="1465" y="0"/>
                  </a:ln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63;p37">
              <a:extLst>
                <a:ext uri="{FF2B5EF4-FFF2-40B4-BE49-F238E27FC236}">
                  <a16:creationId xmlns:a16="http://schemas.microsoft.com/office/drawing/2014/main" id="{989604A1-3C31-28D6-454D-2CC398B223E2}"/>
                </a:ext>
              </a:extLst>
            </p:cNvPr>
            <p:cNvSpPr/>
            <p:nvPr/>
          </p:nvSpPr>
          <p:spPr>
            <a:xfrm>
              <a:off x="2806775" y="994500"/>
              <a:ext cx="37225" cy="31875"/>
            </a:xfrm>
            <a:custGeom>
              <a:avLst/>
              <a:gdLst/>
              <a:ahLst/>
              <a:cxnLst/>
              <a:rect l="l" t="t" r="r" b="b"/>
              <a:pathLst>
                <a:path w="1489" h="1275" extrusionOk="0">
                  <a:moveTo>
                    <a:pt x="1" y="0"/>
                  </a:moveTo>
                  <a:lnTo>
                    <a:pt x="1" y="1120"/>
                  </a:lnTo>
                  <a:cubicBezTo>
                    <a:pt x="239" y="1227"/>
                    <a:pt x="477" y="1274"/>
                    <a:pt x="751" y="1274"/>
                  </a:cubicBezTo>
                  <a:cubicBezTo>
                    <a:pt x="1013" y="1274"/>
                    <a:pt x="1274" y="1203"/>
                    <a:pt x="1489" y="1120"/>
                  </a:cubicBezTo>
                  <a:lnTo>
                    <a:pt x="1489" y="0"/>
                  </a:ln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64;p37">
              <a:extLst>
                <a:ext uri="{FF2B5EF4-FFF2-40B4-BE49-F238E27FC236}">
                  <a16:creationId xmlns:a16="http://schemas.microsoft.com/office/drawing/2014/main" id="{0C5AB761-01D4-1B90-CEBC-406184A68E12}"/>
                </a:ext>
              </a:extLst>
            </p:cNvPr>
            <p:cNvSpPr/>
            <p:nvPr/>
          </p:nvSpPr>
          <p:spPr>
            <a:xfrm>
              <a:off x="2844575" y="1029325"/>
              <a:ext cx="9550" cy="12525"/>
            </a:xfrm>
            <a:custGeom>
              <a:avLst/>
              <a:gdLst/>
              <a:ahLst/>
              <a:cxnLst/>
              <a:rect l="l" t="t" r="r" b="b"/>
              <a:pathLst>
                <a:path w="382" h="501" extrusionOk="0">
                  <a:moveTo>
                    <a:pt x="1" y="1"/>
                  </a:moveTo>
                  <a:lnTo>
                    <a:pt x="1" y="310"/>
                  </a:lnTo>
                  <a:cubicBezTo>
                    <a:pt x="1" y="417"/>
                    <a:pt x="84" y="501"/>
                    <a:pt x="191" y="501"/>
                  </a:cubicBezTo>
                  <a:cubicBezTo>
                    <a:pt x="298" y="501"/>
                    <a:pt x="382" y="417"/>
                    <a:pt x="382" y="310"/>
                  </a:cubicBezTo>
                  <a:lnTo>
                    <a:pt x="382" y="131"/>
                  </a:lnTo>
                  <a:lnTo>
                    <a:pt x="1" y="1"/>
                  </a:lnTo>
                  <a:close/>
                </a:path>
              </a:pathLst>
            </a:custGeom>
            <a:solidFill>
              <a:srgbClr val="632C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65;p37">
              <a:extLst>
                <a:ext uri="{FF2B5EF4-FFF2-40B4-BE49-F238E27FC236}">
                  <a16:creationId xmlns:a16="http://schemas.microsoft.com/office/drawing/2014/main" id="{53270757-AC17-F88F-B8B2-2DF53CD9025D}"/>
                </a:ext>
              </a:extLst>
            </p:cNvPr>
            <p:cNvSpPr/>
            <p:nvPr/>
          </p:nvSpPr>
          <p:spPr>
            <a:xfrm>
              <a:off x="2797550" y="1029625"/>
              <a:ext cx="9850" cy="12525"/>
            </a:xfrm>
            <a:custGeom>
              <a:avLst/>
              <a:gdLst/>
              <a:ahLst/>
              <a:cxnLst/>
              <a:rect l="l" t="t" r="r" b="b"/>
              <a:pathLst>
                <a:path w="394" h="501" extrusionOk="0">
                  <a:moveTo>
                    <a:pt x="393" y="0"/>
                  </a:moveTo>
                  <a:lnTo>
                    <a:pt x="0" y="131"/>
                  </a:lnTo>
                  <a:lnTo>
                    <a:pt x="0" y="310"/>
                  </a:lnTo>
                  <a:cubicBezTo>
                    <a:pt x="0" y="417"/>
                    <a:pt x="96" y="500"/>
                    <a:pt x="191" y="500"/>
                  </a:cubicBezTo>
                  <a:cubicBezTo>
                    <a:pt x="298" y="500"/>
                    <a:pt x="393" y="417"/>
                    <a:pt x="393" y="310"/>
                  </a:cubicBezTo>
                  <a:lnTo>
                    <a:pt x="393" y="0"/>
                  </a:ln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66;p37">
              <a:extLst>
                <a:ext uri="{FF2B5EF4-FFF2-40B4-BE49-F238E27FC236}">
                  <a16:creationId xmlns:a16="http://schemas.microsoft.com/office/drawing/2014/main" id="{D9055F07-A8EF-BC0D-F2CA-EA16278F6205}"/>
                </a:ext>
              </a:extLst>
            </p:cNvPr>
            <p:cNvSpPr/>
            <p:nvPr/>
          </p:nvSpPr>
          <p:spPr>
            <a:xfrm>
              <a:off x="2768975" y="894425"/>
              <a:ext cx="93200" cy="35500"/>
            </a:xfrm>
            <a:custGeom>
              <a:avLst/>
              <a:gdLst/>
              <a:ahLst/>
              <a:cxnLst/>
              <a:rect l="l" t="t" r="r" b="b"/>
              <a:pathLst>
                <a:path w="3728" h="1420" extrusionOk="0">
                  <a:moveTo>
                    <a:pt x="3489" y="0"/>
                  </a:moveTo>
                  <a:cubicBezTo>
                    <a:pt x="3425" y="0"/>
                    <a:pt x="3352" y="28"/>
                    <a:pt x="3322" y="98"/>
                  </a:cubicBezTo>
                  <a:cubicBezTo>
                    <a:pt x="3156" y="360"/>
                    <a:pt x="2501" y="1015"/>
                    <a:pt x="227" y="1015"/>
                  </a:cubicBezTo>
                  <a:cubicBezTo>
                    <a:pt x="119" y="1015"/>
                    <a:pt x="12" y="1110"/>
                    <a:pt x="12" y="1206"/>
                  </a:cubicBezTo>
                  <a:cubicBezTo>
                    <a:pt x="0" y="1325"/>
                    <a:pt x="84" y="1420"/>
                    <a:pt x="203" y="1420"/>
                  </a:cubicBezTo>
                  <a:cubicBezTo>
                    <a:pt x="1548" y="1420"/>
                    <a:pt x="2548" y="1206"/>
                    <a:pt x="3179" y="777"/>
                  </a:cubicBezTo>
                  <a:cubicBezTo>
                    <a:pt x="3429" y="610"/>
                    <a:pt x="3572" y="432"/>
                    <a:pt x="3656" y="301"/>
                  </a:cubicBezTo>
                  <a:cubicBezTo>
                    <a:pt x="3727" y="182"/>
                    <a:pt x="3656" y="39"/>
                    <a:pt x="3525" y="3"/>
                  </a:cubicBezTo>
                  <a:cubicBezTo>
                    <a:pt x="3513" y="1"/>
                    <a:pt x="3501" y="0"/>
                    <a:pt x="3489" y="0"/>
                  </a:cubicBezTo>
                  <a:close/>
                </a:path>
              </a:pathLst>
            </a:custGeom>
            <a:solidFill>
              <a:srgbClr val="44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67;p37">
              <a:extLst>
                <a:ext uri="{FF2B5EF4-FFF2-40B4-BE49-F238E27FC236}">
                  <a16:creationId xmlns:a16="http://schemas.microsoft.com/office/drawing/2014/main" id="{C8641B7B-0BB4-1477-C8E7-D28E577AB390}"/>
                </a:ext>
              </a:extLst>
            </p:cNvPr>
            <p:cNvSpPr/>
            <p:nvPr/>
          </p:nvSpPr>
          <p:spPr>
            <a:xfrm>
              <a:off x="2776700" y="893900"/>
              <a:ext cx="98275" cy="118475"/>
            </a:xfrm>
            <a:custGeom>
              <a:avLst/>
              <a:gdLst/>
              <a:ahLst/>
              <a:cxnLst/>
              <a:rect l="l" t="t" r="r" b="b"/>
              <a:pathLst>
                <a:path w="3931" h="4739" extrusionOk="0">
                  <a:moveTo>
                    <a:pt x="1966" y="0"/>
                  </a:moveTo>
                  <a:cubicBezTo>
                    <a:pt x="882" y="0"/>
                    <a:pt x="1" y="869"/>
                    <a:pt x="1" y="1965"/>
                  </a:cubicBezTo>
                  <a:lnTo>
                    <a:pt x="1" y="2810"/>
                  </a:lnTo>
                  <a:cubicBezTo>
                    <a:pt x="1" y="3810"/>
                    <a:pt x="882" y="4739"/>
                    <a:pt x="1966" y="4739"/>
                  </a:cubicBezTo>
                  <a:cubicBezTo>
                    <a:pt x="3049" y="4739"/>
                    <a:pt x="3930" y="3810"/>
                    <a:pt x="3930" y="2810"/>
                  </a:cubicBezTo>
                  <a:lnTo>
                    <a:pt x="3930" y="1965"/>
                  </a:lnTo>
                  <a:cubicBezTo>
                    <a:pt x="3918" y="869"/>
                    <a:pt x="3037" y="0"/>
                    <a:pt x="1966" y="0"/>
                  </a:cubicBez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68;p37">
              <a:extLst>
                <a:ext uri="{FF2B5EF4-FFF2-40B4-BE49-F238E27FC236}">
                  <a16:creationId xmlns:a16="http://schemas.microsoft.com/office/drawing/2014/main" id="{0AC602D0-A242-7516-D182-25098CC90410}"/>
                </a:ext>
              </a:extLst>
            </p:cNvPr>
            <p:cNvSpPr/>
            <p:nvPr/>
          </p:nvSpPr>
          <p:spPr>
            <a:xfrm>
              <a:off x="2777900" y="893900"/>
              <a:ext cx="81575" cy="38125"/>
            </a:xfrm>
            <a:custGeom>
              <a:avLst/>
              <a:gdLst/>
              <a:ahLst/>
              <a:cxnLst/>
              <a:rect l="l" t="t" r="r" b="b"/>
              <a:pathLst>
                <a:path w="3263" h="1525" extrusionOk="0">
                  <a:moveTo>
                    <a:pt x="1918" y="0"/>
                  </a:moveTo>
                  <a:cubicBezTo>
                    <a:pt x="977" y="0"/>
                    <a:pt x="191" y="655"/>
                    <a:pt x="1" y="1524"/>
                  </a:cubicBezTo>
                  <a:cubicBezTo>
                    <a:pt x="2168" y="1500"/>
                    <a:pt x="2977" y="905"/>
                    <a:pt x="3263" y="536"/>
                  </a:cubicBezTo>
                  <a:cubicBezTo>
                    <a:pt x="2906" y="203"/>
                    <a:pt x="2429" y="0"/>
                    <a:pt x="1918" y="0"/>
                  </a:cubicBez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69;p37">
              <a:extLst>
                <a:ext uri="{FF2B5EF4-FFF2-40B4-BE49-F238E27FC236}">
                  <a16:creationId xmlns:a16="http://schemas.microsoft.com/office/drawing/2014/main" id="{7F831493-360F-E060-66B9-B4BFF9373798}"/>
                </a:ext>
              </a:extLst>
            </p:cNvPr>
            <p:cNvSpPr/>
            <p:nvPr/>
          </p:nvSpPr>
          <p:spPr>
            <a:xfrm>
              <a:off x="2801425" y="945375"/>
              <a:ext cx="9550" cy="13425"/>
            </a:xfrm>
            <a:custGeom>
              <a:avLst/>
              <a:gdLst/>
              <a:ahLst/>
              <a:cxnLst/>
              <a:rect l="l" t="t" r="r" b="b"/>
              <a:pathLst>
                <a:path w="382" h="537" extrusionOk="0">
                  <a:moveTo>
                    <a:pt x="191" y="1"/>
                  </a:moveTo>
                  <a:cubicBezTo>
                    <a:pt x="84" y="1"/>
                    <a:pt x="0" y="96"/>
                    <a:pt x="0" y="203"/>
                  </a:cubicBezTo>
                  <a:lnTo>
                    <a:pt x="0" y="346"/>
                  </a:lnTo>
                  <a:cubicBezTo>
                    <a:pt x="0" y="453"/>
                    <a:pt x="84" y="537"/>
                    <a:pt x="191" y="537"/>
                  </a:cubicBezTo>
                  <a:cubicBezTo>
                    <a:pt x="298" y="537"/>
                    <a:pt x="381" y="453"/>
                    <a:pt x="381" y="346"/>
                  </a:cubicBezTo>
                  <a:lnTo>
                    <a:pt x="381" y="203"/>
                  </a:lnTo>
                  <a:cubicBezTo>
                    <a:pt x="381" y="96"/>
                    <a:pt x="298" y="1"/>
                    <a:pt x="191" y="1"/>
                  </a:cubicBez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70;p37">
              <a:extLst>
                <a:ext uri="{FF2B5EF4-FFF2-40B4-BE49-F238E27FC236}">
                  <a16:creationId xmlns:a16="http://schemas.microsoft.com/office/drawing/2014/main" id="{0260A95F-3C15-5DD0-FA2B-A4959361D1FD}"/>
                </a:ext>
              </a:extLst>
            </p:cNvPr>
            <p:cNvSpPr/>
            <p:nvPr/>
          </p:nvSpPr>
          <p:spPr>
            <a:xfrm>
              <a:off x="2840400" y="945375"/>
              <a:ext cx="10150" cy="13425"/>
            </a:xfrm>
            <a:custGeom>
              <a:avLst/>
              <a:gdLst/>
              <a:ahLst/>
              <a:cxnLst/>
              <a:rect l="l" t="t" r="r" b="b"/>
              <a:pathLst>
                <a:path w="406" h="537" extrusionOk="0">
                  <a:moveTo>
                    <a:pt x="191" y="1"/>
                  </a:moveTo>
                  <a:cubicBezTo>
                    <a:pt x="84" y="1"/>
                    <a:pt x="1" y="96"/>
                    <a:pt x="1" y="203"/>
                  </a:cubicBezTo>
                  <a:lnTo>
                    <a:pt x="1" y="346"/>
                  </a:lnTo>
                  <a:cubicBezTo>
                    <a:pt x="1" y="453"/>
                    <a:pt x="84" y="537"/>
                    <a:pt x="191" y="537"/>
                  </a:cubicBezTo>
                  <a:cubicBezTo>
                    <a:pt x="310" y="537"/>
                    <a:pt x="406" y="453"/>
                    <a:pt x="382" y="346"/>
                  </a:cubicBezTo>
                  <a:lnTo>
                    <a:pt x="382" y="203"/>
                  </a:lnTo>
                  <a:cubicBezTo>
                    <a:pt x="382" y="96"/>
                    <a:pt x="299" y="1"/>
                    <a:pt x="191" y="1"/>
                  </a:cubicBez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71;p37">
              <a:extLst>
                <a:ext uri="{FF2B5EF4-FFF2-40B4-BE49-F238E27FC236}">
                  <a16:creationId xmlns:a16="http://schemas.microsoft.com/office/drawing/2014/main" id="{5AB92FFA-0015-822A-1064-A0965B6E6125}"/>
                </a:ext>
              </a:extLst>
            </p:cNvPr>
            <p:cNvSpPr/>
            <p:nvPr/>
          </p:nvSpPr>
          <p:spPr>
            <a:xfrm>
              <a:off x="2859450" y="1073375"/>
              <a:ext cx="39625" cy="69075"/>
            </a:xfrm>
            <a:custGeom>
              <a:avLst/>
              <a:gdLst/>
              <a:ahLst/>
              <a:cxnLst/>
              <a:rect l="l" t="t" r="r" b="b"/>
              <a:pathLst>
                <a:path w="1585" h="2763" extrusionOk="0">
                  <a:moveTo>
                    <a:pt x="1" y="1"/>
                  </a:moveTo>
                  <a:lnTo>
                    <a:pt x="1" y="2489"/>
                  </a:lnTo>
                  <a:cubicBezTo>
                    <a:pt x="1" y="2644"/>
                    <a:pt x="120" y="2763"/>
                    <a:pt x="263" y="2763"/>
                  </a:cubicBezTo>
                  <a:lnTo>
                    <a:pt x="1584" y="2763"/>
                  </a:lnTo>
                  <a:lnTo>
                    <a:pt x="1584" y="1"/>
                  </a:ln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72;p37">
              <a:extLst>
                <a:ext uri="{FF2B5EF4-FFF2-40B4-BE49-F238E27FC236}">
                  <a16:creationId xmlns:a16="http://schemas.microsoft.com/office/drawing/2014/main" id="{4FD66685-4708-FD49-AECA-29B4E3CEFD52}"/>
                </a:ext>
              </a:extLst>
            </p:cNvPr>
            <p:cNvSpPr/>
            <p:nvPr/>
          </p:nvSpPr>
          <p:spPr>
            <a:xfrm>
              <a:off x="2859175" y="1073375"/>
              <a:ext cx="39900" cy="32775"/>
            </a:xfrm>
            <a:custGeom>
              <a:avLst/>
              <a:gdLst/>
              <a:ahLst/>
              <a:cxnLst/>
              <a:rect l="l" t="t" r="r" b="b"/>
              <a:pathLst>
                <a:path w="1596" h="1311" extrusionOk="0">
                  <a:moveTo>
                    <a:pt x="0" y="1"/>
                  </a:moveTo>
                  <a:lnTo>
                    <a:pt x="0" y="1179"/>
                  </a:lnTo>
                  <a:cubicBezTo>
                    <a:pt x="167" y="1275"/>
                    <a:pt x="333" y="1310"/>
                    <a:pt x="524" y="1310"/>
                  </a:cubicBezTo>
                  <a:lnTo>
                    <a:pt x="1214" y="1310"/>
                  </a:lnTo>
                  <a:cubicBezTo>
                    <a:pt x="1345" y="1310"/>
                    <a:pt x="1476" y="1286"/>
                    <a:pt x="1595" y="1239"/>
                  </a:cubicBezTo>
                  <a:lnTo>
                    <a:pt x="1595" y="1"/>
                  </a:ln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73;p37">
              <a:extLst>
                <a:ext uri="{FF2B5EF4-FFF2-40B4-BE49-F238E27FC236}">
                  <a16:creationId xmlns:a16="http://schemas.microsoft.com/office/drawing/2014/main" id="{5DD18734-0CB0-FF76-C24C-499BC2569496}"/>
                </a:ext>
              </a:extLst>
            </p:cNvPr>
            <p:cNvSpPr/>
            <p:nvPr/>
          </p:nvSpPr>
          <p:spPr>
            <a:xfrm>
              <a:off x="2892500" y="1073375"/>
              <a:ext cx="33075" cy="69075"/>
            </a:xfrm>
            <a:custGeom>
              <a:avLst/>
              <a:gdLst/>
              <a:ahLst/>
              <a:cxnLst/>
              <a:rect l="l" t="t" r="r" b="b"/>
              <a:pathLst>
                <a:path w="1323" h="2763" extrusionOk="0">
                  <a:moveTo>
                    <a:pt x="1" y="1"/>
                  </a:moveTo>
                  <a:lnTo>
                    <a:pt x="1" y="2763"/>
                  </a:lnTo>
                  <a:lnTo>
                    <a:pt x="1060" y="2763"/>
                  </a:lnTo>
                  <a:cubicBezTo>
                    <a:pt x="1203" y="2763"/>
                    <a:pt x="1322" y="2644"/>
                    <a:pt x="1322" y="2489"/>
                  </a:cubicBezTo>
                  <a:lnTo>
                    <a:pt x="1322" y="1"/>
                  </a:ln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74;p37">
              <a:extLst>
                <a:ext uri="{FF2B5EF4-FFF2-40B4-BE49-F238E27FC236}">
                  <a16:creationId xmlns:a16="http://schemas.microsoft.com/office/drawing/2014/main" id="{8776DC44-4E49-1513-D959-5473DB8FCA9A}"/>
                </a:ext>
              </a:extLst>
            </p:cNvPr>
            <p:cNvSpPr/>
            <p:nvPr/>
          </p:nvSpPr>
          <p:spPr>
            <a:xfrm>
              <a:off x="2892500" y="1073375"/>
              <a:ext cx="33075" cy="32775"/>
            </a:xfrm>
            <a:custGeom>
              <a:avLst/>
              <a:gdLst/>
              <a:ahLst/>
              <a:cxnLst/>
              <a:rect l="l" t="t" r="r" b="b"/>
              <a:pathLst>
                <a:path w="1323" h="1311" extrusionOk="0">
                  <a:moveTo>
                    <a:pt x="1" y="1"/>
                  </a:moveTo>
                  <a:lnTo>
                    <a:pt x="1" y="1096"/>
                  </a:lnTo>
                  <a:cubicBezTo>
                    <a:pt x="167" y="1227"/>
                    <a:pt x="382" y="1310"/>
                    <a:pt x="620" y="1310"/>
                  </a:cubicBezTo>
                  <a:lnTo>
                    <a:pt x="846" y="1310"/>
                  </a:lnTo>
                  <a:cubicBezTo>
                    <a:pt x="1013" y="1310"/>
                    <a:pt x="1179" y="1275"/>
                    <a:pt x="1322" y="1191"/>
                  </a:cubicBezTo>
                  <a:lnTo>
                    <a:pt x="1322" y="1"/>
                  </a:lnTo>
                  <a:close/>
                </a:path>
              </a:pathLst>
            </a:custGeom>
            <a:solidFill>
              <a:srgbClr val="F69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75;p37">
              <a:extLst>
                <a:ext uri="{FF2B5EF4-FFF2-40B4-BE49-F238E27FC236}">
                  <a16:creationId xmlns:a16="http://schemas.microsoft.com/office/drawing/2014/main" id="{2BB09B34-627D-B15F-F0DD-0D2773833287}"/>
                </a:ext>
              </a:extLst>
            </p:cNvPr>
            <p:cNvSpPr/>
            <p:nvPr/>
          </p:nvSpPr>
          <p:spPr>
            <a:xfrm>
              <a:off x="2897275" y="1067125"/>
              <a:ext cx="28000" cy="25625"/>
            </a:xfrm>
            <a:custGeom>
              <a:avLst/>
              <a:gdLst/>
              <a:ahLst/>
              <a:cxnLst/>
              <a:rect l="l" t="t" r="r" b="b"/>
              <a:pathLst>
                <a:path w="1120" h="1025" extrusionOk="0">
                  <a:moveTo>
                    <a:pt x="0" y="1"/>
                  </a:moveTo>
                  <a:lnTo>
                    <a:pt x="0" y="596"/>
                  </a:lnTo>
                  <a:cubicBezTo>
                    <a:pt x="0" y="834"/>
                    <a:pt x="191" y="1025"/>
                    <a:pt x="429" y="1025"/>
                  </a:cubicBezTo>
                  <a:lnTo>
                    <a:pt x="643" y="1025"/>
                  </a:lnTo>
                  <a:cubicBezTo>
                    <a:pt x="905" y="1025"/>
                    <a:pt x="1119" y="810"/>
                    <a:pt x="1119" y="548"/>
                  </a:cubicBezTo>
                  <a:lnTo>
                    <a:pt x="1119" y="1"/>
                  </a:ln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76;p37">
              <a:extLst>
                <a:ext uri="{FF2B5EF4-FFF2-40B4-BE49-F238E27FC236}">
                  <a16:creationId xmlns:a16="http://schemas.microsoft.com/office/drawing/2014/main" id="{12C588EB-53A8-EEA2-53E8-7661165544D4}"/>
                </a:ext>
              </a:extLst>
            </p:cNvPr>
            <p:cNvSpPr/>
            <p:nvPr/>
          </p:nvSpPr>
          <p:spPr>
            <a:xfrm>
              <a:off x="2883575" y="1026950"/>
              <a:ext cx="42275" cy="46450"/>
            </a:xfrm>
            <a:custGeom>
              <a:avLst/>
              <a:gdLst/>
              <a:ahLst/>
              <a:cxnLst/>
              <a:rect l="l" t="t" r="r" b="b"/>
              <a:pathLst>
                <a:path w="1691" h="1858" extrusionOk="0">
                  <a:moveTo>
                    <a:pt x="488" y="0"/>
                  </a:moveTo>
                  <a:cubicBezTo>
                    <a:pt x="215" y="0"/>
                    <a:pt x="0" y="226"/>
                    <a:pt x="0" y="488"/>
                  </a:cubicBezTo>
                  <a:lnTo>
                    <a:pt x="0" y="1369"/>
                  </a:lnTo>
                  <a:cubicBezTo>
                    <a:pt x="0" y="1643"/>
                    <a:pt x="215" y="1858"/>
                    <a:pt x="488" y="1858"/>
                  </a:cubicBezTo>
                  <a:lnTo>
                    <a:pt x="1691" y="1858"/>
                  </a:lnTo>
                  <a:lnTo>
                    <a:pt x="1691" y="512"/>
                  </a:lnTo>
                  <a:cubicBezTo>
                    <a:pt x="1679" y="226"/>
                    <a:pt x="1453" y="0"/>
                    <a:pt x="1179" y="0"/>
                  </a:cubicBezTo>
                  <a:close/>
                </a:path>
              </a:pathLst>
            </a:custGeom>
            <a:solidFill>
              <a:srgbClr val="FC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77;p37">
              <a:extLst>
                <a:ext uri="{FF2B5EF4-FFF2-40B4-BE49-F238E27FC236}">
                  <a16:creationId xmlns:a16="http://schemas.microsoft.com/office/drawing/2014/main" id="{85743BE6-EBD8-D6C0-66B7-F13236BCE032}"/>
                </a:ext>
              </a:extLst>
            </p:cNvPr>
            <p:cNvSpPr/>
            <p:nvPr/>
          </p:nvSpPr>
          <p:spPr>
            <a:xfrm>
              <a:off x="2860050" y="1026950"/>
              <a:ext cx="28000" cy="25625"/>
            </a:xfrm>
            <a:custGeom>
              <a:avLst/>
              <a:gdLst/>
              <a:ahLst/>
              <a:cxnLst/>
              <a:rect l="l" t="t" r="r" b="b"/>
              <a:pathLst>
                <a:path w="1120" h="1025" extrusionOk="0">
                  <a:moveTo>
                    <a:pt x="477" y="0"/>
                  </a:moveTo>
                  <a:cubicBezTo>
                    <a:pt x="215" y="0"/>
                    <a:pt x="1" y="226"/>
                    <a:pt x="1" y="477"/>
                  </a:cubicBezTo>
                  <a:lnTo>
                    <a:pt x="1" y="1024"/>
                  </a:lnTo>
                  <a:lnTo>
                    <a:pt x="1120" y="1024"/>
                  </a:lnTo>
                  <a:lnTo>
                    <a:pt x="1120" y="429"/>
                  </a:lnTo>
                  <a:cubicBezTo>
                    <a:pt x="1120" y="191"/>
                    <a:pt x="929" y="0"/>
                    <a:pt x="691" y="0"/>
                  </a:cubicBezTo>
                  <a:close/>
                </a:path>
              </a:pathLst>
            </a:custGeom>
            <a:solidFill>
              <a:srgbClr val="723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78;p37">
              <a:extLst>
                <a:ext uri="{FF2B5EF4-FFF2-40B4-BE49-F238E27FC236}">
                  <a16:creationId xmlns:a16="http://schemas.microsoft.com/office/drawing/2014/main" id="{5CFADBDA-6B89-973D-5214-C783A0A44CFB}"/>
                </a:ext>
              </a:extLst>
            </p:cNvPr>
            <p:cNvSpPr/>
            <p:nvPr/>
          </p:nvSpPr>
          <p:spPr>
            <a:xfrm>
              <a:off x="2859450" y="1046600"/>
              <a:ext cx="42300" cy="46150"/>
            </a:xfrm>
            <a:custGeom>
              <a:avLst/>
              <a:gdLst/>
              <a:ahLst/>
              <a:cxnLst/>
              <a:rect l="l" t="t" r="r" b="b"/>
              <a:pathLst>
                <a:path w="1692" h="1846" extrusionOk="0">
                  <a:moveTo>
                    <a:pt x="1" y="0"/>
                  </a:moveTo>
                  <a:lnTo>
                    <a:pt x="1" y="1357"/>
                  </a:lnTo>
                  <a:cubicBezTo>
                    <a:pt x="13" y="1631"/>
                    <a:pt x="239" y="1846"/>
                    <a:pt x="513" y="1846"/>
                  </a:cubicBezTo>
                  <a:lnTo>
                    <a:pt x="1203" y="1846"/>
                  </a:lnTo>
                  <a:cubicBezTo>
                    <a:pt x="1465" y="1846"/>
                    <a:pt x="1692" y="1631"/>
                    <a:pt x="1692" y="1357"/>
                  </a:cubicBezTo>
                  <a:lnTo>
                    <a:pt x="1692" y="500"/>
                  </a:lnTo>
                  <a:cubicBezTo>
                    <a:pt x="1692" y="226"/>
                    <a:pt x="1465" y="0"/>
                    <a:pt x="1203" y="0"/>
                  </a:cubicBez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79;p37">
              <a:extLst>
                <a:ext uri="{FF2B5EF4-FFF2-40B4-BE49-F238E27FC236}">
                  <a16:creationId xmlns:a16="http://schemas.microsoft.com/office/drawing/2014/main" id="{CE2D8E85-7EAF-1D14-FE24-EDFABA006408}"/>
                </a:ext>
              </a:extLst>
            </p:cNvPr>
            <p:cNvSpPr/>
            <p:nvPr/>
          </p:nvSpPr>
          <p:spPr>
            <a:xfrm>
              <a:off x="2776700" y="884075"/>
              <a:ext cx="77725" cy="35750"/>
            </a:xfrm>
            <a:custGeom>
              <a:avLst/>
              <a:gdLst/>
              <a:ahLst/>
              <a:cxnLst/>
              <a:rect l="l" t="t" r="r" b="b"/>
              <a:pathLst>
                <a:path w="3109" h="1430" extrusionOk="0">
                  <a:moveTo>
                    <a:pt x="1680" y="0"/>
                  </a:moveTo>
                  <a:cubicBezTo>
                    <a:pt x="596" y="0"/>
                    <a:pt x="1" y="1429"/>
                    <a:pt x="1" y="1429"/>
                  </a:cubicBezTo>
                  <a:cubicBezTo>
                    <a:pt x="2906" y="1429"/>
                    <a:pt x="3109" y="310"/>
                    <a:pt x="3109" y="310"/>
                  </a:cubicBezTo>
                  <a:cubicBezTo>
                    <a:pt x="3109" y="310"/>
                    <a:pt x="2835" y="0"/>
                    <a:pt x="1680" y="0"/>
                  </a:cubicBezTo>
                  <a:close/>
                </a:path>
              </a:pathLst>
            </a:custGeom>
            <a:solidFill>
              <a:srgbClr val="5B5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80;p37">
              <a:extLst>
                <a:ext uri="{FF2B5EF4-FFF2-40B4-BE49-F238E27FC236}">
                  <a16:creationId xmlns:a16="http://schemas.microsoft.com/office/drawing/2014/main" id="{85371478-8426-DE35-323E-85DAEE744B29}"/>
                </a:ext>
              </a:extLst>
            </p:cNvPr>
            <p:cNvSpPr/>
            <p:nvPr/>
          </p:nvSpPr>
          <p:spPr>
            <a:xfrm>
              <a:off x="2754100" y="1072775"/>
              <a:ext cx="9550" cy="22650"/>
            </a:xfrm>
            <a:custGeom>
              <a:avLst/>
              <a:gdLst/>
              <a:ahLst/>
              <a:cxnLst/>
              <a:rect l="l" t="t" r="r" b="b"/>
              <a:pathLst>
                <a:path w="382" h="906" extrusionOk="0">
                  <a:moveTo>
                    <a:pt x="0" y="1"/>
                  </a:moveTo>
                  <a:lnTo>
                    <a:pt x="0" y="715"/>
                  </a:lnTo>
                  <a:cubicBezTo>
                    <a:pt x="0" y="822"/>
                    <a:pt x="83" y="906"/>
                    <a:pt x="191" y="906"/>
                  </a:cubicBezTo>
                  <a:cubicBezTo>
                    <a:pt x="298" y="906"/>
                    <a:pt x="381" y="822"/>
                    <a:pt x="381" y="715"/>
                  </a:cubicBezTo>
                  <a:lnTo>
                    <a:pt x="3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81;p37">
              <a:extLst>
                <a:ext uri="{FF2B5EF4-FFF2-40B4-BE49-F238E27FC236}">
                  <a16:creationId xmlns:a16="http://schemas.microsoft.com/office/drawing/2014/main" id="{86F0D556-E353-0430-0076-73C7932EFE1E}"/>
                </a:ext>
              </a:extLst>
            </p:cNvPr>
            <p:cNvSpPr/>
            <p:nvPr/>
          </p:nvSpPr>
          <p:spPr>
            <a:xfrm>
              <a:off x="2774925" y="1072775"/>
              <a:ext cx="9550" cy="22650"/>
            </a:xfrm>
            <a:custGeom>
              <a:avLst/>
              <a:gdLst/>
              <a:ahLst/>
              <a:cxnLst/>
              <a:rect l="l" t="t" r="r" b="b"/>
              <a:pathLst>
                <a:path w="382" h="906" extrusionOk="0">
                  <a:moveTo>
                    <a:pt x="1" y="1"/>
                  </a:moveTo>
                  <a:lnTo>
                    <a:pt x="1" y="715"/>
                  </a:lnTo>
                  <a:cubicBezTo>
                    <a:pt x="1" y="822"/>
                    <a:pt x="84" y="906"/>
                    <a:pt x="191" y="906"/>
                  </a:cubicBezTo>
                  <a:cubicBezTo>
                    <a:pt x="298" y="906"/>
                    <a:pt x="382" y="822"/>
                    <a:pt x="382" y="715"/>
                  </a:cubicBezTo>
                  <a:lnTo>
                    <a:pt x="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82;p37">
              <a:extLst>
                <a:ext uri="{FF2B5EF4-FFF2-40B4-BE49-F238E27FC236}">
                  <a16:creationId xmlns:a16="http://schemas.microsoft.com/office/drawing/2014/main" id="{8E10E89C-F423-F53E-8C07-151319996E2C}"/>
                </a:ext>
              </a:extLst>
            </p:cNvPr>
            <p:cNvSpPr/>
            <p:nvPr/>
          </p:nvSpPr>
          <p:spPr>
            <a:xfrm>
              <a:off x="2795750" y="1072775"/>
              <a:ext cx="9550" cy="22650"/>
            </a:xfrm>
            <a:custGeom>
              <a:avLst/>
              <a:gdLst/>
              <a:ahLst/>
              <a:cxnLst/>
              <a:rect l="l" t="t" r="r" b="b"/>
              <a:pathLst>
                <a:path w="382" h="906" extrusionOk="0">
                  <a:moveTo>
                    <a:pt x="1" y="1"/>
                  </a:moveTo>
                  <a:lnTo>
                    <a:pt x="1" y="715"/>
                  </a:lnTo>
                  <a:cubicBezTo>
                    <a:pt x="1" y="822"/>
                    <a:pt x="84" y="906"/>
                    <a:pt x="191" y="906"/>
                  </a:cubicBezTo>
                  <a:cubicBezTo>
                    <a:pt x="299" y="906"/>
                    <a:pt x="382" y="822"/>
                    <a:pt x="382" y="715"/>
                  </a:cubicBezTo>
                  <a:lnTo>
                    <a:pt x="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83;p37">
              <a:extLst>
                <a:ext uri="{FF2B5EF4-FFF2-40B4-BE49-F238E27FC236}">
                  <a16:creationId xmlns:a16="http://schemas.microsoft.com/office/drawing/2014/main" id="{2C53204E-DAB1-3522-C4E9-CBE8FB57679F}"/>
                </a:ext>
              </a:extLst>
            </p:cNvPr>
            <p:cNvSpPr/>
            <p:nvPr/>
          </p:nvSpPr>
          <p:spPr>
            <a:xfrm>
              <a:off x="2816300" y="1072775"/>
              <a:ext cx="9550" cy="22650"/>
            </a:xfrm>
            <a:custGeom>
              <a:avLst/>
              <a:gdLst/>
              <a:ahLst/>
              <a:cxnLst/>
              <a:rect l="l" t="t" r="r" b="b"/>
              <a:pathLst>
                <a:path w="382" h="906" extrusionOk="0">
                  <a:moveTo>
                    <a:pt x="1" y="1"/>
                  </a:moveTo>
                  <a:lnTo>
                    <a:pt x="1" y="715"/>
                  </a:lnTo>
                  <a:cubicBezTo>
                    <a:pt x="1" y="822"/>
                    <a:pt x="84" y="906"/>
                    <a:pt x="191" y="906"/>
                  </a:cubicBezTo>
                  <a:cubicBezTo>
                    <a:pt x="298" y="906"/>
                    <a:pt x="382" y="822"/>
                    <a:pt x="382" y="715"/>
                  </a:cubicBezTo>
                  <a:lnTo>
                    <a:pt x="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84;p37">
              <a:extLst>
                <a:ext uri="{FF2B5EF4-FFF2-40B4-BE49-F238E27FC236}">
                  <a16:creationId xmlns:a16="http://schemas.microsoft.com/office/drawing/2014/main" id="{817327E2-4001-0CB5-FC28-01E6415FB4B0}"/>
                </a:ext>
              </a:extLst>
            </p:cNvPr>
            <p:cNvSpPr/>
            <p:nvPr/>
          </p:nvSpPr>
          <p:spPr>
            <a:xfrm>
              <a:off x="2837125" y="1072775"/>
              <a:ext cx="9550" cy="22650"/>
            </a:xfrm>
            <a:custGeom>
              <a:avLst/>
              <a:gdLst/>
              <a:ahLst/>
              <a:cxnLst/>
              <a:rect l="l" t="t" r="r" b="b"/>
              <a:pathLst>
                <a:path w="382" h="906" extrusionOk="0">
                  <a:moveTo>
                    <a:pt x="1" y="1"/>
                  </a:moveTo>
                  <a:lnTo>
                    <a:pt x="1" y="715"/>
                  </a:lnTo>
                  <a:cubicBezTo>
                    <a:pt x="1" y="822"/>
                    <a:pt x="84" y="906"/>
                    <a:pt x="191" y="906"/>
                  </a:cubicBezTo>
                  <a:cubicBezTo>
                    <a:pt x="299" y="906"/>
                    <a:pt x="382" y="822"/>
                    <a:pt x="382" y="715"/>
                  </a:cubicBezTo>
                  <a:lnTo>
                    <a:pt x="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85;p37">
              <a:extLst>
                <a:ext uri="{FF2B5EF4-FFF2-40B4-BE49-F238E27FC236}">
                  <a16:creationId xmlns:a16="http://schemas.microsoft.com/office/drawing/2014/main" id="{4A7C9558-5491-E0B8-2F2C-A8CBFB62E58F}"/>
                </a:ext>
              </a:extLst>
            </p:cNvPr>
            <p:cNvSpPr/>
            <p:nvPr/>
          </p:nvSpPr>
          <p:spPr>
            <a:xfrm>
              <a:off x="2845175" y="1072775"/>
              <a:ext cx="1500" cy="21175"/>
            </a:xfrm>
            <a:custGeom>
              <a:avLst/>
              <a:gdLst/>
              <a:ahLst/>
              <a:cxnLst/>
              <a:rect l="l" t="t" r="r" b="b"/>
              <a:pathLst>
                <a:path w="60" h="847" extrusionOk="0">
                  <a:moveTo>
                    <a:pt x="0" y="1"/>
                  </a:moveTo>
                  <a:lnTo>
                    <a:pt x="0" y="846"/>
                  </a:lnTo>
                  <a:cubicBezTo>
                    <a:pt x="48" y="822"/>
                    <a:pt x="60" y="775"/>
                    <a:pt x="60" y="715"/>
                  </a:cubicBezTo>
                  <a:lnTo>
                    <a:pt x="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86;p37">
              <a:extLst>
                <a:ext uri="{FF2B5EF4-FFF2-40B4-BE49-F238E27FC236}">
                  <a16:creationId xmlns:a16="http://schemas.microsoft.com/office/drawing/2014/main" id="{D1F7745D-C8B3-423A-3CD6-D3BC922D859A}"/>
                </a:ext>
              </a:extLst>
            </p:cNvPr>
            <p:cNvSpPr/>
            <p:nvPr/>
          </p:nvSpPr>
          <p:spPr>
            <a:xfrm>
              <a:off x="2728500" y="832875"/>
              <a:ext cx="25" cy="25"/>
            </a:xfrm>
            <a:custGeom>
              <a:avLst/>
              <a:gdLst/>
              <a:ahLst/>
              <a:cxnLst/>
              <a:rect l="l" t="t" r="r" b="b"/>
              <a:pathLst>
                <a:path w="1" h="1" extrusionOk="0">
                  <a:moveTo>
                    <a:pt x="0" y="0"/>
                  </a:moveTo>
                  <a:close/>
                </a:path>
              </a:pathLst>
            </a:custGeom>
            <a:solidFill>
              <a:srgbClr val="E5D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87;p37">
              <a:extLst>
                <a:ext uri="{FF2B5EF4-FFF2-40B4-BE49-F238E27FC236}">
                  <a16:creationId xmlns:a16="http://schemas.microsoft.com/office/drawing/2014/main" id="{4BE1A9BE-EBF7-BD23-9D18-0105FE6DBE9D}"/>
                </a:ext>
              </a:extLst>
            </p:cNvPr>
            <p:cNvSpPr/>
            <p:nvPr/>
          </p:nvSpPr>
          <p:spPr>
            <a:xfrm>
              <a:off x="2997575" y="987650"/>
              <a:ext cx="55375" cy="67600"/>
            </a:xfrm>
            <a:custGeom>
              <a:avLst/>
              <a:gdLst/>
              <a:ahLst/>
              <a:cxnLst/>
              <a:rect l="l" t="t" r="r" b="b"/>
              <a:pathLst>
                <a:path w="2215" h="2704" extrusionOk="0">
                  <a:moveTo>
                    <a:pt x="1084" y="1"/>
                  </a:moveTo>
                  <a:lnTo>
                    <a:pt x="0" y="1072"/>
                  </a:lnTo>
                  <a:lnTo>
                    <a:pt x="0" y="2215"/>
                  </a:lnTo>
                  <a:cubicBezTo>
                    <a:pt x="0" y="2477"/>
                    <a:pt x="227" y="2703"/>
                    <a:pt x="500" y="2703"/>
                  </a:cubicBezTo>
                  <a:cubicBezTo>
                    <a:pt x="1763" y="2703"/>
                    <a:pt x="2084" y="2108"/>
                    <a:pt x="2179" y="1703"/>
                  </a:cubicBezTo>
                  <a:cubicBezTo>
                    <a:pt x="2215" y="1525"/>
                    <a:pt x="2072" y="1370"/>
                    <a:pt x="1894" y="1370"/>
                  </a:cubicBezTo>
                  <a:cubicBezTo>
                    <a:pt x="1453" y="1370"/>
                    <a:pt x="1084" y="989"/>
                    <a:pt x="1084" y="548"/>
                  </a:cubicBezTo>
                  <a:lnTo>
                    <a:pt x="1084" y="1"/>
                  </a:lnTo>
                  <a:close/>
                </a:path>
              </a:pathLst>
            </a:custGeom>
            <a:solidFill>
              <a:srgbClr val="FF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88;p37">
              <a:extLst>
                <a:ext uri="{FF2B5EF4-FFF2-40B4-BE49-F238E27FC236}">
                  <a16:creationId xmlns:a16="http://schemas.microsoft.com/office/drawing/2014/main" id="{CA626F73-4DD2-D4CD-49DE-54AB368D125C}"/>
                </a:ext>
              </a:extLst>
            </p:cNvPr>
            <p:cNvSpPr/>
            <p:nvPr/>
          </p:nvSpPr>
          <p:spPr>
            <a:xfrm>
              <a:off x="3004425" y="987650"/>
              <a:ext cx="48525" cy="67600"/>
            </a:xfrm>
            <a:custGeom>
              <a:avLst/>
              <a:gdLst/>
              <a:ahLst/>
              <a:cxnLst/>
              <a:rect l="l" t="t" r="r" b="b"/>
              <a:pathLst>
                <a:path w="1941" h="2704" extrusionOk="0">
                  <a:moveTo>
                    <a:pt x="786" y="1"/>
                  </a:moveTo>
                  <a:lnTo>
                    <a:pt x="36" y="751"/>
                  </a:lnTo>
                  <a:cubicBezTo>
                    <a:pt x="119" y="1108"/>
                    <a:pt x="429" y="1370"/>
                    <a:pt x="822" y="1370"/>
                  </a:cubicBezTo>
                  <a:cubicBezTo>
                    <a:pt x="1000" y="1370"/>
                    <a:pt x="1131" y="1525"/>
                    <a:pt x="1108" y="1703"/>
                  </a:cubicBezTo>
                  <a:cubicBezTo>
                    <a:pt x="1048" y="2037"/>
                    <a:pt x="810" y="2513"/>
                    <a:pt x="0" y="2656"/>
                  </a:cubicBezTo>
                  <a:cubicBezTo>
                    <a:pt x="60" y="2691"/>
                    <a:pt x="131" y="2703"/>
                    <a:pt x="215" y="2703"/>
                  </a:cubicBezTo>
                  <a:cubicBezTo>
                    <a:pt x="1477" y="2703"/>
                    <a:pt x="1822" y="2108"/>
                    <a:pt x="1893" y="1703"/>
                  </a:cubicBezTo>
                  <a:cubicBezTo>
                    <a:pt x="1941" y="1525"/>
                    <a:pt x="1798" y="1370"/>
                    <a:pt x="1608" y="1370"/>
                  </a:cubicBezTo>
                  <a:cubicBezTo>
                    <a:pt x="1167" y="1370"/>
                    <a:pt x="786" y="989"/>
                    <a:pt x="786" y="548"/>
                  </a:cubicBezTo>
                  <a:lnTo>
                    <a:pt x="786" y="1"/>
                  </a:lnTo>
                  <a:close/>
                </a:path>
              </a:pathLst>
            </a:custGeom>
            <a:solidFill>
              <a:srgbClr val="FCC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4" name="Google Shape;389;p37">
            <a:extLst>
              <a:ext uri="{FF2B5EF4-FFF2-40B4-BE49-F238E27FC236}">
                <a16:creationId xmlns:a16="http://schemas.microsoft.com/office/drawing/2014/main" id="{1AAA7FBB-F258-1EE9-C02C-BE662833717C}"/>
              </a:ext>
            </a:extLst>
          </p:cNvPr>
          <p:cNvPicPr preferRelativeResize="0"/>
          <p:nvPr/>
        </p:nvPicPr>
        <p:blipFill>
          <a:blip r:embed="rId2">
            <a:alphaModFix amt="81000"/>
          </a:blip>
          <a:stretch>
            <a:fillRect/>
          </a:stretch>
        </p:blipFill>
        <p:spPr>
          <a:xfrm rot="-5400000">
            <a:off x="4160654" y="1943834"/>
            <a:ext cx="1364691" cy="449215"/>
          </a:xfrm>
          <a:prstGeom prst="rect">
            <a:avLst/>
          </a:prstGeom>
          <a:noFill/>
          <a:ln>
            <a:noFill/>
          </a:ln>
        </p:spPr>
      </p:pic>
    </p:spTree>
    <p:extLst>
      <p:ext uri="{BB962C8B-B14F-4D97-AF65-F5344CB8AC3E}">
        <p14:creationId xmlns:p14="http://schemas.microsoft.com/office/powerpoint/2010/main" val="369910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1000"/>
                                        <p:tgtEl>
                                          <p:spTgt spid="9">
                                            <p:txEl>
                                              <p:pRg st="0" end="0"/>
                                            </p:txEl>
                                          </p:spTgt>
                                        </p:tgtEl>
                                      </p:cBhvr>
                                    </p:animEffect>
                                    <p:anim calcmode="lin" valueType="num">
                                      <p:cBhvr>
                                        <p:cTn id="3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build="p"/>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51745EE-4A8C-384A-F039-79E7910D48E0}"/>
              </a:ext>
            </a:extLst>
          </p:cNvPr>
          <p:cNvSpPr/>
          <p:nvPr/>
        </p:nvSpPr>
        <p:spPr>
          <a:xfrm>
            <a:off x="-34508" y="92034"/>
            <a:ext cx="7517219" cy="703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effectLst/>
                <a:latin typeface="Cambria" panose="02040503050406030204" pitchFamily="18" charset="0"/>
                <a:ea typeface="Cambria" panose="02040503050406030204" pitchFamily="18" charset="0"/>
              </a:rPr>
              <a:t>II. </a:t>
            </a:r>
            <a:r>
              <a:rPr lang="en-US" sz="2000" b="1" dirty="0" err="1">
                <a:effectLst/>
                <a:latin typeface="Cambria" panose="02040503050406030204" pitchFamily="18" charset="0"/>
                <a:ea typeface="Cambria" panose="02040503050406030204" pitchFamily="18" charset="0"/>
              </a:rPr>
              <a:t>Đọc</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hiểu</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văn</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bản</a:t>
            </a:r>
            <a:endParaRPr lang="en-US" sz="2000" b="1" dirty="0">
              <a:latin typeface="Cambria" panose="02040503050406030204" pitchFamily="18" charset="0"/>
              <a:ea typeface="Cambria" panose="02040503050406030204" pitchFamily="18" charset="0"/>
            </a:endParaRPr>
          </a:p>
          <a:p>
            <a:r>
              <a:rPr lang="en-US" sz="2000" b="1" dirty="0">
                <a:effectLst/>
                <a:latin typeface="Cambria" panose="02040503050406030204" pitchFamily="18" charset="0"/>
                <a:ea typeface="Cambria" panose="02040503050406030204" pitchFamily="18" charset="0"/>
              </a:rPr>
              <a:t>2. </a:t>
            </a:r>
            <a:r>
              <a:rPr lang="en-US" sz="2000" b="1" dirty="0" err="1">
                <a:effectLst/>
                <a:latin typeface="Cambria" panose="02040503050406030204" pitchFamily="18" charset="0"/>
                <a:ea typeface="Cambria" panose="02040503050406030204" pitchFamily="18" charset="0"/>
              </a:rPr>
              <a:t>Nghệ</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thuật</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lập</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luận</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thể</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hiện</a:t>
            </a:r>
            <a:r>
              <a:rPr lang="en-US" sz="2000" b="1" dirty="0">
                <a:effectLst/>
                <a:latin typeface="Cambria" panose="02040503050406030204" pitchFamily="18" charset="0"/>
                <a:ea typeface="Cambria" panose="02040503050406030204" pitchFamily="18" charset="0"/>
              </a:rPr>
              <a:t> qua </a:t>
            </a:r>
            <a:r>
              <a:rPr lang="en-US" sz="2000" b="1" dirty="0" err="1">
                <a:effectLst/>
                <a:latin typeface="Cambria" panose="02040503050406030204" pitchFamily="18" charset="0"/>
                <a:ea typeface="Cambria" panose="02040503050406030204" pitchFamily="18" charset="0"/>
              </a:rPr>
              <a:t>các</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biện</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pháp</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nghệ</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thuật</a:t>
            </a:r>
            <a:r>
              <a:rPr lang="en-US" sz="2000" b="1" dirty="0">
                <a:effectLst/>
                <a:latin typeface="Cambria" panose="02040503050406030204" pitchFamily="18" charset="0"/>
                <a:ea typeface="Cambria" panose="02040503050406030204" pitchFamily="18" charset="0"/>
              </a:rPr>
              <a:t> </a:t>
            </a:r>
            <a:endParaRPr lang="en-US" sz="2000" dirty="0">
              <a:effectLst/>
              <a:latin typeface="Cambria" panose="02040503050406030204" pitchFamily="18" charset="0"/>
              <a:ea typeface="Cambria" panose="02040503050406030204" pitchFamily="18" charset="0"/>
            </a:endParaRPr>
          </a:p>
        </p:txBody>
      </p:sp>
      <p:sp>
        <p:nvSpPr>
          <p:cNvPr id="6" name="Google Shape;281;p37">
            <a:extLst>
              <a:ext uri="{FF2B5EF4-FFF2-40B4-BE49-F238E27FC236}">
                <a16:creationId xmlns:a16="http://schemas.microsoft.com/office/drawing/2014/main" id="{EC103B85-3A90-C6AC-905B-31F91A0E2054}"/>
              </a:ext>
            </a:extLst>
          </p:cNvPr>
          <p:cNvSpPr txBox="1">
            <a:spLocks/>
          </p:cNvSpPr>
          <p:nvPr/>
        </p:nvSpPr>
        <p:spPr>
          <a:xfrm>
            <a:off x="120516" y="1862917"/>
            <a:ext cx="4293248" cy="1106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1800" dirty="0">
                <a:latin typeface="Times New Roman" panose="02020603050405020304" pitchFamily="18" charset="0"/>
                <a:cs typeface="Times New Roman" panose="02020603050405020304" pitchFamily="18" charset="0"/>
              </a:rPr>
              <a:t>G</a:t>
            </a:r>
            <a:r>
              <a:rPr lang="vi-VN" sz="1800" dirty="0">
                <a:latin typeface="Times New Roman" panose="02020603050405020304" pitchFamily="18" charset="0"/>
                <a:cs typeface="Times New Roman" panose="02020603050405020304" pitchFamily="18" charset="0"/>
              </a:rPr>
              <a:t>ắn với ước mơ về sự bình đẳng, tình bằng hữu, sự tôn trọng nhân cách giữa người da đen và người da trắng</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Google Shape;282;p37">
            <a:extLst>
              <a:ext uri="{FF2B5EF4-FFF2-40B4-BE49-F238E27FC236}">
                <a16:creationId xmlns:a16="http://schemas.microsoft.com/office/drawing/2014/main" id="{A4E11825-F293-05FD-DF2C-AE2D374590AD}"/>
              </a:ext>
            </a:extLst>
          </p:cNvPr>
          <p:cNvSpPr txBox="1">
            <a:spLocks/>
          </p:cNvSpPr>
          <p:nvPr/>
        </p:nvSpPr>
        <p:spPr>
          <a:xfrm>
            <a:off x="5458355" y="3391269"/>
            <a:ext cx="3146975" cy="1106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spcAft>
                <a:spcPts val="800"/>
              </a:spcAft>
            </a:pPr>
            <a:r>
              <a:rPr lang="en-US" sz="1800" dirty="0">
                <a:latin typeface="Times New Roman" panose="02020603050405020304" pitchFamily="18" charset="0"/>
                <a:cs typeface="Times New Roman" panose="02020603050405020304" pitchFamily="18" charset="0"/>
              </a:rPr>
              <a:t>B</a:t>
            </a:r>
            <a:r>
              <a:rPr lang="vi-VN" sz="1800" dirty="0">
                <a:latin typeface="Times New Roman" panose="02020603050405020304" pitchFamily="18" charset="0"/>
                <a:cs typeface="Times New Roman" panose="02020603050405020304" pitchFamily="18" charset="0"/>
              </a:rPr>
              <a:t>iểu tượng cho sự lớn lao, vĩ đại của nước Mỹ trong niềm mơ ước của tác giả</a:t>
            </a:r>
            <a:endParaRPr lang="en-US" sz="24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Google Shape;283;p37">
            <a:extLst>
              <a:ext uri="{FF2B5EF4-FFF2-40B4-BE49-F238E27FC236}">
                <a16:creationId xmlns:a16="http://schemas.microsoft.com/office/drawing/2014/main" id="{790D8C19-C78D-390F-E2CD-FD757CE64C2A}"/>
              </a:ext>
            </a:extLst>
          </p:cNvPr>
          <p:cNvSpPr txBox="1">
            <a:spLocks noGrp="1"/>
          </p:cNvSpPr>
          <p:nvPr>
            <p:ph type="subTitle" idx="1"/>
          </p:nvPr>
        </p:nvSpPr>
        <p:spPr>
          <a:xfrm>
            <a:off x="688078" y="1467381"/>
            <a:ext cx="3606999" cy="4257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000" b="1" dirty="0" err="1">
                <a:latin typeface="Cambria" panose="02040503050406030204" pitchFamily="18" charset="0"/>
                <a:ea typeface="Cambria" panose="02040503050406030204" pitchFamily="18" charset="0"/>
              </a:rPr>
              <a:t>Hình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ảnh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ngọn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đồi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lúc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đầu</a:t>
            </a:r>
            <a:endParaRPr sz="2000" b="1" dirty="0">
              <a:latin typeface="Cambria" panose="02040503050406030204" pitchFamily="18" charset="0"/>
              <a:ea typeface="Cambria" panose="02040503050406030204" pitchFamily="18" charset="0"/>
            </a:endParaRPr>
          </a:p>
        </p:txBody>
      </p:sp>
      <p:sp>
        <p:nvSpPr>
          <p:cNvPr id="9" name="Google Shape;284;p37">
            <a:extLst>
              <a:ext uri="{FF2B5EF4-FFF2-40B4-BE49-F238E27FC236}">
                <a16:creationId xmlns:a16="http://schemas.microsoft.com/office/drawing/2014/main" id="{B03C505E-A5A7-F841-7367-B845600A6E7D}"/>
              </a:ext>
            </a:extLst>
          </p:cNvPr>
          <p:cNvSpPr txBox="1">
            <a:spLocks noGrp="1"/>
          </p:cNvSpPr>
          <p:nvPr>
            <p:ph type="subTitle" idx="2"/>
          </p:nvPr>
        </p:nvSpPr>
        <p:spPr>
          <a:xfrm>
            <a:off x="4289629" y="3127094"/>
            <a:ext cx="5385510" cy="4257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2000" b="1" dirty="0">
                <a:latin typeface="Cambria" panose="02040503050406030204" pitchFamily="18" charset="0"/>
                <a:ea typeface="Cambria" panose="02040503050406030204" pitchFamily="18" charset="0"/>
              </a:rPr>
              <a:t>Hình ảnh </a:t>
            </a:r>
          </a:p>
          <a:p>
            <a:pPr marL="0" lvl="0" indent="0" algn="ctr" rtl="0">
              <a:lnSpc>
                <a:spcPct val="150000"/>
              </a:lnSpc>
              <a:spcBef>
                <a:spcPts val="0"/>
              </a:spcBef>
              <a:spcAft>
                <a:spcPts val="0"/>
              </a:spcAft>
              <a:buNone/>
            </a:pPr>
            <a:r>
              <a:rPr lang="en" sz="2000" b="1" dirty="0">
                <a:latin typeface="Cambria" panose="02040503050406030204" pitchFamily="18" charset="0"/>
                <a:ea typeface="Cambria" panose="02040503050406030204" pitchFamily="18" charset="0"/>
              </a:rPr>
              <a:t>“tự do ngân trên những đỉnh đồi”</a:t>
            </a:r>
            <a:endParaRPr sz="2000" b="1" dirty="0">
              <a:latin typeface="Cambria" panose="02040503050406030204" pitchFamily="18" charset="0"/>
              <a:ea typeface="Cambria" panose="02040503050406030204" pitchFamily="18" charset="0"/>
            </a:endParaRPr>
          </a:p>
        </p:txBody>
      </p:sp>
      <p:grpSp>
        <p:nvGrpSpPr>
          <p:cNvPr id="10" name="Google Shape;285;p37">
            <a:extLst>
              <a:ext uri="{FF2B5EF4-FFF2-40B4-BE49-F238E27FC236}">
                <a16:creationId xmlns:a16="http://schemas.microsoft.com/office/drawing/2014/main" id="{EC47BC32-AF49-1829-6032-984CB2D31B0E}"/>
              </a:ext>
            </a:extLst>
          </p:cNvPr>
          <p:cNvGrpSpPr/>
          <p:nvPr/>
        </p:nvGrpSpPr>
        <p:grpSpPr>
          <a:xfrm>
            <a:off x="2178360" y="960029"/>
            <a:ext cx="507864" cy="425906"/>
            <a:chOff x="2038525" y="849250"/>
            <a:chExt cx="330125" cy="276850"/>
          </a:xfrm>
        </p:grpSpPr>
        <p:sp>
          <p:nvSpPr>
            <p:cNvPr id="11" name="Google Shape;286;p37">
              <a:extLst>
                <a:ext uri="{FF2B5EF4-FFF2-40B4-BE49-F238E27FC236}">
                  <a16:creationId xmlns:a16="http://schemas.microsoft.com/office/drawing/2014/main" id="{CA8C092D-6955-A2CE-FDDE-1903D1C16DEF}"/>
                </a:ext>
              </a:extLst>
            </p:cNvPr>
            <p:cNvSpPr/>
            <p:nvPr/>
          </p:nvSpPr>
          <p:spPr>
            <a:xfrm>
              <a:off x="2207600" y="849550"/>
              <a:ext cx="125625" cy="133950"/>
            </a:xfrm>
            <a:custGeom>
              <a:avLst/>
              <a:gdLst/>
              <a:ahLst/>
              <a:cxnLst/>
              <a:rect l="l" t="t" r="r" b="b"/>
              <a:pathLst>
                <a:path w="5025" h="5358" extrusionOk="0">
                  <a:moveTo>
                    <a:pt x="2512" y="0"/>
                  </a:moveTo>
                  <a:cubicBezTo>
                    <a:pt x="1131" y="0"/>
                    <a:pt x="0" y="1119"/>
                    <a:pt x="0" y="2512"/>
                  </a:cubicBezTo>
                  <a:lnTo>
                    <a:pt x="0" y="4203"/>
                  </a:lnTo>
                  <a:cubicBezTo>
                    <a:pt x="0" y="4834"/>
                    <a:pt x="500" y="5358"/>
                    <a:pt x="1143" y="5358"/>
                  </a:cubicBezTo>
                  <a:lnTo>
                    <a:pt x="3882" y="5358"/>
                  </a:lnTo>
                  <a:cubicBezTo>
                    <a:pt x="4525" y="5358"/>
                    <a:pt x="5025" y="4846"/>
                    <a:pt x="5025" y="4215"/>
                  </a:cubicBezTo>
                  <a:lnTo>
                    <a:pt x="5025" y="2512"/>
                  </a:lnTo>
                  <a:cubicBezTo>
                    <a:pt x="5025" y="1131"/>
                    <a:pt x="3905" y="0"/>
                    <a:pt x="2512" y="0"/>
                  </a:cubicBezTo>
                  <a:close/>
                </a:path>
              </a:pathLst>
            </a:custGeom>
            <a:solidFill>
              <a:srgbClr val="FC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7;p37">
              <a:extLst>
                <a:ext uri="{FF2B5EF4-FFF2-40B4-BE49-F238E27FC236}">
                  <a16:creationId xmlns:a16="http://schemas.microsoft.com/office/drawing/2014/main" id="{722852C4-682B-E272-7CB2-CA0BC9A5504A}"/>
                </a:ext>
              </a:extLst>
            </p:cNvPr>
            <p:cNvSpPr/>
            <p:nvPr/>
          </p:nvSpPr>
          <p:spPr>
            <a:xfrm>
              <a:off x="2256700" y="874850"/>
              <a:ext cx="9550" cy="16975"/>
            </a:xfrm>
            <a:custGeom>
              <a:avLst/>
              <a:gdLst/>
              <a:ahLst/>
              <a:cxnLst/>
              <a:rect l="l" t="t" r="r" b="b"/>
              <a:pathLst>
                <a:path w="382" h="679" extrusionOk="0">
                  <a:moveTo>
                    <a:pt x="191" y="0"/>
                  </a:moveTo>
                  <a:cubicBezTo>
                    <a:pt x="84" y="0"/>
                    <a:pt x="1" y="84"/>
                    <a:pt x="1" y="191"/>
                  </a:cubicBezTo>
                  <a:lnTo>
                    <a:pt x="1" y="488"/>
                  </a:lnTo>
                  <a:cubicBezTo>
                    <a:pt x="1" y="595"/>
                    <a:pt x="84" y="679"/>
                    <a:pt x="191" y="679"/>
                  </a:cubicBezTo>
                  <a:cubicBezTo>
                    <a:pt x="298" y="679"/>
                    <a:pt x="382" y="595"/>
                    <a:pt x="382" y="488"/>
                  </a:cubicBezTo>
                  <a:lnTo>
                    <a:pt x="382" y="191"/>
                  </a:lnTo>
                  <a:cubicBezTo>
                    <a:pt x="382" y="84"/>
                    <a:pt x="298" y="0"/>
                    <a:pt x="191" y="0"/>
                  </a:cubicBezTo>
                  <a:close/>
                </a:path>
              </a:pathLst>
            </a:custGeom>
            <a:solidFill>
              <a:srgbClr val="FB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8;p37">
              <a:extLst>
                <a:ext uri="{FF2B5EF4-FFF2-40B4-BE49-F238E27FC236}">
                  <a16:creationId xmlns:a16="http://schemas.microsoft.com/office/drawing/2014/main" id="{A3D9B1F2-7E23-2424-B703-C2BAB4D5DA59}"/>
                </a:ext>
              </a:extLst>
            </p:cNvPr>
            <p:cNvSpPr/>
            <p:nvPr/>
          </p:nvSpPr>
          <p:spPr>
            <a:xfrm>
              <a:off x="2261175" y="849250"/>
              <a:ext cx="72050" cy="134250"/>
            </a:xfrm>
            <a:custGeom>
              <a:avLst/>
              <a:gdLst/>
              <a:ahLst/>
              <a:cxnLst/>
              <a:rect l="l" t="t" r="r" b="b"/>
              <a:pathLst>
                <a:path w="2882" h="5370" extrusionOk="0">
                  <a:moveTo>
                    <a:pt x="358" y="0"/>
                  </a:moveTo>
                  <a:cubicBezTo>
                    <a:pt x="238" y="0"/>
                    <a:pt x="119" y="12"/>
                    <a:pt x="0" y="24"/>
                  </a:cubicBezTo>
                  <a:cubicBezTo>
                    <a:pt x="548" y="95"/>
                    <a:pt x="1048" y="369"/>
                    <a:pt x="1429" y="738"/>
                  </a:cubicBezTo>
                  <a:cubicBezTo>
                    <a:pt x="1882" y="1203"/>
                    <a:pt x="2167" y="1822"/>
                    <a:pt x="2167" y="2524"/>
                  </a:cubicBezTo>
                  <a:lnTo>
                    <a:pt x="2167" y="4227"/>
                  </a:lnTo>
                  <a:cubicBezTo>
                    <a:pt x="2167" y="4846"/>
                    <a:pt x="1667" y="5370"/>
                    <a:pt x="1024" y="5370"/>
                  </a:cubicBezTo>
                  <a:lnTo>
                    <a:pt x="1739" y="5370"/>
                  </a:lnTo>
                  <a:cubicBezTo>
                    <a:pt x="2358" y="5370"/>
                    <a:pt x="2882" y="4858"/>
                    <a:pt x="2882" y="4227"/>
                  </a:cubicBezTo>
                  <a:lnTo>
                    <a:pt x="2882" y="2524"/>
                  </a:lnTo>
                  <a:cubicBezTo>
                    <a:pt x="2882" y="1846"/>
                    <a:pt x="2596" y="1203"/>
                    <a:pt x="2143" y="738"/>
                  </a:cubicBezTo>
                  <a:cubicBezTo>
                    <a:pt x="1679" y="274"/>
                    <a:pt x="1048" y="0"/>
                    <a:pt x="358" y="0"/>
                  </a:cubicBezTo>
                  <a:close/>
                </a:path>
              </a:pathLst>
            </a:custGeom>
            <a:solidFill>
              <a:srgbClr val="FB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9;p37">
              <a:extLst>
                <a:ext uri="{FF2B5EF4-FFF2-40B4-BE49-F238E27FC236}">
                  <a16:creationId xmlns:a16="http://schemas.microsoft.com/office/drawing/2014/main" id="{8B046FF1-70A5-E563-5417-00C052A54A3F}"/>
                </a:ext>
              </a:extLst>
            </p:cNvPr>
            <p:cNvSpPr/>
            <p:nvPr/>
          </p:nvSpPr>
          <p:spPr>
            <a:xfrm>
              <a:off x="2304925" y="919200"/>
              <a:ext cx="19375" cy="9550"/>
            </a:xfrm>
            <a:custGeom>
              <a:avLst/>
              <a:gdLst/>
              <a:ahLst/>
              <a:cxnLst/>
              <a:rect l="l" t="t" r="r" b="b"/>
              <a:pathLst>
                <a:path w="775" h="382" extrusionOk="0">
                  <a:moveTo>
                    <a:pt x="191" y="0"/>
                  </a:moveTo>
                  <a:cubicBezTo>
                    <a:pt x="96" y="0"/>
                    <a:pt x="1" y="84"/>
                    <a:pt x="1" y="191"/>
                  </a:cubicBezTo>
                  <a:cubicBezTo>
                    <a:pt x="1" y="298"/>
                    <a:pt x="96" y="381"/>
                    <a:pt x="191" y="381"/>
                  </a:cubicBezTo>
                  <a:lnTo>
                    <a:pt x="584" y="381"/>
                  </a:lnTo>
                  <a:cubicBezTo>
                    <a:pt x="691" y="381"/>
                    <a:pt x="774" y="298"/>
                    <a:pt x="774" y="191"/>
                  </a:cubicBezTo>
                  <a:cubicBezTo>
                    <a:pt x="774" y="84"/>
                    <a:pt x="691" y="0"/>
                    <a:pt x="584" y="0"/>
                  </a:cubicBezTo>
                  <a:close/>
                </a:path>
              </a:pathLst>
            </a:custGeom>
            <a:solidFill>
              <a:srgbClr val="F988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90;p37">
              <a:extLst>
                <a:ext uri="{FF2B5EF4-FFF2-40B4-BE49-F238E27FC236}">
                  <a16:creationId xmlns:a16="http://schemas.microsoft.com/office/drawing/2014/main" id="{0C78D81A-6239-EF1B-E08A-1367531ACCFB}"/>
                </a:ext>
              </a:extLst>
            </p:cNvPr>
            <p:cNvSpPr/>
            <p:nvPr/>
          </p:nvSpPr>
          <p:spPr>
            <a:xfrm>
              <a:off x="2178125" y="1017725"/>
              <a:ext cx="184575" cy="74725"/>
            </a:xfrm>
            <a:custGeom>
              <a:avLst/>
              <a:gdLst/>
              <a:ahLst/>
              <a:cxnLst/>
              <a:rect l="l" t="t" r="r" b="b"/>
              <a:pathLst>
                <a:path w="7383" h="2989" extrusionOk="0">
                  <a:moveTo>
                    <a:pt x="2560" y="0"/>
                  </a:moveTo>
                  <a:lnTo>
                    <a:pt x="441" y="679"/>
                  </a:lnTo>
                  <a:lnTo>
                    <a:pt x="1" y="2989"/>
                  </a:lnTo>
                  <a:lnTo>
                    <a:pt x="7382" y="2989"/>
                  </a:lnTo>
                  <a:lnTo>
                    <a:pt x="7132" y="1655"/>
                  </a:lnTo>
                  <a:cubicBezTo>
                    <a:pt x="7013" y="1036"/>
                    <a:pt x="6573" y="560"/>
                    <a:pt x="6001" y="369"/>
                  </a:cubicBezTo>
                  <a:lnTo>
                    <a:pt x="4823" y="0"/>
                  </a:lnTo>
                  <a:cubicBezTo>
                    <a:pt x="4775" y="584"/>
                    <a:pt x="4287" y="1036"/>
                    <a:pt x="3691" y="1036"/>
                  </a:cubicBezTo>
                  <a:cubicBezTo>
                    <a:pt x="3096" y="1036"/>
                    <a:pt x="2596" y="584"/>
                    <a:pt x="2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1;p37">
              <a:extLst>
                <a:ext uri="{FF2B5EF4-FFF2-40B4-BE49-F238E27FC236}">
                  <a16:creationId xmlns:a16="http://schemas.microsoft.com/office/drawing/2014/main" id="{4F7BA4B8-8434-6D8D-2600-2C50A525B36A}"/>
                </a:ext>
              </a:extLst>
            </p:cNvPr>
            <p:cNvSpPr/>
            <p:nvPr/>
          </p:nvSpPr>
          <p:spPr>
            <a:xfrm>
              <a:off x="2237350" y="1008500"/>
              <a:ext cx="66125" cy="41675"/>
            </a:xfrm>
            <a:custGeom>
              <a:avLst/>
              <a:gdLst/>
              <a:ahLst/>
              <a:cxnLst/>
              <a:rect l="l" t="t" r="r" b="b"/>
              <a:pathLst>
                <a:path w="2645" h="1667" extrusionOk="0">
                  <a:moveTo>
                    <a:pt x="1322" y="0"/>
                  </a:moveTo>
                  <a:lnTo>
                    <a:pt x="1" y="429"/>
                  </a:lnTo>
                  <a:cubicBezTo>
                    <a:pt x="37" y="1107"/>
                    <a:pt x="620" y="1667"/>
                    <a:pt x="1322" y="1667"/>
                  </a:cubicBezTo>
                  <a:cubicBezTo>
                    <a:pt x="2025" y="1667"/>
                    <a:pt x="2596" y="1107"/>
                    <a:pt x="2644" y="429"/>
                  </a:cubicBezTo>
                  <a:lnTo>
                    <a:pt x="1322" y="0"/>
                  </a:lnTo>
                  <a:close/>
                </a:path>
              </a:pathLst>
            </a:custGeom>
            <a:solidFill>
              <a:srgbClr val="FFC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2;p37">
              <a:extLst>
                <a:ext uri="{FF2B5EF4-FFF2-40B4-BE49-F238E27FC236}">
                  <a16:creationId xmlns:a16="http://schemas.microsoft.com/office/drawing/2014/main" id="{3427BEB4-F228-C13D-944C-59200A466F39}"/>
                </a:ext>
              </a:extLst>
            </p:cNvPr>
            <p:cNvSpPr/>
            <p:nvPr/>
          </p:nvSpPr>
          <p:spPr>
            <a:xfrm>
              <a:off x="2311175" y="1021875"/>
              <a:ext cx="51525" cy="70575"/>
            </a:xfrm>
            <a:custGeom>
              <a:avLst/>
              <a:gdLst/>
              <a:ahLst/>
              <a:cxnLst/>
              <a:rect l="l" t="t" r="r" b="b"/>
              <a:pathLst>
                <a:path w="2061" h="2823" extrusionOk="0">
                  <a:moveTo>
                    <a:pt x="1" y="1"/>
                  </a:moveTo>
                  <a:lnTo>
                    <a:pt x="1" y="1"/>
                  </a:lnTo>
                  <a:cubicBezTo>
                    <a:pt x="501" y="251"/>
                    <a:pt x="870" y="715"/>
                    <a:pt x="977" y="1275"/>
                  </a:cubicBezTo>
                  <a:lnTo>
                    <a:pt x="1275" y="2823"/>
                  </a:lnTo>
                  <a:lnTo>
                    <a:pt x="2060" y="2823"/>
                  </a:lnTo>
                  <a:lnTo>
                    <a:pt x="1810" y="1501"/>
                  </a:lnTo>
                  <a:cubicBezTo>
                    <a:pt x="1691" y="894"/>
                    <a:pt x="1251" y="418"/>
                    <a:pt x="679" y="215"/>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3;p37">
              <a:extLst>
                <a:ext uri="{FF2B5EF4-FFF2-40B4-BE49-F238E27FC236}">
                  <a16:creationId xmlns:a16="http://schemas.microsoft.com/office/drawing/2014/main" id="{EFE09D46-1262-354D-070C-5302C598DAE5}"/>
                </a:ext>
              </a:extLst>
            </p:cNvPr>
            <p:cNvSpPr/>
            <p:nvPr/>
          </p:nvSpPr>
          <p:spPr>
            <a:xfrm>
              <a:off x="2171275" y="1085875"/>
              <a:ext cx="197075" cy="39625"/>
            </a:xfrm>
            <a:custGeom>
              <a:avLst/>
              <a:gdLst/>
              <a:ahLst/>
              <a:cxnLst/>
              <a:rect l="l" t="t" r="r" b="b"/>
              <a:pathLst>
                <a:path w="7883" h="1585" extrusionOk="0">
                  <a:moveTo>
                    <a:pt x="322" y="1"/>
                  </a:moveTo>
                  <a:lnTo>
                    <a:pt x="1" y="1584"/>
                  </a:lnTo>
                  <a:lnTo>
                    <a:pt x="7585" y="1584"/>
                  </a:lnTo>
                  <a:cubicBezTo>
                    <a:pt x="7740" y="1584"/>
                    <a:pt x="7883" y="1441"/>
                    <a:pt x="7847" y="1275"/>
                  </a:cubicBezTo>
                  <a:lnTo>
                    <a:pt x="75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4;p37">
              <a:extLst>
                <a:ext uri="{FF2B5EF4-FFF2-40B4-BE49-F238E27FC236}">
                  <a16:creationId xmlns:a16="http://schemas.microsoft.com/office/drawing/2014/main" id="{7A1D7704-71AB-E15D-6EDE-F50BEF1B4004}"/>
                </a:ext>
              </a:extLst>
            </p:cNvPr>
            <p:cNvSpPr/>
            <p:nvPr/>
          </p:nvSpPr>
          <p:spPr>
            <a:xfrm>
              <a:off x="2341825" y="1085875"/>
              <a:ext cx="26825" cy="39625"/>
            </a:xfrm>
            <a:custGeom>
              <a:avLst/>
              <a:gdLst/>
              <a:ahLst/>
              <a:cxnLst/>
              <a:rect l="l" t="t" r="r" b="b"/>
              <a:pathLst>
                <a:path w="1073" h="1585" extrusionOk="0">
                  <a:moveTo>
                    <a:pt x="1" y="1"/>
                  </a:moveTo>
                  <a:lnTo>
                    <a:pt x="311" y="1584"/>
                  </a:lnTo>
                  <a:lnTo>
                    <a:pt x="775" y="1584"/>
                  </a:lnTo>
                  <a:cubicBezTo>
                    <a:pt x="942" y="1584"/>
                    <a:pt x="1073" y="1441"/>
                    <a:pt x="1037" y="1275"/>
                  </a:cubicBezTo>
                  <a:lnTo>
                    <a:pt x="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5;p37">
              <a:extLst>
                <a:ext uri="{FF2B5EF4-FFF2-40B4-BE49-F238E27FC236}">
                  <a16:creationId xmlns:a16="http://schemas.microsoft.com/office/drawing/2014/main" id="{81F22B4C-826B-1EC0-7BCF-0D20B9071D50}"/>
                </a:ext>
              </a:extLst>
            </p:cNvPr>
            <p:cNvSpPr/>
            <p:nvPr/>
          </p:nvSpPr>
          <p:spPr>
            <a:xfrm>
              <a:off x="2251650" y="979625"/>
              <a:ext cx="36925" cy="45550"/>
            </a:xfrm>
            <a:custGeom>
              <a:avLst/>
              <a:gdLst/>
              <a:ahLst/>
              <a:cxnLst/>
              <a:rect l="l" t="t" r="r" b="b"/>
              <a:pathLst>
                <a:path w="1477" h="1822" extrusionOk="0">
                  <a:moveTo>
                    <a:pt x="0" y="0"/>
                  </a:moveTo>
                  <a:lnTo>
                    <a:pt x="0" y="1822"/>
                  </a:lnTo>
                  <a:lnTo>
                    <a:pt x="1477" y="1822"/>
                  </a:lnTo>
                  <a:lnTo>
                    <a:pt x="1477" y="0"/>
                  </a:lnTo>
                  <a:close/>
                </a:path>
              </a:pathLst>
            </a:custGeom>
            <a:solidFill>
              <a:srgbClr val="FFC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6;p37">
              <a:extLst>
                <a:ext uri="{FF2B5EF4-FFF2-40B4-BE49-F238E27FC236}">
                  <a16:creationId xmlns:a16="http://schemas.microsoft.com/office/drawing/2014/main" id="{26ED97B1-FA72-C0CF-6E35-66CDBC1CDC8D}"/>
                </a:ext>
              </a:extLst>
            </p:cNvPr>
            <p:cNvSpPr/>
            <p:nvPr/>
          </p:nvSpPr>
          <p:spPr>
            <a:xfrm>
              <a:off x="2251650" y="979625"/>
              <a:ext cx="37225" cy="31875"/>
            </a:xfrm>
            <a:custGeom>
              <a:avLst/>
              <a:gdLst/>
              <a:ahLst/>
              <a:cxnLst/>
              <a:rect l="l" t="t" r="r" b="b"/>
              <a:pathLst>
                <a:path w="1489" h="1275" extrusionOk="0">
                  <a:moveTo>
                    <a:pt x="0" y="0"/>
                  </a:moveTo>
                  <a:lnTo>
                    <a:pt x="0" y="1119"/>
                  </a:lnTo>
                  <a:cubicBezTo>
                    <a:pt x="238" y="1227"/>
                    <a:pt x="477" y="1274"/>
                    <a:pt x="750" y="1274"/>
                  </a:cubicBezTo>
                  <a:cubicBezTo>
                    <a:pt x="1012" y="1274"/>
                    <a:pt x="1274" y="1203"/>
                    <a:pt x="1489" y="1119"/>
                  </a:cubicBezTo>
                  <a:lnTo>
                    <a:pt x="1489" y="0"/>
                  </a:ln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7;p37">
              <a:extLst>
                <a:ext uri="{FF2B5EF4-FFF2-40B4-BE49-F238E27FC236}">
                  <a16:creationId xmlns:a16="http://schemas.microsoft.com/office/drawing/2014/main" id="{C8188653-BE20-FC5C-5B27-55A68FAD18ED}"/>
                </a:ext>
              </a:extLst>
            </p:cNvPr>
            <p:cNvSpPr/>
            <p:nvPr/>
          </p:nvSpPr>
          <p:spPr>
            <a:xfrm>
              <a:off x="2289150" y="1014450"/>
              <a:ext cx="9850" cy="12525"/>
            </a:xfrm>
            <a:custGeom>
              <a:avLst/>
              <a:gdLst/>
              <a:ahLst/>
              <a:cxnLst/>
              <a:rect l="l" t="t" r="r" b="b"/>
              <a:pathLst>
                <a:path w="394" h="501" extrusionOk="0">
                  <a:moveTo>
                    <a:pt x="1" y="0"/>
                  </a:moveTo>
                  <a:lnTo>
                    <a:pt x="1" y="310"/>
                  </a:lnTo>
                  <a:cubicBezTo>
                    <a:pt x="1" y="417"/>
                    <a:pt x="96" y="500"/>
                    <a:pt x="203" y="500"/>
                  </a:cubicBezTo>
                  <a:cubicBezTo>
                    <a:pt x="298" y="500"/>
                    <a:pt x="393" y="417"/>
                    <a:pt x="393" y="310"/>
                  </a:cubicBezTo>
                  <a:lnTo>
                    <a:pt x="393" y="131"/>
                  </a:lnTo>
                  <a:lnTo>
                    <a:pt x="1" y="0"/>
                  </a:ln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8;p37">
              <a:extLst>
                <a:ext uri="{FF2B5EF4-FFF2-40B4-BE49-F238E27FC236}">
                  <a16:creationId xmlns:a16="http://schemas.microsoft.com/office/drawing/2014/main" id="{C9D107FD-2C2B-09AD-7B87-71EEBFBDF1ED}"/>
                </a:ext>
              </a:extLst>
            </p:cNvPr>
            <p:cNvSpPr/>
            <p:nvPr/>
          </p:nvSpPr>
          <p:spPr>
            <a:xfrm>
              <a:off x="2242125" y="1014750"/>
              <a:ext cx="9550" cy="12525"/>
            </a:xfrm>
            <a:custGeom>
              <a:avLst/>
              <a:gdLst/>
              <a:ahLst/>
              <a:cxnLst/>
              <a:rect l="l" t="t" r="r" b="b"/>
              <a:pathLst>
                <a:path w="382" h="501" extrusionOk="0">
                  <a:moveTo>
                    <a:pt x="381" y="0"/>
                  </a:moveTo>
                  <a:lnTo>
                    <a:pt x="0" y="131"/>
                  </a:lnTo>
                  <a:lnTo>
                    <a:pt x="0" y="310"/>
                  </a:lnTo>
                  <a:cubicBezTo>
                    <a:pt x="0" y="417"/>
                    <a:pt x="84" y="500"/>
                    <a:pt x="191" y="500"/>
                  </a:cubicBezTo>
                  <a:cubicBezTo>
                    <a:pt x="298" y="500"/>
                    <a:pt x="381" y="417"/>
                    <a:pt x="381" y="310"/>
                  </a:cubicBezTo>
                  <a:lnTo>
                    <a:pt x="381" y="0"/>
                  </a:ln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9;p37">
              <a:extLst>
                <a:ext uri="{FF2B5EF4-FFF2-40B4-BE49-F238E27FC236}">
                  <a16:creationId xmlns:a16="http://schemas.microsoft.com/office/drawing/2014/main" id="{BD57F555-D559-5B7D-5A15-9E92DDCE74BF}"/>
                </a:ext>
              </a:extLst>
            </p:cNvPr>
            <p:cNvSpPr/>
            <p:nvPr/>
          </p:nvSpPr>
          <p:spPr>
            <a:xfrm>
              <a:off x="2315650" y="925450"/>
              <a:ext cx="21750" cy="25925"/>
            </a:xfrm>
            <a:custGeom>
              <a:avLst/>
              <a:gdLst/>
              <a:ahLst/>
              <a:cxnLst/>
              <a:rect l="l" t="t" r="r" b="b"/>
              <a:pathLst>
                <a:path w="870" h="1037" extrusionOk="0">
                  <a:moveTo>
                    <a:pt x="0" y="0"/>
                  </a:moveTo>
                  <a:lnTo>
                    <a:pt x="0" y="1036"/>
                  </a:lnTo>
                  <a:lnTo>
                    <a:pt x="345" y="1036"/>
                  </a:lnTo>
                  <a:cubicBezTo>
                    <a:pt x="631" y="1036"/>
                    <a:pt x="869" y="798"/>
                    <a:pt x="869" y="524"/>
                  </a:cubicBezTo>
                  <a:cubicBezTo>
                    <a:pt x="869" y="238"/>
                    <a:pt x="631" y="0"/>
                    <a:pt x="345" y="0"/>
                  </a:cubicBez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0;p37">
              <a:extLst>
                <a:ext uri="{FF2B5EF4-FFF2-40B4-BE49-F238E27FC236}">
                  <a16:creationId xmlns:a16="http://schemas.microsoft.com/office/drawing/2014/main" id="{1EDC4E6A-49FE-4BBC-4DC2-804910085B9E}"/>
                </a:ext>
              </a:extLst>
            </p:cNvPr>
            <p:cNvSpPr/>
            <p:nvPr/>
          </p:nvSpPr>
          <p:spPr>
            <a:xfrm>
              <a:off x="2203425" y="925450"/>
              <a:ext cx="21450" cy="25925"/>
            </a:xfrm>
            <a:custGeom>
              <a:avLst/>
              <a:gdLst/>
              <a:ahLst/>
              <a:cxnLst/>
              <a:rect l="l" t="t" r="r" b="b"/>
              <a:pathLst>
                <a:path w="858" h="1037" extrusionOk="0">
                  <a:moveTo>
                    <a:pt x="524" y="0"/>
                  </a:moveTo>
                  <a:cubicBezTo>
                    <a:pt x="239" y="0"/>
                    <a:pt x="1" y="238"/>
                    <a:pt x="1" y="524"/>
                  </a:cubicBezTo>
                  <a:cubicBezTo>
                    <a:pt x="1" y="798"/>
                    <a:pt x="239" y="1036"/>
                    <a:pt x="524" y="1036"/>
                  </a:cubicBezTo>
                  <a:lnTo>
                    <a:pt x="858" y="1036"/>
                  </a:lnTo>
                  <a:lnTo>
                    <a:pt x="858" y="0"/>
                  </a:ln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1;p37">
              <a:extLst>
                <a:ext uri="{FF2B5EF4-FFF2-40B4-BE49-F238E27FC236}">
                  <a16:creationId xmlns:a16="http://schemas.microsoft.com/office/drawing/2014/main" id="{7DDB7CB4-9E16-A049-7036-4A474AA4B440}"/>
                </a:ext>
              </a:extLst>
            </p:cNvPr>
            <p:cNvSpPr/>
            <p:nvPr/>
          </p:nvSpPr>
          <p:spPr>
            <a:xfrm>
              <a:off x="2221275" y="881975"/>
              <a:ext cx="98250" cy="115525"/>
            </a:xfrm>
            <a:custGeom>
              <a:avLst/>
              <a:gdLst/>
              <a:ahLst/>
              <a:cxnLst/>
              <a:rect l="l" t="t" r="r" b="b"/>
              <a:pathLst>
                <a:path w="3930" h="4621" extrusionOk="0">
                  <a:moveTo>
                    <a:pt x="1965" y="1"/>
                  </a:moveTo>
                  <a:cubicBezTo>
                    <a:pt x="870" y="1"/>
                    <a:pt x="1" y="870"/>
                    <a:pt x="1" y="1965"/>
                  </a:cubicBezTo>
                  <a:lnTo>
                    <a:pt x="1" y="2692"/>
                  </a:lnTo>
                  <a:cubicBezTo>
                    <a:pt x="1" y="3692"/>
                    <a:pt x="870" y="4621"/>
                    <a:pt x="1965" y="4621"/>
                  </a:cubicBezTo>
                  <a:cubicBezTo>
                    <a:pt x="3049" y="4621"/>
                    <a:pt x="3930" y="3692"/>
                    <a:pt x="3930" y="2692"/>
                  </a:cubicBezTo>
                  <a:lnTo>
                    <a:pt x="3930" y="1965"/>
                  </a:lnTo>
                  <a:cubicBezTo>
                    <a:pt x="3930" y="870"/>
                    <a:pt x="3049" y="1"/>
                    <a:pt x="1965" y="1"/>
                  </a:cubicBezTo>
                  <a:close/>
                </a:path>
              </a:pathLst>
            </a:custGeom>
            <a:solidFill>
              <a:srgbClr val="FFC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02;p37">
              <a:extLst>
                <a:ext uri="{FF2B5EF4-FFF2-40B4-BE49-F238E27FC236}">
                  <a16:creationId xmlns:a16="http://schemas.microsoft.com/office/drawing/2014/main" id="{8DBFB7D8-E531-04F4-8546-E7CFA917E16B}"/>
                </a:ext>
              </a:extLst>
            </p:cNvPr>
            <p:cNvSpPr/>
            <p:nvPr/>
          </p:nvSpPr>
          <p:spPr>
            <a:xfrm>
              <a:off x="2245700" y="930500"/>
              <a:ext cx="10150" cy="13425"/>
            </a:xfrm>
            <a:custGeom>
              <a:avLst/>
              <a:gdLst/>
              <a:ahLst/>
              <a:cxnLst/>
              <a:rect l="l" t="t" r="r" b="b"/>
              <a:pathLst>
                <a:path w="406" h="537" extrusionOk="0">
                  <a:moveTo>
                    <a:pt x="191" y="1"/>
                  </a:moveTo>
                  <a:cubicBezTo>
                    <a:pt x="95" y="1"/>
                    <a:pt x="0" y="96"/>
                    <a:pt x="0" y="203"/>
                  </a:cubicBezTo>
                  <a:lnTo>
                    <a:pt x="0" y="346"/>
                  </a:lnTo>
                  <a:cubicBezTo>
                    <a:pt x="0" y="453"/>
                    <a:pt x="95" y="536"/>
                    <a:pt x="191" y="536"/>
                  </a:cubicBezTo>
                  <a:cubicBezTo>
                    <a:pt x="322" y="536"/>
                    <a:pt x="405" y="453"/>
                    <a:pt x="393" y="346"/>
                  </a:cubicBezTo>
                  <a:lnTo>
                    <a:pt x="393" y="203"/>
                  </a:lnTo>
                  <a:cubicBezTo>
                    <a:pt x="393" y="96"/>
                    <a:pt x="298" y="1"/>
                    <a:pt x="191" y="1"/>
                  </a:cubicBez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3;p37">
              <a:extLst>
                <a:ext uri="{FF2B5EF4-FFF2-40B4-BE49-F238E27FC236}">
                  <a16:creationId xmlns:a16="http://schemas.microsoft.com/office/drawing/2014/main" id="{946B1362-1B6A-68FB-73B6-86495312EAFB}"/>
                </a:ext>
              </a:extLst>
            </p:cNvPr>
            <p:cNvSpPr/>
            <p:nvPr/>
          </p:nvSpPr>
          <p:spPr>
            <a:xfrm>
              <a:off x="2285275" y="930500"/>
              <a:ext cx="9550" cy="13425"/>
            </a:xfrm>
            <a:custGeom>
              <a:avLst/>
              <a:gdLst/>
              <a:ahLst/>
              <a:cxnLst/>
              <a:rect l="l" t="t" r="r" b="b"/>
              <a:pathLst>
                <a:path w="382" h="537" extrusionOk="0">
                  <a:moveTo>
                    <a:pt x="191" y="1"/>
                  </a:moveTo>
                  <a:cubicBezTo>
                    <a:pt x="84" y="1"/>
                    <a:pt x="1" y="96"/>
                    <a:pt x="1" y="203"/>
                  </a:cubicBezTo>
                  <a:lnTo>
                    <a:pt x="1" y="346"/>
                  </a:lnTo>
                  <a:cubicBezTo>
                    <a:pt x="1" y="453"/>
                    <a:pt x="84" y="536"/>
                    <a:pt x="191" y="536"/>
                  </a:cubicBezTo>
                  <a:cubicBezTo>
                    <a:pt x="298" y="536"/>
                    <a:pt x="382" y="453"/>
                    <a:pt x="382" y="346"/>
                  </a:cubicBezTo>
                  <a:lnTo>
                    <a:pt x="382" y="203"/>
                  </a:lnTo>
                  <a:cubicBezTo>
                    <a:pt x="382" y="96"/>
                    <a:pt x="298" y="1"/>
                    <a:pt x="191" y="1"/>
                  </a:cubicBez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4;p37">
              <a:extLst>
                <a:ext uri="{FF2B5EF4-FFF2-40B4-BE49-F238E27FC236}">
                  <a16:creationId xmlns:a16="http://schemas.microsoft.com/office/drawing/2014/main" id="{304D30C3-FA96-CD64-47B1-EE3C80CB9D8F}"/>
                </a:ext>
              </a:extLst>
            </p:cNvPr>
            <p:cNvSpPr/>
            <p:nvPr/>
          </p:nvSpPr>
          <p:spPr>
            <a:xfrm>
              <a:off x="2266225" y="881975"/>
              <a:ext cx="53300" cy="48550"/>
            </a:xfrm>
            <a:custGeom>
              <a:avLst/>
              <a:gdLst/>
              <a:ahLst/>
              <a:cxnLst/>
              <a:rect l="l" t="t" r="r" b="b"/>
              <a:pathLst>
                <a:path w="2132" h="1942" extrusionOk="0">
                  <a:moveTo>
                    <a:pt x="1" y="1"/>
                  </a:moveTo>
                  <a:lnTo>
                    <a:pt x="1" y="668"/>
                  </a:lnTo>
                  <a:cubicBezTo>
                    <a:pt x="1" y="1382"/>
                    <a:pt x="584" y="1942"/>
                    <a:pt x="1287" y="1942"/>
                  </a:cubicBezTo>
                  <a:lnTo>
                    <a:pt x="2132" y="1942"/>
                  </a:lnTo>
                  <a:cubicBezTo>
                    <a:pt x="2120" y="870"/>
                    <a:pt x="1251" y="1"/>
                    <a:pt x="167" y="1"/>
                  </a:cubicBez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5;p37">
              <a:extLst>
                <a:ext uri="{FF2B5EF4-FFF2-40B4-BE49-F238E27FC236}">
                  <a16:creationId xmlns:a16="http://schemas.microsoft.com/office/drawing/2014/main" id="{96E3C134-6CDA-24F4-C4C1-C78EE7A9F7B6}"/>
                </a:ext>
              </a:extLst>
            </p:cNvPr>
            <p:cNvSpPr/>
            <p:nvPr/>
          </p:nvSpPr>
          <p:spPr>
            <a:xfrm>
              <a:off x="2266225" y="876325"/>
              <a:ext cx="56000" cy="42300"/>
            </a:xfrm>
            <a:custGeom>
              <a:avLst/>
              <a:gdLst/>
              <a:ahLst/>
              <a:cxnLst/>
              <a:rect l="l" t="t" r="r" b="b"/>
              <a:pathLst>
                <a:path w="2240" h="1692" extrusionOk="0">
                  <a:moveTo>
                    <a:pt x="1" y="1"/>
                  </a:moveTo>
                  <a:lnTo>
                    <a:pt x="1" y="417"/>
                  </a:lnTo>
                  <a:cubicBezTo>
                    <a:pt x="1" y="1132"/>
                    <a:pt x="584" y="1691"/>
                    <a:pt x="1287" y="1691"/>
                  </a:cubicBezTo>
                  <a:lnTo>
                    <a:pt x="2239" y="1691"/>
                  </a:lnTo>
                  <a:lnTo>
                    <a:pt x="2239" y="1537"/>
                  </a:lnTo>
                  <a:cubicBezTo>
                    <a:pt x="2239" y="679"/>
                    <a:pt x="1549" y="1"/>
                    <a:pt x="703" y="1"/>
                  </a:cubicBezTo>
                  <a:close/>
                </a:path>
              </a:pathLst>
            </a:custGeom>
            <a:solidFill>
              <a:srgbClr val="FC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6;p37">
              <a:extLst>
                <a:ext uri="{FF2B5EF4-FFF2-40B4-BE49-F238E27FC236}">
                  <a16:creationId xmlns:a16="http://schemas.microsoft.com/office/drawing/2014/main" id="{EC6076BA-7775-450C-753A-7139EBEF2A36}"/>
                </a:ext>
              </a:extLst>
            </p:cNvPr>
            <p:cNvSpPr/>
            <p:nvPr/>
          </p:nvSpPr>
          <p:spPr>
            <a:xfrm>
              <a:off x="2309700" y="886750"/>
              <a:ext cx="12525" cy="31875"/>
            </a:xfrm>
            <a:custGeom>
              <a:avLst/>
              <a:gdLst/>
              <a:ahLst/>
              <a:cxnLst/>
              <a:rect l="l" t="t" r="r" b="b"/>
              <a:pathLst>
                <a:path w="501" h="1275" extrusionOk="0">
                  <a:moveTo>
                    <a:pt x="0" y="0"/>
                  </a:moveTo>
                  <a:lnTo>
                    <a:pt x="0" y="0"/>
                  </a:lnTo>
                  <a:cubicBezTo>
                    <a:pt x="155" y="310"/>
                    <a:pt x="226" y="667"/>
                    <a:pt x="226" y="1024"/>
                  </a:cubicBezTo>
                  <a:lnTo>
                    <a:pt x="226" y="1274"/>
                  </a:lnTo>
                  <a:lnTo>
                    <a:pt x="500" y="1274"/>
                  </a:lnTo>
                  <a:lnTo>
                    <a:pt x="500" y="1120"/>
                  </a:lnTo>
                  <a:cubicBezTo>
                    <a:pt x="500" y="679"/>
                    <a:pt x="322" y="286"/>
                    <a:pt x="0" y="0"/>
                  </a:cubicBezTo>
                  <a:close/>
                </a:path>
              </a:pathLst>
            </a:custGeom>
            <a:solidFill>
              <a:srgbClr val="FB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7;p37">
              <a:extLst>
                <a:ext uri="{FF2B5EF4-FFF2-40B4-BE49-F238E27FC236}">
                  <a16:creationId xmlns:a16="http://schemas.microsoft.com/office/drawing/2014/main" id="{B8899917-5967-E3F2-9138-F17D188ACAC2}"/>
                </a:ext>
              </a:extLst>
            </p:cNvPr>
            <p:cNvSpPr/>
            <p:nvPr/>
          </p:nvSpPr>
          <p:spPr>
            <a:xfrm>
              <a:off x="2181700" y="925450"/>
              <a:ext cx="21750" cy="25925"/>
            </a:xfrm>
            <a:custGeom>
              <a:avLst/>
              <a:gdLst/>
              <a:ahLst/>
              <a:cxnLst/>
              <a:rect l="l" t="t" r="r" b="b"/>
              <a:pathLst>
                <a:path w="870" h="1037" extrusionOk="0">
                  <a:moveTo>
                    <a:pt x="0" y="0"/>
                  </a:moveTo>
                  <a:lnTo>
                    <a:pt x="0" y="1036"/>
                  </a:lnTo>
                  <a:lnTo>
                    <a:pt x="346" y="1036"/>
                  </a:lnTo>
                  <a:cubicBezTo>
                    <a:pt x="631" y="1036"/>
                    <a:pt x="870" y="798"/>
                    <a:pt x="870" y="524"/>
                  </a:cubicBezTo>
                  <a:cubicBezTo>
                    <a:pt x="870" y="238"/>
                    <a:pt x="631" y="0"/>
                    <a:pt x="346" y="0"/>
                  </a:cubicBez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08;p37">
              <a:extLst>
                <a:ext uri="{FF2B5EF4-FFF2-40B4-BE49-F238E27FC236}">
                  <a16:creationId xmlns:a16="http://schemas.microsoft.com/office/drawing/2014/main" id="{19766F3C-A810-27F7-F67D-6AA3E528D517}"/>
                </a:ext>
              </a:extLst>
            </p:cNvPr>
            <p:cNvSpPr/>
            <p:nvPr/>
          </p:nvSpPr>
          <p:spPr>
            <a:xfrm>
              <a:off x="2069775" y="925450"/>
              <a:ext cx="21750" cy="25925"/>
            </a:xfrm>
            <a:custGeom>
              <a:avLst/>
              <a:gdLst/>
              <a:ahLst/>
              <a:cxnLst/>
              <a:rect l="l" t="t" r="r" b="b"/>
              <a:pathLst>
                <a:path w="870" h="1037" extrusionOk="0">
                  <a:moveTo>
                    <a:pt x="525" y="0"/>
                  </a:moveTo>
                  <a:cubicBezTo>
                    <a:pt x="239" y="0"/>
                    <a:pt x="1" y="238"/>
                    <a:pt x="1" y="524"/>
                  </a:cubicBezTo>
                  <a:cubicBezTo>
                    <a:pt x="1" y="798"/>
                    <a:pt x="239" y="1036"/>
                    <a:pt x="525" y="1036"/>
                  </a:cubicBezTo>
                  <a:lnTo>
                    <a:pt x="870" y="1036"/>
                  </a:lnTo>
                  <a:lnTo>
                    <a:pt x="870" y="0"/>
                  </a:ln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9;p37">
              <a:extLst>
                <a:ext uri="{FF2B5EF4-FFF2-40B4-BE49-F238E27FC236}">
                  <a16:creationId xmlns:a16="http://schemas.microsoft.com/office/drawing/2014/main" id="{511DA499-9F80-CCF0-15BC-BE485E93F6DA}"/>
                </a:ext>
              </a:extLst>
            </p:cNvPr>
            <p:cNvSpPr/>
            <p:nvPr/>
          </p:nvSpPr>
          <p:spPr>
            <a:xfrm>
              <a:off x="2038525" y="1018025"/>
              <a:ext cx="195875" cy="108075"/>
            </a:xfrm>
            <a:custGeom>
              <a:avLst/>
              <a:gdLst/>
              <a:ahLst/>
              <a:cxnLst/>
              <a:rect l="l" t="t" r="r" b="b"/>
              <a:pathLst>
                <a:path w="7835" h="4323" extrusionOk="0">
                  <a:moveTo>
                    <a:pt x="2787" y="0"/>
                  </a:moveTo>
                  <a:lnTo>
                    <a:pt x="1608" y="369"/>
                  </a:lnTo>
                  <a:cubicBezTo>
                    <a:pt x="1024" y="572"/>
                    <a:pt x="596" y="1060"/>
                    <a:pt x="477" y="1655"/>
                  </a:cubicBezTo>
                  <a:lnTo>
                    <a:pt x="36" y="4001"/>
                  </a:lnTo>
                  <a:cubicBezTo>
                    <a:pt x="0" y="4167"/>
                    <a:pt x="131" y="4322"/>
                    <a:pt x="298" y="4322"/>
                  </a:cubicBezTo>
                  <a:lnTo>
                    <a:pt x="3191" y="4322"/>
                  </a:lnTo>
                  <a:lnTo>
                    <a:pt x="3191" y="2655"/>
                  </a:lnTo>
                  <a:lnTo>
                    <a:pt x="4656" y="2655"/>
                  </a:lnTo>
                  <a:lnTo>
                    <a:pt x="4656" y="4322"/>
                  </a:lnTo>
                  <a:lnTo>
                    <a:pt x="7537" y="4322"/>
                  </a:lnTo>
                  <a:cubicBezTo>
                    <a:pt x="7716" y="4322"/>
                    <a:pt x="7835" y="4167"/>
                    <a:pt x="7799" y="4001"/>
                  </a:cubicBezTo>
                  <a:lnTo>
                    <a:pt x="7359" y="1655"/>
                  </a:lnTo>
                  <a:cubicBezTo>
                    <a:pt x="7239" y="1048"/>
                    <a:pt x="6799" y="572"/>
                    <a:pt x="6227" y="369"/>
                  </a:cubicBezTo>
                  <a:lnTo>
                    <a:pt x="5049" y="0"/>
                  </a:lnTo>
                  <a:cubicBezTo>
                    <a:pt x="5001" y="583"/>
                    <a:pt x="4513" y="1048"/>
                    <a:pt x="3918" y="1048"/>
                  </a:cubicBezTo>
                  <a:cubicBezTo>
                    <a:pt x="3322" y="1048"/>
                    <a:pt x="2834" y="583"/>
                    <a:pt x="2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10;p37">
              <a:extLst>
                <a:ext uri="{FF2B5EF4-FFF2-40B4-BE49-F238E27FC236}">
                  <a16:creationId xmlns:a16="http://schemas.microsoft.com/office/drawing/2014/main" id="{22DCF1DB-417A-435F-E145-F3F64239F29F}"/>
                </a:ext>
              </a:extLst>
            </p:cNvPr>
            <p:cNvSpPr/>
            <p:nvPr/>
          </p:nvSpPr>
          <p:spPr>
            <a:xfrm>
              <a:off x="2056075" y="1029075"/>
              <a:ext cx="51825" cy="39625"/>
            </a:xfrm>
            <a:custGeom>
              <a:avLst/>
              <a:gdLst/>
              <a:ahLst/>
              <a:cxnLst/>
              <a:rect l="l" t="t" r="r" b="b"/>
              <a:pathLst>
                <a:path w="2073" h="1585" extrusionOk="0">
                  <a:moveTo>
                    <a:pt x="1615" y="0"/>
                  </a:moveTo>
                  <a:cubicBezTo>
                    <a:pt x="1585" y="0"/>
                    <a:pt x="1555" y="3"/>
                    <a:pt x="1525" y="11"/>
                  </a:cubicBezTo>
                  <a:lnTo>
                    <a:pt x="322" y="320"/>
                  </a:lnTo>
                  <a:cubicBezTo>
                    <a:pt x="120" y="380"/>
                    <a:pt x="1" y="582"/>
                    <a:pt x="37" y="796"/>
                  </a:cubicBezTo>
                  <a:lnTo>
                    <a:pt x="180" y="1296"/>
                  </a:lnTo>
                  <a:cubicBezTo>
                    <a:pt x="209" y="1465"/>
                    <a:pt x="364" y="1585"/>
                    <a:pt x="532" y="1585"/>
                  </a:cubicBezTo>
                  <a:cubicBezTo>
                    <a:pt x="565" y="1585"/>
                    <a:pt x="599" y="1580"/>
                    <a:pt x="632" y="1570"/>
                  </a:cubicBezTo>
                  <a:lnTo>
                    <a:pt x="1275" y="1404"/>
                  </a:lnTo>
                  <a:cubicBezTo>
                    <a:pt x="1477" y="1356"/>
                    <a:pt x="1608" y="1154"/>
                    <a:pt x="1549" y="939"/>
                  </a:cubicBezTo>
                  <a:lnTo>
                    <a:pt x="1525" y="880"/>
                  </a:lnTo>
                  <a:lnTo>
                    <a:pt x="1787" y="820"/>
                  </a:lnTo>
                  <a:cubicBezTo>
                    <a:pt x="1965" y="796"/>
                    <a:pt x="2073" y="618"/>
                    <a:pt x="2025" y="439"/>
                  </a:cubicBezTo>
                  <a:lnTo>
                    <a:pt x="1977" y="272"/>
                  </a:lnTo>
                  <a:cubicBezTo>
                    <a:pt x="1937" y="110"/>
                    <a:pt x="1784"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1;p37">
              <a:extLst>
                <a:ext uri="{FF2B5EF4-FFF2-40B4-BE49-F238E27FC236}">
                  <a16:creationId xmlns:a16="http://schemas.microsoft.com/office/drawing/2014/main" id="{974713C3-9536-74BB-C6F4-70CF20F4C1CE}"/>
                </a:ext>
              </a:extLst>
            </p:cNvPr>
            <p:cNvSpPr/>
            <p:nvPr/>
          </p:nvSpPr>
          <p:spPr>
            <a:xfrm>
              <a:off x="2177225" y="1021875"/>
              <a:ext cx="57475" cy="104225"/>
            </a:xfrm>
            <a:custGeom>
              <a:avLst/>
              <a:gdLst/>
              <a:ahLst/>
              <a:cxnLst/>
              <a:rect l="l" t="t" r="r" b="b"/>
              <a:pathLst>
                <a:path w="2299" h="4169" extrusionOk="0">
                  <a:moveTo>
                    <a:pt x="1" y="1"/>
                  </a:moveTo>
                  <a:lnTo>
                    <a:pt x="1" y="1"/>
                  </a:lnTo>
                  <a:cubicBezTo>
                    <a:pt x="501" y="251"/>
                    <a:pt x="870" y="715"/>
                    <a:pt x="977" y="1275"/>
                  </a:cubicBezTo>
                  <a:lnTo>
                    <a:pt x="1537" y="4168"/>
                  </a:lnTo>
                  <a:lnTo>
                    <a:pt x="2001" y="4168"/>
                  </a:lnTo>
                  <a:cubicBezTo>
                    <a:pt x="2168" y="4168"/>
                    <a:pt x="2299" y="4001"/>
                    <a:pt x="2251" y="3847"/>
                  </a:cubicBezTo>
                  <a:lnTo>
                    <a:pt x="1811" y="1501"/>
                  </a:lnTo>
                  <a:cubicBezTo>
                    <a:pt x="1691" y="894"/>
                    <a:pt x="1251" y="418"/>
                    <a:pt x="679" y="215"/>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12;p37">
              <a:extLst>
                <a:ext uri="{FF2B5EF4-FFF2-40B4-BE49-F238E27FC236}">
                  <a16:creationId xmlns:a16="http://schemas.microsoft.com/office/drawing/2014/main" id="{AED3C6DB-773D-E516-AB87-163A2E90F55B}"/>
                </a:ext>
              </a:extLst>
            </p:cNvPr>
            <p:cNvSpPr/>
            <p:nvPr/>
          </p:nvSpPr>
          <p:spPr>
            <a:xfrm>
              <a:off x="2103700" y="1008500"/>
              <a:ext cx="66125" cy="41675"/>
            </a:xfrm>
            <a:custGeom>
              <a:avLst/>
              <a:gdLst/>
              <a:ahLst/>
              <a:cxnLst/>
              <a:rect l="l" t="t" r="r" b="b"/>
              <a:pathLst>
                <a:path w="2645" h="1667" extrusionOk="0">
                  <a:moveTo>
                    <a:pt x="1323" y="0"/>
                  </a:moveTo>
                  <a:lnTo>
                    <a:pt x="1" y="429"/>
                  </a:lnTo>
                  <a:cubicBezTo>
                    <a:pt x="49" y="1107"/>
                    <a:pt x="620" y="1667"/>
                    <a:pt x="1323" y="1667"/>
                  </a:cubicBezTo>
                  <a:cubicBezTo>
                    <a:pt x="2025" y="1667"/>
                    <a:pt x="2597" y="1107"/>
                    <a:pt x="2644" y="429"/>
                  </a:cubicBezTo>
                  <a:lnTo>
                    <a:pt x="1323" y="0"/>
                  </a:ln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13;p37">
              <a:extLst>
                <a:ext uri="{FF2B5EF4-FFF2-40B4-BE49-F238E27FC236}">
                  <a16:creationId xmlns:a16="http://schemas.microsoft.com/office/drawing/2014/main" id="{EEEA22E3-BADE-7F9F-5971-CF30ACE252B3}"/>
                </a:ext>
              </a:extLst>
            </p:cNvPr>
            <p:cNvSpPr/>
            <p:nvPr/>
          </p:nvSpPr>
          <p:spPr>
            <a:xfrm>
              <a:off x="2118300" y="979625"/>
              <a:ext cx="36625" cy="45550"/>
            </a:xfrm>
            <a:custGeom>
              <a:avLst/>
              <a:gdLst/>
              <a:ahLst/>
              <a:cxnLst/>
              <a:rect l="l" t="t" r="r" b="b"/>
              <a:pathLst>
                <a:path w="1465" h="1822" extrusionOk="0">
                  <a:moveTo>
                    <a:pt x="0" y="0"/>
                  </a:moveTo>
                  <a:lnTo>
                    <a:pt x="0" y="1822"/>
                  </a:lnTo>
                  <a:lnTo>
                    <a:pt x="1465" y="1822"/>
                  </a:lnTo>
                  <a:lnTo>
                    <a:pt x="1465" y="0"/>
                  </a:ln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14;p37">
              <a:extLst>
                <a:ext uri="{FF2B5EF4-FFF2-40B4-BE49-F238E27FC236}">
                  <a16:creationId xmlns:a16="http://schemas.microsoft.com/office/drawing/2014/main" id="{9652AF30-ED3E-679A-8088-EBE05575828C}"/>
                </a:ext>
              </a:extLst>
            </p:cNvPr>
            <p:cNvSpPr/>
            <p:nvPr/>
          </p:nvSpPr>
          <p:spPr>
            <a:xfrm>
              <a:off x="2117700" y="979625"/>
              <a:ext cx="37225" cy="31875"/>
            </a:xfrm>
            <a:custGeom>
              <a:avLst/>
              <a:gdLst/>
              <a:ahLst/>
              <a:cxnLst/>
              <a:rect l="l" t="t" r="r" b="b"/>
              <a:pathLst>
                <a:path w="1489" h="1275" extrusionOk="0">
                  <a:moveTo>
                    <a:pt x="1" y="0"/>
                  </a:moveTo>
                  <a:lnTo>
                    <a:pt x="1" y="1119"/>
                  </a:lnTo>
                  <a:cubicBezTo>
                    <a:pt x="239" y="1227"/>
                    <a:pt x="477" y="1274"/>
                    <a:pt x="751" y="1274"/>
                  </a:cubicBezTo>
                  <a:cubicBezTo>
                    <a:pt x="1013" y="1274"/>
                    <a:pt x="1275" y="1203"/>
                    <a:pt x="1489" y="1119"/>
                  </a:cubicBezTo>
                  <a:lnTo>
                    <a:pt x="1489" y="0"/>
                  </a:ln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15;p37">
              <a:extLst>
                <a:ext uri="{FF2B5EF4-FFF2-40B4-BE49-F238E27FC236}">
                  <a16:creationId xmlns:a16="http://schemas.microsoft.com/office/drawing/2014/main" id="{97DF3B5D-D2E9-41F4-4EE1-7677FBAED107}"/>
                </a:ext>
              </a:extLst>
            </p:cNvPr>
            <p:cNvSpPr/>
            <p:nvPr/>
          </p:nvSpPr>
          <p:spPr>
            <a:xfrm>
              <a:off x="2155200" y="1014450"/>
              <a:ext cx="9850" cy="12525"/>
            </a:xfrm>
            <a:custGeom>
              <a:avLst/>
              <a:gdLst/>
              <a:ahLst/>
              <a:cxnLst/>
              <a:rect l="l" t="t" r="r" b="b"/>
              <a:pathLst>
                <a:path w="394" h="501" extrusionOk="0">
                  <a:moveTo>
                    <a:pt x="1" y="0"/>
                  </a:moveTo>
                  <a:lnTo>
                    <a:pt x="1" y="310"/>
                  </a:lnTo>
                  <a:cubicBezTo>
                    <a:pt x="1" y="417"/>
                    <a:pt x="96" y="500"/>
                    <a:pt x="203" y="500"/>
                  </a:cubicBezTo>
                  <a:cubicBezTo>
                    <a:pt x="298" y="500"/>
                    <a:pt x="394" y="417"/>
                    <a:pt x="394" y="310"/>
                  </a:cubicBezTo>
                  <a:lnTo>
                    <a:pt x="394" y="131"/>
                  </a:lnTo>
                  <a:lnTo>
                    <a:pt x="1" y="0"/>
                  </a:ln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16;p37">
              <a:extLst>
                <a:ext uri="{FF2B5EF4-FFF2-40B4-BE49-F238E27FC236}">
                  <a16:creationId xmlns:a16="http://schemas.microsoft.com/office/drawing/2014/main" id="{3E077DF0-8EC9-0B97-70BC-1216FA7EFB0A}"/>
                </a:ext>
              </a:extLst>
            </p:cNvPr>
            <p:cNvSpPr/>
            <p:nvPr/>
          </p:nvSpPr>
          <p:spPr>
            <a:xfrm>
              <a:off x="2108475" y="1014750"/>
              <a:ext cx="9850" cy="12525"/>
            </a:xfrm>
            <a:custGeom>
              <a:avLst/>
              <a:gdLst/>
              <a:ahLst/>
              <a:cxnLst/>
              <a:rect l="l" t="t" r="r" b="b"/>
              <a:pathLst>
                <a:path w="394" h="501" extrusionOk="0">
                  <a:moveTo>
                    <a:pt x="393" y="0"/>
                  </a:moveTo>
                  <a:lnTo>
                    <a:pt x="0" y="131"/>
                  </a:lnTo>
                  <a:lnTo>
                    <a:pt x="0" y="310"/>
                  </a:lnTo>
                  <a:cubicBezTo>
                    <a:pt x="0" y="417"/>
                    <a:pt x="96" y="500"/>
                    <a:pt x="191" y="500"/>
                  </a:cubicBezTo>
                  <a:cubicBezTo>
                    <a:pt x="298" y="500"/>
                    <a:pt x="393" y="417"/>
                    <a:pt x="393" y="310"/>
                  </a:cubicBezTo>
                  <a:lnTo>
                    <a:pt x="393" y="0"/>
                  </a:ln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17;p37">
              <a:extLst>
                <a:ext uri="{FF2B5EF4-FFF2-40B4-BE49-F238E27FC236}">
                  <a16:creationId xmlns:a16="http://schemas.microsoft.com/office/drawing/2014/main" id="{917CA62C-D67F-2ADD-6F59-27DA88612135}"/>
                </a:ext>
              </a:extLst>
            </p:cNvPr>
            <p:cNvSpPr/>
            <p:nvPr/>
          </p:nvSpPr>
          <p:spPr>
            <a:xfrm>
              <a:off x="2087350" y="879000"/>
              <a:ext cx="98250" cy="118500"/>
            </a:xfrm>
            <a:custGeom>
              <a:avLst/>
              <a:gdLst/>
              <a:ahLst/>
              <a:cxnLst/>
              <a:rect l="l" t="t" r="r" b="b"/>
              <a:pathLst>
                <a:path w="3930" h="4740" extrusionOk="0">
                  <a:moveTo>
                    <a:pt x="1965" y="1"/>
                  </a:moveTo>
                  <a:cubicBezTo>
                    <a:pt x="869" y="1"/>
                    <a:pt x="0" y="870"/>
                    <a:pt x="0" y="1965"/>
                  </a:cubicBezTo>
                  <a:lnTo>
                    <a:pt x="0" y="2811"/>
                  </a:lnTo>
                  <a:cubicBezTo>
                    <a:pt x="0" y="3811"/>
                    <a:pt x="869" y="4740"/>
                    <a:pt x="1965" y="4740"/>
                  </a:cubicBezTo>
                  <a:cubicBezTo>
                    <a:pt x="3048" y="4740"/>
                    <a:pt x="3929" y="3811"/>
                    <a:pt x="3929" y="2811"/>
                  </a:cubicBezTo>
                  <a:lnTo>
                    <a:pt x="3929" y="1965"/>
                  </a:lnTo>
                  <a:cubicBezTo>
                    <a:pt x="3929" y="870"/>
                    <a:pt x="3048" y="1"/>
                    <a:pt x="1965" y="1"/>
                  </a:cubicBez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18;p37">
              <a:extLst>
                <a:ext uri="{FF2B5EF4-FFF2-40B4-BE49-F238E27FC236}">
                  <a16:creationId xmlns:a16="http://schemas.microsoft.com/office/drawing/2014/main" id="{F7A403D2-2034-893A-7265-67D248BF9D1D}"/>
                </a:ext>
              </a:extLst>
            </p:cNvPr>
            <p:cNvSpPr/>
            <p:nvPr/>
          </p:nvSpPr>
          <p:spPr>
            <a:xfrm>
              <a:off x="2112350" y="930500"/>
              <a:ext cx="9550" cy="13425"/>
            </a:xfrm>
            <a:custGeom>
              <a:avLst/>
              <a:gdLst/>
              <a:ahLst/>
              <a:cxnLst/>
              <a:rect l="l" t="t" r="r" b="b"/>
              <a:pathLst>
                <a:path w="382" h="537" extrusionOk="0">
                  <a:moveTo>
                    <a:pt x="191" y="1"/>
                  </a:moveTo>
                  <a:cubicBezTo>
                    <a:pt x="84" y="1"/>
                    <a:pt x="0" y="96"/>
                    <a:pt x="0" y="203"/>
                  </a:cubicBezTo>
                  <a:lnTo>
                    <a:pt x="0" y="346"/>
                  </a:lnTo>
                  <a:cubicBezTo>
                    <a:pt x="0" y="453"/>
                    <a:pt x="84" y="536"/>
                    <a:pt x="191" y="536"/>
                  </a:cubicBezTo>
                  <a:cubicBezTo>
                    <a:pt x="298" y="536"/>
                    <a:pt x="381" y="453"/>
                    <a:pt x="381" y="346"/>
                  </a:cubicBezTo>
                  <a:lnTo>
                    <a:pt x="381" y="203"/>
                  </a:lnTo>
                  <a:cubicBezTo>
                    <a:pt x="381" y="96"/>
                    <a:pt x="298" y="1"/>
                    <a:pt x="191" y="1"/>
                  </a:cubicBez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19;p37">
              <a:extLst>
                <a:ext uri="{FF2B5EF4-FFF2-40B4-BE49-F238E27FC236}">
                  <a16:creationId xmlns:a16="http://schemas.microsoft.com/office/drawing/2014/main" id="{D57CE22F-F427-30C2-BE38-6E0D5A78D6B3}"/>
                </a:ext>
              </a:extLst>
            </p:cNvPr>
            <p:cNvSpPr/>
            <p:nvPr/>
          </p:nvSpPr>
          <p:spPr>
            <a:xfrm>
              <a:off x="2151325" y="930500"/>
              <a:ext cx="9850" cy="13425"/>
            </a:xfrm>
            <a:custGeom>
              <a:avLst/>
              <a:gdLst/>
              <a:ahLst/>
              <a:cxnLst/>
              <a:rect l="l" t="t" r="r" b="b"/>
              <a:pathLst>
                <a:path w="394" h="537" extrusionOk="0">
                  <a:moveTo>
                    <a:pt x="191" y="1"/>
                  </a:moveTo>
                  <a:cubicBezTo>
                    <a:pt x="84" y="1"/>
                    <a:pt x="1" y="96"/>
                    <a:pt x="1" y="203"/>
                  </a:cubicBezTo>
                  <a:lnTo>
                    <a:pt x="1" y="346"/>
                  </a:lnTo>
                  <a:cubicBezTo>
                    <a:pt x="1" y="453"/>
                    <a:pt x="84" y="536"/>
                    <a:pt x="191" y="536"/>
                  </a:cubicBezTo>
                  <a:cubicBezTo>
                    <a:pt x="311" y="536"/>
                    <a:pt x="394" y="453"/>
                    <a:pt x="382" y="346"/>
                  </a:cubicBezTo>
                  <a:lnTo>
                    <a:pt x="382" y="203"/>
                  </a:lnTo>
                  <a:cubicBezTo>
                    <a:pt x="382" y="96"/>
                    <a:pt x="299" y="1"/>
                    <a:pt x="191" y="1"/>
                  </a:cubicBez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0;p37">
              <a:extLst>
                <a:ext uri="{FF2B5EF4-FFF2-40B4-BE49-F238E27FC236}">
                  <a16:creationId xmlns:a16="http://schemas.microsoft.com/office/drawing/2014/main" id="{22CFDACC-49C0-4178-FB29-C7ACB9D76A68}"/>
                </a:ext>
              </a:extLst>
            </p:cNvPr>
            <p:cNvSpPr/>
            <p:nvPr/>
          </p:nvSpPr>
          <p:spPr>
            <a:xfrm>
              <a:off x="2087350" y="878425"/>
              <a:ext cx="98250" cy="49125"/>
            </a:xfrm>
            <a:custGeom>
              <a:avLst/>
              <a:gdLst/>
              <a:ahLst/>
              <a:cxnLst/>
              <a:rect l="l" t="t" r="r" b="b"/>
              <a:pathLst>
                <a:path w="3930" h="1965" extrusionOk="0">
                  <a:moveTo>
                    <a:pt x="1965" y="0"/>
                  </a:moveTo>
                  <a:cubicBezTo>
                    <a:pt x="869" y="0"/>
                    <a:pt x="0" y="881"/>
                    <a:pt x="0" y="1965"/>
                  </a:cubicBezTo>
                  <a:cubicBezTo>
                    <a:pt x="48" y="1965"/>
                    <a:pt x="72" y="1953"/>
                    <a:pt x="107" y="1953"/>
                  </a:cubicBezTo>
                  <a:cubicBezTo>
                    <a:pt x="572" y="1881"/>
                    <a:pt x="1322" y="1822"/>
                    <a:pt x="1965" y="1822"/>
                  </a:cubicBezTo>
                  <a:cubicBezTo>
                    <a:pt x="2608" y="1822"/>
                    <a:pt x="3346" y="1869"/>
                    <a:pt x="3822" y="1953"/>
                  </a:cubicBezTo>
                  <a:cubicBezTo>
                    <a:pt x="3846" y="1965"/>
                    <a:pt x="3893" y="1965"/>
                    <a:pt x="3929" y="1965"/>
                  </a:cubicBezTo>
                  <a:cubicBezTo>
                    <a:pt x="3929" y="893"/>
                    <a:pt x="3048" y="0"/>
                    <a:pt x="1965" y="0"/>
                  </a:cubicBez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1;p37">
              <a:extLst>
                <a:ext uri="{FF2B5EF4-FFF2-40B4-BE49-F238E27FC236}">
                  <a16:creationId xmlns:a16="http://schemas.microsoft.com/office/drawing/2014/main" id="{DEEA993C-0DEC-BD5B-F24C-B9A2D7D08F63}"/>
                </a:ext>
              </a:extLst>
            </p:cNvPr>
            <p:cNvSpPr/>
            <p:nvPr/>
          </p:nvSpPr>
          <p:spPr>
            <a:xfrm>
              <a:off x="2085550" y="849550"/>
              <a:ext cx="102725" cy="50625"/>
            </a:xfrm>
            <a:custGeom>
              <a:avLst/>
              <a:gdLst/>
              <a:ahLst/>
              <a:cxnLst/>
              <a:rect l="l" t="t" r="r" b="b"/>
              <a:pathLst>
                <a:path w="4109" h="2025" extrusionOk="0">
                  <a:moveTo>
                    <a:pt x="2049" y="0"/>
                  </a:moveTo>
                  <a:cubicBezTo>
                    <a:pt x="917" y="0"/>
                    <a:pt x="1" y="905"/>
                    <a:pt x="1" y="2024"/>
                  </a:cubicBezTo>
                  <a:lnTo>
                    <a:pt x="4108" y="2024"/>
                  </a:lnTo>
                  <a:cubicBezTo>
                    <a:pt x="4108" y="905"/>
                    <a:pt x="3180" y="0"/>
                    <a:pt x="2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2;p37">
              <a:extLst>
                <a:ext uri="{FF2B5EF4-FFF2-40B4-BE49-F238E27FC236}">
                  <a16:creationId xmlns:a16="http://schemas.microsoft.com/office/drawing/2014/main" id="{C2CD3449-1285-FC8F-EC3D-91477D8EC0E9}"/>
                </a:ext>
              </a:extLst>
            </p:cNvPr>
            <p:cNvSpPr/>
            <p:nvPr/>
          </p:nvSpPr>
          <p:spPr>
            <a:xfrm>
              <a:off x="2127525" y="849550"/>
              <a:ext cx="60750" cy="50625"/>
            </a:xfrm>
            <a:custGeom>
              <a:avLst/>
              <a:gdLst/>
              <a:ahLst/>
              <a:cxnLst/>
              <a:rect l="l" t="t" r="r" b="b"/>
              <a:pathLst>
                <a:path w="2430" h="2025" extrusionOk="0">
                  <a:moveTo>
                    <a:pt x="370" y="0"/>
                  </a:moveTo>
                  <a:cubicBezTo>
                    <a:pt x="239" y="0"/>
                    <a:pt x="120" y="12"/>
                    <a:pt x="0" y="24"/>
                  </a:cubicBezTo>
                  <a:cubicBezTo>
                    <a:pt x="953" y="203"/>
                    <a:pt x="1679" y="1024"/>
                    <a:pt x="1679" y="2024"/>
                  </a:cubicBezTo>
                  <a:lnTo>
                    <a:pt x="2429" y="2024"/>
                  </a:lnTo>
                  <a:cubicBezTo>
                    <a:pt x="2406" y="905"/>
                    <a:pt x="1501" y="0"/>
                    <a:pt x="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3;p37">
              <a:extLst>
                <a:ext uri="{FF2B5EF4-FFF2-40B4-BE49-F238E27FC236}">
                  <a16:creationId xmlns:a16="http://schemas.microsoft.com/office/drawing/2014/main" id="{68A93619-F3C0-B357-09C9-CC8CAB4DC15D}"/>
                </a:ext>
              </a:extLst>
            </p:cNvPr>
            <p:cNvSpPr/>
            <p:nvPr/>
          </p:nvSpPr>
          <p:spPr>
            <a:xfrm>
              <a:off x="2081100" y="885550"/>
              <a:ext cx="111900" cy="29950"/>
            </a:xfrm>
            <a:custGeom>
              <a:avLst/>
              <a:gdLst/>
              <a:ahLst/>
              <a:cxnLst/>
              <a:rect l="l" t="t" r="r" b="b"/>
              <a:pathLst>
                <a:path w="4476" h="1198" extrusionOk="0">
                  <a:moveTo>
                    <a:pt x="2227" y="1"/>
                  </a:moveTo>
                  <a:cubicBezTo>
                    <a:pt x="1405" y="1"/>
                    <a:pt x="750" y="72"/>
                    <a:pt x="214" y="215"/>
                  </a:cubicBezTo>
                  <a:cubicBezTo>
                    <a:pt x="119" y="239"/>
                    <a:pt x="36" y="334"/>
                    <a:pt x="24" y="429"/>
                  </a:cubicBezTo>
                  <a:lnTo>
                    <a:pt x="0" y="941"/>
                  </a:lnTo>
                  <a:cubicBezTo>
                    <a:pt x="0" y="1069"/>
                    <a:pt x="105" y="1197"/>
                    <a:pt x="229" y="1197"/>
                  </a:cubicBezTo>
                  <a:cubicBezTo>
                    <a:pt x="244" y="1197"/>
                    <a:pt x="259" y="1195"/>
                    <a:pt x="274" y="1191"/>
                  </a:cubicBezTo>
                  <a:cubicBezTo>
                    <a:pt x="798" y="1108"/>
                    <a:pt x="1572" y="1049"/>
                    <a:pt x="2227" y="1049"/>
                  </a:cubicBezTo>
                  <a:cubicBezTo>
                    <a:pt x="2869" y="1049"/>
                    <a:pt x="3643" y="1108"/>
                    <a:pt x="4179" y="1191"/>
                  </a:cubicBezTo>
                  <a:cubicBezTo>
                    <a:pt x="4196" y="1196"/>
                    <a:pt x="4214" y="1198"/>
                    <a:pt x="4231" y="1198"/>
                  </a:cubicBezTo>
                  <a:cubicBezTo>
                    <a:pt x="4357" y="1198"/>
                    <a:pt x="4475" y="1088"/>
                    <a:pt x="4465" y="941"/>
                  </a:cubicBezTo>
                  <a:lnTo>
                    <a:pt x="4429" y="429"/>
                  </a:lnTo>
                  <a:cubicBezTo>
                    <a:pt x="4429" y="334"/>
                    <a:pt x="4358" y="227"/>
                    <a:pt x="4239" y="215"/>
                  </a:cubicBezTo>
                  <a:cubicBezTo>
                    <a:pt x="3703" y="96"/>
                    <a:pt x="3048" y="1"/>
                    <a:pt x="2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4;p37">
              <a:extLst>
                <a:ext uri="{FF2B5EF4-FFF2-40B4-BE49-F238E27FC236}">
                  <a16:creationId xmlns:a16="http://schemas.microsoft.com/office/drawing/2014/main" id="{12F45A8A-56C7-6595-EF46-EEF199F9714A}"/>
                </a:ext>
              </a:extLst>
            </p:cNvPr>
            <p:cNvSpPr/>
            <p:nvPr/>
          </p:nvSpPr>
          <p:spPr>
            <a:xfrm>
              <a:off x="2175150" y="888525"/>
              <a:ext cx="17000" cy="26950"/>
            </a:xfrm>
            <a:custGeom>
              <a:avLst/>
              <a:gdLst/>
              <a:ahLst/>
              <a:cxnLst/>
              <a:rect l="l" t="t" r="r" b="b"/>
              <a:pathLst>
                <a:path w="680" h="1078" extrusionOk="0">
                  <a:moveTo>
                    <a:pt x="0" y="1"/>
                  </a:moveTo>
                  <a:cubicBezTo>
                    <a:pt x="60" y="48"/>
                    <a:pt x="108" y="120"/>
                    <a:pt x="108" y="191"/>
                  </a:cubicBezTo>
                  <a:lnTo>
                    <a:pt x="131" y="810"/>
                  </a:lnTo>
                  <a:cubicBezTo>
                    <a:pt x="131" y="894"/>
                    <a:pt x="84" y="965"/>
                    <a:pt x="24" y="1013"/>
                  </a:cubicBezTo>
                  <a:cubicBezTo>
                    <a:pt x="167" y="1049"/>
                    <a:pt x="286" y="1061"/>
                    <a:pt x="405" y="1072"/>
                  </a:cubicBezTo>
                  <a:cubicBezTo>
                    <a:pt x="420" y="1076"/>
                    <a:pt x="435" y="1078"/>
                    <a:pt x="450" y="1078"/>
                  </a:cubicBezTo>
                  <a:cubicBezTo>
                    <a:pt x="574" y="1078"/>
                    <a:pt x="679" y="950"/>
                    <a:pt x="679" y="822"/>
                  </a:cubicBezTo>
                  <a:lnTo>
                    <a:pt x="667" y="310"/>
                  </a:lnTo>
                  <a:cubicBezTo>
                    <a:pt x="655" y="215"/>
                    <a:pt x="584" y="120"/>
                    <a:pt x="477" y="96"/>
                  </a:cubicBezTo>
                  <a:cubicBezTo>
                    <a:pt x="322" y="60"/>
                    <a:pt x="167" y="3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5;p37">
              <a:extLst>
                <a:ext uri="{FF2B5EF4-FFF2-40B4-BE49-F238E27FC236}">
                  <a16:creationId xmlns:a16="http://schemas.microsoft.com/office/drawing/2014/main" id="{A0043CE6-588C-0B28-CEEF-426E27CD7D74}"/>
                </a:ext>
              </a:extLst>
            </p:cNvPr>
            <p:cNvSpPr/>
            <p:nvPr/>
          </p:nvSpPr>
          <p:spPr>
            <a:xfrm>
              <a:off x="2093000" y="897150"/>
              <a:ext cx="9850" cy="17600"/>
            </a:xfrm>
            <a:custGeom>
              <a:avLst/>
              <a:gdLst/>
              <a:ahLst/>
              <a:cxnLst/>
              <a:rect l="l" t="t" r="r" b="b"/>
              <a:pathLst>
                <a:path w="394" h="704" extrusionOk="0">
                  <a:moveTo>
                    <a:pt x="213" y="0"/>
                  </a:moveTo>
                  <a:cubicBezTo>
                    <a:pt x="206" y="0"/>
                    <a:pt x="198" y="0"/>
                    <a:pt x="191" y="1"/>
                  </a:cubicBezTo>
                  <a:cubicBezTo>
                    <a:pt x="84" y="1"/>
                    <a:pt x="0" y="84"/>
                    <a:pt x="0" y="192"/>
                  </a:cubicBezTo>
                  <a:lnTo>
                    <a:pt x="0" y="704"/>
                  </a:lnTo>
                  <a:lnTo>
                    <a:pt x="393" y="656"/>
                  </a:lnTo>
                  <a:lnTo>
                    <a:pt x="393" y="192"/>
                  </a:lnTo>
                  <a:cubicBezTo>
                    <a:pt x="393" y="80"/>
                    <a:pt x="320"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6;p37">
              <a:extLst>
                <a:ext uri="{FF2B5EF4-FFF2-40B4-BE49-F238E27FC236}">
                  <a16:creationId xmlns:a16="http://schemas.microsoft.com/office/drawing/2014/main" id="{9DE80069-331B-89B5-34B9-5F1E1C9C9B42}"/>
                </a:ext>
              </a:extLst>
            </p:cNvPr>
            <p:cNvSpPr/>
            <p:nvPr/>
          </p:nvSpPr>
          <p:spPr>
            <a:xfrm>
              <a:off x="2112350" y="894750"/>
              <a:ext cx="9850" cy="17925"/>
            </a:xfrm>
            <a:custGeom>
              <a:avLst/>
              <a:gdLst/>
              <a:ahLst/>
              <a:cxnLst/>
              <a:rect l="l" t="t" r="r" b="b"/>
              <a:pathLst>
                <a:path w="394" h="717" extrusionOk="0">
                  <a:moveTo>
                    <a:pt x="211" y="1"/>
                  </a:moveTo>
                  <a:cubicBezTo>
                    <a:pt x="204" y="1"/>
                    <a:pt x="198" y="1"/>
                    <a:pt x="191" y="2"/>
                  </a:cubicBezTo>
                  <a:cubicBezTo>
                    <a:pt x="84" y="2"/>
                    <a:pt x="0" y="97"/>
                    <a:pt x="0" y="204"/>
                  </a:cubicBezTo>
                  <a:lnTo>
                    <a:pt x="0" y="716"/>
                  </a:lnTo>
                  <a:cubicBezTo>
                    <a:pt x="131" y="704"/>
                    <a:pt x="262" y="692"/>
                    <a:pt x="393" y="692"/>
                  </a:cubicBezTo>
                  <a:lnTo>
                    <a:pt x="393" y="180"/>
                  </a:lnTo>
                  <a:cubicBezTo>
                    <a:pt x="393" y="91"/>
                    <a:pt x="319"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7;p37">
              <a:extLst>
                <a:ext uri="{FF2B5EF4-FFF2-40B4-BE49-F238E27FC236}">
                  <a16:creationId xmlns:a16="http://schemas.microsoft.com/office/drawing/2014/main" id="{23EAD9DD-2625-DA1F-2CA4-434F2512E96B}"/>
                </a:ext>
              </a:extLst>
            </p:cNvPr>
            <p:cNvSpPr/>
            <p:nvPr/>
          </p:nvSpPr>
          <p:spPr>
            <a:xfrm>
              <a:off x="2170375" y="897175"/>
              <a:ext cx="9850" cy="17575"/>
            </a:xfrm>
            <a:custGeom>
              <a:avLst/>
              <a:gdLst/>
              <a:ahLst/>
              <a:cxnLst/>
              <a:rect l="l" t="t" r="r" b="b"/>
              <a:pathLst>
                <a:path w="394" h="703" extrusionOk="0">
                  <a:moveTo>
                    <a:pt x="191" y="0"/>
                  </a:moveTo>
                  <a:cubicBezTo>
                    <a:pt x="84" y="0"/>
                    <a:pt x="1" y="83"/>
                    <a:pt x="1" y="191"/>
                  </a:cubicBezTo>
                  <a:lnTo>
                    <a:pt x="1" y="655"/>
                  </a:lnTo>
                  <a:cubicBezTo>
                    <a:pt x="144" y="667"/>
                    <a:pt x="275" y="679"/>
                    <a:pt x="394" y="703"/>
                  </a:cubicBezTo>
                  <a:lnTo>
                    <a:pt x="394" y="191"/>
                  </a:lnTo>
                  <a:cubicBezTo>
                    <a:pt x="394" y="72"/>
                    <a:pt x="299" y="0"/>
                    <a:pt x="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8;p37">
              <a:extLst>
                <a:ext uri="{FF2B5EF4-FFF2-40B4-BE49-F238E27FC236}">
                  <a16:creationId xmlns:a16="http://schemas.microsoft.com/office/drawing/2014/main" id="{904E668C-5D58-2A42-3230-5BFD193C7245}"/>
                </a:ext>
              </a:extLst>
            </p:cNvPr>
            <p:cNvSpPr/>
            <p:nvPr/>
          </p:nvSpPr>
          <p:spPr>
            <a:xfrm>
              <a:off x="2176050" y="898350"/>
              <a:ext cx="4175" cy="16400"/>
            </a:xfrm>
            <a:custGeom>
              <a:avLst/>
              <a:gdLst/>
              <a:ahLst/>
              <a:cxnLst/>
              <a:rect l="l" t="t" r="r" b="b"/>
              <a:pathLst>
                <a:path w="167" h="656" extrusionOk="0">
                  <a:moveTo>
                    <a:pt x="95" y="1"/>
                  </a:moveTo>
                  <a:lnTo>
                    <a:pt x="107" y="429"/>
                  </a:lnTo>
                  <a:cubicBezTo>
                    <a:pt x="107" y="513"/>
                    <a:pt x="60" y="596"/>
                    <a:pt x="0" y="632"/>
                  </a:cubicBezTo>
                  <a:cubicBezTo>
                    <a:pt x="72" y="632"/>
                    <a:pt x="107" y="632"/>
                    <a:pt x="167" y="656"/>
                  </a:cubicBezTo>
                  <a:lnTo>
                    <a:pt x="167" y="144"/>
                  </a:lnTo>
                  <a:cubicBezTo>
                    <a:pt x="167" y="72"/>
                    <a:pt x="131" y="13"/>
                    <a:pt x="95" y="1"/>
                  </a:cubicBezTo>
                  <a:close/>
                </a:path>
              </a:pathLst>
            </a:custGeom>
            <a:solidFill>
              <a:srgbClr val="CF0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9;p37">
              <a:extLst>
                <a:ext uri="{FF2B5EF4-FFF2-40B4-BE49-F238E27FC236}">
                  <a16:creationId xmlns:a16="http://schemas.microsoft.com/office/drawing/2014/main" id="{3151CE2F-7404-63B9-590E-C3F831FF9688}"/>
                </a:ext>
              </a:extLst>
            </p:cNvPr>
            <p:cNvSpPr/>
            <p:nvPr/>
          </p:nvSpPr>
          <p:spPr>
            <a:xfrm>
              <a:off x="2151050" y="894200"/>
              <a:ext cx="9825" cy="18175"/>
            </a:xfrm>
            <a:custGeom>
              <a:avLst/>
              <a:gdLst/>
              <a:ahLst/>
              <a:cxnLst/>
              <a:rect l="l" t="t" r="r" b="b"/>
              <a:pathLst>
                <a:path w="393" h="727" extrusionOk="0">
                  <a:moveTo>
                    <a:pt x="191" y="0"/>
                  </a:moveTo>
                  <a:cubicBezTo>
                    <a:pt x="83" y="0"/>
                    <a:pt x="0" y="83"/>
                    <a:pt x="0" y="191"/>
                  </a:cubicBezTo>
                  <a:lnTo>
                    <a:pt x="0" y="703"/>
                  </a:lnTo>
                  <a:cubicBezTo>
                    <a:pt x="131" y="714"/>
                    <a:pt x="262" y="714"/>
                    <a:pt x="393" y="726"/>
                  </a:cubicBezTo>
                  <a:lnTo>
                    <a:pt x="393" y="202"/>
                  </a:lnTo>
                  <a:cubicBezTo>
                    <a:pt x="393" y="107"/>
                    <a:pt x="298" y="0"/>
                    <a:pt x="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30;p37">
              <a:extLst>
                <a:ext uri="{FF2B5EF4-FFF2-40B4-BE49-F238E27FC236}">
                  <a16:creationId xmlns:a16="http://schemas.microsoft.com/office/drawing/2014/main" id="{11A50B1D-093D-5139-A76B-C12E490E8038}"/>
                </a:ext>
              </a:extLst>
            </p:cNvPr>
            <p:cNvSpPr/>
            <p:nvPr/>
          </p:nvSpPr>
          <p:spPr>
            <a:xfrm>
              <a:off x="2132000" y="894200"/>
              <a:ext cx="9550" cy="17575"/>
            </a:xfrm>
            <a:custGeom>
              <a:avLst/>
              <a:gdLst/>
              <a:ahLst/>
              <a:cxnLst/>
              <a:rect l="l" t="t" r="r" b="b"/>
              <a:pathLst>
                <a:path w="382" h="703" extrusionOk="0">
                  <a:moveTo>
                    <a:pt x="191" y="0"/>
                  </a:moveTo>
                  <a:cubicBezTo>
                    <a:pt x="83" y="0"/>
                    <a:pt x="0" y="83"/>
                    <a:pt x="0" y="191"/>
                  </a:cubicBezTo>
                  <a:lnTo>
                    <a:pt x="0" y="703"/>
                  </a:lnTo>
                  <a:lnTo>
                    <a:pt x="381" y="703"/>
                  </a:lnTo>
                  <a:lnTo>
                    <a:pt x="381" y="191"/>
                  </a:lnTo>
                  <a:cubicBezTo>
                    <a:pt x="381" y="83"/>
                    <a:pt x="298" y="0"/>
                    <a:pt x="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31;p37">
              <a:extLst>
                <a:ext uri="{FF2B5EF4-FFF2-40B4-BE49-F238E27FC236}">
                  <a16:creationId xmlns:a16="http://schemas.microsoft.com/office/drawing/2014/main" id="{BF450EBD-7524-E544-EFF2-6C58256A0D58}"/>
                </a:ext>
              </a:extLst>
            </p:cNvPr>
            <p:cNvSpPr/>
            <p:nvPr/>
          </p:nvSpPr>
          <p:spPr>
            <a:xfrm>
              <a:off x="2084650" y="1014175"/>
              <a:ext cx="22950" cy="24100"/>
            </a:xfrm>
            <a:custGeom>
              <a:avLst/>
              <a:gdLst/>
              <a:ahLst/>
              <a:cxnLst/>
              <a:rect l="l" t="t" r="r" b="b"/>
              <a:pathLst>
                <a:path w="918" h="964" extrusionOk="0">
                  <a:moveTo>
                    <a:pt x="472" y="1"/>
                  </a:moveTo>
                  <a:cubicBezTo>
                    <a:pt x="442" y="1"/>
                    <a:pt x="412" y="4"/>
                    <a:pt x="382" y="11"/>
                  </a:cubicBezTo>
                  <a:lnTo>
                    <a:pt x="1" y="142"/>
                  </a:lnTo>
                  <a:lnTo>
                    <a:pt x="215" y="964"/>
                  </a:lnTo>
                  <a:lnTo>
                    <a:pt x="644" y="845"/>
                  </a:lnTo>
                  <a:cubicBezTo>
                    <a:pt x="822" y="797"/>
                    <a:pt x="918" y="618"/>
                    <a:pt x="882" y="440"/>
                  </a:cubicBezTo>
                  <a:lnTo>
                    <a:pt x="834" y="273"/>
                  </a:lnTo>
                  <a:cubicBezTo>
                    <a:pt x="794" y="111"/>
                    <a:pt x="641" y="1"/>
                    <a:pt x="472" y="1"/>
                  </a:cubicBez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32;p37">
              <a:extLst>
                <a:ext uri="{FF2B5EF4-FFF2-40B4-BE49-F238E27FC236}">
                  <a16:creationId xmlns:a16="http://schemas.microsoft.com/office/drawing/2014/main" id="{27738DCE-1352-3A6D-7A76-BFC818F52420}"/>
                </a:ext>
              </a:extLst>
            </p:cNvPr>
            <p:cNvSpPr/>
            <p:nvPr/>
          </p:nvSpPr>
          <p:spPr>
            <a:xfrm>
              <a:off x="2056075" y="1016525"/>
              <a:ext cx="40525" cy="37900"/>
            </a:xfrm>
            <a:custGeom>
              <a:avLst/>
              <a:gdLst/>
              <a:ahLst/>
              <a:cxnLst/>
              <a:rect l="l" t="t" r="r" b="b"/>
              <a:pathLst>
                <a:path w="1621" h="1516" extrusionOk="0">
                  <a:moveTo>
                    <a:pt x="1323" y="1"/>
                  </a:moveTo>
                  <a:lnTo>
                    <a:pt x="334" y="251"/>
                  </a:lnTo>
                  <a:cubicBezTo>
                    <a:pt x="132" y="310"/>
                    <a:pt x="1" y="524"/>
                    <a:pt x="60" y="727"/>
                  </a:cubicBezTo>
                  <a:lnTo>
                    <a:pt x="191" y="1239"/>
                  </a:lnTo>
                  <a:cubicBezTo>
                    <a:pt x="231" y="1398"/>
                    <a:pt x="379" y="1515"/>
                    <a:pt x="551" y="1515"/>
                  </a:cubicBezTo>
                  <a:cubicBezTo>
                    <a:pt x="585" y="1515"/>
                    <a:pt x="620" y="1511"/>
                    <a:pt x="656" y="1501"/>
                  </a:cubicBezTo>
                  <a:lnTo>
                    <a:pt x="1299" y="1346"/>
                  </a:lnTo>
                  <a:cubicBezTo>
                    <a:pt x="1489" y="1298"/>
                    <a:pt x="1620" y="1084"/>
                    <a:pt x="1561" y="882"/>
                  </a:cubicBezTo>
                  <a:lnTo>
                    <a:pt x="1323" y="1"/>
                  </a:lnTo>
                  <a:close/>
                </a:path>
              </a:pathLst>
            </a:custGeom>
            <a:solidFill>
              <a:srgbClr val="FFC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33;p37">
              <a:extLst>
                <a:ext uri="{FF2B5EF4-FFF2-40B4-BE49-F238E27FC236}">
                  <a16:creationId xmlns:a16="http://schemas.microsoft.com/office/drawing/2014/main" id="{9D13DFCA-B887-84B7-504B-9FC3CCBA12C5}"/>
                </a:ext>
              </a:extLst>
            </p:cNvPr>
            <p:cNvSpPr/>
            <p:nvPr/>
          </p:nvSpPr>
          <p:spPr>
            <a:xfrm>
              <a:off x="2111450" y="1089450"/>
              <a:ext cx="50325" cy="36650"/>
            </a:xfrm>
            <a:custGeom>
              <a:avLst/>
              <a:gdLst/>
              <a:ahLst/>
              <a:cxnLst/>
              <a:rect l="l" t="t" r="r" b="b"/>
              <a:pathLst>
                <a:path w="2013" h="1466" extrusionOk="0">
                  <a:moveTo>
                    <a:pt x="1" y="1"/>
                  </a:moveTo>
                  <a:lnTo>
                    <a:pt x="1" y="1465"/>
                  </a:lnTo>
                  <a:lnTo>
                    <a:pt x="2013" y="1465"/>
                  </a:lnTo>
                  <a:lnTo>
                    <a:pt x="2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34;p37">
              <a:extLst>
                <a:ext uri="{FF2B5EF4-FFF2-40B4-BE49-F238E27FC236}">
                  <a16:creationId xmlns:a16="http://schemas.microsoft.com/office/drawing/2014/main" id="{7066A44C-9474-6482-3642-BF4049CCAC80}"/>
                </a:ext>
              </a:extLst>
            </p:cNvPr>
            <p:cNvSpPr/>
            <p:nvPr/>
          </p:nvSpPr>
          <p:spPr>
            <a:xfrm>
              <a:off x="2111450" y="1077250"/>
              <a:ext cx="50325" cy="18475"/>
            </a:xfrm>
            <a:custGeom>
              <a:avLst/>
              <a:gdLst/>
              <a:ahLst/>
              <a:cxnLst/>
              <a:rect l="l" t="t" r="r" b="b"/>
              <a:pathLst>
                <a:path w="2013" h="739" extrusionOk="0">
                  <a:moveTo>
                    <a:pt x="274" y="0"/>
                  </a:moveTo>
                  <a:cubicBezTo>
                    <a:pt x="120" y="0"/>
                    <a:pt x="1" y="119"/>
                    <a:pt x="1" y="262"/>
                  </a:cubicBezTo>
                  <a:lnTo>
                    <a:pt x="1" y="739"/>
                  </a:lnTo>
                  <a:lnTo>
                    <a:pt x="2013" y="739"/>
                  </a:lnTo>
                  <a:lnTo>
                    <a:pt x="2013" y="262"/>
                  </a:lnTo>
                  <a:cubicBezTo>
                    <a:pt x="2013" y="119"/>
                    <a:pt x="1894" y="0"/>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335;p37">
            <a:extLst>
              <a:ext uri="{FF2B5EF4-FFF2-40B4-BE49-F238E27FC236}">
                <a16:creationId xmlns:a16="http://schemas.microsoft.com/office/drawing/2014/main" id="{E97477A0-10F2-133B-2D82-35F5402F3815}"/>
              </a:ext>
            </a:extLst>
          </p:cNvPr>
          <p:cNvGrpSpPr/>
          <p:nvPr/>
        </p:nvGrpSpPr>
        <p:grpSpPr>
          <a:xfrm>
            <a:off x="6799199" y="1998625"/>
            <a:ext cx="507403" cy="476250"/>
            <a:chOff x="2727600" y="832875"/>
            <a:chExt cx="329825" cy="309575"/>
          </a:xfrm>
        </p:grpSpPr>
        <p:sp>
          <p:nvSpPr>
            <p:cNvPr id="61" name="Google Shape;336;p37">
              <a:extLst>
                <a:ext uri="{FF2B5EF4-FFF2-40B4-BE49-F238E27FC236}">
                  <a16:creationId xmlns:a16="http://schemas.microsoft.com/office/drawing/2014/main" id="{F052E2AF-E771-B28D-98FA-7C5763473190}"/>
                </a:ext>
              </a:extLst>
            </p:cNvPr>
            <p:cNvSpPr/>
            <p:nvPr/>
          </p:nvSpPr>
          <p:spPr>
            <a:xfrm>
              <a:off x="2887750" y="851625"/>
              <a:ext cx="165200" cy="203625"/>
            </a:xfrm>
            <a:custGeom>
              <a:avLst/>
              <a:gdLst/>
              <a:ahLst/>
              <a:cxnLst/>
              <a:rect l="l" t="t" r="r" b="b"/>
              <a:pathLst>
                <a:path w="6608" h="8145" extrusionOk="0">
                  <a:moveTo>
                    <a:pt x="2738" y="0"/>
                  </a:moveTo>
                  <a:cubicBezTo>
                    <a:pt x="1214" y="0"/>
                    <a:pt x="0" y="1227"/>
                    <a:pt x="0" y="2739"/>
                  </a:cubicBezTo>
                  <a:lnTo>
                    <a:pt x="0" y="6156"/>
                  </a:lnTo>
                  <a:cubicBezTo>
                    <a:pt x="0" y="6835"/>
                    <a:pt x="560" y="7406"/>
                    <a:pt x="1250" y="7406"/>
                  </a:cubicBezTo>
                  <a:lnTo>
                    <a:pt x="3393" y="7406"/>
                  </a:lnTo>
                  <a:cubicBezTo>
                    <a:pt x="3584" y="7787"/>
                    <a:pt x="3989" y="8144"/>
                    <a:pt x="4882" y="8144"/>
                  </a:cubicBezTo>
                  <a:cubicBezTo>
                    <a:pt x="6144" y="8144"/>
                    <a:pt x="6465" y="7549"/>
                    <a:pt x="6560" y="7144"/>
                  </a:cubicBezTo>
                  <a:cubicBezTo>
                    <a:pt x="6608" y="6966"/>
                    <a:pt x="6465" y="6811"/>
                    <a:pt x="6287" y="6811"/>
                  </a:cubicBezTo>
                  <a:cubicBezTo>
                    <a:pt x="5846" y="6811"/>
                    <a:pt x="5477" y="6430"/>
                    <a:pt x="5477" y="5989"/>
                  </a:cubicBezTo>
                  <a:lnTo>
                    <a:pt x="5477" y="2739"/>
                  </a:lnTo>
                  <a:cubicBezTo>
                    <a:pt x="5477" y="1227"/>
                    <a:pt x="4251" y="0"/>
                    <a:pt x="2738" y="0"/>
                  </a:cubicBezTo>
                  <a:close/>
                </a:path>
              </a:pathLst>
            </a:custGeom>
            <a:solidFill>
              <a:srgbClr val="FF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37;p37">
              <a:extLst>
                <a:ext uri="{FF2B5EF4-FFF2-40B4-BE49-F238E27FC236}">
                  <a16:creationId xmlns:a16="http://schemas.microsoft.com/office/drawing/2014/main" id="{C509A7BF-7D69-F58A-0E38-D44E87EC3B80}"/>
                </a:ext>
              </a:extLst>
            </p:cNvPr>
            <p:cNvSpPr/>
            <p:nvPr/>
          </p:nvSpPr>
          <p:spPr>
            <a:xfrm>
              <a:off x="2946075" y="851625"/>
              <a:ext cx="106875" cy="203625"/>
            </a:xfrm>
            <a:custGeom>
              <a:avLst/>
              <a:gdLst/>
              <a:ahLst/>
              <a:cxnLst/>
              <a:rect l="l" t="t" r="r" b="b"/>
              <a:pathLst>
                <a:path w="4275" h="8145" extrusionOk="0">
                  <a:moveTo>
                    <a:pt x="405" y="0"/>
                  </a:moveTo>
                  <a:cubicBezTo>
                    <a:pt x="263" y="0"/>
                    <a:pt x="132" y="24"/>
                    <a:pt x="1" y="36"/>
                  </a:cubicBezTo>
                  <a:cubicBezTo>
                    <a:pt x="1322" y="227"/>
                    <a:pt x="2334" y="1370"/>
                    <a:pt x="2334" y="2739"/>
                  </a:cubicBezTo>
                  <a:lnTo>
                    <a:pt x="2334" y="5989"/>
                  </a:lnTo>
                  <a:cubicBezTo>
                    <a:pt x="2334" y="6430"/>
                    <a:pt x="2703" y="6811"/>
                    <a:pt x="3156" y="6811"/>
                  </a:cubicBezTo>
                  <a:cubicBezTo>
                    <a:pt x="3334" y="6811"/>
                    <a:pt x="3465" y="6966"/>
                    <a:pt x="3442" y="7144"/>
                  </a:cubicBezTo>
                  <a:cubicBezTo>
                    <a:pt x="3358" y="7490"/>
                    <a:pt x="3096" y="8001"/>
                    <a:pt x="2168" y="8121"/>
                  </a:cubicBezTo>
                  <a:cubicBezTo>
                    <a:pt x="2275" y="8132"/>
                    <a:pt x="2406" y="8144"/>
                    <a:pt x="2549" y="8144"/>
                  </a:cubicBezTo>
                  <a:cubicBezTo>
                    <a:pt x="3811" y="8144"/>
                    <a:pt x="4156" y="7549"/>
                    <a:pt x="4227" y="7144"/>
                  </a:cubicBezTo>
                  <a:cubicBezTo>
                    <a:pt x="4275" y="6966"/>
                    <a:pt x="4132" y="6811"/>
                    <a:pt x="3954" y="6811"/>
                  </a:cubicBezTo>
                  <a:cubicBezTo>
                    <a:pt x="3513" y="6811"/>
                    <a:pt x="3144" y="6430"/>
                    <a:pt x="3144" y="5989"/>
                  </a:cubicBezTo>
                  <a:lnTo>
                    <a:pt x="3144" y="2739"/>
                  </a:lnTo>
                  <a:cubicBezTo>
                    <a:pt x="3144" y="1227"/>
                    <a:pt x="1918" y="0"/>
                    <a:pt x="405" y="0"/>
                  </a:cubicBezTo>
                  <a:close/>
                </a:path>
              </a:pathLst>
            </a:custGeom>
            <a:solidFill>
              <a:srgbClr val="FCC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38;p37">
              <a:extLst>
                <a:ext uri="{FF2B5EF4-FFF2-40B4-BE49-F238E27FC236}">
                  <a16:creationId xmlns:a16="http://schemas.microsoft.com/office/drawing/2014/main" id="{EC77F4C8-6862-14B1-78AE-F2D2DDED239F}"/>
                </a:ext>
              </a:extLst>
            </p:cNvPr>
            <p:cNvSpPr/>
            <p:nvPr/>
          </p:nvSpPr>
          <p:spPr>
            <a:xfrm>
              <a:off x="2731475" y="864425"/>
              <a:ext cx="189625" cy="193825"/>
            </a:xfrm>
            <a:custGeom>
              <a:avLst/>
              <a:gdLst/>
              <a:ahLst/>
              <a:cxnLst/>
              <a:rect l="l" t="t" r="r" b="b"/>
              <a:pathLst>
                <a:path w="7585" h="7753" extrusionOk="0">
                  <a:moveTo>
                    <a:pt x="3786" y="0"/>
                  </a:moveTo>
                  <a:cubicBezTo>
                    <a:pt x="2441" y="0"/>
                    <a:pt x="1346" y="1072"/>
                    <a:pt x="1322" y="2429"/>
                  </a:cubicBezTo>
                  <a:lnTo>
                    <a:pt x="1286" y="4632"/>
                  </a:lnTo>
                  <a:cubicBezTo>
                    <a:pt x="1274" y="5073"/>
                    <a:pt x="1024" y="5489"/>
                    <a:pt x="631" y="5715"/>
                  </a:cubicBezTo>
                  <a:cubicBezTo>
                    <a:pt x="536" y="5775"/>
                    <a:pt x="441" y="5846"/>
                    <a:pt x="369" y="5942"/>
                  </a:cubicBezTo>
                  <a:cubicBezTo>
                    <a:pt x="12" y="6335"/>
                    <a:pt x="0" y="6966"/>
                    <a:pt x="357" y="7382"/>
                  </a:cubicBezTo>
                  <a:cubicBezTo>
                    <a:pt x="585" y="7632"/>
                    <a:pt x="888" y="7752"/>
                    <a:pt x="1184" y="7752"/>
                  </a:cubicBezTo>
                  <a:cubicBezTo>
                    <a:pt x="1198" y="7752"/>
                    <a:pt x="1213" y="7752"/>
                    <a:pt x="1227" y="7751"/>
                  </a:cubicBezTo>
                  <a:lnTo>
                    <a:pt x="6382" y="7751"/>
                  </a:lnTo>
                  <a:cubicBezTo>
                    <a:pt x="6397" y="7752"/>
                    <a:pt x="6411" y="7752"/>
                    <a:pt x="6426" y="7752"/>
                  </a:cubicBezTo>
                  <a:cubicBezTo>
                    <a:pt x="6733" y="7752"/>
                    <a:pt x="7047" y="7632"/>
                    <a:pt x="7263" y="7382"/>
                  </a:cubicBezTo>
                  <a:cubicBezTo>
                    <a:pt x="7585" y="6966"/>
                    <a:pt x="7573" y="6335"/>
                    <a:pt x="7215" y="5942"/>
                  </a:cubicBezTo>
                  <a:cubicBezTo>
                    <a:pt x="7144" y="5846"/>
                    <a:pt x="7037" y="5775"/>
                    <a:pt x="6942" y="5715"/>
                  </a:cubicBezTo>
                  <a:cubicBezTo>
                    <a:pt x="6561" y="5489"/>
                    <a:pt x="6287" y="5084"/>
                    <a:pt x="6287" y="4632"/>
                  </a:cubicBezTo>
                  <a:lnTo>
                    <a:pt x="6263" y="2429"/>
                  </a:lnTo>
                  <a:cubicBezTo>
                    <a:pt x="6227" y="1072"/>
                    <a:pt x="5132" y="0"/>
                    <a:pt x="3786" y="0"/>
                  </a:cubicBezTo>
                  <a:close/>
                </a:path>
              </a:pathLst>
            </a:custGeom>
            <a:solidFill>
              <a:srgbClr val="5B5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39;p37">
              <a:extLst>
                <a:ext uri="{FF2B5EF4-FFF2-40B4-BE49-F238E27FC236}">
                  <a16:creationId xmlns:a16="http://schemas.microsoft.com/office/drawing/2014/main" id="{B0746867-B0CB-8766-78A6-1867209787BC}"/>
                </a:ext>
              </a:extLst>
            </p:cNvPr>
            <p:cNvSpPr/>
            <p:nvPr/>
          </p:nvSpPr>
          <p:spPr>
            <a:xfrm>
              <a:off x="2816900" y="864425"/>
              <a:ext cx="104200" cy="193825"/>
            </a:xfrm>
            <a:custGeom>
              <a:avLst/>
              <a:gdLst/>
              <a:ahLst/>
              <a:cxnLst/>
              <a:rect l="l" t="t" r="r" b="b"/>
              <a:pathLst>
                <a:path w="4168" h="7753" extrusionOk="0">
                  <a:moveTo>
                    <a:pt x="358" y="0"/>
                  </a:moveTo>
                  <a:cubicBezTo>
                    <a:pt x="238" y="0"/>
                    <a:pt x="119" y="12"/>
                    <a:pt x="0" y="24"/>
                  </a:cubicBezTo>
                  <a:cubicBezTo>
                    <a:pt x="1179" y="191"/>
                    <a:pt x="2084" y="1203"/>
                    <a:pt x="2120" y="2429"/>
                  </a:cubicBezTo>
                  <a:lnTo>
                    <a:pt x="2143" y="4632"/>
                  </a:lnTo>
                  <a:cubicBezTo>
                    <a:pt x="2143" y="5084"/>
                    <a:pt x="2405" y="5489"/>
                    <a:pt x="2798" y="5715"/>
                  </a:cubicBezTo>
                  <a:cubicBezTo>
                    <a:pt x="2905" y="5775"/>
                    <a:pt x="3001" y="5846"/>
                    <a:pt x="3084" y="5942"/>
                  </a:cubicBezTo>
                  <a:cubicBezTo>
                    <a:pt x="3453" y="6335"/>
                    <a:pt x="3453" y="6966"/>
                    <a:pt x="3096" y="7382"/>
                  </a:cubicBezTo>
                  <a:cubicBezTo>
                    <a:pt x="2894" y="7620"/>
                    <a:pt x="2596" y="7751"/>
                    <a:pt x="2298" y="7751"/>
                  </a:cubicBezTo>
                  <a:lnTo>
                    <a:pt x="2929" y="7751"/>
                  </a:lnTo>
                  <a:cubicBezTo>
                    <a:pt x="2944" y="7752"/>
                    <a:pt x="2958" y="7752"/>
                    <a:pt x="2973" y="7752"/>
                  </a:cubicBezTo>
                  <a:cubicBezTo>
                    <a:pt x="3280" y="7752"/>
                    <a:pt x="3583" y="7632"/>
                    <a:pt x="3810" y="7382"/>
                  </a:cubicBezTo>
                  <a:cubicBezTo>
                    <a:pt x="4168" y="6966"/>
                    <a:pt x="4156" y="6335"/>
                    <a:pt x="3787" y="5942"/>
                  </a:cubicBezTo>
                  <a:cubicBezTo>
                    <a:pt x="3703" y="5846"/>
                    <a:pt x="3620" y="5775"/>
                    <a:pt x="3513" y="5715"/>
                  </a:cubicBezTo>
                  <a:cubicBezTo>
                    <a:pt x="3132" y="5489"/>
                    <a:pt x="2870" y="5073"/>
                    <a:pt x="2858" y="4632"/>
                  </a:cubicBezTo>
                  <a:lnTo>
                    <a:pt x="2834" y="2429"/>
                  </a:lnTo>
                  <a:cubicBezTo>
                    <a:pt x="2798" y="1072"/>
                    <a:pt x="1715" y="0"/>
                    <a:pt x="358" y="0"/>
                  </a:cubicBezTo>
                  <a:close/>
                </a:path>
              </a:pathLst>
            </a:custGeom>
            <a:solidFill>
              <a:srgbClr val="44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40;p37">
              <a:extLst>
                <a:ext uri="{FF2B5EF4-FFF2-40B4-BE49-F238E27FC236}">
                  <a16:creationId xmlns:a16="http://schemas.microsoft.com/office/drawing/2014/main" id="{48141C6D-4EAF-B686-B37A-2939287DF82D}"/>
                </a:ext>
              </a:extLst>
            </p:cNvPr>
            <p:cNvSpPr/>
            <p:nvPr/>
          </p:nvSpPr>
          <p:spPr>
            <a:xfrm>
              <a:off x="2860950" y="1034100"/>
              <a:ext cx="196475" cy="106875"/>
            </a:xfrm>
            <a:custGeom>
              <a:avLst/>
              <a:gdLst/>
              <a:ahLst/>
              <a:cxnLst/>
              <a:rect l="l" t="t" r="r" b="b"/>
              <a:pathLst>
                <a:path w="7859" h="4275" extrusionOk="0">
                  <a:moveTo>
                    <a:pt x="2632" y="0"/>
                  </a:moveTo>
                  <a:lnTo>
                    <a:pt x="691" y="619"/>
                  </a:lnTo>
                  <a:lnTo>
                    <a:pt x="0" y="4274"/>
                  </a:lnTo>
                  <a:lnTo>
                    <a:pt x="7573" y="4274"/>
                  </a:lnTo>
                  <a:cubicBezTo>
                    <a:pt x="7740" y="4274"/>
                    <a:pt x="7859" y="4120"/>
                    <a:pt x="7835" y="3941"/>
                  </a:cubicBezTo>
                  <a:lnTo>
                    <a:pt x="7394" y="1595"/>
                  </a:lnTo>
                  <a:cubicBezTo>
                    <a:pt x="7275" y="976"/>
                    <a:pt x="6847" y="500"/>
                    <a:pt x="6263" y="310"/>
                  </a:cubicBezTo>
                  <a:lnTo>
                    <a:pt x="5275" y="0"/>
                  </a:lnTo>
                  <a:cubicBezTo>
                    <a:pt x="5144" y="595"/>
                    <a:pt x="4608" y="1060"/>
                    <a:pt x="3953" y="1060"/>
                  </a:cubicBezTo>
                  <a:cubicBezTo>
                    <a:pt x="3298" y="1060"/>
                    <a:pt x="2763" y="607"/>
                    <a:pt x="2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41;p37">
              <a:extLst>
                <a:ext uri="{FF2B5EF4-FFF2-40B4-BE49-F238E27FC236}">
                  <a16:creationId xmlns:a16="http://schemas.microsoft.com/office/drawing/2014/main" id="{D68F53B1-3891-0443-FFA1-40F73BF390D7}"/>
                </a:ext>
              </a:extLst>
            </p:cNvPr>
            <p:cNvSpPr/>
            <p:nvPr/>
          </p:nvSpPr>
          <p:spPr>
            <a:xfrm>
              <a:off x="2987750" y="1034375"/>
              <a:ext cx="51225" cy="31000"/>
            </a:xfrm>
            <a:custGeom>
              <a:avLst/>
              <a:gdLst/>
              <a:ahLst/>
              <a:cxnLst/>
              <a:rect l="l" t="t" r="r" b="b"/>
              <a:pathLst>
                <a:path w="2049" h="1240" extrusionOk="0">
                  <a:moveTo>
                    <a:pt x="179" y="1"/>
                  </a:moveTo>
                  <a:cubicBezTo>
                    <a:pt x="143" y="156"/>
                    <a:pt x="84" y="299"/>
                    <a:pt x="1" y="430"/>
                  </a:cubicBezTo>
                  <a:cubicBezTo>
                    <a:pt x="36" y="894"/>
                    <a:pt x="429" y="1239"/>
                    <a:pt x="893" y="1239"/>
                  </a:cubicBezTo>
                  <a:lnTo>
                    <a:pt x="953" y="1239"/>
                  </a:lnTo>
                  <a:cubicBezTo>
                    <a:pt x="1382" y="1227"/>
                    <a:pt x="1751" y="1132"/>
                    <a:pt x="2048" y="989"/>
                  </a:cubicBezTo>
                  <a:cubicBezTo>
                    <a:pt x="1977" y="870"/>
                    <a:pt x="1894" y="763"/>
                    <a:pt x="1775" y="668"/>
                  </a:cubicBezTo>
                  <a:cubicBezTo>
                    <a:pt x="1548" y="763"/>
                    <a:pt x="1263" y="822"/>
                    <a:pt x="929" y="834"/>
                  </a:cubicBezTo>
                  <a:lnTo>
                    <a:pt x="893" y="834"/>
                  </a:lnTo>
                  <a:cubicBezTo>
                    <a:pt x="608" y="834"/>
                    <a:pt x="382" y="596"/>
                    <a:pt x="382" y="334"/>
                  </a:cubicBezTo>
                  <a:lnTo>
                    <a:pt x="382" y="72"/>
                  </a:lnTo>
                  <a:lnTo>
                    <a:pt x="1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42;p37">
              <a:extLst>
                <a:ext uri="{FF2B5EF4-FFF2-40B4-BE49-F238E27FC236}">
                  <a16:creationId xmlns:a16="http://schemas.microsoft.com/office/drawing/2014/main" id="{B884AE3B-DC07-66FF-9282-25BD7779565B}"/>
                </a:ext>
              </a:extLst>
            </p:cNvPr>
            <p:cNvSpPr/>
            <p:nvPr/>
          </p:nvSpPr>
          <p:spPr>
            <a:xfrm>
              <a:off x="2987750" y="1016525"/>
              <a:ext cx="10750" cy="39625"/>
            </a:xfrm>
            <a:custGeom>
              <a:avLst/>
              <a:gdLst/>
              <a:ahLst/>
              <a:cxnLst/>
              <a:rect l="l" t="t" r="r" b="b"/>
              <a:pathLst>
                <a:path w="430" h="1585" extrusionOk="0">
                  <a:moveTo>
                    <a:pt x="191" y="1"/>
                  </a:moveTo>
                  <a:cubicBezTo>
                    <a:pt x="84" y="1"/>
                    <a:pt x="1" y="96"/>
                    <a:pt x="1" y="191"/>
                  </a:cubicBezTo>
                  <a:lnTo>
                    <a:pt x="1" y="1048"/>
                  </a:lnTo>
                  <a:cubicBezTo>
                    <a:pt x="1" y="1251"/>
                    <a:pt x="72" y="1429"/>
                    <a:pt x="179" y="1584"/>
                  </a:cubicBezTo>
                  <a:cubicBezTo>
                    <a:pt x="286" y="1465"/>
                    <a:pt x="370" y="1322"/>
                    <a:pt x="429" y="1191"/>
                  </a:cubicBezTo>
                  <a:cubicBezTo>
                    <a:pt x="417" y="1144"/>
                    <a:pt x="405" y="1084"/>
                    <a:pt x="382" y="1048"/>
                  </a:cubicBezTo>
                  <a:lnTo>
                    <a:pt x="382" y="191"/>
                  </a:lnTo>
                  <a:cubicBezTo>
                    <a:pt x="382" y="96"/>
                    <a:pt x="298" y="1"/>
                    <a:pt x="191" y="1"/>
                  </a:cubicBezTo>
                  <a:close/>
                </a:path>
              </a:pathLst>
            </a:custGeom>
            <a:solidFill>
              <a:srgbClr val="FCC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43;p37">
              <a:extLst>
                <a:ext uri="{FF2B5EF4-FFF2-40B4-BE49-F238E27FC236}">
                  <a16:creationId xmlns:a16="http://schemas.microsoft.com/office/drawing/2014/main" id="{0843B76B-AA56-7CF9-5987-31551E798A22}"/>
                </a:ext>
              </a:extLst>
            </p:cNvPr>
            <p:cNvSpPr/>
            <p:nvPr/>
          </p:nvSpPr>
          <p:spPr>
            <a:xfrm>
              <a:off x="2917500" y="1023675"/>
              <a:ext cx="83975" cy="47650"/>
            </a:xfrm>
            <a:custGeom>
              <a:avLst/>
              <a:gdLst/>
              <a:ahLst/>
              <a:cxnLst/>
              <a:rect l="l" t="t" r="r" b="b"/>
              <a:pathLst>
                <a:path w="3359" h="1906" extrusionOk="0">
                  <a:moveTo>
                    <a:pt x="1679" y="0"/>
                  </a:moveTo>
                  <a:lnTo>
                    <a:pt x="1" y="536"/>
                  </a:lnTo>
                  <a:cubicBezTo>
                    <a:pt x="155" y="1322"/>
                    <a:pt x="846" y="1905"/>
                    <a:pt x="1679" y="1905"/>
                  </a:cubicBezTo>
                  <a:cubicBezTo>
                    <a:pt x="2513" y="1905"/>
                    <a:pt x="3192" y="1310"/>
                    <a:pt x="3358" y="536"/>
                  </a:cubicBezTo>
                  <a:lnTo>
                    <a:pt x="1679" y="0"/>
                  </a:lnTo>
                  <a:close/>
                </a:path>
              </a:pathLst>
            </a:custGeom>
            <a:solidFill>
              <a:srgbClr val="FFC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44;p37">
              <a:extLst>
                <a:ext uri="{FF2B5EF4-FFF2-40B4-BE49-F238E27FC236}">
                  <a16:creationId xmlns:a16="http://schemas.microsoft.com/office/drawing/2014/main" id="{B67553E4-AF29-A120-875E-B775024CEA7D}"/>
                </a:ext>
              </a:extLst>
            </p:cNvPr>
            <p:cNvSpPr/>
            <p:nvPr/>
          </p:nvSpPr>
          <p:spPr>
            <a:xfrm>
              <a:off x="3000250" y="1036775"/>
              <a:ext cx="57175" cy="104200"/>
            </a:xfrm>
            <a:custGeom>
              <a:avLst/>
              <a:gdLst/>
              <a:ahLst/>
              <a:cxnLst/>
              <a:rect l="l" t="t" r="r" b="b"/>
              <a:pathLst>
                <a:path w="2287" h="4168" extrusionOk="0">
                  <a:moveTo>
                    <a:pt x="1" y="0"/>
                  </a:moveTo>
                  <a:lnTo>
                    <a:pt x="1" y="0"/>
                  </a:lnTo>
                  <a:cubicBezTo>
                    <a:pt x="489" y="250"/>
                    <a:pt x="870" y="715"/>
                    <a:pt x="977" y="1274"/>
                  </a:cubicBezTo>
                  <a:lnTo>
                    <a:pt x="1536" y="4167"/>
                  </a:lnTo>
                  <a:lnTo>
                    <a:pt x="2001" y="4167"/>
                  </a:lnTo>
                  <a:cubicBezTo>
                    <a:pt x="2168" y="4167"/>
                    <a:pt x="2287" y="4013"/>
                    <a:pt x="2251" y="3846"/>
                  </a:cubicBezTo>
                  <a:lnTo>
                    <a:pt x="1810" y="1500"/>
                  </a:lnTo>
                  <a:cubicBezTo>
                    <a:pt x="1679" y="893"/>
                    <a:pt x="1251" y="417"/>
                    <a:pt x="679" y="214"/>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45;p37">
              <a:extLst>
                <a:ext uri="{FF2B5EF4-FFF2-40B4-BE49-F238E27FC236}">
                  <a16:creationId xmlns:a16="http://schemas.microsoft.com/office/drawing/2014/main" id="{774FA96F-3796-E5C4-B63E-B02CD9C9DC6B}"/>
                </a:ext>
              </a:extLst>
            </p:cNvPr>
            <p:cNvSpPr/>
            <p:nvPr/>
          </p:nvSpPr>
          <p:spPr>
            <a:xfrm>
              <a:off x="2941325" y="994500"/>
              <a:ext cx="36625" cy="45575"/>
            </a:xfrm>
            <a:custGeom>
              <a:avLst/>
              <a:gdLst/>
              <a:ahLst/>
              <a:cxnLst/>
              <a:rect l="l" t="t" r="r" b="b"/>
              <a:pathLst>
                <a:path w="1465" h="1823" extrusionOk="0">
                  <a:moveTo>
                    <a:pt x="0" y="0"/>
                  </a:moveTo>
                  <a:lnTo>
                    <a:pt x="0" y="1822"/>
                  </a:lnTo>
                  <a:lnTo>
                    <a:pt x="1465" y="1822"/>
                  </a:lnTo>
                  <a:lnTo>
                    <a:pt x="1465" y="0"/>
                  </a:lnTo>
                  <a:close/>
                </a:path>
              </a:pathLst>
            </a:custGeom>
            <a:solidFill>
              <a:srgbClr val="FFC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6;p37">
              <a:extLst>
                <a:ext uri="{FF2B5EF4-FFF2-40B4-BE49-F238E27FC236}">
                  <a16:creationId xmlns:a16="http://schemas.microsoft.com/office/drawing/2014/main" id="{230833AE-6426-DC18-D7BB-582BDE7631EA}"/>
                </a:ext>
              </a:extLst>
            </p:cNvPr>
            <p:cNvSpPr/>
            <p:nvPr/>
          </p:nvSpPr>
          <p:spPr>
            <a:xfrm>
              <a:off x="2940725" y="994500"/>
              <a:ext cx="37225" cy="31875"/>
            </a:xfrm>
            <a:custGeom>
              <a:avLst/>
              <a:gdLst/>
              <a:ahLst/>
              <a:cxnLst/>
              <a:rect l="l" t="t" r="r" b="b"/>
              <a:pathLst>
                <a:path w="1489" h="1275" extrusionOk="0">
                  <a:moveTo>
                    <a:pt x="0" y="0"/>
                  </a:moveTo>
                  <a:lnTo>
                    <a:pt x="0" y="1120"/>
                  </a:lnTo>
                  <a:cubicBezTo>
                    <a:pt x="238" y="1227"/>
                    <a:pt x="477" y="1274"/>
                    <a:pt x="750" y="1274"/>
                  </a:cubicBezTo>
                  <a:cubicBezTo>
                    <a:pt x="1012" y="1274"/>
                    <a:pt x="1274" y="1203"/>
                    <a:pt x="1489" y="1120"/>
                  </a:cubicBezTo>
                  <a:lnTo>
                    <a:pt x="1489" y="0"/>
                  </a:ln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7;p37">
              <a:extLst>
                <a:ext uri="{FF2B5EF4-FFF2-40B4-BE49-F238E27FC236}">
                  <a16:creationId xmlns:a16="http://schemas.microsoft.com/office/drawing/2014/main" id="{F766306B-3114-B58E-4944-F0FA4F239354}"/>
                </a:ext>
              </a:extLst>
            </p:cNvPr>
            <p:cNvSpPr/>
            <p:nvPr/>
          </p:nvSpPr>
          <p:spPr>
            <a:xfrm>
              <a:off x="2978525" y="1029625"/>
              <a:ext cx="9550" cy="12525"/>
            </a:xfrm>
            <a:custGeom>
              <a:avLst/>
              <a:gdLst/>
              <a:ahLst/>
              <a:cxnLst/>
              <a:rect l="l" t="t" r="r" b="b"/>
              <a:pathLst>
                <a:path w="382" h="501" extrusionOk="0">
                  <a:moveTo>
                    <a:pt x="0" y="0"/>
                  </a:moveTo>
                  <a:lnTo>
                    <a:pt x="0" y="310"/>
                  </a:lnTo>
                  <a:cubicBezTo>
                    <a:pt x="0" y="417"/>
                    <a:pt x="84" y="500"/>
                    <a:pt x="191" y="500"/>
                  </a:cubicBezTo>
                  <a:cubicBezTo>
                    <a:pt x="298" y="500"/>
                    <a:pt x="381" y="417"/>
                    <a:pt x="381" y="310"/>
                  </a:cubicBezTo>
                  <a:lnTo>
                    <a:pt x="381" y="131"/>
                  </a:lnTo>
                  <a:lnTo>
                    <a:pt x="0" y="0"/>
                  </a:ln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8;p37">
              <a:extLst>
                <a:ext uri="{FF2B5EF4-FFF2-40B4-BE49-F238E27FC236}">
                  <a16:creationId xmlns:a16="http://schemas.microsoft.com/office/drawing/2014/main" id="{A0F631D4-DAC9-202E-4711-E334BE2643E6}"/>
                </a:ext>
              </a:extLst>
            </p:cNvPr>
            <p:cNvSpPr/>
            <p:nvPr/>
          </p:nvSpPr>
          <p:spPr>
            <a:xfrm>
              <a:off x="2931500" y="1029625"/>
              <a:ext cx="9850" cy="12525"/>
            </a:xfrm>
            <a:custGeom>
              <a:avLst/>
              <a:gdLst/>
              <a:ahLst/>
              <a:cxnLst/>
              <a:rect l="l" t="t" r="r" b="b"/>
              <a:pathLst>
                <a:path w="394" h="501" extrusionOk="0">
                  <a:moveTo>
                    <a:pt x="393" y="0"/>
                  </a:moveTo>
                  <a:lnTo>
                    <a:pt x="0" y="131"/>
                  </a:lnTo>
                  <a:lnTo>
                    <a:pt x="0" y="310"/>
                  </a:lnTo>
                  <a:cubicBezTo>
                    <a:pt x="0" y="417"/>
                    <a:pt x="95" y="500"/>
                    <a:pt x="191" y="500"/>
                  </a:cubicBezTo>
                  <a:cubicBezTo>
                    <a:pt x="298" y="500"/>
                    <a:pt x="393" y="417"/>
                    <a:pt x="393" y="310"/>
                  </a:cubicBezTo>
                  <a:lnTo>
                    <a:pt x="393" y="0"/>
                  </a:ln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49;p37">
              <a:extLst>
                <a:ext uri="{FF2B5EF4-FFF2-40B4-BE49-F238E27FC236}">
                  <a16:creationId xmlns:a16="http://schemas.microsoft.com/office/drawing/2014/main" id="{16F3905E-40E2-4F0A-25DE-E85D05590E67}"/>
                </a:ext>
              </a:extLst>
            </p:cNvPr>
            <p:cNvSpPr/>
            <p:nvPr/>
          </p:nvSpPr>
          <p:spPr>
            <a:xfrm>
              <a:off x="3004425" y="940625"/>
              <a:ext cx="22050" cy="25925"/>
            </a:xfrm>
            <a:custGeom>
              <a:avLst/>
              <a:gdLst/>
              <a:ahLst/>
              <a:cxnLst/>
              <a:rect l="l" t="t" r="r" b="b"/>
              <a:pathLst>
                <a:path w="882" h="1037" extrusionOk="0">
                  <a:moveTo>
                    <a:pt x="0" y="0"/>
                  </a:moveTo>
                  <a:lnTo>
                    <a:pt x="0" y="1036"/>
                  </a:lnTo>
                  <a:lnTo>
                    <a:pt x="357" y="1036"/>
                  </a:lnTo>
                  <a:cubicBezTo>
                    <a:pt x="643" y="1036"/>
                    <a:pt x="881" y="810"/>
                    <a:pt x="881" y="524"/>
                  </a:cubicBezTo>
                  <a:cubicBezTo>
                    <a:pt x="881" y="239"/>
                    <a:pt x="643" y="0"/>
                    <a:pt x="357" y="0"/>
                  </a:cubicBez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50;p37">
              <a:extLst>
                <a:ext uri="{FF2B5EF4-FFF2-40B4-BE49-F238E27FC236}">
                  <a16:creationId xmlns:a16="http://schemas.microsoft.com/office/drawing/2014/main" id="{731D26D3-9DDE-BC6B-8ACC-4FEC44EAACA6}"/>
                </a:ext>
              </a:extLst>
            </p:cNvPr>
            <p:cNvSpPr/>
            <p:nvPr/>
          </p:nvSpPr>
          <p:spPr>
            <a:xfrm>
              <a:off x="2910650" y="901350"/>
              <a:ext cx="14925" cy="34525"/>
            </a:xfrm>
            <a:custGeom>
              <a:avLst/>
              <a:gdLst/>
              <a:ahLst/>
              <a:cxnLst/>
              <a:rect l="l" t="t" r="r" b="b"/>
              <a:pathLst>
                <a:path w="597" h="1381" extrusionOk="0">
                  <a:moveTo>
                    <a:pt x="383" y="0"/>
                  </a:moveTo>
                  <a:cubicBezTo>
                    <a:pt x="302" y="0"/>
                    <a:pt x="228" y="47"/>
                    <a:pt x="191" y="131"/>
                  </a:cubicBezTo>
                  <a:cubicBezTo>
                    <a:pt x="60" y="476"/>
                    <a:pt x="1" y="833"/>
                    <a:pt x="1" y="1190"/>
                  </a:cubicBezTo>
                  <a:cubicBezTo>
                    <a:pt x="1" y="1286"/>
                    <a:pt x="96" y="1381"/>
                    <a:pt x="191" y="1381"/>
                  </a:cubicBezTo>
                  <a:cubicBezTo>
                    <a:pt x="298" y="1381"/>
                    <a:pt x="394" y="1286"/>
                    <a:pt x="406" y="1167"/>
                  </a:cubicBezTo>
                  <a:cubicBezTo>
                    <a:pt x="406" y="857"/>
                    <a:pt x="453" y="548"/>
                    <a:pt x="572" y="262"/>
                  </a:cubicBezTo>
                  <a:cubicBezTo>
                    <a:pt x="596" y="155"/>
                    <a:pt x="548" y="59"/>
                    <a:pt x="453" y="12"/>
                  </a:cubicBezTo>
                  <a:cubicBezTo>
                    <a:pt x="430" y="4"/>
                    <a:pt x="406" y="0"/>
                    <a:pt x="383" y="0"/>
                  </a:cubicBezTo>
                  <a:close/>
                </a:path>
              </a:pathLst>
            </a:custGeom>
            <a:solidFill>
              <a:srgbClr val="FCC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51;p37">
              <a:extLst>
                <a:ext uri="{FF2B5EF4-FFF2-40B4-BE49-F238E27FC236}">
                  <a16:creationId xmlns:a16="http://schemas.microsoft.com/office/drawing/2014/main" id="{E4E73E00-2AAE-4A07-FFEE-84CC11AB4326}"/>
                </a:ext>
              </a:extLst>
            </p:cNvPr>
            <p:cNvSpPr/>
            <p:nvPr/>
          </p:nvSpPr>
          <p:spPr>
            <a:xfrm>
              <a:off x="2910350" y="922475"/>
              <a:ext cx="98250" cy="89900"/>
            </a:xfrm>
            <a:custGeom>
              <a:avLst/>
              <a:gdLst/>
              <a:ahLst/>
              <a:cxnLst/>
              <a:rect l="l" t="t" r="r" b="b"/>
              <a:pathLst>
                <a:path w="3930" h="3596" extrusionOk="0">
                  <a:moveTo>
                    <a:pt x="263" y="0"/>
                  </a:moveTo>
                  <a:cubicBezTo>
                    <a:pt x="120" y="0"/>
                    <a:pt x="1" y="119"/>
                    <a:pt x="1" y="262"/>
                  </a:cubicBezTo>
                  <a:lnTo>
                    <a:pt x="1" y="1667"/>
                  </a:lnTo>
                  <a:cubicBezTo>
                    <a:pt x="1" y="2667"/>
                    <a:pt x="882" y="3596"/>
                    <a:pt x="1965" y="3596"/>
                  </a:cubicBezTo>
                  <a:cubicBezTo>
                    <a:pt x="3049" y="3596"/>
                    <a:pt x="3930" y="2667"/>
                    <a:pt x="3930" y="1667"/>
                  </a:cubicBezTo>
                  <a:lnTo>
                    <a:pt x="3930" y="262"/>
                  </a:lnTo>
                  <a:cubicBezTo>
                    <a:pt x="3930" y="119"/>
                    <a:pt x="3811" y="0"/>
                    <a:pt x="3656" y="0"/>
                  </a:cubicBezTo>
                  <a:close/>
                </a:path>
              </a:pathLst>
            </a:custGeom>
            <a:solidFill>
              <a:srgbClr val="FFC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52;p37">
              <a:extLst>
                <a:ext uri="{FF2B5EF4-FFF2-40B4-BE49-F238E27FC236}">
                  <a16:creationId xmlns:a16="http://schemas.microsoft.com/office/drawing/2014/main" id="{56A077FA-AAF4-6FA4-4D31-20F08AA8F0D5}"/>
                </a:ext>
              </a:extLst>
            </p:cNvPr>
            <p:cNvSpPr/>
            <p:nvPr/>
          </p:nvSpPr>
          <p:spPr>
            <a:xfrm>
              <a:off x="2910650" y="922475"/>
              <a:ext cx="97950" cy="12525"/>
            </a:xfrm>
            <a:custGeom>
              <a:avLst/>
              <a:gdLst/>
              <a:ahLst/>
              <a:cxnLst/>
              <a:rect l="l" t="t" r="r" b="b"/>
              <a:pathLst>
                <a:path w="3918" h="501" extrusionOk="0">
                  <a:moveTo>
                    <a:pt x="275" y="0"/>
                  </a:moveTo>
                  <a:cubicBezTo>
                    <a:pt x="120" y="0"/>
                    <a:pt x="1" y="119"/>
                    <a:pt x="1" y="262"/>
                  </a:cubicBezTo>
                  <a:lnTo>
                    <a:pt x="1" y="500"/>
                  </a:lnTo>
                  <a:lnTo>
                    <a:pt x="3918" y="500"/>
                  </a:lnTo>
                  <a:lnTo>
                    <a:pt x="3918" y="262"/>
                  </a:lnTo>
                  <a:cubicBezTo>
                    <a:pt x="3918" y="119"/>
                    <a:pt x="3799" y="0"/>
                    <a:pt x="3668" y="0"/>
                  </a:cubicBez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53;p37">
              <a:extLst>
                <a:ext uri="{FF2B5EF4-FFF2-40B4-BE49-F238E27FC236}">
                  <a16:creationId xmlns:a16="http://schemas.microsoft.com/office/drawing/2014/main" id="{CDC32EC0-4C9C-3564-B93A-63CF61448B7F}"/>
                </a:ext>
              </a:extLst>
            </p:cNvPr>
            <p:cNvSpPr/>
            <p:nvPr/>
          </p:nvSpPr>
          <p:spPr>
            <a:xfrm>
              <a:off x="2934775" y="945375"/>
              <a:ext cx="10125" cy="13425"/>
            </a:xfrm>
            <a:custGeom>
              <a:avLst/>
              <a:gdLst/>
              <a:ahLst/>
              <a:cxnLst/>
              <a:rect l="l" t="t" r="r" b="b"/>
              <a:pathLst>
                <a:path w="405" h="537" extrusionOk="0">
                  <a:moveTo>
                    <a:pt x="203" y="1"/>
                  </a:moveTo>
                  <a:cubicBezTo>
                    <a:pt x="95" y="1"/>
                    <a:pt x="0" y="96"/>
                    <a:pt x="0" y="203"/>
                  </a:cubicBezTo>
                  <a:lnTo>
                    <a:pt x="0" y="346"/>
                  </a:lnTo>
                  <a:cubicBezTo>
                    <a:pt x="0" y="453"/>
                    <a:pt x="95" y="537"/>
                    <a:pt x="203" y="537"/>
                  </a:cubicBezTo>
                  <a:cubicBezTo>
                    <a:pt x="322" y="537"/>
                    <a:pt x="405" y="453"/>
                    <a:pt x="393" y="346"/>
                  </a:cubicBezTo>
                  <a:lnTo>
                    <a:pt x="393" y="203"/>
                  </a:lnTo>
                  <a:cubicBezTo>
                    <a:pt x="393" y="96"/>
                    <a:pt x="298" y="1"/>
                    <a:pt x="203" y="1"/>
                  </a:cubicBez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54;p37">
              <a:extLst>
                <a:ext uri="{FF2B5EF4-FFF2-40B4-BE49-F238E27FC236}">
                  <a16:creationId xmlns:a16="http://schemas.microsoft.com/office/drawing/2014/main" id="{2E6EBCCA-8FC5-9D55-5BF7-D6726413BAFD}"/>
                </a:ext>
              </a:extLst>
            </p:cNvPr>
            <p:cNvSpPr/>
            <p:nvPr/>
          </p:nvSpPr>
          <p:spPr>
            <a:xfrm>
              <a:off x="2974350" y="945375"/>
              <a:ext cx="9550" cy="13425"/>
            </a:xfrm>
            <a:custGeom>
              <a:avLst/>
              <a:gdLst/>
              <a:ahLst/>
              <a:cxnLst/>
              <a:rect l="l" t="t" r="r" b="b"/>
              <a:pathLst>
                <a:path w="382" h="537" extrusionOk="0">
                  <a:moveTo>
                    <a:pt x="191" y="1"/>
                  </a:moveTo>
                  <a:cubicBezTo>
                    <a:pt x="84" y="1"/>
                    <a:pt x="1" y="96"/>
                    <a:pt x="1" y="203"/>
                  </a:cubicBezTo>
                  <a:lnTo>
                    <a:pt x="1" y="346"/>
                  </a:lnTo>
                  <a:cubicBezTo>
                    <a:pt x="1" y="453"/>
                    <a:pt x="84" y="537"/>
                    <a:pt x="191" y="537"/>
                  </a:cubicBezTo>
                  <a:cubicBezTo>
                    <a:pt x="298" y="537"/>
                    <a:pt x="382" y="453"/>
                    <a:pt x="382" y="346"/>
                  </a:cubicBezTo>
                  <a:lnTo>
                    <a:pt x="382" y="203"/>
                  </a:lnTo>
                  <a:cubicBezTo>
                    <a:pt x="382" y="96"/>
                    <a:pt x="298" y="1"/>
                    <a:pt x="191" y="1"/>
                  </a:cubicBez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55;p37">
              <a:extLst>
                <a:ext uri="{FF2B5EF4-FFF2-40B4-BE49-F238E27FC236}">
                  <a16:creationId xmlns:a16="http://schemas.microsoft.com/office/drawing/2014/main" id="{C4B77D48-9BC8-9491-F6AC-6B4931A2C453}"/>
                </a:ext>
              </a:extLst>
            </p:cNvPr>
            <p:cNvSpPr/>
            <p:nvPr/>
          </p:nvSpPr>
          <p:spPr>
            <a:xfrm>
              <a:off x="2870775" y="940625"/>
              <a:ext cx="21750" cy="25925"/>
            </a:xfrm>
            <a:custGeom>
              <a:avLst/>
              <a:gdLst/>
              <a:ahLst/>
              <a:cxnLst/>
              <a:rect l="l" t="t" r="r" b="b"/>
              <a:pathLst>
                <a:path w="870" h="1037" extrusionOk="0">
                  <a:moveTo>
                    <a:pt x="0" y="0"/>
                  </a:moveTo>
                  <a:lnTo>
                    <a:pt x="0" y="1036"/>
                  </a:lnTo>
                  <a:lnTo>
                    <a:pt x="346" y="1036"/>
                  </a:lnTo>
                  <a:cubicBezTo>
                    <a:pt x="631" y="1036"/>
                    <a:pt x="870" y="810"/>
                    <a:pt x="870" y="524"/>
                  </a:cubicBezTo>
                  <a:cubicBezTo>
                    <a:pt x="870" y="239"/>
                    <a:pt x="631" y="0"/>
                    <a:pt x="346" y="0"/>
                  </a:cubicBez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56;p37">
              <a:extLst>
                <a:ext uri="{FF2B5EF4-FFF2-40B4-BE49-F238E27FC236}">
                  <a16:creationId xmlns:a16="http://schemas.microsoft.com/office/drawing/2014/main" id="{AECC8A81-3E49-7476-DFE8-C9D35F925EF4}"/>
                </a:ext>
              </a:extLst>
            </p:cNvPr>
            <p:cNvSpPr/>
            <p:nvPr/>
          </p:nvSpPr>
          <p:spPr>
            <a:xfrm>
              <a:off x="2758850" y="940625"/>
              <a:ext cx="21750" cy="25925"/>
            </a:xfrm>
            <a:custGeom>
              <a:avLst/>
              <a:gdLst/>
              <a:ahLst/>
              <a:cxnLst/>
              <a:rect l="l" t="t" r="r" b="b"/>
              <a:pathLst>
                <a:path w="870" h="1037" extrusionOk="0">
                  <a:moveTo>
                    <a:pt x="524" y="0"/>
                  </a:moveTo>
                  <a:cubicBezTo>
                    <a:pt x="239" y="0"/>
                    <a:pt x="1" y="239"/>
                    <a:pt x="1" y="524"/>
                  </a:cubicBezTo>
                  <a:cubicBezTo>
                    <a:pt x="1" y="810"/>
                    <a:pt x="239" y="1036"/>
                    <a:pt x="524" y="1036"/>
                  </a:cubicBezTo>
                  <a:lnTo>
                    <a:pt x="870" y="1036"/>
                  </a:lnTo>
                  <a:lnTo>
                    <a:pt x="870" y="0"/>
                  </a:ln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57;p37">
              <a:extLst>
                <a:ext uri="{FF2B5EF4-FFF2-40B4-BE49-F238E27FC236}">
                  <a16:creationId xmlns:a16="http://schemas.microsoft.com/office/drawing/2014/main" id="{4AFAFE13-1249-5B97-D6A5-FA9672949E46}"/>
                </a:ext>
              </a:extLst>
            </p:cNvPr>
            <p:cNvSpPr/>
            <p:nvPr/>
          </p:nvSpPr>
          <p:spPr>
            <a:xfrm>
              <a:off x="2738900" y="1023375"/>
              <a:ext cx="173575" cy="55975"/>
            </a:xfrm>
            <a:custGeom>
              <a:avLst/>
              <a:gdLst/>
              <a:ahLst/>
              <a:cxnLst/>
              <a:rect l="l" t="t" r="r" b="b"/>
              <a:pathLst>
                <a:path w="6943" h="2239" extrusionOk="0">
                  <a:moveTo>
                    <a:pt x="3478" y="0"/>
                  </a:moveTo>
                  <a:lnTo>
                    <a:pt x="1168" y="739"/>
                  </a:lnTo>
                  <a:cubicBezTo>
                    <a:pt x="596" y="929"/>
                    <a:pt x="156" y="1429"/>
                    <a:pt x="37" y="2024"/>
                  </a:cubicBezTo>
                  <a:lnTo>
                    <a:pt x="1" y="2239"/>
                  </a:lnTo>
                  <a:lnTo>
                    <a:pt x="6942" y="2239"/>
                  </a:lnTo>
                  <a:lnTo>
                    <a:pt x="6918" y="2024"/>
                  </a:lnTo>
                  <a:cubicBezTo>
                    <a:pt x="6799" y="1405"/>
                    <a:pt x="6371" y="929"/>
                    <a:pt x="5787" y="739"/>
                  </a:cubicBezTo>
                  <a:lnTo>
                    <a:pt x="3478" y="0"/>
                  </a:ln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58;p37">
              <a:extLst>
                <a:ext uri="{FF2B5EF4-FFF2-40B4-BE49-F238E27FC236}">
                  <a16:creationId xmlns:a16="http://schemas.microsoft.com/office/drawing/2014/main" id="{8B72669A-ED83-A881-BFB2-947A55CE62DE}"/>
                </a:ext>
              </a:extLst>
            </p:cNvPr>
            <p:cNvSpPr/>
            <p:nvPr/>
          </p:nvSpPr>
          <p:spPr>
            <a:xfrm>
              <a:off x="2845175" y="1029925"/>
              <a:ext cx="67300" cy="49425"/>
            </a:xfrm>
            <a:custGeom>
              <a:avLst/>
              <a:gdLst/>
              <a:ahLst/>
              <a:cxnLst/>
              <a:rect l="l" t="t" r="r" b="b"/>
              <a:pathLst>
                <a:path w="2692" h="1977" extrusionOk="0">
                  <a:moveTo>
                    <a:pt x="0" y="0"/>
                  </a:moveTo>
                  <a:lnTo>
                    <a:pt x="0" y="1977"/>
                  </a:lnTo>
                  <a:lnTo>
                    <a:pt x="2691" y="1977"/>
                  </a:lnTo>
                  <a:lnTo>
                    <a:pt x="2656" y="1774"/>
                  </a:lnTo>
                  <a:cubicBezTo>
                    <a:pt x="2536" y="1167"/>
                    <a:pt x="2096" y="679"/>
                    <a:pt x="1524" y="488"/>
                  </a:cubicBezTo>
                  <a:lnTo>
                    <a:pt x="0" y="0"/>
                  </a:ln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59;p37">
              <a:extLst>
                <a:ext uri="{FF2B5EF4-FFF2-40B4-BE49-F238E27FC236}">
                  <a16:creationId xmlns:a16="http://schemas.microsoft.com/office/drawing/2014/main" id="{5B5B9F83-73CF-9607-9D71-E7389CCD0A71}"/>
                </a:ext>
              </a:extLst>
            </p:cNvPr>
            <p:cNvSpPr/>
            <p:nvPr/>
          </p:nvSpPr>
          <p:spPr>
            <a:xfrm>
              <a:off x="2727600" y="1072775"/>
              <a:ext cx="196775" cy="67600"/>
            </a:xfrm>
            <a:custGeom>
              <a:avLst/>
              <a:gdLst/>
              <a:ahLst/>
              <a:cxnLst/>
              <a:rect l="l" t="t" r="r" b="b"/>
              <a:pathLst>
                <a:path w="7871" h="2704" extrusionOk="0">
                  <a:moveTo>
                    <a:pt x="489" y="1"/>
                  </a:moveTo>
                  <a:cubicBezTo>
                    <a:pt x="489" y="13"/>
                    <a:pt x="489" y="25"/>
                    <a:pt x="477" y="48"/>
                  </a:cubicBezTo>
                  <a:lnTo>
                    <a:pt x="24" y="2394"/>
                  </a:lnTo>
                  <a:cubicBezTo>
                    <a:pt x="0" y="2561"/>
                    <a:pt x="120" y="2704"/>
                    <a:pt x="298" y="2704"/>
                  </a:cubicBezTo>
                  <a:lnTo>
                    <a:pt x="7870" y="2704"/>
                  </a:lnTo>
                  <a:lnTo>
                    <a:pt x="7359" y="48"/>
                  </a:lnTo>
                  <a:cubicBezTo>
                    <a:pt x="7359" y="25"/>
                    <a:pt x="7359" y="13"/>
                    <a:pt x="7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60;p37">
              <a:extLst>
                <a:ext uri="{FF2B5EF4-FFF2-40B4-BE49-F238E27FC236}">
                  <a16:creationId xmlns:a16="http://schemas.microsoft.com/office/drawing/2014/main" id="{196B1F70-D532-B908-79CF-1869DDF0C0E1}"/>
                </a:ext>
              </a:extLst>
            </p:cNvPr>
            <p:cNvSpPr/>
            <p:nvPr/>
          </p:nvSpPr>
          <p:spPr>
            <a:xfrm>
              <a:off x="2845175" y="1072775"/>
              <a:ext cx="78900" cy="68200"/>
            </a:xfrm>
            <a:custGeom>
              <a:avLst/>
              <a:gdLst/>
              <a:ahLst/>
              <a:cxnLst/>
              <a:rect l="l" t="t" r="r" b="b"/>
              <a:pathLst>
                <a:path w="3156" h="2728" extrusionOk="0">
                  <a:moveTo>
                    <a:pt x="0" y="1"/>
                  </a:moveTo>
                  <a:lnTo>
                    <a:pt x="0" y="2727"/>
                  </a:lnTo>
                  <a:lnTo>
                    <a:pt x="3156" y="2727"/>
                  </a:lnTo>
                  <a:lnTo>
                    <a:pt x="2656" y="48"/>
                  </a:lnTo>
                  <a:cubicBezTo>
                    <a:pt x="2656" y="25"/>
                    <a:pt x="2656" y="13"/>
                    <a:pt x="2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61;p37">
              <a:extLst>
                <a:ext uri="{FF2B5EF4-FFF2-40B4-BE49-F238E27FC236}">
                  <a16:creationId xmlns:a16="http://schemas.microsoft.com/office/drawing/2014/main" id="{A6295A52-C053-65EA-A042-4AF1DCE74D7E}"/>
                </a:ext>
              </a:extLst>
            </p:cNvPr>
            <p:cNvSpPr/>
            <p:nvPr/>
          </p:nvSpPr>
          <p:spPr>
            <a:xfrm>
              <a:off x="2866900" y="1036775"/>
              <a:ext cx="57475" cy="104200"/>
            </a:xfrm>
            <a:custGeom>
              <a:avLst/>
              <a:gdLst/>
              <a:ahLst/>
              <a:cxnLst/>
              <a:rect l="l" t="t" r="r" b="b"/>
              <a:pathLst>
                <a:path w="2299" h="4168" extrusionOk="0">
                  <a:moveTo>
                    <a:pt x="1" y="0"/>
                  </a:moveTo>
                  <a:cubicBezTo>
                    <a:pt x="489" y="250"/>
                    <a:pt x="858" y="715"/>
                    <a:pt x="965" y="1274"/>
                  </a:cubicBezTo>
                  <a:lnTo>
                    <a:pt x="1513" y="4167"/>
                  </a:lnTo>
                  <a:lnTo>
                    <a:pt x="2298" y="4167"/>
                  </a:lnTo>
                  <a:lnTo>
                    <a:pt x="1798" y="1500"/>
                  </a:lnTo>
                  <a:cubicBezTo>
                    <a:pt x="1679" y="893"/>
                    <a:pt x="1251" y="417"/>
                    <a:pt x="667" y="214"/>
                  </a:cubicBezTo>
                  <a:lnTo>
                    <a:pt x="1" y="0"/>
                  </a:lnTo>
                  <a:close/>
                </a:path>
              </a:pathLst>
            </a:custGeom>
            <a:solidFill>
              <a:srgbClr val="179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62;p37">
              <a:extLst>
                <a:ext uri="{FF2B5EF4-FFF2-40B4-BE49-F238E27FC236}">
                  <a16:creationId xmlns:a16="http://schemas.microsoft.com/office/drawing/2014/main" id="{E806D44E-F5B0-30BC-A6E9-FCC66980E206}"/>
                </a:ext>
              </a:extLst>
            </p:cNvPr>
            <p:cNvSpPr/>
            <p:nvPr/>
          </p:nvSpPr>
          <p:spPr>
            <a:xfrm>
              <a:off x="2807375" y="994500"/>
              <a:ext cx="36625" cy="45575"/>
            </a:xfrm>
            <a:custGeom>
              <a:avLst/>
              <a:gdLst/>
              <a:ahLst/>
              <a:cxnLst/>
              <a:rect l="l" t="t" r="r" b="b"/>
              <a:pathLst>
                <a:path w="1465" h="1823" extrusionOk="0">
                  <a:moveTo>
                    <a:pt x="0" y="0"/>
                  </a:moveTo>
                  <a:lnTo>
                    <a:pt x="0" y="1822"/>
                  </a:lnTo>
                  <a:lnTo>
                    <a:pt x="1465" y="1822"/>
                  </a:lnTo>
                  <a:lnTo>
                    <a:pt x="1465" y="0"/>
                  </a:ln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63;p37">
              <a:extLst>
                <a:ext uri="{FF2B5EF4-FFF2-40B4-BE49-F238E27FC236}">
                  <a16:creationId xmlns:a16="http://schemas.microsoft.com/office/drawing/2014/main" id="{989604A1-3C31-28D6-454D-2CC398B223E2}"/>
                </a:ext>
              </a:extLst>
            </p:cNvPr>
            <p:cNvSpPr/>
            <p:nvPr/>
          </p:nvSpPr>
          <p:spPr>
            <a:xfrm>
              <a:off x="2806775" y="994500"/>
              <a:ext cx="37225" cy="31875"/>
            </a:xfrm>
            <a:custGeom>
              <a:avLst/>
              <a:gdLst/>
              <a:ahLst/>
              <a:cxnLst/>
              <a:rect l="l" t="t" r="r" b="b"/>
              <a:pathLst>
                <a:path w="1489" h="1275" extrusionOk="0">
                  <a:moveTo>
                    <a:pt x="1" y="0"/>
                  </a:moveTo>
                  <a:lnTo>
                    <a:pt x="1" y="1120"/>
                  </a:lnTo>
                  <a:cubicBezTo>
                    <a:pt x="239" y="1227"/>
                    <a:pt x="477" y="1274"/>
                    <a:pt x="751" y="1274"/>
                  </a:cubicBezTo>
                  <a:cubicBezTo>
                    <a:pt x="1013" y="1274"/>
                    <a:pt x="1274" y="1203"/>
                    <a:pt x="1489" y="1120"/>
                  </a:cubicBezTo>
                  <a:lnTo>
                    <a:pt x="1489" y="0"/>
                  </a:ln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64;p37">
              <a:extLst>
                <a:ext uri="{FF2B5EF4-FFF2-40B4-BE49-F238E27FC236}">
                  <a16:creationId xmlns:a16="http://schemas.microsoft.com/office/drawing/2014/main" id="{0C5AB761-01D4-1B90-CEBC-406184A68E12}"/>
                </a:ext>
              </a:extLst>
            </p:cNvPr>
            <p:cNvSpPr/>
            <p:nvPr/>
          </p:nvSpPr>
          <p:spPr>
            <a:xfrm>
              <a:off x="2844575" y="1029325"/>
              <a:ext cx="9550" cy="12525"/>
            </a:xfrm>
            <a:custGeom>
              <a:avLst/>
              <a:gdLst/>
              <a:ahLst/>
              <a:cxnLst/>
              <a:rect l="l" t="t" r="r" b="b"/>
              <a:pathLst>
                <a:path w="382" h="501" extrusionOk="0">
                  <a:moveTo>
                    <a:pt x="1" y="1"/>
                  </a:moveTo>
                  <a:lnTo>
                    <a:pt x="1" y="310"/>
                  </a:lnTo>
                  <a:cubicBezTo>
                    <a:pt x="1" y="417"/>
                    <a:pt x="84" y="501"/>
                    <a:pt x="191" y="501"/>
                  </a:cubicBezTo>
                  <a:cubicBezTo>
                    <a:pt x="298" y="501"/>
                    <a:pt x="382" y="417"/>
                    <a:pt x="382" y="310"/>
                  </a:cubicBezTo>
                  <a:lnTo>
                    <a:pt x="382" y="131"/>
                  </a:lnTo>
                  <a:lnTo>
                    <a:pt x="1" y="1"/>
                  </a:lnTo>
                  <a:close/>
                </a:path>
              </a:pathLst>
            </a:custGeom>
            <a:solidFill>
              <a:srgbClr val="632C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65;p37">
              <a:extLst>
                <a:ext uri="{FF2B5EF4-FFF2-40B4-BE49-F238E27FC236}">
                  <a16:creationId xmlns:a16="http://schemas.microsoft.com/office/drawing/2014/main" id="{53270757-AC17-F88F-B8B2-2DF53CD9025D}"/>
                </a:ext>
              </a:extLst>
            </p:cNvPr>
            <p:cNvSpPr/>
            <p:nvPr/>
          </p:nvSpPr>
          <p:spPr>
            <a:xfrm>
              <a:off x="2797550" y="1029625"/>
              <a:ext cx="9850" cy="12525"/>
            </a:xfrm>
            <a:custGeom>
              <a:avLst/>
              <a:gdLst/>
              <a:ahLst/>
              <a:cxnLst/>
              <a:rect l="l" t="t" r="r" b="b"/>
              <a:pathLst>
                <a:path w="394" h="501" extrusionOk="0">
                  <a:moveTo>
                    <a:pt x="393" y="0"/>
                  </a:moveTo>
                  <a:lnTo>
                    <a:pt x="0" y="131"/>
                  </a:lnTo>
                  <a:lnTo>
                    <a:pt x="0" y="310"/>
                  </a:lnTo>
                  <a:cubicBezTo>
                    <a:pt x="0" y="417"/>
                    <a:pt x="96" y="500"/>
                    <a:pt x="191" y="500"/>
                  </a:cubicBezTo>
                  <a:cubicBezTo>
                    <a:pt x="298" y="500"/>
                    <a:pt x="393" y="417"/>
                    <a:pt x="393" y="310"/>
                  </a:cubicBezTo>
                  <a:lnTo>
                    <a:pt x="393" y="0"/>
                  </a:ln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66;p37">
              <a:extLst>
                <a:ext uri="{FF2B5EF4-FFF2-40B4-BE49-F238E27FC236}">
                  <a16:creationId xmlns:a16="http://schemas.microsoft.com/office/drawing/2014/main" id="{D9055F07-A8EF-BC0D-F2CA-EA16278F6205}"/>
                </a:ext>
              </a:extLst>
            </p:cNvPr>
            <p:cNvSpPr/>
            <p:nvPr/>
          </p:nvSpPr>
          <p:spPr>
            <a:xfrm>
              <a:off x="2768975" y="894425"/>
              <a:ext cx="93200" cy="35500"/>
            </a:xfrm>
            <a:custGeom>
              <a:avLst/>
              <a:gdLst/>
              <a:ahLst/>
              <a:cxnLst/>
              <a:rect l="l" t="t" r="r" b="b"/>
              <a:pathLst>
                <a:path w="3728" h="1420" extrusionOk="0">
                  <a:moveTo>
                    <a:pt x="3489" y="0"/>
                  </a:moveTo>
                  <a:cubicBezTo>
                    <a:pt x="3425" y="0"/>
                    <a:pt x="3352" y="28"/>
                    <a:pt x="3322" y="98"/>
                  </a:cubicBezTo>
                  <a:cubicBezTo>
                    <a:pt x="3156" y="360"/>
                    <a:pt x="2501" y="1015"/>
                    <a:pt x="227" y="1015"/>
                  </a:cubicBezTo>
                  <a:cubicBezTo>
                    <a:pt x="119" y="1015"/>
                    <a:pt x="12" y="1110"/>
                    <a:pt x="12" y="1206"/>
                  </a:cubicBezTo>
                  <a:cubicBezTo>
                    <a:pt x="0" y="1325"/>
                    <a:pt x="84" y="1420"/>
                    <a:pt x="203" y="1420"/>
                  </a:cubicBezTo>
                  <a:cubicBezTo>
                    <a:pt x="1548" y="1420"/>
                    <a:pt x="2548" y="1206"/>
                    <a:pt x="3179" y="777"/>
                  </a:cubicBezTo>
                  <a:cubicBezTo>
                    <a:pt x="3429" y="610"/>
                    <a:pt x="3572" y="432"/>
                    <a:pt x="3656" y="301"/>
                  </a:cubicBezTo>
                  <a:cubicBezTo>
                    <a:pt x="3727" y="182"/>
                    <a:pt x="3656" y="39"/>
                    <a:pt x="3525" y="3"/>
                  </a:cubicBezTo>
                  <a:cubicBezTo>
                    <a:pt x="3513" y="1"/>
                    <a:pt x="3501" y="0"/>
                    <a:pt x="3489" y="0"/>
                  </a:cubicBezTo>
                  <a:close/>
                </a:path>
              </a:pathLst>
            </a:custGeom>
            <a:solidFill>
              <a:srgbClr val="44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67;p37">
              <a:extLst>
                <a:ext uri="{FF2B5EF4-FFF2-40B4-BE49-F238E27FC236}">
                  <a16:creationId xmlns:a16="http://schemas.microsoft.com/office/drawing/2014/main" id="{C8641B7B-0BB4-1477-C8E7-D28E577AB390}"/>
                </a:ext>
              </a:extLst>
            </p:cNvPr>
            <p:cNvSpPr/>
            <p:nvPr/>
          </p:nvSpPr>
          <p:spPr>
            <a:xfrm>
              <a:off x="2776700" y="893900"/>
              <a:ext cx="98275" cy="118475"/>
            </a:xfrm>
            <a:custGeom>
              <a:avLst/>
              <a:gdLst/>
              <a:ahLst/>
              <a:cxnLst/>
              <a:rect l="l" t="t" r="r" b="b"/>
              <a:pathLst>
                <a:path w="3931" h="4739" extrusionOk="0">
                  <a:moveTo>
                    <a:pt x="1966" y="0"/>
                  </a:moveTo>
                  <a:cubicBezTo>
                    <a:pt x="882" y="0"/>
                    <a:pt x="1" y="869"/>
                    <a:pt x="1" y="1965"/>
                  </a:cubicBezTo>
                  <a:lnTo>
                    <a:pt x="1" y="2810"/>
                  </a:lnTo>
                  <a:cubicBezTo>
                    <a:pt x="1" y="3810"/>
                    <a:pt x="882" y="4739"/>
                    <a:pt x="1966" y="4739"/>
                  </a:cubicBezTo>
                  <a:cubicBezTo>
                    <a:pt x="3049" y="4739"/>
                    <a:pt x="3930" y="3810"/>
                    <a:pt x="3930" y="2810"/>
                  </a:cubicBezTo>
                  <a:lnTo>
                    <a:pt x="3930" y="1965"/>
                  </a:lnTo>
                  <a:cubicBezTo>
                    <a:pt x="3918" y="869"/>
                    <a:pt x="3037" y="0"/>
                    <a:pt x="1966" y="0"/>
                  </a:cubicBez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68;p37">
              <a:extLst>
                <a:ext uri="{FF2B5EF4-FFF2-40B4-BE49-F238E27FC236}">
                  <a16:creationId xmlns:a16="http://schemas.microsoft.com/office/drawing/2014/main" id="{0AC602D0-A242-7516-D182-25098CC90410}"/>
                </a:ext>
              </a:extLst>
            </p:cNvPr>
            <p:cNvSpPr/>
            <p:nvPr/>
          </p:nvSpPr>
          <p:spPr>
            <a:xfrm>
              <a:off x="2777900" y="893900"/>
              <a:ext cx="81575" cy="38125"/>
            </a:xfrm>
            <a:custGeom>
              <a:avLst/>
              <a:gdLst/>
              <a:ahLst/>
              <a:cxnLst/>
              <a:rect l="l" t="t" r="r" b="b"/>
              <a:pathLst>
                <a:path w="3263" h="1525" extrusionOk="0">
                  <a:moveTo>
                    <a:pt x="1918" y="0"/>
                  </a:moveTo>
                  <a:cubicBezTo>
                    <a:pt x="977" y="0"/>
                    <a:pt x="191" y="655"/>
                    <a:pt x="1" y="1524"/>
                  </a:cubicBezTo>
                  <a:cubicBezTo>
                    <a:pt x="2168" y="1500"/>
                    <a:pt x="2977" y="905"/>
                    <a:pt x="3263" y="536"/>
                  </a:cubicBezTo>
                  <a:cubicBezTo>
                    <a:pt x="2906" y="203"/>
                    <a:pt x="2429" y="0"/>
                    <a:pt x="1918" y="0"/>
                  </a:cubicBez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69;p37">
              <a:extLst>
                <a:ext uri="{FF2B5EF4-FFF2-40B4-BE49-F238E27FC236}">
                  <a16:creationId xmlns:a16="http://schemas.microsoft.com/office/drawing/2014/main" id="{7F831493-360F-E060-66B9-B4BFF9373798}"/>
                </a:ext>
              </a:extLst>
            </p:cNvPr>
            <p:cNvSpPr/>
            <p:nvPr/>
          </p:nvSpPr>
          <p:spPr>
            <a:xfrm>
              <a:off x="2801425" y="945375"/>
              <a:ext cx="9550" cy="13425"/>
            </a:xfrm>
            <a:custGeom>
              <a:avLst/>
              <a:gdLst/>
              <a:ahLst/>
              <a:cxnLst/>
              <a:rect l="l" t="t" r="r" b="b"/>
              <a:pathLst>
                <a:path w="382" h="537" extrusionOk="0">
                  <a:moveTo>
                    <a:pt x="191" y="1"/>
                  </a:moveTo>
                  <a:cubicBezTo>
                    <a:pt x="84" y="1"/>
                    <a:pt x="0" y="96"/>
                    <a:pt x="0" y="203"/>
                  </a:cubicBezTo>
                  <a:lnTo>
                    <a:pt x="0" y="346"/>
                  </a:lnTo>
                  <a:cubicBezTo>
                    <a:pt x="0" y="453"/>
                    <a:pt x="84" y="537"/>
                    <a:pt x="191" y="537"/>
                  </a:cubicBezTo>
                  <a:cubicBezTo>
                    <a:pt x="298" y="537"/>
                    <a:pt x="381" y="453"/>
                    <a:pt x="381" y="346"/>
                  </a:cubicBezTo>
                  <a:lnTo>
                    <a:pt x="381" y="203"/>
                  </a:lnTo>
                  <a:cubicBezTo>
                    <a:pt x="381" y="96"/>
                    <a:pt x="298" y="1"/>
                    <a:pt x="191" y="1"/>
                  </a:cubicBez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70;p37">
              <a:extLst>
                <a:ext uri="{FF2B5EF4-FFF2-40B4-BE49-F238E27FC236}">
                  <a16:creationId xmlns:a16="http://schemas.microsoft.com/office/drawing/2014/main" id="{0260A95F-3C15-5DD0-FA2B-A4959361D1FD}"/>
                </a:ext>
              </a:extLst>
            </p:cNvPr>
            <p:cNvSpPr/>
            <p:nvPr/>
          </p:nvSpPr>
          <p:spPr>
            <a:xfrm>
              <a:off x="2840400" y="945375"/>
              <a:ext cx="10150" cy="13425"/>
            </a:xfrm>
            <a:custGeom>
              <a:avLst/>
              <a:gdLst/>
              <a:ahLst/>
              <a:cxnLst/>
              <a:rect l="l" t="t" r="r" b="b"/>
              <a:pathLst>
                <a:path w="406" h="537" extrusionOk="0">
                  <a:moveTo>
                    <a:pt x="191" y="1"/>
                  </a:moveTo>
                  <a:cubicBezTo>
                    <a:pt x="84" y="1"/>
                    <a:pt x="1" y="96"/>
                    <a:pt x="1" y="203"/>
                  </a:cubicBezTo>
                  <a:lnTo>
                    <a:pt x="1" y="346"/>
                  </a:lnTo>
                  <a:cubicBezTo>
                    <a:pt x="1" y="453"/>
                    <a:pt x="84" y="537"/>
                    <a:pt x="191" y="537"/>
                  </a:cubicBezTo>
                  <a:cubicBezTo>
                    <a:pt x="310" y="537"/>
                    <a:pt x="406" y="453"/>
                    <a:pt x="382" y="346"/>
                  </a:cubicBezTo>
                  <a:lnTo>
                    <a:pt x="382" y="203"/>
                  </a:lnTo>
                  <a:cubicBezTo>
                    <a:pt x="382" y="96"/>
                    <a:pt x="299" y="1"/>
                    <a:pt x="191" y="1"/>
                  </a:cubicBez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71;p37">
              <a:extLst>
                <a:ext uri="{FF2B5EF4-FFF2-40B4-BE49-F238E27FC236}">
                  <a16:creationId xmlns:a16="http://schemas.microsoft.com/office/drawing/2014/main" id="{5AB92FFA-0015-822A-1064-A0965B6E6125}"/>
                </a:ext>
              </a:extLst>
            </p:cNvPr>
            <p:cNvSpPr/>
            <p:nvPr/>
          </p:nvSpPr>
          <p:spPr>
            <a:xfrm>
              <a:off x="2859450" y="1073375"/>
              <a:ext cx="39625" cy="69075"/>
            </a:xfrm>
            <a:custGeom>
              <a:avLst/>
              <a:gdLst/>
              <a:ahLst/>
              <a:cxnLst/>
              <a:rect l="l" t="t" r="r" b="b"/>
              <a:pathLst>
                <a:path w="1585" h="2763" extrusionOk="0">
                  <a:moveTo>
                    <a:pt x="1" y="1"/>
                  </a:moveTo>
                  <a:lnTo>
                    <a:pt x="1" y="2489"/>
                  </a:lnTo>
                  <a:cubicBezTo>
                    <a:pt x="1" y="2644"/>
                    <a:pt x="120" y="2763"/>
                    <a:pt x="263" y="2763"/>
                  </a:cubicBezTo>
                  <a:lnTo>
                    <a:pt x="1584" y="2763"/>
                  </a:lnTo>
                  <a:lnTo>
                    <a:pt x="1584" y="1"/>
                  </a:ln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72;p37">
              <a:extLst>
                <a:ext uri="{FF2B5EF4-FFF2-40B4-BE49-F238E27FC236}">
                  <a16:creationId xmlns:a16="http://schemas.microsoft.com/office/drawing/2014/main" id="{4FD66685-4708-FD49-AECA-29B4E3CEFD52}"/>
                </a:ext>
              </a:extLst>
            </p:cNvPr>
            <p:cNvSpPr/>
            <p:nvPr/>
          </p:nvSpPr>
          <p:spPr>
            <a:xfrm>
              <a:off x="2859175" y="1073375"/>
              <a:ext cx="39900" cy="32775"/>
            </a:xfrm>
            <a:custGeom>
              <a:avLst/>
              <a:gdLst/>
              <a:ahLst/>
              <a:cxnLst/>
              <a:rect l="l" t="t" r="r" b="b"/>
              <a:pathLst>
                <a:path w="1596" h="1311" extrusionOk="0">
                  <a:moveTo>
                    <a:pt x="0" y="1"/>
                  </a:moveTo>
                  <a:lnTo>
                    <a:pt x="0" y="1179"/>
                  </a:lnTo>
                  <a:cubicBezTo>
                    <a:pt x="167" y="1275"/>
                    <a:pt x="333" y="1310"/>
                    <a:pt x="524" y="1310"/>
                  </a:cubicBezTo>
                  <a:lnTo>
                    <a:pt x="1214" y="1310"/>
                  </a:lnTo>
                  <a:cubicBezTo>
                    <a:pt x="1345" y="1310"/>
                    <a:pt x="1476" y="1286"/>
                    <a:pt x="1595" y="1239"/>
                  </a:cubicBezTo>
                  <a:lnTo>
                    <a:pt x="1595" y="1"/>
                  </a:lnTo>
                  <a:close/>
                </a:path>
              </a:pathLst>
            </a:custGeom>
            <a:solidFill>
              <a:srgbClr val="6C33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73;p37">
              <a:extLst>
                <a:ext uri="{FF2B5EF4-FFF2-40B4-BE49-F238E27FC236}">
                  <a16:creationId xmlns:a16="http://schemas.microsoft.com/office/drawing/2014/main" id="{5DD18734-0CB0-FF76-C24C-499BC2569496}"/>
                </a:ext>
              </a:extLst>
            </p:cNvPr>
            <p:cNvSpPr/>
            <p:nvPr/>
          </p:nvSpPr>
          <p:spPr>
            <a:xfrm>
              <a:off x="2892500" y="1073375"/>
              <a:ext cx="33075" cy="69075"/>
            </a:xfrm>
            <a:custGeom>
              <a:avLst/>
              <a:gdLst/>
              <a:ahLst/>
              <a:cxnLst/>
              <a:rect l="l" t="t" r="r" b="b"/>
              <a:pathLst>
                <a:path w="1323" h="2763" extrusionOk="0">
                  <a:moveTo>
                    <a:pt x="1" y="1"/>
                  </a:moveTo>
                  <a:lnTo>
                    <a:pt x="1" y="2763"/>
                  </a:lnTo>
                  <a:lnTo>
                    <a:pt x="1060" y="2763"/>
                  </a:lnTo>
                  <a:cubicBezTo>
                    <a:pt x="1203" y="2763"/>
                    <a:pt x="1322" y="2644"/>
                    <a:pt x="1322" y="2489"/>
                  </a:cubicBezTo>
                  <a:lnTo>
                    <a:pt x="1322" y="1"/>
                  </a:ln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74;p37">
              <a:extLst>
                <a:ext uri="{FF2B5EF4-FFF2-40B4-BE49-F238E27FC236}">
                  <a16:creationId xmlns:a16="http://schemas.microsoft.com/office/drawing/2014/main" id="{8776DC44-4E49-1513-D959-5473DB8FCA9A}"/>
                </a:ext>
              </a:extLst>
            </p:cNvPr>
            <p:cNvSpPr/>
            <p:nvPr/>
          </p:nvSpPr>
          <p:spPr>
            <a:xfrm>
              <a:off x="2892500" y="1073375"/>
              <a:ext cx="33075" cy="32775"/>
            </a:xfrm>
            <a:custGeom>
              <a:avLst/>
              <a:gdLst/>
              <a:ahLst/>
              <a:cxnLst/>
              <a:rect l="l" t="t" r="r" b="b"/>
              <a:pathLst>
                <a:path w="1323" h="1311" extrusionOk="0">
                  <a:moveTo>
                    <a:pt x="1" y="1"/>
                  </a:moveTo>
                  <a:lnTo>
                    <a:pt x="1" y="1096"/>
                  </a:lnTo>
                  <a:cubicBezTo>
                    <a:pt x="167" y="1227"/>
                    <a:pt x="382" y="1310"/>
                    <a:pt x="620" y="1310"/>
                  </a:cubicBezTo>
                  <a:lnTo>
                    <a:pt x="846" y="1310"/>
                  </a:lnTo>
                  <a:cubicBezTo>
                    <a:pt x="1013" y="1310"/>
                    <a:pt x="1179" y="1275"/>
                    <a:pt x="1322" y="1191"/>
                  </a:cubicBezTo>
                  <a:lnTo>
                    <a:pt x="1322" y="1"/>
                  </a:lnTo>
                  <a:close/>
                </a:path>
              </a:pathLst>
            </a:custGeom>
            <a:solidFill>
              <a:srgbClr val="F69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75;p37">
              <a:extLst>
                <a:ext uri="{FF2B5EF4-FFF2-40B4-BE49-F238E27FC236}">
                  <a16:creationId xmlns:a16="http://schemas.microsoft.com/office/drawing/2014/main" id="{2BB09B34-627D-B15F-F0DD-0D2773833287}"/>
                </a:ext>
              </a:extLst>
            </p:cNvPr>
            <p:cNvSpPr/>
            <p:nvPr/>
          </p:nvSpPr>
          <p:spPr>
            <a:xfrm>
              <a:off x="2897275" y="1067125"/>
              <a:ext cx="28000" cy="25625"/>
            </a:xfrm>
            <a:custGeom>
              <a:avLst/>
              <a:gdLst/>
              <a:ahLst/>
              <a:cxnLst/>
              <a:rect l="l" t="t" r="r" b="b"/>
              <a:pathLst>
                <a:path w="1120" h="1025" extrusionOk="0">
                  <a:moveTo>
                    <a:pt x="0" y="1"/>
                  </a:moveTo>
                  <a:lnTo>
                    <a:pt x="0" y="596"/>
                  </a:lnTo>
                  <a:cubicBezTo>
                    <a:pt x="0" y="834"/>
                    <a:pt x="191" y="1025"/>
                    <a:pt x="429" y="1025"/>
                  </a:cubicBezTo>
                  <a:lnTo>
                    <a:pt x="643" y="1025"/>
                  </a:lnTo>
                  <a:cubicBezTo>
                    <a:pt x="905" y="1025"/>
                    <a:pt x="1119" y="810"/>
                    <a:pt x="1119" y="548"/>
                  </a:cubicBezTo>
                  <a:lnTo>
                    <a:pt x="1119" y="1"/>
                  </a:lnTo>
                  <a:close/>
                </a:path>
              </a:pathLst>
            </a:custGeom>
            <a:solidFill>
              <a:srgbClr val="FDB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76;p37">
              <a:extLst>
                <a:ext uri="{FF2B5EF4-FFF2-40B4-BE49-F238E27FC236}">
                  <a16:creationId xmlns:a16="http://schemas.microsoft.com/office/drawing/2014/main" id="{12C588EB-53A8-EEA2-53E8-7661165544D4}"/>
                </a:ext>
              </a:extLst>
            </p:cNvPr>
            <p:cNvSpPr/>
            <p:nvPr/>
          </p:nvSpPr>
          <p:spPr>
            <a:xfrm>
              <a:off x="2883575" y="1026950"/>
              <a:ext cx="42275" cy="46450"/>
            </a:xfrm>
            <a:custGeom>
              <a:avLst/>
              <a:gdLst/>
              <a:ahLst/>
              <a:cxnLst/>
              <a:rect l="l" t="t" r="r" b="b"/>
              <a:pathLst>
                <a:path w="1691" h="1858" extrusionOk="0">
                  <a:moveTo>
                    <a:pt x="488" y="0"/>
                  </a:moveTo>
                  <a:cubicBezTo>
                    <a:pt x="215" y="0"/>
                    <a:pt x="0" y="226"/>
                    <a:pt x="0" y="488"/>
                  </a:cubicBezTo>
                  <a:lnTo>
                    <a:pt x="0" y="1369"/>
                  </a:lnTo>
                  <a:cubicBezTo>
                    <a:pt x="0" y="1643"/>
                    <a:pt x="215" y="1858"/>
                    <a:pt x="488" y="1858"/>
                  </a:cubicBezTo>
                  <a:lnTo>
                    <a:pt x="1691" y="1858"/>
                  </a:lnTo>
                  <a:lnTo>
                    <a:pt x="1691" y="512"/>
                  </a:lnTo>
                  <a:cubicBezTo>
                    <a:pt x="1679" y="226"/>
                    <a:pt x="1453" y="0"/>
                    <a:pt x="1179" y="0"/>
                  </a:cubicBezTo>
                  <a:close/>
                </a:path>
              </a:pathLst>
            </a:custGeom>
            <a:solidFill>
              <a:srgbClr val="FC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77;p37">
              <a:extLst>
                <a:ext uri="{FF2B5EF4-FFF2-40B4-BE49-F238E27FC236}">
                  <a16:creationId xmlns:a16="http://schemas.microsoft.com/office/drawing/2014/main" id="{85743BE6-EBD8-D6C0-66B7-F13236BCE032}"/>
                </a:ext>
              </a:extLst>
            </p:cNvPr>
            <p:cNvSpPr/>
            <p:nvPr/>
          </p:nvSpPr>
          <p:spPr>
            <a:xfrm>
              <a:off x="2860050" y="1026950"/>
              <a:ext cx="28000" cy="25625"/>
            </a:xfrm>
            <a:custGeom>
              <a:avLst/>
              <a:gdLst/>
              <a:ahLst/>
              <a:cxnLst/>
              <a:rect l="l" t="t" r="r" b="b"/>
              <a:pathLst>
                <a:path w="1120" h="1025" extrusionOk="0">
                  <a:moveTo>
                    <a:pt x="477" y="0"/>
                  </a:moveTo>
                  <a:cubicBezTo>
                    <a:pt x="215" y="0"/>
                    <a:pt x="1" y="226"/>
                    <a:pt x="1" y="477"/>
                  </a:cubicBezTo>
                  <a:lnTo>
                    <a:pt x="1" y="1024"/>
                  </a:lnTo>
                  <a:lnTo>
                    <a:pt x="1120" y="1024"/>
                  </a:lnTo>
                  <a:lnTo>
                    <a:pt x="1120" y="429"/>
                  </a:lnTo>
                  <a:cubicBezTo>
                    <a:pt x="1120" y="191"/>
                    <a:pt x="929" y="0"/>
                    <a:pt x="691" y="0"/>
                  </a:cubicBezTo>
                  <a:close/>
                </a:path>
              </a:pathLst>
            </a:custGeom>
            <a:solidFill>
              <a:srgbClr val="723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78;p37">
              <a:extLst>
                <a:ext uri="{FF2B5EF4-FFF2-40B4-BE49-F238E27FC236}">
                  <a16:creationId xmlns:a16="http://schemas.microsoft.com/office/drawing/2014/main" id="{5CFADBDA-6B89-973D-5214-C783A0A44CFB}"/>
                </a:ext>
              </a:extLst>
            </p:cNvPr>
            <p:cNvSpPr/>
            <p:nvPr/>
          </p:nvSpPr>
          <p:spPr>
            <a:xfrm>
              <a:off x="2859450" y="1046600"/>
              <a:ext cx="42300" cy="46150"/>
            </a:xfrm>
            <a:custGeom>
              <a:avLst/>
              <a:gdLst/>
              <a:ahLst/>
              <a:cxnLst/>
              <a:rect l="l" t="t" r="r" b="b"/>
              <a:pathLst>
                <a:path w="1692" h="1846" extrusionOk="0">
                  <a:moveTo>
                    <a:pt x="1" y="0"/>
                  </a:moveTo>
                  <a:lnTo>
                    <a:pt x="1" y="1357"/>
                  </a:lnTo>
                  <a:cubicBezTo>
                    <a:pt x="13" y="1631"/>
                    <a:pt x="239" y="1846"/>
                    <a:pt x="513" y="1846"/>
                  </a:cubicBezTo>
                  <a:lnTo>
                    <a:pt x="1203" y="1846"/>
                  </a:lnTo>
                  <a:cubicBezTo>
                    <a:pt x="1465" y="1846"/>
                    <a:pt x="1692" y="1631"/>
                    <a:pt x="1692" y="1357"/>
                  </a:cubicBezTo>
                  <a:lnTo>
                    <a:pt x="1692" y="500"/>
                  </a:lnTo>
                  <a:cubicBezTo>
                    <a:pt x="1692" y="226"/>
                    <a:pt x="1465" y="0"/>
                    <a:pt x="1203" y="0"/>
                  </a:cubicBezTo>
                  <a:close/>
                </a:path>
              </a:pathLst>
            </a:custGeom>
            <a:solidFill>
              <a:srgbClr val="873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79;p37">
              <a:extLst>
                <a:ext uri="{FF2B5EF4-FFF2-40B4-BE49-F238E27FC236}">
                  <a16:creationId xmlns:a16="http://schemas.microsoft.com/office/drawing/2014/main" id="{CE2D8E85-7EAF-1D14-FE24-EDFABA006408}"/>
                </a:ext>
              </a:extLst>
            </p:cNvPr>
            <p:cNvSpPr/>
            <p:nvPr/>
          </p:nvSpPr>
          <p:spPr>
            <a:xfrm>
              <a:off x="2776700" y="884075"/>
              <a:ext cx="77725" cy="35750"/>
            </a:xfrm>
            <a:custGeom>
              <a:avLst/>
              <a:gdLst/>
              <a:ahLst/>
              <a:cxnLst/>
              <a:rect l="l" t="t" r="r" b="b"/>
              <a:pathLst>
                <a:path w="3109" h="1430" extrusionOk="0">
                  <a:moveTo>
                    <a:pt x="1680" y="0"/>
                  </a:moveTo>
                  <a:cubicBezTo>
                    <a:pt x="596" y="0"/>
                    <a:pt x="1" y="1429"/>
                    <a:pt x="1" y="1429"/>
                  </a:cubicBezTo>
                  <a:cubicBezTo>
                    <a:pt x="2906" y="1429"/>
                    <a:pt x="3109" y="310"/>
                    <a:pt x="3109" y="310"/>
                  </a:cubicBezTo>
                  <a:cubicBezTo>
                    <a:pt x="3109" y="310"/>
                    <a:pt x="2835" y="0"/>
                    <a:pt x="1680" y="0"/>
                  </a:cubicBezTo>
                  <a:close/>
                </a:path>
              </a:pathLst>
            </a:custGeom>
            <a:solidFill>
              <a:srgbClr val="5B5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80;p37">
              <a:extLst>
                <a:ext uri="{FF2B5EF4-FFF2-40B4-BE49-F238E27FC236}">
                  <a16:creationId xmlns:a16="http://schemas.microsoft.com/office/drawing/2014/main" id="{85371478-8426-DE35-323E-85DAEE744B29}"/>
                </a:ext>
              </a:extLst>
            </p:cNvPr>
            <p:cNvSpPr/>
            <p:nvPr/>
          </p:nvSpPr>
          <p:spPr>
            <a:xfrm>
              <a:off x="2754100" y="1072775"/>
              <a:ext cx="9550" cy="22650"/>
            </a:xfrm>
            <a:custGeom>
              <a:avLst/>
              <a:gdLst/>
              <a:ahLst/>
              <a:cxnLst/>
              <a:rect l="l" t="t" r="r" b="b"/>
              <a:pathLst>
                <a:path w="382" h="906" extrusionOk="0">
                  <a:moveTo>
                    <a:pt x="0" y="1"/>
                  </a:moveTo>
                  <a:lnTo>
                    <a:pt x="0" y="715"/>
                  </a:lnTo>
                  <a:cubicBezTo>
                    <a:pt x="0" y="822"/>
                    <a:pt x="83" y="906"/>
                    <a:pt x="191" y="906"/>
                  </a:cubicBezTo>
                  <a:cubicBezTo>
                    <a:pt x="298" y="906"/>
                    <a:pt x="381" y="822"/>
                    <a:pt x="381" y="715"/>
                  </a:cubicBezTo>
                  <a:lnTo>
                    <a:pt x="3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81;p37">
              <a:extLst>
                <a:ext uri="{FF2B5EF4-FFF2-40B4-BE49-F238E27FC236}">
                  <a16:creationId xmlns:a16="http://schemas.microsoft.com/office/drawing/2014/main" id="{86F0D556-E353-0430-0076-73C7932EFE1E}"/>
                </a:ext>
              </a:extLst>
            </p:cNvPr>
            <p:cNvSpPr/>
            <p:nvPr/>
          </p:nvSpPr>
          <p:spPr>
            <a:xfrm>
              <a:off x="2774925" y="1072775"/>
              <a:ext cx="9550" cy="22650"/>
            </a:xfrm>
            <a:custGeom>
              <a:avLst/>
              <a:gdLst/>
              <a:ahLst/>
              <a:cxnLst/>
              <a:rect l="l" t="t" r="r" b="b"/>
              <a:pathLst>
                <a:path w="382" h="906" extrusionOk="0">
                  <a:moveTo>
                    <a:pt x="1" y="1"/>
                  </a:moveTo>
                  <a:lnTo>
                    <a:pt x="1" y="715"/>
                  </a:lnTo>
                  <a:cubicBezTo>
                    <a:pt x="1" y="822"/>
                    <a:pt x="84" y="906"/>
                    <a:pt x="191" y="906"/>
                  </a:cubicBezTo>
                  <a:cubicBezTo>
                    <a:pt x="298" y="906"/>
                    <a:pt x="382" y="822"/>
                    <a:pt x="382" y="715"/>
                  </a:cubicBezTo>
                  <a:lnTo>
                    <a:pt x="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82;p37">
              <a:extLst>
                <a:ext uri="{FF2B5EF4-FFF2-40B4-BE49-F238E27FC236}">
                  <a16:creationId xmlns:a16="http://schemas.microsoft.com/office/drawing/2014/main" id="{8E10E89C-F423-F53E-8C07-151319996E2C}"/>
                </a:ext>
              </a:extLst>
            </p:cNvPr>
            <p:cNvSpPr/>
            <p:nvPr/>
          </p:nvSpPr>
          <p:spPr>
            <a:xfrm>
              <a:off x="2795750" y="1072775"/>
              <a:ext cx="9550" cy="22650"/>
            </a:xfrm>
            <a:custGeom>
              <a:avLst/>
              <a:gdLst/>
              <a:ahLst/>
              <a:cxnLst/>
              <a:rect l="l" t="t" r="r" b="b"/>
              <a:pathLst>
                <a:path w="382" h="906" extrusionOk="0">
                  <a:moveTo>
                    <a:pt x="1" y="1"/>
                  </a:moveTo>
                  <a:lnTo>
                    <a:pt x="1" y="715"/>
                  </a:lnTo>
                  <a:cubicBezTo>
                    <a:pt x="1" y="822"/>
                    <a:pt x="84" y="906"/>
                    <a:pt x="191" y="906"/>
                  </a:cubicBezTo>
                  <a:cubicBezTo>
                    <a:pt x="299" y="906"/>
                    <a:pt x="382" y="822"/>
                    <a:pt x="382" y="715"/>
                  </a:cubicBezTo>
                  <a:lnTo>
                    <a:pt x="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83;p37">
              <a:extLst>
                <a:ext uri="{FF2B5EF4-FFF2-40B4-BE49-F238E27FC236}">
                  <a16:creationId xmlns:a16="http://schemas.microsoft.com/office/drawing/2014/main" id="{2C53204E-DAB1-3522-C4E9-CBE8FB57679F}"/>
                </a:ext>
              </a:extLst>
            </p:cNvPr>
            <p:cNvSpPr/>
            <p:nvPr/>
          </p:nvSpPr>
          <p:spPr>
            <a:xfrm>
              <a:off x="2816300" y="1072775"/>
              <a:ext cx="9550" cy="22650"/>
            </a:xfrm>
            <a:custGeom>
              <a:avLst/>
              <a:gdLst/>
              <a:ahLst/>
              <a:cxnLst/>
              <a:rect l="l" t="t" r="r" b="b"/>
              <a:pathLst>
                <a:path w="382" h="906" extrusionOk="0">
                  <a:moveTo>
                    <a:pt x="1" y="1"/>
                  </a:moveTo>
                  <a:lnTo>
                    <a:pt x="1" y="715"/>
                  </a:lnTo>
                  <a:cubicBezTo>
                    <a:pt x="1" y="822"/>
                    <a:pt x="84" y="906"/>
                    <a:pt x="191" y="906"/>
                  </a:cubicBezTo>
                  <a:cubicBezTo>
                    <a:pt x="298" y="906"/>
                    <a:pt x="382" y="822"/>
                    <a:pt x="382" y="715"/>
                  </a:cubicBezTo>
                  <a:lnTo>
                    <a:pt x="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84;p37">
              <a:extLst>
                <a:ext uri="{FF2B5EF4-FFF2-40B4-BE49-F238E27FC236}">
                  <a16:creationId xmlns:a16="http://schemas.microsoft.com/office/drawing/2014/main" id="{817327E2-4001-0CB5-FC28-01E6415FB4B0}"/>
                </a:ext>
              </a:extLst>
            </p:cNvPr>
            <p:cNvSpPr/>
            <p:nvPr/>
          </p:nvSpPr>
          <p:spPr>
            <a:xfrm>
              <a:off x="2837125" y="1072775"/>
              <a:ext cx="9550" cy="22650"/>
            </a:xfrm>
            <a:custGeom>
              <a:avLst/>
              <a:gdLst/>
              <a:ahLst/>
              <a:cxnLst/>
              <a:rect l="l" t="t" r="r" b="b"/>
              <a:pathLst>
                <a:path w="382" h="906" extrusionOk="0">
                  <a:moveTo>
                    <a:pt x="1" y="1"/>
                  </a:moveTo>
                  <a:lnTo>
                    <a:pt x="1" y="715"/>
                  </a:lnTo>
                  <a:cubicBezTo>
                    <a:pt x="1" y="822"/>
                    <a:pt x="84" y="906"/>
                    <a:pt x="191" y="906"/>
                  </a:cubicBezTo>
                  <a:cubicBezTo>
                    <a:pt x="299" y="906"/>
                    <a:pt x="382" y="822"/>
                    <a:pt x="382" y="715"/>
                  </a:cubicBezTo>
                  <a:lnTo>
                    <a:pt x="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85;p37">
              <a:extLst>
                <a:ext uri="{FF2B5EF4-FFF2-40B4-BE49-F238E27FC236}">
                  <a16:creationId xmlns:a16="http://schemas.microsoft.com/office/drawing/2014/main" id="{4A7C9558-5491-E0B8-2F2C-A8CBFB62E58F}"/>
                </a:ext>
              </a:extLst>
            </p:cNvPr>
            <p:cNvSpPr/>
            <p:nvPr/>
          </p:nvSpPr>
          <p:spPr>
            <a:xfrm>
              <a:off x="2845175" y="1072775"/>
              <a:ext cx="1500" cy="21175"/>
            </a:xfrm>
            <a:custGeom>
              <a:avLst/>
              <a:gdLst/>
              <a:ahLst/>
              <a:cxnLst/>
              <a:rect l="l" t="t" r="r" b="b"/>
              <a:pathLst>
                <a:path w="60" h="847" extrusionOk="0">
                  <a:moveTo>
                    <a:pt x="0" y="1"/>
                  </a:moveTo>
                  <a:lnTo>
                    <a:pt x="0" y="846"/>
                  </a:lnTo>
                  <a:cubicBezTo>
                    <a:pt x="48" y="822"/>
                    <a:pt x="60" y="775"/>
                    <a:pt x="60" y="715"/>
                  </a:cubicBezTo>
                  <a:lnTo>
                    <a:pt x="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86;p37">
              <a:extLst>
                <a:ext uri="{FF2B5EF4-FFF2-40B4-BE49-F238E27FC236}">
                  <a16:creationId xmlns:a16="http://schemas.microsoft.com/office/drawing/2014/main" id="{D1F7745D-C8B3-423A-3CD6-D3BC922D859A}"/>
                </a:ext>
              </a:extLst>
            </p:cNvPr>
            <p:cNvSpPr/>
            <p:nvPr/>
          </p:nvSpPr>
          <p:spPr>
            <a:xfrm>
              <a:off x="2728500" y="832875"/>
              <a:ext cx="25" cy="25"/>
            </a:xfrm>
            <a:custGeom>
              <a:avLst/>
              <a:gdLst/>
              <a:ahLst/>
              <a:cxnLst/>
              <a:rect l="l" t="t" r="r" b="b"/>
              <a:pathLst>
                <a:path w="1" h="1" extrusionOk="0">
                  <a:moveTo>
                    <a:pt x="0" y="0"/>
                  </a:moveTo>
                  <a:close/>
                </a:path>
              </a:pathLst>
            </a:custGeom>
            <a:solidFill>
              <a:srgbClr val="E5D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87;p37">
              <a:extLst>
                <a:ext uri="{FF2B5EF4-FFF2-40B4-BE49-F238E27FC236}">
                  <a16:creationId xmlns:a16="http://schemas.microsoft.com/office/drawing/2014/main" id="{4BE1A9BE-EBF7-BD23-9D18-0105FE6DBE9D}"/>
                </a:ext>
              </a:extLst>
            </p:cNvPr>
            <p:cNvSpPr/>
            <p:nvPr/>
          </p:nvSpPr>
          <p:spPr>
            <a:xfrm>
              <a:off x="2997575" y="987650"/>
              <a:ext cx="55375" cy="67600"/>
            </a:xfrm>
            <a:custGeom>
              <a:avLst/>
              <a:gdLst/>
              <a:ahLst/>
              <a:cxnLst/>
              <a:rect l="l" t="t" r="r" b="b"/>
              <a:pathLst>
                <a:path w="2215" h="2704" extrusionOk="0">
                  <a:moveTo>
                    <a:pt x="1084" y="1"/>
                  </a:moveTo>
                  <a:lnTo>
                    <a:pt x="0" y="1072"/>
                  </a:lnTo>
                  <a:lnTo>
                    <a:pt x="0" y="2215"/>
                  </a:lnTo>
                  <a:cubicBezTo>
                    <a:pt x="0" y="2477"/>
                    <a:pt x="227" y="2703"/>
                    <a:pt x="500" y="2703"/>
                  </a:cubicBezTo>
                  <a:cubicBezTo>
                    <a:pt x="1763" y="2703"/>
                    <a:pt x="2084" y="2108"/>
                    <a:pt x="2179" y="1703"/>
                  </a:cubicBezTo>
                  <a:cubicBezTo>
                    <a:pt x="2215" y="1525"/>
                    <a:pt x="2072" y="1370"/>
                    <a:pt x="1894" y="1370"/>
                  </a:cubicBezTo>
                  <a:cubicBezTo>
                    <a:pt x="1453" y="1370"/>
                    <a:pt x="1084" y="989"/>
                    <a:pt x="1084" y="548"/>
                  </a:cubicBezTo>
                  <a:lnTo>
                    <a:pt x="1084" y="1"/>
                  </a:lnTo>
                  <a:close/>
                </a:path>
              </a:pathLst>
            </a:custGeom>
            <a:solidFill>
              <a:srgbClr val="FFD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88;p37">
              <a:extLst>
                <a:ext uri="{FF2B5EF4-FFF2-40B4-BE49-F238E27FC236}">
                  <a16:creationId xmlns:a16="http://schemas.microsoft.com/office/drawing/2014/main" id="{CA626F73-4DD2-D4CD-49DE-54AB368D125C}"/>
                </a:ext>
              </a:extLst>
            </p:cNvPr>
            <p:cNvSpPr/>
            <p:nvPr/>
          </p:nvSpPr>
          <p:spPr>
            <a:xfrm>
              <a:off x="3004425" y="987650"/>
              <a:ext cx="48525" cy="67600"/>
            </a:xfrm>
            <a:custGeom>
              <a:avLst/>
              <a:gdLst/>
              <a:ahLst/>
              <a:cxnLst/>
              <a:rect l="l" t="t" r="r" b="b"/>
              <a:pathLst>
                <a:path w="1941" h="2704" extrusionOk="0">
                  <a:moveTo>
                    <a:pt x="786" y="1"/>
                  </a:moveTo>
                  <a:lnTo>
                    <a:pt x="36" y="751"/>
                  </a:lnTo>
                  <a:cubicBezTo>
                    <a:pt x="119" y="1108"/>
                    <a:pt x="429" y="1370"/>
                    <a:pt x="822" y="1370"/>
                  </a:cubicBezTo>
                  <a:cubicBezTo>
                    <a:pt x="1000" y="1370"/>
                    <a:pt x="1131" y="1525"/>
                    <a:pt x="1108" y="1703"/>
                  </a:cubicBezTo>
                  <a:cubicBezTo>
                    <a:pt x="1048" y="2037"/>
                    <a:pt x="810" y="2513"/>
                    <a:pt x="0" y="2656"/>
                  </a:cubicBezTo>
                  <a:cubicBezTo>
                    <a:pt x="60" y="2691"/>
                    <a:pt x="131" y="2703"/>
                    <a:pt x="215" y="2703"/>
                  </a:cubicBezTo>
                  <a:cubicBezTo>
                    <a:pt x="1477" y="2703"/>
                    <a:pt x="1822" y="2108"/>
                    <a:pt x="1893" y="1703"/>
                  </a:cubicBezTo>
                  <a:cubicBezTo>
                    <a:pt x="1941" y="1525"/>
                    <a:pt x="1798" y="1370"/>
                    <a:pt x="1608" y="1370"/>
                  </a:cubicBezTo>
                  <a:cubicBezTo>
                    <a:pt x="1167" y="1370"/>
                    <a:pt x="786" y="989"/>
                    <a:pt x="786" y="548"/>
                  </a:cubicBezTo>
                  <a:lnTo>
                    <a:pt x="786" y="1"/>
                  </a:lnTo>
                  <a:close/>
                </a:path>
              </a:pathLst>
            </a:custGeom>
            <a:solidFill>
              <a:srgbClr val="FCC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4" name="Google Shape;389;p37">
            <a:extLst>
              <a:ext uri="{FF2B5EF4-FFF2-40B4-BE49-F238E27FC236}">
                <a16:creationId xmlns:a16="http://schemas.microsoft.com/office/drawing/2014/main" id="{1AAA7FBB-F258-1EE9-C02C-BE662833717C}"/>
              </a:ext>
            </a:extLst>
          </p:cNvPr>
          <p:cNvPicPr preferRelativeResize="0"/>
          <p:nvPr/>
        </p:nvPicPr>
        <p:blipFill>
          <a:blip r:embed="rId2">
            <a:alphaModFix amt="81000"/>
          </a:blip>
          <a:stretch>
            <a:fillRect/>
          </a:stretch>
        </p:blipFill>
        <p:spPr>
          <a:xfrm rot="-5400000">
            <a:off x="3658920" y="3218056"/>
            <a:ext cx="1966160" cy="704742"/>
          </a:xfrm>
          <a:prstGeom prst="rect">
            <a:avLst/>
          </a:prstGeom>
          <a:noFill/>
          <a:ln>
            <a:noFill/>
          </a:ln>
        </p:spPr>
      </p:pic>
    </p:spTree>
    <p:extLst>
      <p:ext uri="{BB962C8B-B14F-4D97-AF65-F5344CB8AC3E}">
        <p14:creationId xmlns:p14="http://schemas.microsoft.com/office/powerpoint/2010/main" val="41805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1000"/>
                                        <p:tgtEl>
                                          <p:spTgt spid="9">
                                            <p:txEl>
                                              <p:pRg st="0" end="0"/>
                                            </p:txEl>
                                          </p:spTgt>
                                        </p:tgtEl>
                                      </p:cBhvr>
                                    </p:animEffect>
                                    <p:anim calcmode="lin" valueType="num">
                                      <p:cBhvr>
                                        <p:cTn id="3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fade">
                                      <p:cBhvr>
                                        <p:cTn id="34" dur="1000"/>
                                        <p:tgtEl>
                                          <p:spTgt spid="9">
                                            <p:txEl>
                                              <p:pRg st="1" end="1"/>
                                            </p:txEl>
                                          </p:spTgt>
                                        </p:tgtEl>
                                      </p:cBhvr>
                                    </p:animEffect>
                                    <p:anim calcmode="lin" valueType="num">
                                      <p:cBhvr>
                                        <p:cTn id="3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build="p"/>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36"/>
          <p:cNvPicPr preferRelativeResize="0"/>
          <p:nvPr/>
        </p:nvPicPr>
        <p:blipFill>
          <a:blip r:embed="rId3">
            <a:alphaModFix amt="80000"/>
          </a:blip>
          <a:stretch>
            <a:fillRect/>
          </a:stretch>
        </p:blipFill>
        <p:spPr>
          <a:xfrm rot="-2837577">
            <a:off x="7222226" y="634416"/>
            <a:ext cx="1072321" cy="909569"/>
          </a:xfrm>
          <a:prstGeom prst="rect">
            <a:avLst/>
          </a:prstGeom>
          <a:noFill/>
          <a:ln>
            <a:noFill/>
          </a:ln>
        </p:spPr>
      </p:pic>
      <p:pic>
        <p:nvPicPr>
          <p:cNvPr id="271" name="Google Shape;271;p36"/>
          <p:cNvPicPr preferRelativeResize="0">
            <a:picLocks noGrp="1"/>
          </p:cNvPicPr>
          <p:nvPr>
            <p:ph type="pic" idx="2"/>
          </p:nvPr>
        </p:nvPicPr>
        <p:blipFill rotWithShape="1">
          <a:blip r:embed="rId4">
            <a:alphaModFix/>
          </a:blip>
          <a:srcRect l="12983" r="35739" b="23082"/>
          <a:stretch/>
        </p:blipFill>
        <p:spPr>
          <a:xfrm>
            <a:off x="5086050" y="1055425"/>
            <a:ext cx="3344700" cy="3344700"/>
          </a:xfrm>
          <a:prstGeom prst="ellipse">
            <a:avLst/>
          </a:prstGeom>
        </p:spPr>
      </p:pic>
      <p:sp>
        <p:nvSpPr>
          <p:cNvPr id="272" name="Google Shape;272;p36"/>
          <p:cNvSpPr txBox="1">
            <a:spLocks noGrp="1"/>
          </p:cNvSpPr>
          <p:nvPr>
            <p:ph type="title"/>
          </p:nvPr>
        </p:nvSpPr>
        <p:spPr>
          <a:xfrm>
            <a:off x="1879012" y="763315"/>
            <a:ext cx="6060411" cy="59727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Cambria" panose="02040503050406030204" pitchFamily="18" charset="0"/>
                <a:ea typeface="Cambria" panose="02040503050406030204" pitchFamily="18" charset="0"/>
              </a:rPr>
              <a:t>NHẬN XÉT</a:t>
            </a:r>
            <a:endParaRPr sz="2800" dirty="0">
              <a:solidFill>
                <a:schemeClr val="accent3">
                  <a:lumMod val="50000"/>
                </a:schemeClr>
              </a:solidFill>
              <a:latin typeface="Cambria" panose="02040503050406030204" pitchFamily="18" charset="0"/>
              <a:ea typeface="Cambria" panose="02040503050406030204" pitchFamily="18" charset="0"/>
            </a:endParaRPr>
          </a:p>
        </p:txBody>
      </p:sp>
      <p:sp>
        <p:nvSpPr>
          <p:cNvPr id="273" name="Google Shape;273;p36"/>
          <p:cNvSpPr txBox="1">
            <a:spLocks noGrp="1"/>
          </p:cNvSpPr>
          <p:nvPr>
            <p:ph type="body" idx="1"/>
          </p:nvPr>
        </p:nvSpPr>
        <p:spPr>
          <a:xfrm>
            <a:off x="216152" y="1211621"/>
            <a:ext cx="4680326" cy="2151900"/>
          </a:xfrm>
          <a:prstGeom prst="rect">
            <a:avLst/>
          </a:prstGeom>
        </p:spPr>
        <p:txBody>
          <a:bodyPr spcFirstLastPara="1" wrap="square" lIns="91425" tIns="91425" rIns="91425" bIns="91425" anchor="t" anchorCtr="0">
            <a:noAutofit/>
          </a:bodyPr>
          <a:lstStyle/>
          <a:p>
            <a:pPr marL="0" indent="0" algn="just">
              <a:lnSpc>
                <a:spcPct val="150000"/>
              </a:lnSpc>
              <a:spcAft>
                <a:spcPts val="800"/>
              </a:spcAft>
              <a:buNone/>
            </a:pPr>
            <a:r>
              <a:rPr lang="vi-VN" sz="1800" dirty="0">
                <a:latin typeface="+mj-lt"/>
              </a:rPr>
              <a:t>Cách sử dụng điệp ngũ, cách lặp cấu trúc câu tạo cho bài diễn văn một giọng điệu hùng hồn, tha thiết, chứa đựng trong đó vừa tư tưởng lớn. Qua đó, ta cũng thấy được thái độ, tình cảm của tác giả với nước Mỹ. Mục đích và quan điểm đấu tranh của tác giả trước hết là vì tự do, bình đẳng cho người da đen, nhưng cao cả hơn, đó là vì một nước Mỹ hùng cường, bình đẳng như bản Tuyên ngôn Độc lập của Mỹ đã khẳng định. </a:t>
            </a:r>
            <a:endParaRPr lang="en-US" sz="2400" dirty="0">
              <a:effectLst/>
              <a:latin typeface="+mj-lt"/>
              <a:ea typeface="Calibri" panose="020F0502020204030204" pitchFamily="34" charset="0"/>
            </a:endParaRPr>
          </a:p>
        </p:txBody>
      </p:sp>
      <p:pic>
        <p:nvPicPr>
          <p:cNvPr id="275" name="Google Shape;275;p36"/>
          <p:cNvPicPr preferRelativeResize="0"/>
          <p:nvPr/>
        </p:nvPicPr>
        <p:blipFill>
          <a:blip r:embed="rId5">
            <a:alphaModFix amt="80000"/>
          </a:blip>
          <a:stretch>
            <a:fillRect/>
          </a:stretch>
        </p:blipFill>
        <p:spPr>
          <a:xfrm>
            <a:off x="6371175" y="3800526"/>
            <a:ext cx="2484856" cy="685475"/>
          </a:xfrm>
          <a:prstGeom prst="rect">
            <a:avLst/>
          </a:prstGeom>
          <a:noFill/>
          <a:ln>
            <a:noFill/>
          </a:ln>
        </p:spPr>
      </p:pic>
      <p:sp>
        <p:nvSpPr>
          <p:cNvPr id="2" name="Rectangle: Rounded Corners 1">
            <a:extLst>
              <a:ext uri="{FF2B5EF4-FFF2-40B4-BE49-F238E27FC236}">
                <a16:creationId xmlns:a16="http://schemas.microsoft.com/office/drawing/2014/main" id="{A002F985-D6D2-97F6-BD66-385AF626DAE9}"/>
              </a:ext>
            </a:extLst>
          </p:cNvPr>
          <p:cNvSpPr/>
          <p:nvPr/>
        </p:nvSpPr>
        <p:spPr>
          <a:xfrm>
            <a:off x="0" y="16129"/>
            <a:ext cx="7517219" cy="768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effectLst/>
                <a:latin typeface="Cambria" panose="02040503050406030204" pitchFamily="18" charset="0"/>
                <a:ea typeface="Cambria" panose="02040503050406030204" pitchFamily="18" charset="0"/>
              </a:rPr>
              <a:t>II. </a:t>
            </a:r>
            <a:r>
              <a:rPr lang="en-US" sz="2000" b="1" dirty="0" err="1">
                <a:effectLst/>
                <a:latin typeface="Cambria" panose="02040503050406030204" pitchFamily="18" charset="0"/>
                <a:ea typeface="Cambria" panose="02040503050406030204" pitchFamily="18" charset="0"/>
              </a:rPr>
              <a:t>Đọc</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hiểu</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văn</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bản</a:t>
            </a:r>
            <a:endParaRPr lang="en-US" sz="2000" b="1" dirty="0">
              <a:latin typeface="Cambria" panose="02040503050406030204" pitchFamily="18" charset="0"/>
              <a:ea typeface="Cambria" panose="02040503050406030204" pitchFamily="18" charset="0"/>
            </a:endParaRPr>
          </a:p>
          <a:p>
            <a:r>
              <a:rPr lang="en-US" sz="2000" b="1" dirty="0">
                <a:effectLst/>
                <a:latin typeface="Cambria" panose="02040503050406030204" pitchFamily="18" charset="0"/>
                <a:ea typeface="Cambria" panose="02040503050406030204" pitchFamily="18" charset="0"/>
              </a:rPr>
              <a:t>2. </a:t>
            </a:r>
            <a:r>
              <a:rPr lang="en-US" sz="2000" b="1" dirty="0" err="1">
                <a:effectLst/>
                <a:latin typeface="Cambria" panose="02040503050406030204" pitchFamily="18" charset="0"/>
                <a:ea typeface="Cambria" panose="02040503050406030204" pitchFamily="18" charset="0"/>
              </a:rPr>
              <a:t>Nghệ</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thuật</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lập</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luận</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thể</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hiện</a:t>
            </a:r>
            <a:r>
              <a:rPr lang="en-US" sz="2000" b="1" dirty="0">
                <a:effectLst/>
                <a:latin typeface="Cambria" panose="02040503050406030204" pitchFamily="18" charset="0"/>
                <a:ea typeface="Cambria" panose="02040503050406030204" pitchFamily="18" charset="0"/>
              </a:rPr>
              <a:t> qua </a:t>
            </a:r>
            <a:r>
              <a:rPr lang="en-US" sz="2000" b="1" dirty="0" err="1">
                <a:effectLst/>
                <a:latin typeface="Cambria" panose="02040503050406030204" pitchFamily="18" charset="0"/>
                <a:ea typeface="Cambria" panose="02040503050406030204" pitchFamily="18" charset="0"/>
              </a:rPr>
              <a:t>các</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biện</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pháp</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nghệ</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thuật</a:t>
            </a:r>
            <a:r>
              <a:rPr lang="en-US" sz="2000" b="1" dirty="0">
                <a:effectLst/>
                <a:latin typeface="Cambria" panose="02040503050406030204" pitchFamily="18" charset="0"/>
                <a:ea typeface="Cambria" panose="02040503050406030204" pitchFamily="18" charset="0"/>
              </a:rPr>
              <a:t> </a:t>
            </a:r>
            <a:endParaRPr lang="en-US" sz="2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3138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1000"/>
                                        <p:tgtEl>
                                          <p:spTgt spid="273">
                                            <p:txEl>
                                              <p:pRg st="0" end="0"/>
                                            </p:txEl>
                                          </p:spTgt>
                                        </p:tgtEl>
                                      </p:cBhvr>
                                    </p:animEffect>
                                    <p:anim calcmode="lin" valueType="num">
                                      <p:cBhvr>
                                        <p:cTn id="8" dur="1000" fill="hold"/>
                                        <p:tgtEl>
                                          <p:spTgt spid="27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5"/>
          <p:cNvPicPr preferRelativeResize="0"/>
          <p:nvPr/>
        </p:nvPicPr>
        <p:blipFill>
          <a:blip r:embed="rId3">
            <a:alphaModFix amt="79000"/>
          </a:blip>
          <a:stretch>
            <a:fillRect/>
          </a:stretch>
        </p:blipFill>
        <p:spPr>
          <a:xfrm rot="-10352638">
            <a:off x="6760192" y="4040789"/>
            <a:ext cx="1322570" cy="1121823"/>
          </a:xfrm>
          <a:prstGeom prst="rect">
            <a:avLst/>
          </a:prstGeom>
          <a:noFill/>
          <a:ln>
            <a:noFill/>
          </a:ln>
        </p:spPr>
      </p:pic>
      <p:sp>
        <p:nvSpPr>
          <p:cNvPr id="256" name="Google Shape;256;p35"/>
          <p:cNvSpPr txBox="1">
            <a:spLocks noGrp="1"/>
          </p:cNvSpPr>
          <p:nvPr>
            <p:ph type="subTitle" idx="1"/>
          </p:nvPr>
        </p:nvSpPr>
        <p:spPr>
          <a:xfrm>
            <a:off x="581083" y="2721379"/>
            <a:ext cx="4212765" cy="474300"/>
          </a:xfrm>
          <a:prstGeom prst="rect">
            <a:avLst/>
          </a:prstGeom>
        </p:spPr>
        <p:txBody>
          <a:bodyPr spcFirstLastPara="1" wrap="square" lIns="91425" tIns="91425" rIns="91425" bIns="91425" anchor="ctr" anchorCtr="0">
            <a:noAutofit/>
          </a:bodyPr>
          <a:lstStyle/>
          <a:p>
            <a:pPr marL="0" marR="0" lvl="0" indent="0" algn="just">
              <a:lnSpc>
                <a:spcPct val="150000"/>
              </a:lnSpc>
              <a:spcBef>
                <a:spcPts val="0"/>
              </a:spcBef>
              <a:spcAft>
                <a:spcPts val="800"/>
              </a:spcAft>
            </a:pPr>
            <a:r>
              <a:rPr lang="vi-VN" sz="2400" dirty="0">
                <a:effectLst/>
                <a:latin typeface="Times New Roman" panose="02020603050405020304" pitchFamily="18" charset="0"/>
                <a:ea typeface="Times New Roman" panose="02020603050405020304" pitchFamily="18" charset="0"/>
              </a:rPr>
              <a:t>Từ bài diễn văn, bạn rút ra được bài học gì trong việc tạo lập một văn bản giàu thuyết phục?</a:t>
            </a:r>
            <a:endParaRPr sz="2400" b="1" dirty="0">
              <a:latin typeface="Cambria" panose="02040503050406030204" pitchFamily="18" charset="0"/>
              <a:ea typeface="Cambria" panose="02040503050406030204" pitchFamily="18" charset="0"/>
            </a:endParaRPr>
          </a:p>
        </p:txBody>
      </p:sp>
      <p:sp>
        <p:nvSpPr>
          <p:cNvPr id="257" name="Google Shape;257;p35"/>
          <p:cNvSpPr txBox="1">
            <a:spLocks noGrp="1"/>
          </p:cNvSpPr>
          <p:nvPr>
            <p:ph type="title"/>
          </p:nvPr>
        </p:nvSpPr>
        <p:spPr>
          <a:xfrm>
            <a:off x="581083" y="481126"/>
            <a:ext cx="3831300" cy="114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Cambria" panose="02040503050406030204" pitchFamily="18" charset="0"/>
                <a:ea typeface="Cambria" panose="02040503050406030204" pitchFamily="18" charset="0"/>
                <a:cs typeface="Calibri" panose="020F0502020204030204" pitchFamily="34" charset="0"/>
              </a:rPr>
              <a:t>NHIỆM VỤ</a:t>
            </a:r>
            <a:endParaRPr sz="4800" dirty="0">
              <a:latin typeface="Cambria" panose="02040503050406030204" pitchFamily="18" charset="0"/>
              <a:ea typeface="Cambria" panose="02040503050406030204" pitchFamily="18" charset="0"/>
              <a:cs typeface="Calibri" panose="020F0502020204030204" pitchFamily="34" charset="0"/>
            </a:endParaRPr>
          </a:p>
        </p:txBody>
      </p:sp>
      <p:pic>
        <p:nvPicPr>
          <p:cNvPr id="261" name="Google Shape;261;p35"/>
          <p:cNvPicPr preferRelativeResize="0"/>
          <p:nvPr/>
        </p:nvPicPr>
        <p:blipFill>
          <a:blip r:embed="rId4">
            <a:alphaModFix amt="79000"/>
          </a:blip>
          <a:stretch>
            <a:fillRect/>
          </a:stretch>
        </p:blipFill>
        <p:spPr>
          <a:xfrm>
            <a:off x="2771690" y="4651518"/>
            <a:ext cx="1177035" cy="914199"/>
          </a:xfrm>
          <a:prstGeom prst="rect">
            <a:avLst/>
          </a:prstGeom>
          <a:noFill/>
          <a:ln>
            <a:noFill/>
          </a:ln>
        </p:spPr>
      </p:pic>
      <p:pic>
        <p:nvPicPr>
          <p:cNvPr id="262" name="Google Shape;262;p35"/>
          <p:cNvPicPr preferRelativeResize="0"/>
          <p:nvPr/>
        </p:nvPicPr>
        <p:blipFill>
          <a:blip r:embed="rId4">
            <a:alphaModFix amt="79000"/>
          </a:blip>
          <a:stretch>
            <a:fillRect/>
          </a:stretch>
        </p:blipFill>
        <p:spPr>
          <a:xfrm>
            <a:off x="7469125" y="1376124"/>
            <a:ext cx="744226" cy="578027"/>
          </a:xfrm>
          <a:prstGeom prst="rect">
            <a:avLst/>
          </a:prstGeom>
          <a:noFill/>
          <a:ln>
            <a:noFill/>
          </a:ln>
        </p:spPr>
      </p:pic>
      <p:pic>
        <p:nvPicPr>
          <p:cNvPr id="263" name="Google Shape;263;p35"/>
          <p:cNvPicPr preferRelativeResize="0"/>
          <p:nvPr/>
        </p:nvPicPr>
        <p:blipFill>
          <a:blip r:embed="rId5">
            <a:alphaModFix amt="79000"/>
          </a:blip>
          <a:stretch>
            <a:fillRect/>
          </a:stretch>
        </p:blipFill>
        <p:spPr>
          <a:xfrm>
            <a:off x="4236864" y="628056"/>
            <a:ext cx="646426" cy="270750"/>
          </a:xfrm>
          <a:prstGeom prst="rect">
            <a:avLst/>
          </a:prstGeom>
          <a:noFill/>
          <a:ln>
            <a:noFill/>
          </a:ln>
        </p:spPr>
      </p:pic>
      <p:pic>
        <p:nvPicPr>
          <p:cNvPr id="264" name="Google Shape;264;p35"/>
          <p:cNvPicPr preferRelativeResize="0"/>
          <p:nvPr/>
        </p:nvPicPr>
        <p:blipFill>
          <a:blip r:embed="rId6">
            <a:alphaModFix amt="79000"/>
          </a:blip>
          <a:stretch>
            <a:fillRect/>
          </a:stretch>
        </p:blipFill>
        <p:spPr>
          <a:xfrm>
            <a:off x="8430771" y="1735675"/>
            <a:ext cx="1011164" cy="914200"/>
          </a:xfrm>
          <a:prstGeom prst="rect">
            <a:avLst/>
          </a:prstGeom>
          <a:noFill/>
          <a:ln>
            <a:noFill/>
          </a:ln>
        </p:spPr>
      </p:pic>
      <p:pic>
        <p:nvPicPr>
          <p:cNvPr id="265" name="Google Shape;265;p35"/>
          <p:cNvPicPr preferRelativeResize="0"/>
          <p:nvPr/>
        </p:nvPicPr>
        <p:blipFill>
          <a:blip r:embed="rId7">
            <a:alphaModFix amt="79000"/>
          </a:blip>
          <a:stretch>
            <a:fillRect/>
          </a:stretch>
        </p:blipFill>
        <p:spPr>
          <a:xfrm rot="2700000">
            <a:off x="8198477" y="742799"/>
            <a:ext cx="152774" cy="141551"/>
          </a:xfrm>
          <a:prstGeom prst="rect">
            <a:avLst/>
          </a:prstGeom>
          <a:noFill/>
          <a:ln>
            <a:noFill/>
          </a:ln>
        </p:spPr>
      </p:pic>
      <p:pic>
        <p:nvPicPr>
          <p:cNvPr id="2" name="Google Shape;207;p31">
            <a:extLst>
              <a:ext uri="{FF2B5EF4-FFF2-40B4-BE49-F238E27FC236}">
                <a16:creationId xmlns:a16="http://schemas.microsoft.com/office/drawing/2014/main" id="{976939C5-8675-EC34-CF68-B813D5887E77}"/>
              </a:ext>
            </a:extLst>
          </p:cNvPr>
          <p:cNvPicPr preferRelativeResize="0"/>
          <p:nvPr/>
        </p:nvPicPr>
        <p:blipFill>
          <a:blip r:embed="rId8">
            <a:alphaModFix amt="85000"/>
          </a:blip>
          <a:stretch>
            <a:fillRect/>
          </a:stretch>
        </p:blipFill>
        <p:spPr>
          <a:xfrm>
            <a:off x="5074250" y="431005"/>
            <a:ext cx="4789750" cy="5055049"/>
          </a:xfrm>
          <a:prstGeom prst="rect">
            <a:avLst/>
          </a:prstGeom>
          <a:noFill/>
          <a:ln>
            <a:noFill/>
          </a:ln>
        </p:spPr>
      </p:pic>
    </p:spTree>
    <p:extLst>
      <p:ext uri="{BB962C8B-B14F-4D97-AF65-F5344CB8AC3E}">
        <p14:creationId xmlns:p14="http://schemas.microsoft.com/office/powerpoint/2010/main" val="3058981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4539354-4D7A-C27F-85EC-B2EAB3A90606}"/>
              </a:ext>
            </a:extLst>
          </p:cNvPr>
          <p:cNvSpPr/>
          <p:nvPr/>
        </p:nvSpPr>
        <p:spPr>
          <a:xfrm>
            <a:off x="-1" y="85013"/>
            <a:ext cx="7453423" cy="7124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effectLst/>
                <a:latin typeface="Cambria" panose="02040503050406030204" pitchFamily="18" charset="0"/>
                <a:ea typeface="Cambria" panose="02040503050406030204" pitchFamily="18" charset="0"/>
              </a:rPr>
              <a:t>II. </a:t>
            </a:r>
            <a:r>
              <a:rPr lang="en-US" sz="2000" b="1" dirty="0" err="1">
                <a:effectLst/>
                <a:latin typeface="Cambria" panose="02040503050406030204" pitchFamily="18" charset="0"/>
                <a:ea typeface="Cambria" panose="02040503050406030204" pitchFamily="18" charset="0"/>
              </a:rPr>
              <a:t>Đọc</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hiểu</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văn</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bản</a:t>
            </a:r>
            <a:endParaRPr lang="en-US" sz="2000" b="1" dirty="0">
              <a:latin typeface="Cambria" panose="02040503050406030204" pitchFamily="18" charset="0"/>
              <a:ea typeface="Cambria" panose="02040503050406030204" pitchFamily="18" charset="0"/>
            </a:endParaRPr>
          </a:p>
          <a:p>
            <a:r>
              <a:rPr lang="en-US" sz="2000" b="1" dirty="0">
                <a:effectLst/>
                <a:latin typeface="Cambria" panose="02040503050406030204" pitchFamily="18" charset="0"/>
                <a:ea typeface="Cambria" panose="02040503050406030204" pitchFamily="18" charset="0"/>
              </a:rPr>
              <a:t>1. </a:t>
            </a:r>
            <a:r>
              <a:rPr lang="en-US" sz="2000" b="1" dirty="0" err="1">
                <a:effectLst/>
                <a:latin typeface="Cambria" panose="02040503050406030204" pitchFamily="18" charset="0"/>
                <a:ea typeface="Cambria" panose="02040503050406030204" pitchFamily="18" charset="0"/>
              </a:rPr>
              <a:t>Sức</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thuyết</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phục</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của</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văn</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bản</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nghị</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luận</a:t>
            </a:r>
            <a:endParaRPr lang="en-US" sz="2000" dirty="0">
              <a:effectLst/>
              <a:latin typeface="Cambria" panose="02040503050406030204" pitchFamily="18" charset="0"/>
              <a:ea typeface="Cambria" panose="02040503050406030204" pitchFamily="18" charset="0"/>
            </a:endParaRPr>
          </a:p>
        </p:txBody>
      </p:sp>
      <p:pic>
        <p:nvPicPr>
          <p:cNvPr id="2" name="Picture 2" descr="Tôi có một ước mơ, bài diễn văn lay động cả nước Mỹ">
            <a:extLst>
              <a:ext uri="{FF2B5EF4-FFF2-40B4-BE49-F238E27FC236}">
                <a16:creationId xmlns:a16="http://schemas.microsoft.com/office/drawing/2014/main" id="{FDD13E8A-5EED-3D27-25A2-F1A599157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0920" y="1221461"/>
            <a:ext cx="4902326" cy="326821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18EC5F4C-8040-EB50-B01E-B0405E0DE8AB}"/>
              </a:ext>
            </a:extLst>
          </p:cNvPr>
          <p:cNvGraphicFramePr/>
          <p:nvPr>
            <p:extLst>
              <p:ext uri="{D42A27DB-BD31-4B8C-83A1-F6EECF244321}">
                <p14:modId xmlns:p14="http://schemas.microsoft.com/office/powerpoint/2010/main" val="3365067392"/>
              </p:ext>
            </p:extLst>
          </p:nvPr>
        </p:nvGraphicFramePr>
        <p:xfrm>
          <a:off x="-1541721" y="520994"/>
          <a:ext cx="8474150" cy="4816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6437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4539354-4D7A-C27F-85EC-B2EAB3A90606}"/>
              </a:ext>
            </a:extLst>
          </p:cNvPr>
          <p:cNvSpPr/>
          <p:nvPr/>
        </p:nvSpPr>
        <p:spPr>
          <a:xfrm>
            <a:off x="-1" y="85013"/>
            <a:ext cx="7453423" cy="7124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effectLst/>
                <a:latin typeface="Cambria" panose="02040503050406030204" pitchFamily="18" charset="0"/>
                <a:ea typeface="Cambria" panose="02040503050406030204" pitchFamily="18" charset="0"/>
              </a:rPr>
              <a:t>II. </a:t>
            </a:r>
            <a:r>
              <a:rPr lang="en-US" sz="2000" b="1" dirty="0" err="1">
                <a:effectLst/>
                <a:latin typeface="Cambria" panose="02040503050406030204" pitchFamily="18" charset="0"/>
                <a:ea typeface="Cambria" panose="02040503050406030204" pitchFamily="18" charset="0"/>
              </a:rPr>
              <a:t>Đọc</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hiểu</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văn</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bản</a:t>
            </a:r>
            <a:endParaRPr lang="en-US" sz="2000" b="1" dirty="0">
              <a:effectLst/>
              <a:latin typeface="Cambria" panose="02040503050406030204" pitchFamily="18" charset="0"/>
              <a:ea typeface="Cambria" panose="02040503050406030204" pitchFamily="18" charset="0"/>
            </a:endParaRPr>
          </a:p>
          <a:p>
            <a:r>
              <a:rPr lang="en-US" sz="2000" b="1" dirty="0">
                <a:latin typeface="Cambria" panose="02040503050406030204" pitchFamily="18" charset="0"/>
                <a:ea typeface="Cambria" panose="02040503050406030204" pitchFamily="18" charset="0"/>
              </a:rPr>
              <a:t>2. Ý </a:t>
            </a:r>
            <a:r>
              <a:rPr lang="en-US" sz="2000" b="1" dirty="0" err="1">
                <a:latin typeface="Cambria" panose="02040503050406030204" pitchFamily="18" charset="0"/>
                <a:ea typeface="Cambria" panose="02040503050406030204" pitchFamily="18" charset="0"/>
              </a:rPr>
              <a:t>nghĩa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văn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bản</a:t>
            </a:r>
            <a:endParaRPr lang="en-US" sz="2000" dirty="0">
              <a:effectLst/>
              <a:latin typeface="Cambria" panose="02040503050406030204" pitchFamily="18" charset="0"/>
              <a:ea typeface="Cambria" panose="02040503050406030204" pitchFamily="18" charset="0"/>
            </a:endParaRPr>
          </a:p>
        </p:txBody>
      </p:sp>
      <p:pic>
        <p:nvPicPr>
          <p:cNvPr id="2" name="Picture 2" descr="Tôi có một ước mơ, bài diễn văn lay động cả nước Mỹ">
            <a:extLst>
              <a:ext uri="{FF2B5EF4-FFF2-40B4-BE49-F238E27FC236}">
                <a16:creationId xmlns:a16="http://schemas.microsoft.com/office/drawing/2014/main" id="{FDD13E8A-5EED-3D27-25A2-F1A599157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674" y="1399306"/>
            <a:ext cx="4902326" cy="326821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D62BCC7-82C7-DFC2-01A7-F9211067C54D}"/>
              </a:ext>
            </a:extLst>
          </p:cNvPr>
          <p:cNvSpPr txBox="1"/>
          <p:nvPr/>
        </p:nvSpPr>
        <p:spPr>
          <a:xfrm>
            <a:off x="180754" y="974351"/>
            <a:ext cx="4587948" cy="1200329"/>
          </a:xfrm>
          <a:prstGeom prst="rect">
            <a:avLst/>
          </a:prstGeom>
          <a:noFill/>
        </p:spPr>
        <p:txBody>
          <a:bodyPr wrap="square">
            <a:spAutoFit/>
          </a:bodyPr>
          <a:lstStyle/>
          <a:p>
            <a:pPr marL="285750" indent="-285750" algn="just">
              <a:buFont typeface="Arial" panose="020B0604020202020204" pitchFamily="34" charset="0"/>
              <a:buChar char="•"/>
            </a:pPr>
            <a:r>
              <a:rPr lang="en-US" sz="1800" dirty="0" err="1">
                <a:solidFill>
                  <a:srgbClr val="000000"/>
                </a:solidFill>
                <a:effectLst/>
                <a:latin typeface="Times New Roman" panose="02020603050405020304" pitchFamily="18" charset="0"/>
                <a:ea typeface="Times New Roman" panose="02020603050405020304" pitchFamily="18" charset="0"/>
              </a:rPr>
              <a:t>Lúc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rPr>
              <a:t>người da đen nói riêng và người da màu nói chung đã có những quyền tự do, dân chủ cơ bản như người da trắng (có tổng thống là người da đen). </a:t>
            </a:r>
            <a:endParaRPr lang="en-US" sz="1800" dirty="0"/>
          </a:p>
        </p:txBody>
      </p:sp>
      <p:sp>
        <p:nvSpPr>
          <p:cNvPr id="7" name="TextBox 6">
            <a:extLst>
              <a:ext uri="{FF2B5EF4-FFF2-40B4-BE49-F238E27FC236}">
                <a16:creationId xmlns:a16="http://schemas.microsoft.com/office/drawing/2014/main" id="{95C53E8D-0941-9CF6-93C3-53F5D02EE3DF}"/>
              </a:ext>
            </a:extLst>
          </p:cNvPr>
          <p:cNvSpPr txBox="1"/>
          <p:nvPr/>
        </p:nvSpPr>
        <p:spPr>
          <a:xfrm>
            <a:off x="180754" y="2292298"/>
            <a:ext cx="4587948" cy="1200329"/>
          </a:xfrm>
          <a:prstGeom prst="rect">
            <a:avLst/>
          </a:prstGeom>
          <a:noFill/>
        </p:spPr>
        <p:txBody>
          <a:bodyPr wrap="square">
            <a:spAutoFit/>
          </a:bodyPr>
          <a:lstStyle/>
          <a:p>
            <a:pPr marL="285750" indent="-285750" algn="just">
              <a:buFont typeface="Arial" panose="020B0604020202020204" pitchFamily="34" charset="0"/>
              <a:buChar char="•"/>
            </a:pPr>
            <a:r>
              <a:rPr lang="vi-VN" sz="1800" dirty="0">
                <a:solidFill>
                  <a:srgbClr val="000000"/>
                </a:solidFill>
                <a:effectLst/>
                <a:latin typeface="Times New Roman" panose="02020603050405020304" pitchFamily="18" charset="0"/>
                <a:ea typeface="Times New Roman" panose="02020603050405020304" pitchFamily="18" charset="0"/>
              </a:rPr>
              <a:t>Tuy vậy, nước Mỹ ngày nay vẫn đang phải tiếp tục giải quyết tình trạng bất bình đẳng và kì thị chủng tộc, nhất là đối với người da đen</a:t>
            </a:r>
            <a:endParaRPr lang="en-US" sz="1800" dirty="0"/>
          </a:p>
        </p:txBody>
      </p:sp>
      <p:sp>
        <p:nvSpPr>
          <p:cNvPr id="8" name="TextBox 7">
            <a:extLst>
              <a:ext uri="{FF2B5EF4-FFF2-40B4-BE49-F238E27FC236}">
                <a16:creationId xmlns:a16="http://schemas.microsoft.com/office/drawing/2014/main" id="{4714681B-E5D7-81C7-385D-514A14C8B10F}"/>
              </a:ext>
            </a:extLst>
          </p:cNvPr>
          <p:cNvSpPr txBox="1"/>
          <p:nvPr/>
        </p:nvSpPr>
        <p:spPr>
          <a:xfrm>
            <a:off x="180754" y="3487570"/>
            <a:ext cx="4587948" cy="1477328"/>
          </a:xfrm>
          <a:prstGeom prst="rect">
            <a:avLst/>
          </a:prstGeom>
          <a:noFill/>
        </p:spPr>
        <p:txBody>
          <a:bodyPr wrap="square">
            <a:spAutoFit/>
          </a:bodyPr>
          <a:lstStyle/>
          <a:p>
            <a:pPr marL="285750" indent="-285750" algn="just">
              <a:buFont typeface="Arial" panose="020B0604020202020204" pitchFamily="34" charset="0"/>
              <a:buChar char="•"/>
            </a:pPr>
            <a:r>
              <a:rPr lang="en-US" sz="1800" dirty="0" err="1">
                <a:latin typeface="Times New Roman" panose="02020603050405020304" pitchFamily="18" charset="0"/>
                <a:ea typeface="Times New Roman" panose="02020603050405020304" pitchFamily="18" charset="0"/>
              </a:rPr>
              <a:t>Nhìn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rộng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ra</a:t>
            </a:r>
            <a:r>
              <a:rPr lang="en-US" sz="1800" dirty="0">
                <a:latin typeface="Times New Roman" panose="02020603050405020304" pitchFamily="18" charset="0"/>
                <a:ea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rPr>
              <a:t>vẫn còn tồn tại sự bất bình</a:t>
            </a:r>
            <a:r>
              <a:rPr lang="en-US" sz="1800" dirty="0">
                <a:solidFill>
                  <a:srgbClr val="000000"/>
                </a:solidFill>
                <a:effectLst/>
                <a:latin typeface="Times New Roman" panose="02020603050405020304" pitchFamily="18" charset="0"/>
                <a:ea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rPr>
              <a:t>đẳng về sắc tộc, vẫn còn những con người phải sống cuộc sống trên “hòn đảo nghèo đói giữa một đại dương mênh mông thịnh vượng về vật chất</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p>
        </p:txBody>
      </p:sp>
    </p:spTree>
    <p:extLst>
      <p:ext uri="{BB962C8B-B14F-4D97-AF65-F5344CB8AC3E}">
        <p14:creationId xmlns:p14="http://schemas.microsoft.com/office/powerpoint/2010/main" val="38777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4539354-4D7A-C27F-85EC-B2EAB3A90606}"/>
              </a:ext>
            </a:extLst>
          </p:cNvPr>
          <p:cNvSpPr/>
          <p:nvPr/>
        </p:nvSpPr>
        <p:spPr>
          <a:xfrm>
            <a:off x="-1" y="85013"/>
            <a:ext cx="7453423" cy="7124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effectLst/>
                <a:latin typeface="Cambria" panose="02040503050406030204" pitchFamily="18" charset="0"/>
                <a:ea typeface="Cambria" panose="02040503050406030204" pitchFamily="18" charset="0"/>
              </a:rPr>
              <a:t>II. </a:t>
            </a:r>
            <a:r>
              <a:rPr lang="en-US" sz="2000" b="1" dirty="0" err="1">
                <a:effectLst/>
                <a:latin typeface="Cambria" panose="02040503050406030204" pitchFamily="18" charset="0"/>
                <a:ea typeface="Cambria" panose="02040503050406030204" pitchFamily="18" charset="0"/>
              </a:rPr>
              <a:t>Đọc</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hiểu</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văn</a:t>
            </a:r>
            <a:r>
              <a:rPr lang="en-US" sz="2000" b="1" dirty="0">
                <a:effectLst/>
                <a:latin typeface="Cambria" panose="02040503050406030204" pitchFamily="18" charset="0"/>
                <a:ea typeface="Cambria" panose="02040503050406030204" pitchFamily="18" charset="0"/>
              </a:rPr>
              <a:t> </a:t>
            </a:r>
            <a:r>
              <a:rPr lang="en-US" sz="2000" b="1" dirty="0" err="1">
                <a:effectLst/>
                <a:latin typeface="Cambria" panose="02040503050406030204" pitchFamily="18" charset="0"/>
                <a:ea typeface="Cambria" panose="02040503050406030204" pitchFamily="18" charset="0"/>
              </a:rPr>
              <a:t>bản</a:t>
            </a:r>
            <a:endParaRPr lang="en-US" sz="2000" b="1" dirty="0">
              <a:effectLst/>
              <a:latin typeface="Cambria" panose="02040503050406030204" pitchFamily="18" charset="0"/>
              <a:ea typeface="Cambria" panose="02040503050406030204" pitchFamily="18" charset="0"/>
            </a:endParaRPr>
          </a:p>
          <a:p>
            <a:r>
              <a:rPr lang="en-US" sz="2000" b="1" dirty="0">
                <a:latin typeface="Cambria" panose="02040503050406030204" pitchFamily="18" charset="0"/>
                <a:ea typeface="Cambria" panose="02040503050406030204" pitchFamily="18" charset="0"/>
              </a:rPr>
              <a:t>2. Ý </a:t>
            </a:r>
            <a:r>
              <a:rPr lang="en-US" sz="2000" b="1" dirty="0" err="1">
                <a:latin typeface="Cambria" panose="02040503050406030204" pitchFamily="18" charset="0"/>
                <a:ea typeface="Cambria" panose="02040503050406030204" pitchFamily="18" charset="0"/>
              </a:rPr>
              <a:t>nghĩa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văn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bản</a:t>
            </a:r>
            <a:endParaRPr lang="en-US" sz="2000" dirty="0">
              <a:effectLst/>
              <a:latin typeface="Cambria" panose="02040503050406030204" pitchFamily="18" charset="0"/>
              <a:ea typeface="Cambria" panose="02040503050406030204" pitchFamily="18" charset="0"/>
            </a:endParaRPr>
          </a:p>
        </p:txBody>
      </p:sp>
      <p:pic>
        <p:nvPicPr>
          <p:cNvPr id="2" name="Picture 2" descr="Tôi có một ước mơ, bài diễn văn lay động cả nước Mỹ">
            <a:extLst>
              <a:ext uri="{FF2B5EF4-FFF2-40B4-BE49-F238E27FC236}">
                <a16:creationId xmlns:a16="http://schemas.microsoft.com/office/drawing/2014/main" id="{FDD13E8A-5EED-3D27-25A2-F1A599157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674" y="1399306"/>
            <a:ext cx="4902326" cy="326821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D62BCC7-82C7-DFC2-01A7-F9211067C54D}"/>
              </a:ext>
            </a:extLst>
          </p:cNvPr>
          <p:cNvSpPr txBox="1"/>
          <p:nvPr/>
        </p:nvSpPr>
        <p:spPr>
          <a:xfrm>
            <a:off x="138223" y="1399306"/>
            <a:ext cx="4587948" cy="2951064"/>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Qu</a:t>
            </a:r>
            <a:r>
              <a:rPr lang="vi-VN" sz="1800" dirty="0">
                <a:latin typeface="Times New Roman" panose="02020603050405020304" pitchFamily="18" charset="0"/>
                <a:cs typeface="Times New Roman" panose="02020603050405020304" pitchFamily="18" charset="0"/>
              </a:rPr>
              <a:t>an điểm đấu tranh của Lu-thơ Kinh, niềm tin và ước mơ của Lu-thơ Kinh không chỉ có ý nghĩa đối với nước Mỹ thời điểm đó mà còn có ý nghĩa thức tỉnh đối với nhiều người, nhiều dân tộc hiện nay trên toàn thế giới trong cuộc đấu tranh vì hoà bình và công lí cho các dân tộc.</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84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5"/>
          <p:cNvPicPr preferRelativeResize="0"/>
          <p:nvPr/>
        </p:nvPicPr>
        <p:blipFill>
          <a:blip r:embed="rId3">
            <a:alphaModFix amt="79000"/>
          </a:blip>
          <a:stretch>
            <a:fillRect/>
          </a:stretch>
        </p:blipFill>
        <p:spPr>
          <a:xfrm rot="-10352638">
            <a:off x="6760192" y="4040789"/>
            <a:ext cx="1322570" cy="1121823"/>
          </a:xfrm>
          <a:prstGeom prst="rect">
            <a:avLst/>
          </a:prstGeom>
          <a:noFill/>
          <a:ln>
            <a:noFill/>
          </a:ln>
        </p:spPr>
      </p:pic>
      <p:sp>
        <p:nvSpPr>
          <p:cNvPr id="256" name="Google Shape;256;p35"/>
          <p:cNvSpPr txBox="1">
            <a:spLocks noGrp="1"/>
          </p:cNvSpPr>
          <p:nvPr>
            <p:ph type="subTitle" idx="1"/>
          </p:nvPr>
        </p:nvSpPr>
        <p:spPr>
          <a:xfrm>
            <a:off x="529356" y="2097450"/>
            <a:ext cx="3934753" cy="474300"/>
          </a:xfrm>
          <a:prstGeom prst="rect">
            <a:avLst/>
          </a:prstGeom>
        </p:spPr>
        <p:txBody>
          <a:bodyPr spcFirstLastPara="1" wrap="square" lIns="91425" tIns="91425" rIns="91425" bIns="91425" anchor="ctr" anchorCtr="0">
            <a:noAutofit/>
          </a:bodyPr>
          <a:lstStyle/>
          <a:p>
            <a:pPr marL="0" marR="0" lvl="0" indent="0" algn="just">
              <a:lnSpc>
                <a:spcPct val="150000"/>
              </a:lnSpc>
              <a:spcBef>
                <a:spcPts val="0"/>
              </a:spcBef>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rPr>
              <a:t>X</a:t>
            </a:r>
            <a:r>
              <a:rPr lang="vi-VN" sz="1800" dirty="0">
                <a:solidFill>
                  <a:srgbClr val="000000"/>
                </a:solidFill>
                <a:effectLst/>
                <a:latin typeface="Times New Roman" panose="02020603050405020304" pitchFamily="18" charset="0"/>
                <a:ea typeface="Times New Roman" panose="02020603050405020304" pitchFamily="18" charset="0"/>
              </a:rPr>
              <a:t>em video tư liệu ngắn – “Tôi có một ước mơ” (Martin Luther King): </a:t>
            </a:r>
            <a:r>
              <a:rPr lang="vi-VN" sz="1800" u="sng" dirty="0">
                <a:solidFill>
                  <a:srgbClr val="0563C1"/>
                </a:solidFill>
                <a:effectLst/>
                <a:latin typeface="Times New Roman" panose="02020603050405020304" pitchFamily="18" charset="0"/>
                <a:ea typeface="Times New Roman" panose="02020603050405020304" pitchFamily="18" charset="0"/>
                <a:hlinkClick r:id="rId4"/>
              </a:rPr>
              <a:t>https://www.youtube.com/watch?v=IsP7KCeF6Uw</a:t>
            </a:r>
            <a:r>
              <a:rPr lang="vi-VN" sz="1800" dirty="0">
                <a:solidFill>
                  <a:srgbClr val="000000"/>
                </a:solidFill>
                <a:effectLst/>
                <a:latin typeface="Times New Roman" panose="02020603050405020304" pitchFamily="18" charset="0"/>
                <a:ea typeface="Times New Roman" panose="02020603050405020304" pitchFamily="18" charset="0"/>
              </a:rPr>
              <a:t> và </a:t>
            </a:r>
            <a:r>
              <a:rPr lang="en-US" sz="1800" b="1" dirty="0">
                <a:solidFill>
                  <a:srgbClr val="000000"/>
                </a:solidFill>
                <a:effectLst/>
                <a:latin typeface="Times New Roman" panose="02020603050405020304" pitchFamily="18" charset="0"/>
                <a:ea typeface="Times New Roman" panose="02020603050405020304" pitchFamily="18" charset="0"/>
              </a:rPr>
              <a:t>TRẢ LỜI CÂU HỎI</a:t>
            </a:r>
            <a:endParaRPr sz="1800" b="1" dirty="0">
              <a:latin typeface="Cambria" panose="02040503050406030204" pitchFamily="18" charset="0"/>
              <a:ea typeface="Cambria" panose="02040503050406030204" pitchFamily="18" charset="0"/>
            </a:endParaRPr>
          </a:p>
        </p:txBody>
      </p:sp>
      <p:sp>
        <p:nvSpPr>
          <p:cNvPr id="257" name="Google Shape;257;p35"/>
          <p:cNvSpPr txBox="1">
            <a:spLocks noGrp="1"/>
          </p:cNvSpPr>
          <p:nvPr>
            <p:ph type="title"/>
          </p:nvPr>
        </p:nvSpPr>
        <p:spPr>
          <a:xfrm>
            <a:off x="581083" y="481126"/>
            <a:ext cx="3831300" cy="114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Cambria" panose="02040503050406030204" pitchFamily="18" charset="0"/>
                <a:ea typeface="Cambria" panose="02040503050406030204" pitchFamily="18" charset="0"/>
                <a:cs typeface="Calibri" panose="020F0502020204030204" pitchFamily="34" charset="0"/>
              </a:rPr>
              <a:t>KHỞI ĐỘNG</a:t>
            </a:r>
            <a:endParaRPr sz="4800" dirty="0">
              <a:latin typeface="Cambria" panose="02040503050406030204" pitchFamily="18" charset="0"/>
              <a:ea typeface="Cambria" panose="02040503050406030204" pitchFamily="18" charset="0"/>
              <a:cs typeface="Calibri" panose="020F0502020204030204" pitchFamily="34" charset="0"/>
            </a:endParaRPr>
          </a:p>
        </p:txBody>
      </p:sp>
      <p:pic>
        <p:nvPicPr>
          <p:cNvPr id="261" name="Google Shape;261;p35"/>
          <p:cNvPicPr preferRelativeResize="0"/>
          <p:nvPr/>
        </p:nvPicPr>
        <p:blipFill>
          <a:blip r:embed="rId5">
            <a:alphaModFix amt="79000"/>
          </a:blip>
          <a:stretch>
            <a:fillRect/>
          </a:stretch>
        </p:blipFill>
        <p:spPr>
          <a:xfrm>
            <a:off x="2771690" y="4651518"/>
            <a:ext cx="1177035" cy="914199"/>
          </a:xfrm>
          <a:prstGeom prst="rect">
            <a:avLst/>
          </a:prstGeom>
          <a:noFill/>
          <a:ln>
            <a:noFill/>
          </a:ln>
        </p:spPr>
      </p:pic>
      <p:pic>
        <p:nvPicPr>
          <p:cNvPr id="262" name="Google Shape;262;p35"/>
          <p:cNvPicPr preferRelativeResize="0"/>
          <p:nvPr/>
        </p:nvPicPr>
        <p:blipFill>
          <a:blip r:embed="rId5">
            <a:alphaModFix amt="79000"/>
          </a:blip>
          <a:stretch>
            <a:fillRect/>
          </a:stretch>
        </p:blipFill>
        <p:spPr>
          <a:xfrm>
            <a:off x="7469125" y="1376124"/>
            <a:ext cx="744226" cy="578027"/>
          </a:xfrm>
          <a:prstGeom prst="rect">
            <a:avLst/>
          </a:prstGeom>
          <a:noFill/>
          <a:ln>
            <a:noFill/>
          </a:ln>
        </p:spPr>
      </p:pic>
      <p:pic>
        <p:nvPicPr>
          <p:cNvPr id="263" name="Google Shape;263;p35"/>
          <p:cNvPicPr preferRelativeResize="0"/>
          <p:nvPr/>
        </p:nvPicPr>
        <p:blipFill>
          <a:blip r:embed="rId6">
            <a:alphaModFix amt="79000"/>
          </a:blip>
          <a:stretch>
            <a:fillRect/>
          </a:stretch>
        </p:blipFill>
        <p:spPr>
          <a:xfrm>
            <a:off x="4236864" y="628056"/>
            <a:ext cx="646426" cy="270750"/>
          </a:xfrm>
          <a:prstGeom prst="rect">
            <a:avLst/>
          </a:prstGeom>
          <a:noFill/>
          <a:ln>
            <a:noFill/>
          </a:ln>
        </p:spPr>
      </p:pic>
      <p:pic>
        <p:nvPicPr>
          <p:cNvPr id="264" name="Google Shape;264;p35"/>
          <p:cNvPicPr preferRelativeResize="0"/>
          <p:nvPr/>
        </p:nvPicPr>
        <p:blipFill>
          <a:blip r:embed="rId7">
            <a:alphaModFix amt="79000"/>
          </a:blip>
          <a:stretch>
            <a:fillRect/>
          </a:stretch>
        </p:blipFill>
        <p:spPr>
          <a:xfrm>
            <a:off x="8430771" y="1735675"/>
            <a:ext cx="1011164" cy="914200"/>
          </a:xfrm>
          <a:prstGeom prst="rect">
            <a:avLst/>
          </a:prstGeom>
          <a:noFill/>
          <a:ln>
            <a:noFill/>
          </a:ln>
        </p:spPr>
      </p:pic>
      <p:pic>
        <p:nvPicPr>
          <p:cNvPr id="265" name="Google Shape;265;p35"/>
          <p:cNvPicPr preferRelativeResize="0"/>
          <p:nvPr/>
        </p:nvPicPr>
        <p:blipFill>
          <a:blip r:embed="rId8">
            <a:alphaModFix amt="79000"/>
          </a:blip>
          <a:stretch>
            <a:fillRect/>
          </a:stretch>
        </p:blipFill>
        <p:spPr>
          <a:xfrm rot="2700000">
            <a:off x="8198477" y="742799"/>
            <a:ext cx="152774" cy="141551"/>
          </a:xfrm>
          <a:prstGeom prst="rect">
            <a:avLst/>
          </a:prstGeom>
          <a:noFill/>
          <a:ln>
            <a:noFill/>
          </a:ln>
        </p:spPr>
      </p:pic>
      <p:pic>
        <p:nvPicPr>
          <p:cNvPr id="2" name="Google Shape;207;p31">
            <a:extLst>
              <a:ext uri="{FF2B5EF4-FFF2-40B4-BE49-F238E27FC236}">
                <a16:creationId xmlns:a16="http://schemas.microsoft.com/office/drawing/2014/main" id="{976939C5-8675-EC34-CF68-B813D5887E77}"/>
              </a:ext>
            </a:extLst>
          </p:cNvPr>
          <p:cNvPicPr preferRelativeResize="0"/>
          <p:nvPr/>
        </p:nvPicPr>
        <p:blipFill>
          <a:blip r:embed="rId9">
            <a:alphaModFix amt="85000"/>
          </a:blip>
          <a:stretch>
            <a:fillRect/>
          </a:stretch>
        </p:blipFill>
        <p:spPr>
          <a:xfrm>
            <a:off x="5074250" y="431005"/>
            <a:ext cx="4789750" cy="5055049"/>
          </a:xfrm>
          <a:prstGeom prst="rect">
            <a:avLst/>
          </a:prstGeom>
          <a:noFill/>
          <a:ln>
            <a:noFill/>
          </a:ln>
        </p:spPr>
      </p:pic>
      <p:sp>
        <p:nvSpPr>
          <p:cNvPr id="4" name="TextBox 3">
            <a:extLst>
              <a:ext uri="{FF2B5EF4-FFF2-40B4-BE49-F238E27FC236}">
                <a16:creationId xmlns:a16="http://schemas.microsoft.com/office/drawing/2014/main" id="{E04467F2-5BE7-59F0-3FF0-A9C01F359901}"/>
              </a:ext>
            </a:extLst>
          </p:cNvPr>
          <p:cNvSpPr txBox="1"/>
          <p:nvPr/>
        </p:nvSpPr>
        <p:spPr>
          <a:xfrm>
            <a:off x="202018" y="3194638"/>
            <a:ext cx="4865134" cy="1530162"/>
          </a:xfrm>
          <a:prstGeom prst="rect">
            <a:avLst/>
          </a:prstGeom>
          <a:noFill/>
        </p:spPr>
        <p:txBody>
          <a:bodyPr wrap="square">
            <a:spAutoFit/>
          </a:bodyPr>
          <a:lstStyle/>
          <a:p>
            <a:pPr marL="342900" marR="0" lvl="0" indent="-342900" algn="just">
              <a:lnSpc>
                <a:spcPct val="150000"/>
              </a:lnSpc>
              <a:spcBef>
                <a:spcPts val="0"/>
              </a:spcBef>
              <a:spcAft>
                <a:spcPts val="0"/>
              </a:spcAft>
              <a:buFont typeface="Times New Roman" panose="02020603050405020304" pitchFamily="18" charset="0"/>
              <a:buChar char="-"/>
            </a:pPr>
            <a:r>
              <a:rPr lang="vi-VN" sz="1600" i="1" dirty="0">
                <a:solidFill>
                  <a:srgbClr val="000000"/>
                </a:solidFill>
                <a:effectLst/>
                <a:latin typeface="Times New Roman" panose="02020603050405020304" pitchFamily="18" charset="0"/>
                <a:ea typeface="Times New Roman" panose="02020603050405020304" pitchFamily="18" charset="0"/>
              </a:rPr>
              <a:t>Qua video, con thấy bài diễn văn của Martin Luther King có ảnh hưởng như thế nào tới cộng đồng? </a:t>
            </a:r>
            <a:endParaRPr lang="en-US" sz="1600" i="1" dirty="0">
              <a:effectLst/>
              <a:latin typeface="Calibri" panose="020F0502020204030204" pitchFamily="34" charset="0"/>
              <a:ea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Char char="-"/>
            </a:pPr>
            <a:r>
              <a:rPr lang="vi-VN" sz="1600" i="1" dirty="0">
                <a:solidFill>
                  <a:srgbClr val="000000"/>
                </a:solidFill>
                <a:effectLst/>
                <a:latin typeface="Times New Roman" panose="02020603050405020304" pitchFamily="18" charset="0"/>
                <a:ea typeface="Times New Roman" panose="02020603050405020304" pitchFamily="18" charset="0"/>
              </a:rPr>
              <a:t>Một áng văn chính chị có thể có sức lay động lớn, truyền cảm hứng được không?  </a:t>
            </a:r>
            <a:endParaRPr lang="en-US" sz="1600" i="1"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700650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ctrTitle"/>
          </p:nvPr>
        </p:nvSpPr>
        <p:spPr>
          <a:xfrm>
            <a:off x="1716750" y="840081"/>
            <a:ext cx="5788500" cy="331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800" dirty="0" err="1">
                <a:solidFill>
                  <a:schemeClr val="dk2"/>
                </a:solidFill>
                <a:latin typeface="SVN-Cyrano" pitchFamily="50" charset="0"/>
              </a:rPr>
              <a:t>luyện</a:t>
            </a:r>
            <a:r>
              <a:rPr lang="en-US" sz="8800" dirty="0">
                <a:solidFill>
                  <a:schemeClr val="dk2"/>
                </a:solidFill>
                <a:latin typeface="SVN-Cyrano" pitchFamily="50" charset="0"/>
              </a:rPr>
              <a:t> </a:t>
            </a:r>
            <a:r>
              <a:rPr lang="en-US" sz="8800" dirty="0" err="1">
                <a:solidFill>
                  <a:schemeClr val="dk2"/>
                </a:solidFill>
                <a:latin typeface="SVN-Cyrano" pitchFamily="50" charset="0"/>
              </a:rPr>
              <a:t>tập</a:t>
            </a:r>
            <a:endParaRPr sz="3200" dirty="0">
              <a:solidFill>
                <a:schemeClr val="tx1"/>
              </a:solidFill>
              <a:latin typeface="SVN-Cyrano" pitchFamily="50" charset="0"/>
            </a:endParaRPr>
          </a:p>
        </p:txBody>
      </p:sp>
      <p:pic>
        <p:nvPicPr>
          <p:cNvPr id="206" name="Google Shape;206;p31"/>
          <p:cNvPicPr preferRelativeResize="0"/>
          <p:nvPr/>
        </p:nvPicPr>
        <p:blipFill>
          <a:blip r:embed="rId3">
            <a:alphaModFix amt="91000"/>
          </a:blip>
          <a:stretch>
            <a:fillRect/>
          </a:stretch>
        </p:blipFill>
        <p:spPr>
          <a:xfrm>
            <a:off x="7135500" y="732450"/>
            <a:ext cx="3120600" cy="4625499"/>
          </a:xfrm>
          <a:prstGeom prst="rect">
            <a:avLst/>
          </a:prstGeom>
          <a:noFill/>
          <a:ln>
            <a:noFill/>
          </a:ln>
        </p:spPr>
      </p:pic>
      <p:pic>
        <p:nvPicPr>
          <p:cNvPr id="207" name="Google Shape;207;p31"/>
          <p:cNvPicPr preferRelativeResize="0"/>
          <p:nvPr/>
        </p:nvPicPr>
        <p:blipFill>
          <a:blip r:embed="rId4">
            <a:alphaModFix amt="85000"/>
          </a:blip>
          <a:stretch>
            <a:fillRect/>
          </a:stretch>
        </p:blipFill>
        <p:spPr>
          <a:xfrm>
            <a:off x="-3018850" y="209000"/>
            <a:ext cx="4789750" cy="5055049"/>
          </a:xfrm>
          <a:prstGeom prst="rect">
            <a:avLst/>
          </a:prstGeom>
          <a:noFill/>
          <a:ln>
            <a:noFill/>
          </a:ln>
        </p:spPr>
      </p:pic>
      <p:pic>
        <p:nvPicPr>
          <p:cNvPr id="208" name="Google Shape;208;p31"/>
          <p:cNvPicPr preferRelativeResize="0"/>
          <p:nvPr/>
        </p:nvPicPr>
        <p:blipFill>
          <a:blip r:embed="rId5">
            <a:alphaModFix amt="79000"/>
          </a:blip>
          <a:stretch>
            <a:fillRect/>
          </a:stretch>
        </p:blipFill>
        <p:spPr>
          <a:xfrm rot="3648377" flipH="1">
            <a:off x="6692627" y="4403597"/>
            <a:ext cx="1625246" cy="400805"/>
          </a:xfrm>
          <a:prstGeom prst="rect">
            <a:avLst/>
          </a:prstGeom>
          <a:noFill/>
          <a:ln>
            <a:noFill/>
          </a:ln>
        </p:spPr>
      </p:pic>
      <p:pic>
        <p:nvPicPr>
          <p:cNvPr id="209" name="Google Shape;209;p31"/>
          <p:cNvPicPr preferRelativeResize="0"/>
          <p:nvPr/>
        </p:nvPicPr>
        <p:blipFill>
          <a:blip r:embed="rId6">
            <a:alphaModFix amt="79000"/>
          </a:blip>
          <a:stretch>
            <a:fillRect/>
          </a:stretch>
        </p:blipFill>
        <p:spPr>
          <a:xfrm>
            <a:off x="7203292" y="840081"/>
            <a:ext cx="262958" cy="243644"/>
          </a:xfrm>
          <a:prstGeom prst="rect">
            <a:avLst/>
          </a:prstGeom>
          <a:noFill/>
          <a:ln>
            <a:noFill/>
          </a:ln>
        </p:spPr>
      </p:pic>
      <p:pic>
        <p:nvPicPr>
          <p:cNvPr id="210" name="Google Shape;210;p31"/>
          <p:cNvPicPr preferRelativeResize="0"/>
          <p:nvPr/>
        </p:nvPicPr>
        <p:blipFill>
          <a:blip r:embed="rId7">
            <a:alphaModFix amt="79000"/>
          </a:blip>
          <a:stretch>
            <a:fillRect/>
          </a:stretch>
        </p:blipFill>
        <p:spPr>
          <a:xfrm>
            <a:off x="986996" y="4364950"/>
            <a:ext cx="1011164" cy="914200"/>
          </a:xfrm>
          <a:prstGeom prst="rect">
            <a:avLst/>
          </a:prstGeom>
          <a:noFill/>
          <a:ln>
            <a:noFill/>
          </a:ln>
        </p:spPr>
      </p:pic>
      <p:pic>
        <p:nvPicPr>
          <p:cNvPr id="211" name="Google Shape;211;p31"/>
          <p:cNvPicPr preferRelativeResize="0"/>
          <p:nvPr/>
        </p:nvPicPr>
        <p:blipFill>
          <a:blip r:embed="rId8">
            <a:alphaModFix amt="79000"/>
          </a:blip>
          <a:stretch>
            <a:fillRect/>
          </a:stretch>
        </p:blipFill>
        <p:spPr>
          <a:xfrm>
            <a:off x="790804" y="3839268"/>
            <a:ext cx="693224" cy="538418"/>
          </a:xfrm>
          <a:prstGeom prst="rect">
            <a:avLst/>
          </a:prstGeom>
          <a:noFill/>
          <a:ln>
            <a:noFill/>
          </a:ln>
        </p:spPr>
      </p:pic>
      <p:pic>
        <p:nvPicPr>
          <p:cNvPr id="212" name="Google Shape;212;p31"/>
          <p:cNvPicPr preferRelativeResize="0"/>
          <p:nvPr/>
        </p:nvPicPr>
        <p:blipFill>
          <a:blip r:embed="rId5">
            <a:alphaModFix amt="79000"/>
          </a:blip>
          <a:stretch>
            <a:fillRect/>
          </a:stretch>
        </p:blipFill>
        <p:spPr>
          <a:xfrm rot="-3648356">
            <a:off x="7754168" y="4700451"/>
            <a:ext cx="986123" cy="243191"/>
          </a:xfrm>
          <a:prstGeom prst="rect">
            <a:avLst/>
          </a:prstGeom>
          <a:noFill/>
          <a:ln>
            <a:noFill/>
          </a:ln>
        </p:spPr>
      </p:pic>
      <p:pic>
        <p:nvPicPr>
          <p:cNvPr id="213" name="Google Shape;213;p31"/>
          <p:cNvPicPr preferRelativeResize="0"/>
          <p:nvPr/>
        </p:nvPicPr>
        <p:blipFill>
          <a:blip r:embed="rId9">
            <a:alphaModFix amt="79000"/>
          </a:blip>
          <a:stretch>
            <a:fillRect/>
          </a:stretch>
        </p:blipFill>
        <p:spPr>
          <a:xfrm>
            <a:off x="1886352" y="1185493"/>
            <a:ext cx="646426" cy="270750"/>
          </a:xfrm>
          <a:prstGeom prst="rect">
            <a:avLst/>
          </a:prstGeom>
          <a:noFill/>
          <a:ln>
            <a:noFill/>
          </a:ln>
        </p:spPr>
      </p:pic>
      <p:pic>
        <p:nvPicPr>
          <p:cNvPr id="214" name="Google Shape;214;p31"/>
          <p:cNvPicPr preferRelativeResize="0"/>
          <p:nvPr/>
        </p:nvPicPr>
        <p:blipFill>
          <a:blip r:embed="rId6">
            <a:alphaModFix amt="79000"/>
          </a:blip>
          <a:stretch>
            <a:fillRect/>
          </a:stretch>
        </p:blipFill>
        <p:spPr>
          <a:xfrm>
            <a:off x="1589404" y="3500349"/>
            <a:ext cx="365784" cy="338925"/>
          </a:xfrm>
          <a:prstGeom prst="rect">
            <a:avLst/>
          </a:prstGeom>
          <a:noFill/>
          <a:ln>
            <a:noFill/>
          </a:ln>
        </p:spPr>
      </p:pic>
    </p:spTree>
    <p:extLst>
      <p:ext uri="{BB962C8B-B14F-4D97-AF65-F5344CB8AC3E}">
        <p14:creationId xmlns:p14="http://schemas.microsoft.com/office/powerpoint/2010/main" val="59953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anim calcmode="lin" valueType="num">
                                      <p:cBhvr>
                                        <p:cTn id="8" dur="1000" fill="hold"/>
                                        <p:tgtEl>
                                          <p:spTgt spid="204"/>
                                        </p:tgtEl>
                                        <p:attrNameLst>
                                          <p:attrName>ppt_x</p:attrName>
                                        </p:attrNameLst>
                                      </p:cBhvr>
                                      <p:tavLst>
                                        <p:tav tm="0">
                                          <p:val>
                                            <p:strVal val="#ppt_x"/>
                                          </p:val>
                                        </p:tav>
                                        <p:tav tm="100000">
                                          <p:val>
                                            <p:strVal val="#ppt_x"/>
                                          </p:val>
                                        </p:tav>
                                      </p:tavLst>
                                    </p:anim>
                                    <p:anim calcmode="lin" valueType="num">
                                      <p:cBhvr>
                                        <p:cTn id="9" dur="1000" fill="hold"/>
                                        <p:tgtEl>
                                          <p:spTgt spid="2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7" name="Google Shape;247;p34"/>
          <p:cNvSpPr txBox="1">
            <a:spLocks noGrp="1"/>
          </p:cNvSpPr>
          <p:nvPr>
            <p:ph type="title"/>
          </p:nvPr>
        </p:nvSpPr>
        <p:spPr>
          <a:xfrm>
            <a:off x="284065" y="23612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solidFill>
                  <a:srgbClr val="6D9F41"/>
                </a:solidFill>
                <a:latin typeface="Cambria" panose="02040503050406030204" pitchFamily="18" charset="0"/>
                <a:ea typeface="Cambria" panose="02040503050406030204" pitchFamily="18" charset="0"/>
              </a:rPr>
              <a:t>NHIỆM VỤ</a:t>
            </a:r>
            <a:endParaRPr sz="4400" dirty="0">
              <a:solidFill>
                <a:srgbClr val="6D9F41"/>
              </a:solidFill>
              <a:latin typeface="Cambria" panose="02040503050406030204" pitchFamily="18" charset="0"/>
              <a:ea typeface="Cambria" panose="02040503050406030204" pitchFamily="18" charset="0"/>
            </a:endParaRPr>
          </a:p>
        </p:txBody>
      </p:sp>
      <p:pic>
        <p:nvPicPr>
          <p:cNvPr id="249" name="Google Shape;249;p34"/>
          <p:cNvPicPr preferRelativeResize="0"/>
          <p:nvPr/>
        </p:nvPicPr>
        <p:blipFill>
          <a:blip r:embed="rId3">
            <a:alphaModFix amt="80000"/>
          </a:blip>
          <a:stretch>
            <a:fillRect/>
          </a:stretch>
        </p:blipFill>
        <p:spPr>
          <a:xfrm>
            <a:off x="-378562" y="316154"/>
            <a:ext cx="3010301" cy="830425"/>
          </a:xfrm>
          <a:prstGeom prst="rect">
            <a:avLst/>
          </a:prstGeom>
          <a:noFill/>
          <a:ln>
            <a:noFill/>
          </a:ln>
        </p:spPr>
      </p:pic>
      <p:pic>
        <p:nvPicPr>
          <p:cNvPr id="250" name="Google Shape;250;p34"/>
          <p:cNvPicPr preferRelativeResize="0"/>
          <p:nvPr/>
        </p:nvPicPr>
        <p:blipFill>
          <a:blip r:embed="rId4">
            <a:alphaModFix amt="80000"/>
          </a:blip>
          <a:stretch>
            <a:fillRect/>
          </a:stretch>
        </p:blipFill>
        <p:spPr>
          <a:xfrm rot="-3352977">
            <a:off x="8301984" y="1257254"/>
            <a:ext cx="222228" cy="224915"/>
          </a:xfrm>
          <a:prstGeom prst="rect">
            <a:avLst/>
          </a:prstGeom>
          <a:noFill/>
          <a:ln>
            <a:noFill/>
          </a:ln>
        </p:spPr>
      </p:pic>
      <p:sp>
        <p:nvSpPr>
          <p:cNvPr id="9" name="TextBox 8">
            <a:extLst>
              <a:ext uri="{FF2B5EF4-FFF2-40B4-BE49-F238E27FC236}">
                <a16:creationId xmlns:a16="http://schemas.microsoft.com/office/drawing/2014/main" id="{EAAE6F1A-11F9-81B1-815A-91BF7C7E2FF3}"/>
              </a:ext>
            </a:extLst>
          </p:cNvPr>
          <p:cNvSpPr txBox="1"/>
          <p:nvPr/>
        </p:nvSpPr>
        <p:spPr>
          <a:xfrm>
            <a:off x="4136065" y="1524778"/>
            <a:ext cx="4432459" cy="2608535"/>
          </a:xfrm>
          <a:prstGeom prst="rect">
            <a:avLst/>
          </a:prstGeom>
          <a:noFill/>
        </p:spPr>
        <p:txBody>
          <a:bodyPr wrap="square">
            <a:spAutoFit/>
          </a:bodyPr>
          <a:lstStyle/>
          <a:p>
            <a:pPr marL="0" marR="0" algn="just">
              <a:lnSpc>
                <a:spcPct val="150000"/>
              </a:lnSpc>
              <a:spcBef>
                <a:spcPts val="0"/>
              </a:spcBef>
              <a:spcAft>
                <a:spcPts val="800"/>
              </a:spcAft>
            </a:pPr>
            <a:r>
              <a:rPr lang="vi-VN" sz="2800" dirty="0">
                <a:effectLst/>
                <a:latin typeface="Times New Roman" panose="02020603050405020304" pitchFamily="18" charset="0"/>
                <a:ea typeface="Times New Roman" panose="02020603050405020304" pitchFamily="18" charset="0"/>
              </a:rPr>
              <a:t>Viết đoạn văn (khoảng 150 chữ) trình bày điều bạn thấy tâm đắc nhất khi đọc văn bản “Tôi có một ước mơ”</a:t>
            </a:r>
            <a:endParaRPr lang="en-US" sz="2800" dirty="0">
              <a:effectLst/>
              <a:latin typeface="Calibri" panose="020F0502020204030204" pitchFamily="34" charset="0"/>
              <a:ea typeface="Calibri" panose="020F0502020204030204" pitchFamily="34" charset="0"/>
            </a:endParaRPr>
          </a:p>
        </p:txBody>
      </p:sp>
      <p:pic>
        <p:nvPicPr>
          <p:cNvPr id="2" name="Google Shape;206;p31">
            <a:extLst>
              <a:ext uri="{FF2B5EF4-FFF2-40B4-BE49-F238E27FC236}">
                <a16:creationId xmlns:a16="http://schemas.microsoft.com/office/drawing/2014/main" id="{E99D46CE-84CC-4188-8295-264656EDEAD6}"/>
              </a:ext>
            </a:extLst>
          </p:cNvPr>
          <p:cNvPicPr preferRelativeResize="0"/>
          <p:nvPr/>
        </p:nvPicPr>
        <p:blipFill>
          <a:blip r:embed="rId5">
            <a:alphaModFix amt="91000"/>
          </a:blip>
          <a:stretch>
            <a:fillRect/>
          </a:stretch>
        </p:blipFill>
        <p:spPr>
          <a:xfrm flipH="1">
            <a:off x="570111" y="1075281"/>
            <a:ext cx="3010301" cy="4625499"/>
          </a:xfrm>
          <a:prstGeom prst="rect">
            <a:avLst/>
          </a:prstGeom>
          <a:noFill/>
          <a:ln>
            <a:noFill/>
          </a:ln>
        </p:spPr>
      </p:pic>
    </p:spTree>
    <p:extLst>
      <p:ext uri="{BB962C8B-B14F-4D97-AF65-F5344CB8AC3E}">
        <p14:creationId xmlns:p14="http://schemas.microsoft.com/office/powerpoint/2010/main" val="225135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6517801-1D06-4362-49BA-0037ADB12EE2}"/>
              </a:ext>
            </a:extLst>
          </p:cNvPr>
          <p:cNvGraphicFramePr>
            <a:graphicFrameLocks noGrp="1"/>
          </p:cNvGraphicFramePr>
          <p:nvPr>
            <p:extLst>
              <p:ext uri="{D42A27DB-BD31-4B8C-83A1-F6EECF244321}">
                <p14:modId xmlns:p14="http://schemas.microsoft.com/office/powerpoint/2010/main" val="1943278179"/>
              </p:ext>
            </p:extLst>
          </p:nvPr>
        </p:nvGraphicFramePr>
        <p:xfrm>
          <a:off x="154172" y="121825"/>
          <a:ext cx="8835655" cy="4899849"/>
        </p:xfrm>
        <a:graphic>
          <a:graphicData uri="http://schemas.openxmlformats.org/drawingml/2006/table">
            <a:tbl>
              <a:tblPr bandRow="1">
                <a:tableStyleId>{3C2FFA5D-87B4-456A-9821-1D502468CF0F}</a:tableStyleId>
              </a:tblPr>
              <a:tblGrid>
                <a:gridCol w="1265326">
                  <a:extLst>
                    <a:ext uri="{9D8B030D-6E8A-4147-A177-3AD203B41FA5}">
                      <a16:colId xmlns:a16="http://schemas.microsoft.com/office/drawing/2014/main" val="2698095281"/>
                    </a:ext>
                  </a:extLst>
                </a:gridCol>
                <a:gridCol w="2314066">
                  <a:extLst>
                    <a:ext uri="{9D8B030D-6E8A-4147-A177-3AD203B41FA5}">
                      <a16:colId xmlns:a16="http://schemas.microsoft.com/office/drawing/2014/main" val="1205196726"/>
                    </a:ext>
                  </a:extLst>
                </a:gridCol>
                <a:gridCol w="2163242">
                  <a:extLst>
                    <a:ext uri="{9D8B030D-6E8A-4147-A177-3AD203B41FA5}">
                      <a16:colId xmlns:a16="http://schemas.microsoft.com/office/drawing/2014/main" val="2649886797"/>
                    </a:ext>
                  </a:extLst>
                </a:gridCol>
                <a:gridCol w="2206210">
                  <a:extLst>
                    <a:ext uri="{9D8B030D-6E8A-4147-A177-3AD203B41FA5}">
                      <a16:colId xmlns:a16="http://schemas.microsoft.com/office/drawing/2014/main" val="2360661213"/>
                    </a:ext>
                  </a:extLst>
                </a:gridCol>
                <a:gridCol w="886811">
                  <a:extLst>
                    <a:ext uri="{9D8B030D-6E8A-4147-A177-3AD203B41FA5}">
                      <a16:colId xmlns:a16="http://schemas.microsoft.com/office/drawing/2014/main" val="2604798975"/>
                    </a:ext>
                  </a:extLst>
                </a:gridCol>
              </a:tblGrid>
              <a:tr h="595681">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TIÊU CHÍ</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185" marR="32185" marT="0" marB="0"/>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CẦN CỐ GẮNG</a:t>
                      </a:r>
                      <a:endParaRPr lang="en-US" sz="110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(0 – 4 điểm)</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185" marR="32185" marT="0" marB="0"/>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ĐÃ LÀM TỐT</a:t>
                      </a:r>
                      <a:endParaRPr lang="en-US" sz="110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(5 – 7 điểm)</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185" marR="32185" marT="0" marB="0"/>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RẤT XUẤT SẮC</a:t>
                      </a:r>
                      <a:endParaRPr lang="en-US" sz="110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(8 – 10 điểm)</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185" marR="32185" marT="0" marB="0"/>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Điểm</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185" marR="32185" marT="0" marB="0"/>
                </a:tc>
                <a:extLst>
                  <a:ext uri="{0D108BD9-81ED-4DB2-BD59-A6C34878D82A}">
                    <a16:rowId xmlns:a16="http://schemas.microsoft.com/office/drawing/2014/main" val="2156701562"/>
                  </a:ext>
                </a:extLst>
              </a:tr>
              <a:tr h="2393773">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Hình thức</a:t>
                      </a:r>
                      <a:endParaRPr lang="en-US" sz="110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(3 điểm)</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185" marR="32185" marT="0" marB="0"/>
                </a:tc>
                <a:tc>
                  <a:txBody>
                    <a:bodyPr/>
                    <a:lstStyle/>
                    <a:p>
                      <a:pPr marL="0" marR="0" algn="just">
                        <a:lnSpc>
                          <a:spcPct val="150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1 </a:t>
                      </a:r>
                      <a:r>
                        <a:rPr lang="en-US" sz="1200" dirty="0" err="1">
                          <a:effectLst/>
                          <a:latin typeface="Times New Roman" panose="02020603050405020304" pitchFamily="18" charset="0"/>
                          <a:cs typeface="Times New Roman" panose="02020603050405020304" pitchFamily="18" charset="0"/>
                        </a:rPr>
                        <a:t>điểm</a:t>
                      </a:r>
                      <a:r>
                        <a:rPr lang="en-US" sz="12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Bài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làm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còn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sài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trình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bày</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cẩu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thả</a:t>
                      </a:r>
                      <a:endParaRPr lang="en-US" sz="11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Sai </a:t>
                      </a:r>
                      <a:r>
                        <a:rPr lang="en-US" sz="1200" dirty="0" err="1">
                          <a:effectLst/>
                          <a:latin typeface="Times New Roman" panose="02020603050405020304" pitchFamily="18" charset="0"/>
                          <a:cs typeface="Times New Roman" panose="02020603050405020304" pitchFamily="18" charset="0"/>
                        </a:rPr>
                        <a:t>lỗi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chính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tả</a:t>
                      </a:r>
                      <a:r>
                        <a:rPr lang="en-US" sz="12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Sai </a:t>
                      </a:r>
                      <a:r>
                        <a:rPr lang="en-US" sz="1200" dirty="0" err="1">
                          <a:effectLst/>
                          <a:latin typeface="Times New Roman" panose="02020603050405020304" pitchFamily="18" charset="0"/>
                          <a:cs typeface="Times New Roman" panose="02020603050405020304" pitchFamily="18" charset="0"/>
                        </a:rPr>
                        <a:t>kết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cấu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đoạn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5" marR="32185" marT="0" marB="0"/>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2 điểm</a:t>
                      </a:r>
                      <a:endParaRPr lang="en-US" sz="110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Bài làm tương đối đẩy đủ, chỉn chu </a:t>
                      </a:r>
                      <a:endParaRPr lang="en-US" sz="110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Trình bày cẩn thận </a:t>
                      </a:r>
                      <a:endParaRPr lang="en-US" sz="110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Chuẩn kết câu đoạn</a:t>
                      </a:r>
                      <a:endParaRPr lang="en-US" sz="110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Không có lỗi chính tả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185" marR="32185" marT="0" marB="0"/>
                </a:tc>
                <a:tc>
                  <a:txBody>
                    <a:bodyPr/>
                    <a:lstStyle/>
                    <a:p>
                      <a:pPr marL="0" marR="0" algn="just">
                        <a:lnSpc>
                          <a:spcPct val="150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3 </a:t>
                      </a:r>
                      <a:r>
                        <a:rPr lang="en-US" sz="1200" dirty="0" err="1">
                          <a:effectLst/>
                          <a:latin typeface="Times New Roman" panose="02020603050405020304" pitchFamily="18" charset="0"/>
                          <a:cs typeface="Times New Roman" panose="02020603050405020304" pitchFamily="18" charset="0"/>
                        </a:rPr>
                        <a:t>điểm</a:t>
                      </a:r>
                      <a:r>
                        <a:rPr lang="en-US" sz="12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Bài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làm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tương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đối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đẩy</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đủ</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chỉn</a:t>
                      </a:r>
                      <a:r>
                        <a:rPr lang="en-US" sz="1200" dirty="0">
                          <a:effectLst/>
                          <a:latin typeface="Times New Roman" panose="02020603050405020304" pitchFamily="18" charset="0"/>
                          <a:cs typeface="Times New Roman" panose="02020603050405020304" pitchFamily="18" charset="0"/>
                        </a:rPr>
                        <a:t> chu </a:t>
                      </a:r>
                      <a:endParaRPr lang="en-US" sz="11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Trình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bày</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cẩn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thận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Chuẩn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kết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câu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đoạn</a:t>
                      </a:r>
                      <a:endParaRPr lang="en-US" sz="11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Không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lỗi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chính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tả</a:t>
                      </a:r>
                      <a:endParaRPr lang="en-US" sz="11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sáng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tạo</a:t>
                      </a:r>
                      <a:endParaRPr lang="en-US" sz="1100" dirty="0">
                        <a:effectLst/>
                        <a:latin typeface="Times New Roman" panose="02020603050405020304" pitchFamily="18" charset="0"/>
                        <a:cs typeface="Times New Roman" panose="02020603050405020304" pitchFamily="18" charset="0"/>
                      </a:endParaRPr>
                    </a:p>
                  </a:txBody>
                  <a:tcPr marL="32185" marR="32185" marT="0" marB="0"/>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185" marR="32185" marT="0" marB="0"/>
                </a:tc>
                <a:extLst>
                  <a:ext uri="{0D108BD9-81ED-4DB2-BD59-A6C34878D82A}">
                    <a16:rowId xmlns:a16="http://schemas.microsoft.com/office/drawing/2014/main" val="615332372"/>
                  </a:ext>
                </a:extLst>
              </a:tr>
              <a:tr h="1647302">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Nội dung</a:t>
                      </a:r>
                      <a:endParaRPr lang="en-US" sz="110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(7 điểm)</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185" marR="32185" marT="0" marB="0"/>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1 – 4 điểm</a:t>
                      </a:r>
                      <a:endParaRPr lang="en-US" sz="110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Nội dung sơ sài mới dừng lại ở mức độ biết và nhận diện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185" marR="32185" marT="0" marB="0"/>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5 – 6 điểm </a:t>
                      </a:r>
                      <a:endParaRPr lang="en-US" sz="110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Nội dung đúng, đủ và trọng tâm </a:t>
                      </a:r>
                      <a:endParaRPr lang="en-US" sz="110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Có ít nhất 1 – 2 ý mở rộng nâng cao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185" marR="32185" marT="0" marB="0"/>
                </a:tc>
                <a:tc>
                  <a:txBody>
                    <a:bodyPr/>
                    <a:lstStyle/>
                    <a:p>
                      <a:pPr marL="0" marR="0" algn="just">
                        <a:lnSpc>
                          <a:spcPct val="150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7 </a:t>
                      </a:r>
                      <a:r>
                        <a:rPr lang="en-US" sz="1200" dirty="0" err="1">
                          <a:effectLst/>
                          <a:latin typeface="Times New Roman" panose="02020603050405020304" pitchFamily="18" charset="0"/>
                          <a:cs typeface="Times New Roman" panose="02020603050405020304" pitchFamily="18" charset="0"/>
                        </a:rPr>
                        <a:t>điểm</a:t>
                      </a:r>
                      <a:endParaRPr lang="en-US" sz="11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Nội</a:t>
                      </a:r>
                      <a:r>
                        <a:rPr lang="en-US" sz="1200" dirty="0">
                          <a:effectLst/>
                          <a:latin typeface="Times New Roman" panose="02020603050405020304" pitchFamily="18" charset="0"/>
                          <a:cs typeface="Times New Roman" panose="02020603050405020304" pitchFamily="18" charset="0"/>
                        </a:rPr>
                        <a:t> dung </a:t>
                      </a:r>
                      <a:r>
                        <a:rPr lang="en-US" sz="1200" dirty="0" err="1">
                          <a:effectLst/>
                          <a:latin typeface="Times New Roman" panose="02020603050405020304" pitchFamily="18" charset="0"/>
                          <a:cs typeface="Times New Roman" panose="02020603050405020304" pitchFamily="18" charset="0"/>
                        </a:rPr>
                        <a:t>đúng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đủ</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trọng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tâm</a:t>
                      </a:r>
                      <a:r>
                        <a:rPr lang="en-US" sz="12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ít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nhất</a:t>
                      </a:r>
                      <a:r>
                        <a:rPr lang="en-US" sz="1200" dirty="0">
                          <a:effectLst/>
                          <a:latin typeface="Times New Roman" panose="02020603050405020304" pitchFamily="18" charset="0"/>
                          <a:cs typeface="Times New Roman" panose="02020603050405020304" pitchFamily="18" charset="0"/>
                        </a:rPr>
                        <a:t> 1 – 2 ý </a:t>
                      </a:r>
                      <a:r>
                        <a:rPr lang="en-US" sz="1200" dirty="0" err="1">
                          <a:effectLst/>
                          <a:latin typeface="Times New Roman" panose="02020603050405020304" pitchFamily="18" charset="0"/>
                          <a:cs typeface="Times New Roman" panose="02020603050405020304" pitchFamily="18" charset="0"/>
                        </a:rPr>
                        <a:t>mở</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rộng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nâng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cao</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sáng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tạo</a:t>
                      </a:r>
                      <a:r>
                        <a:rPr lang="en-US" sz="12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5" marR="32185" marT="0" marB="0"/>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185" marR="32185" marT="0" marB="0"/>
                </a:tc>
                <a:extLst>
                  <a:ext uri="{0D108BD9-81ED-4DB2-BD59-A6C34878D82A}">
                    <a16:rowId xmlns:a16="http://schemas.microsoft.com/office/drawing/2014/main" val="3979474978"/>
                  </a:ext>
                </a:extLst>
              </a:tr>
              <a:tr h="232954">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TỔNG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185" marR="32185" marT="0" marB="0"/>
                </a:tc>
                <a:tc gridSpan="3">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185" marR="32185" marT="0" marB="0"/>
                </a:tc>
                <a:tc hMerge="1">
                  <a:txBody>
                    <a:bodyPr/>
                    <a:lstStyle/>
                    <a:p>
                      <a:endParaRPr lang="en-US"/>
                    </a:p>
                  </a:txBody>
                  <a:tcPr/>
                </a:tc>
                <a:tc hMerge="1">
                  <a:txBody>
                    <a:bodyPr/>
                    <a:lstStyle/>
                    <a:p>
                      <a:endParaRPr lang="en-US"/>
                    </a:p>
                  </a:txBody>
                  <a:tcPr/>
                </a:tc>
                <a:tc>
                  <a:txBody>
                    <a:bodyPr/>
                    <a:lstStyle/>
                    <a:p>
                      <a:pPr marL="0" marR="0" algn="just">
                        <a:lnSpc>
                          <a:spcPct val="150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5" marR="32185" marT="0" marB="0"/>
                </a:tc>
                <a:extLst>
                  <a:ext uri="{0D108BD9-81ED-4DB2-BD59-A6C34878D82A}">
                    <a16:rowId xmlns:a16="http://schemas.microsoft.com/office/drawing/2014/main" val="4106134798"/>
                  </a:ext>
                </a:extLst>
              </a:tr>
            </a:tbl>
          </a:graphicData>
        </a:graphic>
      </p:graphicFrame>
    </p:spTree>
    <p:extLst>
      <p:ext uri="{BB962C8B-B14F-4D97-AF65-F5344CB8AC3E}">
        <p14:creationId xmlns:p14="http://schemas.microsoft.com/office/powerpoint/2010/main" val="2750886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Google Shape;395;p38"/>
          <p:cNvSpPr txBox="1">
            <a:spLocks noGrp="1"/>
          </p:cNvSpPr>
          <p:nvPr>
            <p:ph type="body" idx="1"/>
          </p:nvPr>
        </p:nvSpPr>
        <p:spPr>
          <a:xfrm>
            <a:off x="539446" y="684642"/>
            <a:ext cx="7924069" cy="448800"/>
          </a:xfrm>
          <a:prstGeom prst="rect">
            <a:avLst/>
          </a:prstGeom>
        </p:spPr>
        <p:txBody>
          <a:bodyPr spcFirstLastPara="1" wrap="square" lIns="91425" tIns="91425" rIns="91425" bIns="91425" anchor="t" anchorCtr="0">
            <a:noAutofit/>
          </a:bodyPr>
          <a:lstStyle/>
          <a:p>
            <a:pPr marL="139700" indent="0" algn="just">
              <a:lnSpc>
                <a:spcPct val="150000"/>
              </a:lnSpc>
              <a:buNone/>
            </a:pPr>
            <a:r>
              <a:rPr lang="vi-VN" sz="1600" dirty="0">
                <a:latin typeface="Times New Roman" panose="02020603050405020304" pitchFamily="18" charset="0"/>
                <a:cs typeface="Times New Roman" panose="02020603050405020304" pitchFamily="18" charset="0"/>
              </a:rPr>
              <a:t>Trong tác phẩm “Tôi có một ước mơ”, điều khiến em tâm đắc nhất khi đọc văn bản này là tinh thần đấu tranh, tâm tư tình cảm của tác giả. Đúng vậy, ông cũng là một người da đen nhưng dựa vào hoàn cảnh ta có thể thấy, ông hẳn là người có quyền, có sức ảnh hưởng nhất định. Có lẽ cuộc sống của ông may mắn hơn những người da đen khác. Nhưng không vì thế mà ông từ bỏ gốc gác, dân tộc của mình. Ông đã cùng với những người da màu đứng lên đấu tranh đòi tự do, công bằng cho dân tộc của mình dù có phải chống lại xã hội mà ông vẫn tôn thờ, phục vụ. Lòng tự tôn, khát khao cháy bỏng được bình đẳng nó đã vượt lên trên những cảm xúc về vật chất tầm thường mà thay vào đó là niềm khao khát cháy bỏng về sự tự do, bình đẳng cho người da màu mà ta thấy rõ qua cụm từ “tôi có một ước mơ” được lặp đi lặp lại nhiều lần. Bởi vậy, ông mãi mãi xứng đáng là tấm gương luôn đấu tranh chống lại sự phân biệt chủng tộc, vì tự do, bình đẳng cho người da màu.</a:t>
            </a:r>
            <a:endParaRPr lang="en-US" sz="1600" dirty="0">
              <a:latin typeface="Times New Roman" panose="02020603050405020304" pitchFamily="18" charset="0"/>
              <a:cs typeface="Times New Roman" panose="02020603050405020304" pitchFamily="18" charset="0"/>
            </a:endParaRPr>
          </a:p>
          <a:p>
            <a:pPr algn="r">
              <a:lnSpc>
                <a:spcPct val="150000"/>
              </a:lnSpc>
            </a:pPr>
            <a:r>
              <a:rPr lang="vi-VN" sz="1600" dirty="0">
                <a:latin typeface="Times New Roman" panose="02020603050405020304" pitchFamily="18" charset="0"/>
                <a:cs typeface="Times New Roman" panose="02020603050405020304" pitchFamily="18" charset="0"/>
              </a:rPr>
              <a:t>(Tech12h.com)</a:t>
            </a:r>
            <a:endParaRPr sz="1600"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492" name="Google Shape;492;p38"/>
          <p:cNvPicPr preferRelativeResize="0"/>
          <p:nvPr/>
        </p:nvPicPr>
        <p:blipFill>
          <a:blip r:embed="rId3">
            <a:alphaModFix amt="81000"/>
          </a:blip>
          <a:stretch>
            <a:fillRect/>
          </a:stretch>
        </p:blipFill>
        <p:spPr>
          <a:xfrm>
            <a:off x="70043" y="3120177"/>
            <a:ext cx="728301" cy="658474"/>
          </a:xfrm>
          <a:prstGeom prst="rect">
            <a:avLst/>
          </a:prstGeom>
          <a:noFill/>
          <a:ln>
            <a:noFill/>
          </a:ln>
        </p:spPr>
      </p:pic>
      <p:pic>
        <p:nvPicPr>
          <p:cNvPr id="495" name="Google Shape;495;p38"/>
          <p:cNvPicPr preferRelativeResize="0"/>
          <p:nvPr/>
        </p:nvPicPr>
        <p:blipFill>
          <a:blip r:embed="rId4">
            <a:alphaModFix amt="81000"/>
          </a:blip>
          <a:stretch>
            <a:fillRect/>
          </a:stretch>
        </p:blipFill>
        <p:spPr>
          <a:xfrm>
            <a:off x="8168616" y="3707729"/>
            <a:ext cx="161768" cy="144072"/>
          </a:xfrm>
          <a:prstGeom prst="rect">
            <a:avLst/>
          </a:prstGeom>
          <a:noFill/>
          <a:ln>
            <a:noFill/>
          </a:ln>
        </p:spPr>
      </p:pic>
      <p:sp>
        <p:nvSpPr>
          <p:cNvPr id="4" name="Rectangle: Rounded Corners 3">
            <a:extLst>
              <a:ext uri="{FF2B5EF4-FFF2-40B4-BE49-F238E27FC236}">
                <a16:creationId xmlns:a16="http://schemas.microsoft.com/office/drawing/2014/main" id="{10CBAEFE-6B61-5A9B-EC91-DF13652E6E2A}"/>
              </a:ext>
            </a:extLst>
          </p:cNvPr>
          <p:cNvSpPr/>
          <p:nvPr/>
        </p:nvSpPr>
        <p:spPr>
          <a:xfrm>
            <a:off x="0" y="85013"/>
            <a:ext cx="4805916" cy="5209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Cambria" panose="02040503050406030204" pitchFamily="18" charset="0"/>
                <a:ea typeface="Cambria" panose="02040503050406030204" pitchFamily="18" charset="0"/>
              </a:rPr>
              <a:t>GỢI Ý</a:t>
            </a:r>
            <a:endParaRPr lang="en-US" sz="2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9249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5">
                                            <p:txEl>
                                              <p:pRg st="0" end="0"/>
                                            </p:txEl>
                                          </p:spTgt>
                                        </p:tgtEl>
                                        <p:attrNameLst>
                                          <p:attrName>style.visibility</p:attrName>
                                        </p:attrNameLst>
                                      </p:cBhvr>
                                      <p:to>
                                        <p:strVal val="visible"/>
                                      </p:to>
                                    </p:set>
                                    <p:animEffect transition="in" filter="barn(inVertical)">
                                      <p:cBhvr>
                                        <p:cTn id="7" dur="500"/>
                                        <p:tgtEl>
                                          <p:spTgt spid="39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5">
                                            <p:txEl>
                                              <p:pRg st="1" end="1"/>
                                            </p:txEl>
                                          </p:spTgt>
                                        </p:tgtEl>
                                        <p:attrNameLst>
                                          <p:attrName>style.visibility</p:attrName>
                                        </p:attrNameLst>
                                      </p:cBhvr>
                                      <p:to>
                                        <p:strVal val="visible"/>
                                      </p:to>
                                    </p:set>
                                    <p:animEffect transition="in" filter="barn(inVertical)">
                                      <p:cBhvr>
                                        <p:cTn id="10" dur="500"/>
                                        <p:tgtEl>
                                          <p:spTgt spid="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ctrTitle"/>
          </p:nvPr>
        </p:nvSpPr>
        <p:spPr>
          <a:xfrm>
            <a:off x="1716750" y="840081"/>
            <a:ext cx="5788500" cy="331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800" dirty="0">
                <a:solidFill>
                  <a:schemeClr val="accent3">
                    <a:lumMod val="50000"/>
                  </a:schemeClr>
                </a:solidFill>
                <a:latin typeface="SVN-Cyrano" pitchFamily="50" charset="0"/>
              </a:rPr>
              <a:t>VẬN DỤNG</a:t>
            </a:r>
            <a:endParaRPr sz="3200" dirty="0">
              <a:solidFill>
                <a:schemeClr val="accent3">
                  <a:lumMod val="50000"/>
                </a:schemeClr>
              </a:solidFill>
              <a:latin typeface="SVN-Cyrano" pitchFamily="50" charset="0"/>
            </a:endParaRPr>
          </a:p>
        </p:txBody>
      </p:sp>
      <p:pic>
        <p:nvPicPr>
          <p:cNvPr id="206" name="Google Shape;206;p31"/>
          <p:cNvPicPr preferRelativeResize="0"/>
          <p:nvPr/>
        </p:nvPicPr>
        <p:blipFill>
          <a:blip r:embed="rId3">
            <a:alphaModFix amt="91000"/>
          </a:blip>
          <a:stretch>
            <a:fillRect/>
          </a:stretch>
        </p:blipFill>
        <p:spPr>
          <a:xfrm>
            <a:off x="7135500" y="732450"/>
            <a:ext cx="3120600" cy="4625499"/>
          </a:xfrm>
          <a:prstGeom prst="rect">
            <a:avLst/>
          </a:prstGeom>
          <a:noFill/>
          <a:ln>
            <a:noFill/>
          </a:ln>
        </p:spPr>
      </p:pic>
      <p:pic>
        <p:nvPicPr>
          <p:cNvPr id="207" name="Google Shape;207;p31"/>
          <p:cNvPicPr preferRelativeResize="0"/>
          <p:nvPr/>
        </p:nvPicPr>
        <p:blipFill>
          <a:blip r:embed="rId4">
            <a:alphaModFix amt="85000"/>
          </a:blip>
          <a:stretch>
            <a:fillRect/>
          </a:stretch>
        </p:blipFill>
        <p:spPr>
          <a:xfrm>
            <a:off x="-3018850" y="209000"/>
            <a:ext cx="4789750" cy="5055049"/>
          </a:xfrm>
          <a:prstGeom prst="rect">
            <a:avLst/>
          </a:prstGeom>
          <a:noFill/>
          <a:ln>
            <a:noFill/>
          </a:ln>
        </p:spPr>
      </p:pic>
      <p:pic>
        <p:nvPicPr>
          <p:cNvPr id="208" name="Google Shape;208;p31"/>
          <p:cNvPicPr preferRelativeResize="0"/>
          <p:nvPr/>
        </p:nvPicPr>
        <p:blipFill>
          <a:blip r:embed="rId5">
            <a:alphaModFix amt="79000"/>
          </a:blip>
          <a:stretch>
            <a:fillRect/>
          </a:stretch>
        </p:blipFill>
        <p:spPr>
          <a:xfrm rot="3648377" flipH="1">
            <a:off x="6692627" y="4403597"/>
            <a:ext cx="1625246" cy="400805"/>
          </a:xfrm>
          <a:prstGeom prst="rect">
            <a:avLst/>
          </a:prstGeom>
          <a:noFill/>
          <a:ln>
            <a:noFill/>
          </a:ln>
        </p:spPr>
      </p:pic>
      <p:pic>
        <p:nvPicPr>
          <p:cNvPr id="209" name="Google Shape;209;p31"/>
          <p:cNvPicPr preferRelativeResize="0"/>
          <p:nvPr/>
        </p:nvPicPr>
        <p:blipFill>
          <a:blip r:embed="rId6">
            <a:alphaModFix amt="79000"/>
          </a:blip>
          <a:stretch>
            <a:fillRect/>
          </a:stretch>
        </p:blipFill>
        <p:spPr>
          <a:xfrm>
            <a:off x="7203292" y="840081"/>
            <a:ext cx="262958" cy="243644"/>
          </a:xfrm>
          <a:prstGeom prst="rect">
            <a:avLst/>
          </a:prstGeom>
          <a:noFill/>
          <a:ln>
            <a:noFill/>
          </a:ln>
        </p:spPr>
      </p:pic>
      <p:pic>
        <p:nvPicPr>
          <p:cNvPr id="210" name="Google Shape;210;p31"/>
          <p:cNvPicPr preferRelativeResize="0"/>
          <p:nvPr/>
        </p:nvPicPr>
        <p:blipFill>
          <a:blip r:embed="rId7">
            <a:alphaModFix amt="79000"/>
          </a:blip>
          <a:stretch>
            <a:fillRect/>
          </a:stretch>
        </p:blipFill>
        <p:spPr>
          <a:xfrm>
            <a:off x="986996" y="4364950"/>
            <a:ext cx="1011164" cy="914200"/>
          </a:xfrm>
          <a:prstGeom prst="rect">
            <a:avLst/>
          </a:prstGeom>
          <a:noFill/>
          <a:ln>
            <a:noFill/>
          </a:ln>
        </p:spPr>
      </p:pic>
      <p:pic>
        <p:nvPicPr>
          <p:cNvPr id="211" name="Google Shape;211;p31"/>
          <p:cNvPicPr preferRelativeResize="0"/>
          <p:nvPr/>
        </p:nvPicPr>
        <p:blipFill>
          <a:blip r:embed="rId8">
            <a:alphaModFix amt="79000"/>
          </a:blip>
          <a:stretch>
            <a:fillRect/>
          </a:stretch>
        </p:blipFill>
        <p:spPr>
          <a:xfrm>
            <a:off x="790804" y="3839268"/>
            <a:ext cx="693224" cy="538418"/>
          </a:xfrm>
          <a:prstGeom prst="rect">
            <a:avLst/>
          </a:prstGeom>
          <a:noFill/>
          <a:ln>
            <a:noFill/>
          </a:ln>
        </p:spPr>
      </p:pic>
      <p:pic>
        <p:nvPicPr>
          <p:cNvPr id="212" name="Google Shape;212;p31"/>
          <p:cNvPicPr preferRelativeResize="0"/>
          <p:nvPr/>
        </p:nvPicPr>
        <p:blipFill>
          <a:blip r:embed="rId5">
            <a:alphaModFix amt="79000"/>
          </a:blip>
          <a:stretch>
            <a:fillRect/>
          </a:stretch>
        </p:blipFill>
        <p:spPr>
          <a:xfrm rot="-3648356">
            <a:off x="7754168" y="4700451"/>
            <a:ext cx="986123" cy="243191"/>
          </a:xfrm>
          <a:prstGeom prst="rect">
            <a:avLst/>
          </a:prstGeom>
          <a:noFill/>
          <a:ln>
            <a:noFill/>
          </a:ln>
        </p:spPr>
      </p:pic>
      <p:pic>
        <p:nvPicPr>
          <p:cNvPr id="213" name="Google Shape;213;p31"/>
          <p:cNvPicPr preferRelativeResize="0"/>
          <p:nvPr/>
        </p:nvPicPr>
        <p:blipFill>
          <a:blip r:embed="rId9">
            <a:alphaModFix amt="79000"/>
          </a:blip>
          <a:stretch>
            <a:fillRect/>
          </a:stretch>
        </p:blipFill>
        <p:spPr>
          <a:xfrm>
            <a:off x="1886352" y="1185493"/>
            <a:ext cx="646426" cy="270750"/>
          </a:xfrm>
          <a:prstGeom prst="rect">
            <a:avLst/>
          </a:prstGeom>
          <a:noFill/>
          <a:ln>
            <a:noFill/>
          </a:ln>
        </p:spPr>
      </p:pic>
      <p:pic>
        <p:nvPicPr>
          <p:cNvPr id="214" name="Google Shape;214;p31"/>
          <p:cNvPicPr preferRelativeResize="0"/>
          <p:nvPr/>
        </p:nvPicPr>
        <p:blipFill>
          <a:blip r:embed="rId6">
            <a:alphaModFix amt="79000"/>
          </a:blip>
          <a:stretch>
            <a:fillRect/>
          </a:stretch>
        </p:blipFill>
        <p:spPr>
          <a:xfrm>
            <a:off x="1589404" y="3500349"/>
            <a:ext cx="365784" cy="338925"/>
          </a:xfrm>
          <a:prstGeom prst="rect">
            <a:avLst/>
          </a:prstGeom>
          <a:noFill/>
          <a:ln>
            <a:noFill/>
          </a:ln>
        </p:spPr>
      </p:pic>
    </p:spTree>
    <p:extLst>
      <p:ext uri="{BB962C8B-B14F-4D97-AF65-F5344CB8AC3E}">
        <p14:creationId xmlns:p14="http://schemas.microsoft.com/office/powerpoint/2010/main" val="1054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anim calcmode="lin" valueType="num">
                                      <p:cBhvr>
                                        <p:cTn id="8" dur="1000" fill="hold"/>
                                        <p:tgtEl>
                                          <p:spTgt spid="204"/>
                                        </p:tgtEl>
                                        <p:attrNameLst>
                                          <p:attrName>ppt_x</p:attrName>
                                        </p:attrNameLst>
                                      </p:cBhvr>
                                      <p:tavLst>
                                        <p:tav tm="0">
                                          <p:val>
                                            <p:strVal val="#ppt_x"/>
                                          </p:val>
                                        </p:tav>
                                        <p:tav tm="100000">
                                          <p:val>
                                            <p:strVal val="#ppt_x"/>
                                          </p:val>
                                        </p:tav>
                                      </p:tavLst>
                                    </p:anim>
                                    <p:anim calcmode="lin" valueType="num">
                                      <p:cBhvr>
                                        <p:cTn id="9" dur="1000" fill="hold"/>
                                        <p:tgtEl>
                                          <p:spTgt spid="2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7" name="Google Shape;247;p34"/>
          <p:cNvSpPr txBox="1">
            <a:spLocks noGrp="1"/>
          </p:cNvSpPr>
          <p:nvPr>
            <p:ph type="title"/>
          </p:nvPr>
        </p:nvSpPr>
        <p:spPr>
          <a:xfrm>
            <a:off x="284065" y="23612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solidFill>
                  <a:srgbClr val="6D9F41"/>
                </a:solidFill>
                <a:latin typeface="Cambria" panose="02040503050406030204" pitchFamily="18" charset="0"/>
                <a:ea typeface="Cambria" panose="02040503050406030204" pitchFamily="18" charset="0"/>
              </a:rPr>
              <a:t>NHIỆM VỤ</a:t>
            </a:r>
            <a:endParaRPr sz="4400" dirty="0">
              <a:solidFill>
                <a:srgbClr val="6D9F41"/>
              </a:solidFill>
              <a:latin typeface="Cambria" panose="02040503050406030204" pitchFamily="18" charset="0"/>
              <a:ea typeface="Cambria" panose="02040503050406030204" pitchFamily="18" charset="0"/>
            </a:endParaRPr>
          </a:p>
        </p:txBody>
      </p:sp>
      <p:pic>
        <p:nvPicPr>
          <p:cNvPr id="249" name="Google Shape;249;p34"/>
          <p:cNvPicPr preferRelativeResize="0"/>
          <p:nvPr/>
        </p:nvPicPr>
        <p:blipFill>
          <a:blip r:embed="rId3">
            <a:alphaModFix amt="80000"/>
          </a:blip>
          <a:stretch>
            <a:fillRect/>
          </a:stretch>
        </p:blipFill>
        <p:spPr>
          <a:xfrm>
            <a:off x="-378562" y="316154"/>
            <a:ext cx="3010301" cy="830425"/>
          </a:xfrm>
          <a:prstGeom prst="rect">
            <a:avLst/>
          </a:prstGeom>
          <a:noFill/>
          <a:ln>
            <a:noFill/>
          </a:ln>
        </p:spPr>
      </p:pic>
      <p:pic>
        <p:nvPicPr>
          <p:cNvPr id="250" name="Google Shape;250;p34"/>
          <p:cNvPicPr preferRelativeResize="0"/>
          <p:nvPr/>
        </p:nvPicPr>
        <p:blipFill>
          <a:blip r:embed="rId4">
            <a:alphaModFix amt="80000"/>
          </a:blip>
          <a:stretch>
            <a:fillRect/>
          </a:stretch>
        </p:blipFill>
        <p:spPr>
          <a:xfrm rot="-3352977">
            <a:off x="8301984" y="1257254"/>
            <a:ext cx="222228" cy="224915"/>
          </a:xfrm>
          <a:prstGeom prst="rect">
            <a:avLst/>
          </a:prstGeom>
          <a:noFill/>
          <a:ln>
            <a:noFill/>
          </a:ln>
        </p:spPr>
      </p:pic>
      <p:sp>
        <p:nvSpPr>
          <p:cNvPr id="9" name="TextBox 8">
            <a:extLst>
              <a:ext uri="{FF2B5EF4-FFF2-40B4-BE49-F238E27FC236}">
                <a16:creationId xmlns:a16="http://schemas.microsoft.com/office/drawing/2014/main" id="{EAAE6F1A-11F9-81B1-815A-91BF7C7E2FF3}"/>
              </a:ext>
            </a:extLst>
          </p:cNvPr>
          <p:cNvSpPr txBox="1"/>
          <p:nvPr/>
        </p:nvSpPr>
        <p:spPr>
          <a:xfrm>
            <a:off x="90201" y="1146579"/>
            <a:ext cx="8873046" cy="2098523"/>
          </a:xfrm>
          <a:prstGeom prst="rect">
            <a:avLst/>
          </a:prstGeom>
          <a:noFill/>
        </p:spPr>
        <p:txBody>
          <a:bodyPr wrap="square">
            <a:spAutoFit/>
          </a:bodyPr>
          <a:lstStyle/>
          <a:p>
            <a:pPr marL="0" marR="0" algn="just">
              <a:lnSpc>
                <a:spcPct val="150000"/>
              </a:lnSpc>
              <a:spcBef>
                <a:spcPts val="0"/>
              </a:spcBef>
              <a:spcAft>
                <a:spcPts val="800"/>
              </a:spcAft>
            </a:pPr>
            <a:r>
              <a:rPr lang="en-US" sz="1600" dirty="0">
                <a:effectLst/>
                <a:latin typeface="Cambria" panose="02040503050406030204" pitchFamily="18" charset="0"/>
                <a:ea typeface="Cambria" panose="02040503050406030204" pitchFamily="18" charset="0"/>
              </a:rPr>
              <a:t>- GV chia </a:t>
            </a:r>
            <a:r>
              <a:rPr lang="en-US" sz="1600" dirty="0" err="1">
                <a:effectLst/>
                <a:latin typeface="Cambria" panose="02040503050406030204" pitchFamily="18" charset="0"/>
                <a:ea typeface="Cambria" panose="02040503050406030204" pitchFamily="18" charset="0"/>
              </a:rPr>
              <a:t>lớp</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thành</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các</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nhóm</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tối</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đa</a:t>
            </a:r>
            <a:r>
              <a:rPr lang="en-US" sz="1600" dirty="0">
                <a:effectLst/>
                <a:latin typeface="Cambria" panose="02040503050406030204" pitchFamily="18" charset="0"/>
                <a:ea typeface="Cambria" panose="02040503050406030204" pitchFamily="18" charset="0"/>
              </a:rPr>
              <a:t> 4HS/</a:t>
            </a:r>
            <a:r>
              <a:rPr lang="en-US" sz="1600" dirty="0" err="1">
                <a:effectLst/>
                <a:latin typeface="Cambria" panose="02040503050406030204" pitchFamily="18" charset="0"/>
                <a:ea typeface="Cambria" panose="02040503050406030204" pitchFamily="18" charset="0"/>
              </a:rPr>
              <a:t>nhóm</a:t>
            </a:r>
            <a:r>
              <a:rPr lang="en-US" sz="1600" dirty="0">
                <a:effectLst/>
                <a:latin typeface="Cambria" panose="02040503050406030204" pitchFamily="18" charset="0"/>
                <a:ea typeface="Cambria" panose="02040503050406030204" pitchFamily="18" charset="0"/>
              </a:rPr>
              <a:t>) </a:t>
            </a:r>
          </a:p>
          <a:p>
            <a:pPr marL="0" marR="0" algn="just">
              <a:lnSpc>
                <a:spcPct val="150000"/>
              </a:lnSpc>
              <a:spcBef>
                <a:spcPts val="0"/>
              </a:spcBef>
              <a:spcAft>
                <a:spcPts val="800"/>
              </a:spcAft>
            </a:pPr>
            <a:r>
              <a:rPr lang="en-US" sz="1600" dirty="0">
                <a:effectLst/>
                <a:latin typeface="Cambria" panose="02040503050406030204" pitchFamily="18" charset="0"/>
                <a:ea typeface="Cambria" panose="02040503050406030204" pitchFamily="18" charset="0"/>
              </a:rPr>
              <a:t>- 1 HS </a:t>
            </a:r>
            <a:r>
              <a:rPr lang="en-US" sz="1600" dirty="0" err="1">
                <a:effectLst/>
                <a:latin typeface="Cambria" panose="02040503050406030204" pitchFamily="18" charset="0"/>
                <a:ea typeface="Cambria" panose="02040503050406030204" pitchFamily="18" charset="0"/>
              </a:rPr>
              <a:t>làm</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thư</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kí</a:t>
            </a:r>
            <a:r>
              <a:rPr lang="en-US" sz="1600" dirty="0">
                <a:effectLst/>
                <a:latin typeface="Cambria" panose="02040503050406030204" pitchFamily="18" charset="0"/>
                <a:ea typeface="Cambria" panose="02040503050406030204" pitchFamily="18" charset="0"/>
              </a:rPr>
              <a:t>, 1 HS </a:t>
            </a:r>
            <a:r>
              <a:rPr lang="en-US" sz="1600" dirty="0" err="1">
                <a:effectLst/>
                <a:latin typeface="Cambria" panose="02040503050406030204" pitchFamily="18" charset="0"/>
                <a:ea typeface="Cambria" panose="02040503050406030204" pitchFamily="18" charset="0"/>
              </a:rPr>
              <a:t>làm</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thủ</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tướng</a:t>
            </a:r>
            <a:r>
              <a:rPr lang="en-US" sz="1600" dirty="0">
                <a:effectLst/>
                <a:latin typeface="Cambria" panose="02040503050406030204" pitchFamily="18" charset="0"/>
                <a:ea typeface="Cambria" panose="02040503050406030204" pitchFamily="18" charset="0"/>
              </a:rPr>
              <a:t>, 2 HS </a:t>
            </a:r>
            <a:r>
              <a:rPr lang="en-US" sz="1600" dirty="0" err="1">
                <a:effectLst/>
                <a:latin typeface="Cambria" panose="02040503050406030204" pitchFamily="18" charset="0"/>
                <a:ea typeface="Cambria" panose="02040503050406030204" pitchFamily="18" charset="0"/>
              </a:rPr>
              <a:t>làm</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người</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dân</a:t>
            </a:r>
            <a:r>
              <a:rPr lang="en-US" sz="1600" dirty="0">
                <a:effectLst/>
                <a:latin typeface="Cambria" panose="02040503050406030204" pitchFamily="18" charset="0"/>
                <a:ea typeface="Cambria" panose="02040503050406030204" pitchFamily="18" charset="0"/>
              </a:rPr>
              <a:t> </a:t>
            </a:r>
          </a:p>
          <a:p>
            <a:pPr algn="just">
              <a:lnSpc>
                <a:spcPct val="150000"/>
              </a:lnSpc>
            </a:pPr>
            <a:r>
              <a:rPr lang="en-US" sz="1600" dirty="0" err="1">
                <a:effectLst/>
                <a:latin typeface="Cambria" panose="02040503050406030204" pitchFamily="18" charset="0"/>
                <a:ea typeface="Cambria" panose="02040503050406030204" pitchFamily="18" charset="0"/>
              </a:rPr>
              <a:t>Mỗi</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nhóm</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lựa</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chọn</a:t>
            </a:r>
            <a:r>
              <a:rPr lang="en-US" sz="1600" dirty="0">
                <a:effectLst/>
                <a:latin typeface="Cambria" panose="02040503050406030204" pitchFamily="18" charset="0"/>
                <a:ea typeface="Cambria" panose="02040503050406030204" pitchFamily="18" charset="0"/>
              </a:rPr>
              <a:t> 1 </a:t>
            </a:r>
            <a:r>
              <a:rPr lang="en-US" sz="1600" dirty="0" err="1">
                <a:effectLst/>
                <a:latin typeface="Cambria" panose="02040503050406030204" pitchFamily="18" charset="0"/>
                <a:ea typeface="Cambria" panose="02040503050406030204" pitchFamily="18" charset="0"/>
              </a:rPr>
              <a:t>quốc</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gia</a:t>
            </a:r>
            <a:r>
              <a:rPr lang="en-US" sz="1600" dirty="0">
                <a:effectLst/>
                <a:latin typeface="Cambria" panose="02040503050406030204" pitchFamily="18" charset="0"/>
                <a:ea typeface="Cambria" panose="02040503050406030204" pitchFamily="18" charset="0"/>
              </a:rPr>
              <a:t> ở </a:t>
            </a:r>
            <a:r>
              <a:rPr lang="en-US" sz="1600" dirty="0" err="1">
                <a:effectLst/>
                <a:latin typeface="Cambria" panose="02040503050406030204" pitchFamily="18" charset="0"/>
                <a:ea typeface="Cambria" panose="02040503050406030204" pitchFamily="18" charset="0"/>
              </a:rPr>
              <a:t>các</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châu</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lục</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khác</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nhau</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tìm</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hiểu</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và</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lựa</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chọn</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một</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vấn</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nạn</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về</a:t>
            </a:r>
            <a:r>
              <a:rPr lang="en-US" sz="1600" dirty="0">
                <a:effectLst/>
                <a:latin typeface="Cambria" panose="02040503050406030204" pitchFamily="18" charset="0"/>
                <a:ea typeface="Cambria" panose="02040503050406030204" pitchFamily="18" charset="0"/>
              </a:rPr>
              <a:t> </a:t>
            </a:r>
            <a:r>
              <a:rPr lang="en-US" sz="1600" b="1" dirty="0">
                <a:effectLst/>
                <a:latin typeface="Cambria" panose="02040503050406030204" pitchFamily="18" charset="0"/>
                <a:ea typeface="Cambria" panose="02040503050406030204" pitchFamily="18" charset="0"/>
              </a:rPr>
              <a:t>NHÂN QUYỀN</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của</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quốc</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gia</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đó</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tổ</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chức</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họp</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bàn</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và</a:t>
            </a:r>
            <a:r>
              <a:rPr lang="en-US" sz="1600" dirty="0">
                <a:effectLst/>
                <a:latin typeface="Cambria" panose="02040503050406030204" pitchFamily="18" charset="0"/>
                <a:ea typeface="Cambria" panose="02040503050406030204" pitchFamily="18" charset="0"/>
              </a:rPr>
              <a:t> chia </a:t>
            </a:r>
            <a:r>
              <a:rPr lang="en-US" sz="1600" dirty="0" err="1">
                <a:effectLst/>
                <a:latin typeface="Cambria" panose="02040503050406030204" pitchFamily="18" charset="0"/>
                <a:ea typeface="Cambria" panose="02040503050406030204" pitchFamily="18" charset="0"/>
              </a:rPr>
              <a:t>sẻ</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các</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vấn</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đề</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trong</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hội</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nghị</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các</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nước</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dưới</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dạng</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thức</a:t>
            </a:r>
            <a:r>
              <a:rPr lang="en-US" sz="1600" dirty="0">
                <a:effectLst/>
                <a:latin typeface="Cambria" panose="02040503050406030204" pitchFamily="18" charset="0"/>
                <a:ea typeface="Cambria" panose="02040503050406030204" pitchFamily="18" charset="0"/>
              </a:rPr>
              <a:t> </a:t>
            </a:r>
            <a:r>
              <a:rPr lang="en-US" sz="1600" b="1" dirty="0" err="1">
                <a:effectLst/>
                <a:latin typeface="Cambria" panose="02040503050406030204" pitchFamily="18" charset="0"/>
                <a:ea typeface="Cambria" panose="02040503050406030204" pitchFamily="18" charset="0"/>
              </a:rPr>
              <a:t>một</a:t>
            </a:r>
            <a:r>
              <a:rPr lang="en-US" sz="1600" b="1" dirty="0">
                <a:effectLst/>
                <a:latin typeface="Cambria" panose="02040503050406030204" pitchFamily="18" charset="0"/>
                <a:ea typeface="Cambria" panose="02040503050406030204" pitchFamily="18" charset="0"/>
              </a:rPr>
              <a:t> </a:t>
            </a:r>
            <a:r>
              <a:rPr lang="en-US" sz="1600" b="1" dirty="0" err="1">
                <a:effectLst/>
                <a:latin typeface="Cambria" panose="02040503050406030204" pitchFamily="18" charset="0"/>
                <a:ea typeface="Cambria" panose="02040503050406030204" pitchFamily="18" charset="0"/>
              </a:rPr>
              <a:t>bài</a:t>
            </a:r>
            <a:r>
              <a:rPr lang="en-US" sz="1600" b="1" dirty="0">
                <a:effectLst/>
                <a:latin typeface="Cambria" panose="02040503050406030204" pitchFamily="18" charset="0"/>
                <a:ea typeface="Cambria" panose="02040503050406030204" pitchFamily="18" charset="0"/>
              </a:rPr>
              <a:t> </a:t>
            </a:r>
            <a:r>
              <a:rPr lang="en-US" sz="1600" b="1" dirty="0" err="1">
                <a:effectLst/>
                <a:latin typeface="Cambria" panose="02040503050406030204" pitchFamily="18" charset="0"/>
                <a:ea typeface="Cambria" panose="02040503050406030204" pitchFamily="18" charset="0"/>
              </a:rPr>
              <a:t>tham</a:t>
            </a:r>
            <a:r>
              <a:rPr lang="en-US" sz="1600" b="1" dirty="0">
                <a:effectLst/>
                <a:latin typeface="Cambria" panose="02040503050406030204" pitchFamily="18" charset="0"/>
                <a:ea typeface="Cambria" panose="02040503050406030204" pitchFamily="18" charset="0"/>
              </a:rPr>
              <a:t> </a:t>
            </a:r>
            <a:r>
              <a:rPr lang="en-US" sz="1600" b="1" dirty="0" err="1">
                <a:effectLst/>
                <a:latin typeface="Cambria" panose="02040503050406030204" pitchFamily="18" charset="0"/>
                <a:ea typeface="Cambria" panose="02040503050406030204" pitchFamily="18" charset="0"/>
              </a:rPr>
              <a:t>luận</a:t>
            </a:r>
            <a:r>
              <a:rPr lang="en-US" sz="1600" dirty="0">
                <a:effectLst/>
                <a:latin typeface="Cambria" panose="02040503050406030204" pitchFamily="18" charset="0"/>
                <a:ea typeface="Cambria" panose="02040503050406030204" pitchFamily="18" charset="0"/>
              </a:rPr>
              <a:t> (</a:t>
            </a:r>
            <a:r>
              <a:rPr lang="en-US" sz="1600" i="1" dirty="0" err="1">
                <a:effectLst/>
                <a:latin typeface="Cambria" panose="02040503050406030204" pitchFamily="18" charset="0"/>
                <a:ea typeface="Cambria" panose="02040503050406030204" pitchFamily="18" charset="0"/>
              </a:rPr>
              <a:t>thực</a:t>
            </a:r>
            <a:r>
              <a:rPr lang="en-US" sz="1600" i="1" dirty="0">
                <a:effectLst/>
                <a:latin typeface="Cambria" panose="02040503050406030204" pitchFamily="18" charset="0"/>
                <a:ea typeface="Cambria" panose="02040503050406030204" pitchFamily="18" charset="0"/>
              </a:rPr>
              <a:t> </a:t>
            </a:r>
            <a:r>
              <a:rPr lang="en-US" sz="1600" i="1" dirty="0" err="1">
                <a:effectLst/>
                <a:latin typeface="Cambria" panose="02040503050406030204" pitchFamily="18" charset="0"/>
                <a:ea typeface="Cambria" panose="02040503050406030204" pitchFamily="18" charset="0"/>
              </a:rPr>
              <a:t>trạng</a:t>
            </a:r>
            <a:r>
              <a:rPr lang="en-US" sz="1600" i="1" dirty="0">
                <a:effectLst/>
                <a:latin typeface="Cambria" panose="02040503050406030204" pitchFamily="18" charset="0"/>
                <a:ea typeface="Cambria" panose="02040503050406030204" pitchFamily="18" charset="0"/>
              </a:rPr>
              <a:t>, </a:t>
            </a:r>
            <a:r>
              <a:rPr lang="en-US" sz="1600" i="1" dirty="0" err="1">
                <a:effectLst/>
                <a:latin typeface="Cambria" panose="02040503050406030204" pitchFamily="18" charset="0"/>
                <a:ea typeface="Cambria" panose="02040503050406030204" pitchFamily="18" charset="0"/>
              </a:rPr>
              <a:t>nguyên</a:t>
            </a:r>
            <a:r>
              <a:rPr lang="en-US" sz="1600" i="1" dirty="0">
                <a:effectLst/>
                <a:latin typeface="Cambria" panose="02040503050406030204" pitchFamily="18" charset="0"/>
                <a:ea typeface="Cambria" panose="02040503050406030204" pitchFamily="18" charset="0"/>
              </a:rPr>
              <a:t> </a:t>
            </a:r>
            <a:r>
              <a:rPr lang="en-US" sz="1600" i="1" dirty="0" err="1">
                <a:effectLst/>
                <a:latin typeface="Cambria" panose="02040503050406030204" pitchFamily="18" charset="0"/>
                <a:ea typeface="Cambria" panose="02040503050406030204" pitchFamily="18" charset="0"/>
              </a:rPr>
              <a:t>nhân</a:t>
            </a:r>
            <a:r>
              <a:rPr lang="en-US" sz="1600" i="1" dirty="0">
                <a:effectLst/>
                <a:latin typeface="Cambria" panose="02040503050406030204" pitchFamily="18" charset="0"/>
                <a:ea typeface="Cambria" panose="02040503050406030204" pitchFamily="18" charset="0"/>
              </a:rPr>
              <a:t> – </a:t>
            </a:r>
            <a:r>
              <a:rPr lang="en-US" sz="1600" i="1" dirty="0" err="1">
                <a:effectLst/>
                <a:latin typeface="Cambria" panose="02040503050406030204" pitchFamily="18" charset="0"/>
                <a:ea typeface="Cambria" panose="02040503050406030204" pitchFamily="18" charset="0"/>
              </a:rPr>
              <a:t>hậu</a:t>
            </a:r>
            <a:r>
              <a:rPr lang="en-US" sz="1600" i="1" dirty="0">
                <a:effectLst/>
                <a:latin typeface="Cambria" panose="02040503050406030204" pitchFamily="18" charset="0"/>
                <a:ea typeface="Cambria" panose="02040503050406030204" pitchFamily="18" charset="0"/>
              </a:rPr>
              <a:t> </a:t>
            </a:r>
            <a:r>
              <a:rPr lang="en-US" sz="1600" i="1" dirty="0" err="1">
                <a:effectLst/>
                <a:latin typeface="Cambria" panose="02040503050406030204" pitchFamily="18" charset="0"/>
                <a:ea typeface="Cambria" panose="02040503050406030204" pitchFamily="18" charset="0"/>
              </a:rPr>
              <a:t>quả</a:t>
            </a:r>
            <a:r>
              <a:rPr lang="en-US" sz="1600" i="1" dirty="0">
                <a:effectLst/>
                <a:latin typeface="Cambria" panose="02040503050406030204" pitchFamily="18" charset="0"/>
                <a:ea typeface="Cambria" panose="02040503050406030204" pitchFamily="18" charset="0"/>
              </a:rPr>
              <a:t>, </a:t>
            </a:r>
            <a:r>
              <a:rPr lang="en-US" sz="1600" i="1" dirty="0" err="1">
                <a:effectLst/>
                <a:latin typeface="Cambria" panose="02040503050406030204" pitchFamily="18" charset="0"/>
                <a:ea typeface="Cambria" panose="02040503050406030204" pitchFamily="18" charset="0"/>
              </a:rPr>
              <a:t>giải</a:t>
            </a:r>
            <a:r>
              <a:rPr lang="en-US" sz="1600" i="1" dirty="0">
                <a:effectLst/>
                <a:latin typeface="Cambria" panose="02040503050406030204" pitchFamily="18" charset="0"/>
                <a:ea typeface="Cambria" panose="02040503050406030204" pitchFamily="18" charset="0"/>
              </a:rPr>
              <a:t> </a:t>
            </a:r>
            <a:r>
              <a:rPr lang="en-US" sz="1600" i="1" dirty="0" err="1">
                <a:effectLst/>
                <a:latin typeface="Cambria" panose="02040503050406030204" pitchFamily="18" charset="0"/>
                <a:ea typeface="Cambria" panose="02040503050406030204" pitchFamily="18" charset="0"/>
              </a:rPr>
              <a:t>pháp</a:t>
            </a:r>
            <a:r>
              <a:rPr lang="en-US" sz="1600" dirty="0">
                <a:effectLst/>
                <a:latin typeface="Cambria" panose="02040503050406030204" pitchFamily="18" charset="0"/>
                <a:ea typeface="Cambria" panose="02040503050406030204" pitchFamily="18" charset="0"/>
              </a:rPr>
              <a:t>) </a:t>
            </a:r>
            <a:endParaRPr kumimoji="0" lang="en-US" sz="1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pic>
        <p:nvPicPr>
          <p:cNvPr id="2" name="Google Shape;1265;p48">
            <a:extLst>
              <a:ext uri="{FF2B5EF4-FFF2-40B4-BE49-F238E27FC236}">
                <a16:creationId xmlns:a16="http://schemas.microsoft.com/office/drawing/2014/main" id="{A1565B1B-BF5A-096D-BF46-DD7DE1D35341}"/>
              </a:ext>
            </a:extLst>
          </p:cNvPr>
          <p:cNvPicPr preferRelativeResize="0"/>
          <p:nvPr/>
        </p:nvPicPr>
        <p:blipFill>
          <a:blip r:embed="rId5">
            <a:alphaModFix amt="80000"/>
          </a:blip>
          <a:stretch>
            <a:fillRect/>
          </a:stretch>
        </p:blipFill>
        <p:spPr>
          <a:xfrm>
            <a:off x="779504" y="3582855"/>
            <a:ext cx="3704470" cy="1924182"/>
          </a:xfrm>
          <a:prstGeom prst="rect">
            <a:avLst/>
          </a:prstGeom>
          <a:noFill/>
          <a:ln>
            <a:noFill/>
          </a:ln>
        </p:spPr>
      </p:pic>
      <p:pic>
        <p:nvPicPr>
          <p:cNvPr id="3" name="Google Shape;1268;p48">
            <a:extLst>
              <a:ext uri="{FF2B5EF4-FFF2-40B4-BE49-F238E27FC236}">
                <a16:creationId xmlns:a16="http://schemas.microsoft.com/office/drawing/2014/main" id="{BA54A31D-DF34-5223-B968-41B3801A8473}"/>
              </a:ext>
            </a:extLst>
          </p:cNvPr>
          <p:cNvPicPr preferRelativeResize="0"/>
          <p:nvPr/>
        </p:nvPicPr>
        <p:blipFill>
          <a:blip r:embed="rId6">
            <a:alphaModFix amt="80000"/>
          </a:blip>
          <a:stretch>
            <a:fillRect/>
          </a:stretch>
        </p:blipFill>
        <p:spPr>
          <a:xfrm flipH="1">
            <a:off x="4210493" y="3345559"/>
            <a:ext cx="3494072" cy="2398773"/>
          </a:xfrm>
          <a:prstGeom prst="rect">
            <a:avLst/>
          </a:prstGeom>
          <a:noFill/>
          <a:ln>
            <a:noFill/>
          </a:ln>
        </p:spPr>
      </p:pic>
    </p:spTree>
    <p:extLst>
      <p:ext uri="{BB962C8B-B14F-4D97-AF65-F5344CB8AC3E}">
        <p14:creationId xmlns:p14="http://schemas.microsoft.com/office/powerpoint/2010/main" val="3006455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9"/>
        <p:cNvGrpSpPr/>
        <p:nvPr/>
      </p:nvGrpSpPr>
      <p:grpSpPr>
        <a:xfrm>
          <a:off x="0" y="0"/>
          <a:ext cx="0" cy="0"/>
          <a:chOff x="0" y="0"/>
          <a:chExt cx="0" cy="0"/>
        </a:xfrm>
      </p:grpSpPr>
      <p:sp>
        <p:nvSpPr>
          <p:cNvPr id="710" name="Google Shape;710;p41"/>
          <p:cNvSpPr txBox="1">
            <a:spLocks noGrp="1"/>
          </p:cNvSpPr>
          <p:nvPr>
            <p:ph type="title"/>
          </p:nvPr>
        </p:nvSpPr>
        <p:spPr>
          <a:xfrm>
            <a:off x="1627300" y="3528025"/>
            <a:ext cx="5889300" cy="1075800"/>
          </a:xfrm>
          <a:prstGeom prst="rect">
            <a:avLst/>
          </a:prstGeom>
        </p:spPr>
        <p:txBody>
          <a:bodyPr spcFirstLastPara="1" wrap="square" lIns="91425" tIns="91425" rIns="91425" bIns="91425" anchor="ctr" anchorCtr="0">
            <a:noAutofit/>
          </a:bodyPr>
          <a:lstStyle/>
          <a:p>
            <a:pPr algn="ctr">
              <a:lnSpc>
                <a:spcPct val="150000"/>
              </a:lnSpc>
            </a:pPr>
            <a:r>
              <a:rPr lang="en-US" sz="1600" b="1" dirty="0" err="1">
                <a:solidFill>
                  <a:schemeClr val="tx2">
                    <a:lumMod val="50000"/>
                  </a:schemeClr>
                </a:solidFill>
                <a:effectLst/>
                <a:latin typeface="Cambria" panose="02040503050406030204" pitchFamily="18" charset="0"/>
                <a:ea typeface="Cambria" panose="02040503050406030204" pitchFamily="18" charset="0"/>
              </a:rPr>
              <a:t>Vấn</a:t>
            </a:r>
            <a:r>
              <a:rPr lang="en-US" sz="1600" b="1" dirty="0">
                <a:solidFill>
                  <a:schemeClr val="tx2">
                    <a:lumMod val="50000"/>
                  </a:schemeClr>
                </a:solidFill>
                <a:effectLst/>
                <a:latin typeface="Cambria" panose="02040503050406030204" pitchFamily="18" charset="0"/>
                <a:ea typeface="Cambria" panose="02040503050406030204" pitchFamily="18" charset="0"/>
              </a:rPr>
              <a:t> </a:t>
            </a:r>
            <a:r>
              <a:rPr lang="en-US" sz="1600" b="1" dirty="0" err="1">
                <a:solidFill>
                  <a:schemeClr val="tx2">
                    <a:lumMod val="50000"/>
                  </a:schemeClr>
                </a:solidFill>
                <a:effectLst/>
                <a:latin typeface="Cambria" panose="02040503050406030204" pitchFamily="18" charset="0"/>
                <a:ea typeface="Cambria" panose="02040503050406030204" pitchFamily="18" charset="0"/>
              </a:rPr>
              <a:t>đề</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Đói</a:t>
            </a:r>
            <a:r>
              <a:rPr lang="en-US" sz="1600" dirty="0">
                <a:solidFill>
                  <a:schemeClr val="tx2">
                    <a:lumMod val="50000"/>
                  </a:schemeClr>
                </a:solidFill>
                <a:effectLst/>
                <a:latin typeface="Cambria" panose="02040503050406030204" pitchFamily="18" charset="0"/>
                <a:ea typeface="Cambria" panose="02040503050406030204" pitchFamily="18" charset="0"/>
              </a:rPr>
              <a:t> – </a:t>
            </a:r>
            <a:r>
              <a:rPr lang="en-US" sz="1600" dirty="0" err="1">
                <a:solidFill>
                  <a:schemeClr val="tx2">
                    <a:lumMod val="50000"/>
                  </a:schemeClr>
                </a:solidFill>
                <a:effectLst/>
                <a:latin typeface="Cambria" panose="02040503050406030204" pitchFamily="18" charset="0"/>
                <a:ea typeface="Cambria" panose="02040503050406030204" pitchFamily="18" charset="0"/>
              </a:rPr>
              <a:t>nghèo</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phân</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biệt</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chủng</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tộc</a:t>
            </a:r>
            <a:r>
              <a:rPr lang="en-US" sz="1600" dirty="0">
                <a:solidFill>
                  <a:schemeClr val="tx2">
                    <a:lumMod val="50000"/>
                  </a:schemeClr>
                </a:solidFill>
                <a:effectLst/>
                <a:latin typeface="Cambria" panose="02040503050406030204" pitchFamily="18" charset="0"/>
                <a:ea typeface="Cambria" panose="02040503050406030204" pitchFamily="18" charset="0"/>
              </a:rPr>
              <a:t> ở </a:t>
            </a:r>
            <a:r>
              <a:rPr lang="en-US" sz="1600" dirty="0" err="1">
                <a:solidFill>
                  <a:schemeClr val="tx2">
                    <a:lumMod val="50000"/>
                  </a:schemeClr>
                </a:solidFill>
                <a:effectLst/>
                <a:latin typeface="Cambria" panose="02040503050406030204" pitchFamily="18" charset="0"/>
                <a:ea typeface="Cambria" panose="02040503050406030204" pitchFamily="18" charset="0"/>
              </a:rPr>
              <a:t>Châu</a:t>
            </a:r>
            <a:r>
              <a:rPr lang="en-US" sz="1600" dirty="0">
                <a:solidFill>
                  <a:schemeClr val="tx2">
                    <a:lumMod val="50000"/>
                  </a:schemeClr>
                </a:solidFill>
                <a:effectLst/>
                <a:latin typeface="Cambria" panose="02040503050406030204" pitchFamily="18" charset="0"/>
                <a:ea typeface="Cambria" panose="02040503050406030204" pitchFamily="18" charset="0"/>
              </a:rPr>
              <a:t> Phi, </a:t>
            </a:r>
            <a:r>
              <a:rPr lang="en-US" sz="1600" dirty="0" err="1">
                <a:solidFill>
                  <a:schemeClr val="tx2">
                    <a:lumMod val="50000"/>
                  </a:schemeClr>
                </a:solidFill>
                <a:effectLst/>
                <a:latin typeface="Cambria" panose="02040503050406030204" pitchFamily="18" charset="0"/>
                <a:ea typeface="Cambria" panose="02040503050406030204" pitchFamily="18" charset="0"/>
              </a:rPr>
              <a:t>đa</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sắc</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tộc</a:t>
            </a:r>
            <a:r>
              <a:rPr lang="en-US" sz="1600" dirty="0">
                <a:solidFill>
                  <a:schemeClr val="tx2">
                    <a:lumMod val="50000"/>
                  </a:schemeClr>
                </a:solidFill>
                <a:effectLst/>
                <a:latin typeface="Cambria" panose="02040503050406030204" pitchFamily="18" charset="0"/>
                <a:ea typeface="Cambria" panose="02040503050406030204" pitchFamily="18" charset="0"/>
              </a:rPr>
              <a:t> ở </a:t>
            </a:r>
            <a:r>
              <a:rPr lang="en-US" sz="1600" dirty="0" err="1">
                <a:solidFill>
                  <a:schemeClr val="tx2">
                    <a:lumMod val="50000"/>
                  </a:schemeClr>
                </a:solidFill>
                <a:effectLst/>
                <a:latin typeface="Cambria" panose="02040503050406030204" pitchFamily="18" charset="0"/>
                <a:ea typeface="Cambria" panose="02040503050406030204" pitchFamily="18" charset="0"/>
              </a:rPr>
              <a:t>Pháp</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và</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Mĩ</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người</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nhập</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cư</a:t>
            </a:r>
            <a:r>
              <a:rPr lang="en-US" sz="1600" dirty="0">
                <a:solidFill>
                  <a:schemeClr val="tx2">
                    <a:lumMod val="50000"/>
                  </a:schemeClr>
                </a:solidFill>
                <a:effectLst/>
                <a:latin typeface="Cambria" panose="02040503050406030204" pitchFamily="18" charset="0"/>
                <a:ea typeface="Cambria" panose="02040503050406030204" pitchFamily="18" charset="0"/>
              </a:rPr>
              <a:t> ở </a:t>
            </a:r>
            <a:r>
              <a:rPr lang="en-US" sz="1600" dirty="0" err="1">
                <a:solidFill>
                  <a:schemeClr val="tx2">
                    <a:lumMod val="50000"/>
                  </a:schemeClr>
                </a:solidFill>
                <a:effectLst/>
                <a:latin typeface="Cambria" panose="02040503050406030204" pitchFamily="18" charset="0"/>
                <a:ea typeface="Cambria" panose="02040503050406030204" pitchFamily="18" charset="0"/>
              </a:rPr>
              <a:t>các</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nước</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Châu</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Âu</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phân</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biệt</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chủng</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tộc</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người</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Châu</a:t>
            </a:r>
            <a:r>
              <a:rPr lang="en-US" sz="1600" dirty="0">
                <a:solidFill>
                  <a:schemeClr val="tx2">
                    <a:lumMod val="50000"/>
                  </a:schemeClr>
                </a:solidFill>
                <a:effectLst/>
                <a:latin typeface="Cambria" panose="02040503050406030204" pitchFamily="18" charset="0"/>
                <a:ea typeface="Cambria" panose="02040503050406030204" pitchFamily="18" charset="0"/>
              </a:rPr>
              <a:t> Á </a:t>
            </a:r>
            <a:r>
              <a:rPr lang="en-US" sz="1600" dirty="0" err="1">
                <a:solidFill>
                  <a:schemeClr val="tx2">
                    <a:lumMod val="50000"/>
                  </a:schemeClr>
                </a:solidFill>
                <a:effectLst/>
                <a:latin typeface="Cambria" panose="02040503050406030204" pitchFamily="18" charset="0"/>
                <a:ea typeface="Cambria" panose="02040503050406030204" pitchFamily="18" charset="0"/>
              </a:rPr>
              <a:t>khi</a:t>
            </a:r>
            <a:r>
              <a:rPr lang="en-US" sz="1600" dirty="0">
                <a:solidFill>
                  <a:schemeClr val="tx2">
                    <a:lumMod val="50000"/>
                  </a:schemeClr>
                </a:solidFill>
                <a:effectLst/>
                <a:latin typeface="Cambria" panose="02040503050406030204" pitchFamily="18" charset="0"/>
                <a:ea typeface="Cambria" panose="02040503050406030204" pitchFamily="18" charset="0"/>
              </a:rPr>
              <a:t> du </a:t>
            </a:r>
            <a:r>
              <a:rPr lang="en-US" sz="1600" dirty="0" err="1">
                <a:solidFill>
                  <a:schemeClr val="tx2">
                    <a:lumMod val="50000"/>
                  </a:schemeClr>
                </a:solidFill>
                <a:effectLst/>
                <a:latin typeface="Cambria" panose="02040503050406030204" pitchFamily="18" charset="0"/>
                <a:ea typeface="Cambria" panose="02040503050406030204" pitchFamily="18" charset="0"/>
              </a:rPr>
              <a:t>học</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nước</a:t>
            </a:r>
            <a:r>
              <a:rPr lang="en-US" sz="1600" dirty="0">
                <a:solidFill>
                  <a:schemeClr val="tx2">
                    <a:lumMod val="50000"/>
                  </a:schemeClr>
                </a:solidFill>
                <a:effectLst/>
                <a:latin typeface="Cambria" panose="02040503050406030204" pitchFamily="18" charset="0"/>
                <a:ea typeface="Cambria" panose="02040503050406030204" pitchFamily="18" charset="0"/>
              </a:rPr>
              <a:t> </a:t>
            </a:r>
            <a:r>
              <a:rPr lang="en-US" sz="1600" dirty="0" err="1">
                <a:solidFill>
                  <a:schemeClr val="tx2">
                    <a:lumMod val="50000"/>
                  </a:schemeClr>
                </a:solidFill>
                <a:effectLst/>
                <a:latin typeface="Cambria" panose="02040503050406030204" pitchFamily="18" charset="0"/>
                <a:ea typeface="Cambria" panose="02040503050406030204" pitchFamily="18" charset="0"/>
              </a:rPr>
              <a:t>ngoài</a:t>
            </a:r>
            <a:r>
              <a:rPr lang="en-US" sz="1600" dirty="0">
                <a:solidFill>
                  <a:schemeClr val="tx2">
                    <a:lumMod val="50000"/>
                  </a:schemeClr>
                </a:solidFill>
                <a:effectLst/>
                <a:latin typeface="Cambria" panose="02040503050406030204" pitchFamily="18" charset="0"/>
                <a:ea typeface="Cambria" panose="02040503050406030204" pitchFamily="18" charset="0"/>
              </a:rPr>
              <a:t>,… </a:t>
            </a:r>
            <a:endParaRPr lang="en-US" sz="1600" dirty="0">
              <a:solidFill>
                <a:schemeClr val="tx2">
                  <a:lumMod val="50000"/>
                </a:schemeClr>
              </a:solidFill>
              <a:latin typeface="Cambria" panose="02040503050406030204" pitchFamily="18" charset="0"/>
              <a:ea typeface="Cambria" panose="02040503050406030204" pitchFamily="18" charset="0"/>
            </a:endParaRPr>
          </a:p>
        </p:txBody>
      </p:sp>
      <p:pic>
        <p:nvPicPr>
          <p:cNvPr id="711" name="Google Shape;711;p41"/>
          <p:cNvPicPr preferRelativeResize="0"/>
          <p:nvPr/>
        </p:nvPicPr>
        <p:blipFill>
          <a:blip r:embed="rId4">
            <a:alphaModFix amt="81000"/>
          </a:blip>
          <a:stretch>
            <a:fillRect/>
          </a:stretch>
        </p:blipFill>
        <p:spPr>
          <a:xfrm rot="-2954311">
            <a:off x="1208041" y="808551"/>
            <a:ext cx="800946" cy="197521"/>
          </a:xfrm>
          <a:prstGeom prst="rect">
            <a:avLst/>
          </a:prstGeom>
          <a:noFill/>
          <a:ln>
            <a:noFill/>
          </a:ln>
        </p:spPr>
      </p:pic>
      <p:pic>
        <p:nvPicPr>
          <p:cNvPr id="712" name="Google Shape;712;p41"/>
          <p:cNvPicPr preferRelativeResize="0"/>
          <p:nvPr/>
        </p:nvPicPr>
        <p:blipFill>
          <a:blip r:embed="rId5">
            <a:alphaModFix amt="81000"/>
          </a:blip>
          <a:stretch>
            <a:fillRect/>
          </a:stretch>
        </p:blipFill>
        <p:spPr>
          <a:xfrm>
            <a:off x="480276" y="291350"/>
            <a:ext cx="694750" cy="539599"/>
          </a:xfrm>
          <a:prstGeom prst="rect">
            <a:avLst/>
          </a:prstGeom>
          <a:noFill/>
          <a:ln>
            <a:noFill/>
          </a:ln>
        </p:spPr>
      </p:pic>
      <p:pic>
        <p:nvPicPr>
          <p:cNvPr id="713" name="Google Shape;713;p41"/>
          <p:cNvPicPr preferRelativeResize="0"/>
          <p:nvPr/>
        </p:nvPicPr>
        <p:blipFill>
          <a:blip r:embed="rId4">
            <a:alphaModFix amt="81000"/>
          </a:blip>
          <a:stretch>
            <a:fillRect/>
          </a:stretch>
        </p:blipFill>
        <p:spPr>
          <a:xfrm rot="-6646033">
            <a:off x="785034" y="2136708"/>
            <a:ext cx="458034" cy="112959"/>
          </a:xfrm>
          <a:prstGeom prst="rect">
            <a:avLst/>
          </a:prstGeom>
          <a:noFill/>
          <a:ln>
            <a:noFill/>
          </a:ln>
        </p:spPr>
      </p:pic>
      <p:pic>
        <p:nvPicPr>
          <p:cNvPr id="714" name="Google Shape;714;p41"/>
          <p:cNvPicPr preferRelativeResize="0"/>
          <p:nvPr/>
        </p:nvPicPr>
        <p:blipFill>
          <a:blip r:embed="rId6">
            <a:alphaModFix/>
          </a:blip>
          <a:stretch>
            <a:fillRect/>
          </a:stretch>
        </p:blipFill>
        <p:spPr>
          <a:xfrm rot="-7429303">
            <a:off x="734273" y="3894579"/>
            <a:ext cx="510099" cy="4326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MỤC TIÊU BÀI HỌC</a:t>
            </a:r>
            <a:endParaRPr dirty="0">
              <a:latin typeface="Cambria" panose="02040503050406030204" pitchFamily="18" charset="0"/>
              <a:ea typeface="Cambria" panose="02040503050406030204" pitchFamily="18" charset="0"/>
            </a:endParaRPr>
          </a:p>
        </p:txBody>
      </p:sp>
      <p:sp>
        <p:nvSpPr>
          <p:cNvPr id="230" name="Google Shape;230;p33"/>
          <p:cNvSpPr txBox="1">
            <a:spLocks noGrp="1"/>
          </p:cNvSpPr>
          <p:nvPr>
            <p:ph type="subTitle" idx="1"/>
          </p:nvPr>
        </p:nvSpPr>
        <p:spPr>
          <a:xfrm>
            <a:off x="755670" y="1673869"/>
            <a:ext cx="3531471" cy="484800"/>
          </a:xfrm>
          <a:prstGeom prst="rect">
            <a:avLst/>
          </a:prstGeom>
        </p:spPr>
        <p:txBody>
          <a:bodyPr spcFirstLastPara="1" wrap="square" lIns="91425" tIns="91425" rIns="91425" bIns="91425" anchor="t" anchorCtr="0">
            <a:noAutofit/>
          </a:bodyPr>
          <a:lstStyle/>
          <a:p>
            <a:pPr marL="0" lvl="0" indent="0" algn="just">
              <a:lnSpc>
                <a:spcPct val="150000"/>
              </a:lnSpc>
              <a:spcAft>
                <a:spcPts val="800"/>
              </a:spcAft>
            </a:pPr>
            <a:r>
              <a:rPr lang="vi-VN" sz="1800" dirty="0">
                <a:latin typeface="Cambria" panose="02040503050406030204" pitchFamily="18" charset="0"/>
                <a:ea typeface="Cambria" panose="02040503050406030204" pitchFamily="18" charset="0"/>
              </a:rPr>
              <a:t>được nội dung và ý nghĩa của văn bản, trình bày được mối quan hệ giữa các luận điểm, lí lẽ và bằng chứng với luận đề của văn bản.</a:t>
            </a:r>
            <a:endParaRPr lang="en-US" sz="2400" dirty="0">
              <a:effectLst/>
              <a:latin typeface="Cambria" panose="02040503050406030204" pitchFamily="18" charset="0"/>
              <a:ea typeface="Cambria" panose="02040503050406030204" pitchFamily="18" charset="0"/>
              <a:cs typeface="Noto Sans Symbols"/>
            </a:endParaRPr>
          </a:p>
        </p:txBody>
      </p:sp>
      <p:sp>
        <p:nvSpPr>
          <p:cNvPr id="234" name="Google Shape;234;p33"/>
          <p:cNvSpPr txBox="1">
            <a:spLocks noGrp="1"/>
          </p:cNvSpPr>
          <p:nvPr>
            <p:ph type="title" idx="5"/>
          </p:nvPr>
        </p:nvSpPr>
        <p:spPr>
          <a:xfrm>
            <a:off x="-76524" y="1241237"/>
            <a:ext cx="832200" cy="640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latin typeface="Cambria" panose="02040503050406030204" pitchFamily="18" charset="0"/>
                <a:ea typeface="Cambria" panose="02040503050406030204" pitchFamily="18" charset="0"/>
              </a:rPr>
              <a:t>1</a:t>
            </a:r>
            <a:endParaRPr>
              <a:latin typeface="Cambria" panose="02040503050406030204" pitchFamily="18" charset="0"/>
              <a:ea typeface="Cambria" panose="02040503050406030204" pitchFamily="18" charset="0"/>
            </a:endParaRPr>
          </a:p>
        </p:txBody>
      </p:sp>
      <p:sp>
        <p:nvSpPr>
          <p:cNvPr id="235" name="Google Shape;235;p33"/>
          <p:cNvSpPr txBox="1">
            <a:spLocks noGrp="1"/>
          </p:cNvSpPr>
          <p:nvPr>
            <p:ph type="title" idx="6"/>
          </p:nvPr>
        </p:nvSpPr>
        <p:spPr>
          <a:xfrm>
            <a:off x="2725530" y="3638956"/>
            <a:ext cx="829500" cy="640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Cambria" panose="02040503050406030204" pitchFamily="18" charset="0"/>
                <a:ea typeface="Cambria" panose="02040503050406030204" pitchFamily="18" charset="0"/>
              </a:rPr>
              <a:t>3</a:t>
            </a:r>
            <a:endParaRPr dirty="0">
              <a:latin typeface="Cambria" panose="02040503050406030204" pitchFamily="18" charset="0"/>
              <a:ea typeface="Cambria" panose="02040503050406030204" pitchFamily="18" charset="0"/>
            </a:endParaRPr>
          </a:p>
        </p:txBody>
      </p:sp>
      <p:sp>
        <p:nvSpPr>
          <p:cNvPr id="236" name="Google Shape;236;p33"/>
          <p:cNvSpPr txBox="1">
            <a:spLocks noGrp="1"/>
          </p:cNvSpPr>
          <p:nvPr>
            <p:ph type="title" idx="7"/>
          </p:nvPr>
        </p:nvSpPr>
        <p:spPr>
          <a:xfrm>
            <a:off x="4875715" y="1165031"/>
            <a:ext cx="832200" cy="640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Cambria" panose="02040503050406030204" pitchFamily="18" charset="0"/>
                <a:ea typeface="Cambria" panose="02040503050406030204" pitchFamily="18" charset="0"/>
              </a:rPr>
              <a:t>2</a:t>
            </a:r>
            <a:endParaRPr dirty="0">
              <a:latin typeface="Cambria" panose="02040503050406030204" pitchFamily="18" charset="0"/>
              <a:ea typeface="Cambria" panose="02040503050406030204" pitchFamily="18" charset="0"/>
            </a:endParaRPr>
          </a:p>
        </p:txBody>
      </p:sp>
      <p:sp>
        <p:nvSpPr>
          <p:cNvPr id="238" name="Google Shape;238;p33"/>
          <p:cNvSpPr txBox="1">
            <a:spLocks noGrp="1"/>
          </p:cNvSpPr>
          <p:nvPr>
            <p:ph type="subTitle" idx="9"/>
          </p:nvPr>
        </p:nvSpPr>
        <p:spPr>
          <a:xfrm>
            <a:off x="755674" y="1165031"/>
            <a:ext cx="2800598"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err="1">
                <a:latin typeface="Cambria" panose="02040503050406030204" pitchFamily="18" charset="0"/>
                <a:ea typeface="Cambria" panose="02040503050406030204" pitchFamily="18" charset="0"/>
              </a:rPr>
              <a:t>Học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sinh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phân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tích</a:t>
            </a:r>
            <a:endParaRPr dirty="0">
              <a:latin typeface="Cambria" panose="02040503050406030204" pitchFamily="18" charset="0"/>
              <a:ea typeface="Cambria" panose="02040503050406030204" pitchFamily="18" charset="0"/>
            </a:endParaRPr>
          </a:p>
        </p:txBody>
      </p:sp>
      <p:sp>
        <p:nvSpPr>
          <p:cNvPr id="6" name="Google Shape;230;p33">
            <a:extLst>
              <a:ext uri="{FF2B5EF4-FFF2-40B4-BE49-F238E27FC236}">
                <a16:creationId xmlns:a16="http://schemas.microsoft.com/office/drawing/2014/main" id="{E3D63D3A-3031-2920-816C-C9A3B56B34B5}"/>
              </a:ext>
            </a:extLst>
          </p:cNvPr>
          <p:cNvSpPr txBox="1">
            <a:spLocks/>
          </p:cNvSpPr>
          <p:nvPr/>
        </p:nvSpPr>
        <p:spPr>
          <a:xfrm>
            <a:off x="4731489" y="1743105"/>
            <a:ext cx="4311000"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Inconsolata Medium"/>
              <a:buNone/>
              <a:defRPr sz="1400" b="0" i="0" u="none" strike="noStrike" cap="none">
                <a:solidFill>
                  <a:schemeClr val="dk1"/>
                </a:solidFill>
                <a:latin typeface="Inconsolata Medium"/>
                <a:ea typeface="Inconsolata Medium"/>
                <a:cs typeface="Inconsolata Medium"/>
                <a:sym typeface="Inconsolata Medium"/>
              </a:defRPr>
            </a:lvl1pPr>
            <a:lvl2pPr marL="914400" marR="0" lvl="1" indent="-317500" algn="ctr" rtl="0">
              <a:lnSpc>
                <a:spcPct val="100000"/>
              </a:lnSpc>
              <a:spcBef>
                <a:spcPts val="0"/>
              </a:spcBef>
              <a:spcAft>
                <a:spcPts val="0"/>
              </a:spcAft>
              <a:buClr>
                <a:schemeClr val="dk1"/>
              </a:buClr>
              <a:buSzPts val="1400"/>
              <a:buFont typeface="Inconsolata Medium"/>
              <a:buNone/>
              <a:defRPr sz="1400" b="0" i="0" u="none" strike="noStrike" cap="none">
                <a:solidFill>
                  <a:schemeClr val="dk1"/>
                </a:solidFill>
                <a:latin typeface="Inconsolata Medium"/>
                <a:ea typeface="Inconsolata Medium"/>
                <a:cs typeface="Inconsolata Medium"/>
                <a:sym typeface="Inconsolata Medium"/>
              </a:defRPr>
            </a:lvl2pPr>
            <a:lvl3pPr marL="1371600" marR="0" lvl="2" indent="-317500" algn="ctr" rtl="0">
              <a:lnSpc>
                <a:spcPct val="100000"/>
              </a:lnSpc>
              <a:spcBef>
                <a:spcPts val="0"/>
              </a:spcBef>
              <a:spcAft>
                <a:spcPts val="0"/>
              </a:spcAft>
              <a:buClr>
                <a:schemeClr val="dk1"/>
              </a:buClr>
              <a:buSzPts val="1400"/>
              <a:buFont typeface="Inconsolata Medium"/>
              <a:buNone/>
              <a:defRPr sz="1400" b="0" i="0" u="none" strike="noStrike" cap="none">
                <a:solidFill>
                  <a:schemeClr val="dk1"/>
                </a:solidFill>
                <a:latin typeface="Inconsolata Medium"/>
                <a:ea typeface="Inconsolata Medium"/>
                <a:cs typeface="Inconsolata Medium"/>
                <a:sym typeface="Inconsolata Medium"/>
              </a:defRPr>
            </a:lvl3pPr>
            <a:lvl4pPr marL="1828800" marR="0" lvl="3" indent="-317500" algn="ctr" rtl="0">
              <a:lnSpc>
                <a:spcPct val="100000"/>
              </a:lnSpc>
              <a:spcBef>
                <a:spcPts val="0"/>
              </a:spcBef>
              <a:spcAft>
                <a:spcPts val="0"/>
              </a:spcAft>
              <a:buClr>
                <a:schemeClr val="dk1"/>
              </a:buClr>
              <a:buSzPts val="1400"/>
              <a:buFont typeface="Inconsolata Medium"/>
              <a:buNone/>
              <a:defRPr sz="1400" b="0" i="0" u="none" strike="noStrike" cap="none">
                <a:solidFill>
                  <a:schemeClr val="dk1"/>
                </a:solidFill>
                <a:latin typeface="Inconsolata Medium"/>
                <a:ea typeface="Inconsolata Medium"/>
                <a:cs typeface="Inconsolata Medium"/>
                <a:sym typeface="Inconsolata Medium"/>
              </a:defRPr>
            </a:lvl4pPr>
            <a:lvl5pPr marL="2286000" marR="0" lvl="4" indent="-317500" algn="ctr" rtl="0">
              <a:lnSpc>
                <a:spcPct val="100000"/>
              </a:lnSpc>
              <a:spcBef>
                <a:spcPts val="0"/>
              </a:spcBef>
              <a:spcAft>
                <a:spcPts val="0"/>
              </a:spcAft>
              <a:buClr>
                <a:schemeClr val="dk1"/>
              </a:buClr>
              <a:buSzPts val="1400"/>
              <a:buFont typeface="Inconsolata Medium"/>
              <a:buNone/>
              <a:defRPr sz="1400" b="0" i="0" u="none" strike="noStrike" cap="none">
                <a:solidFill>
                  <a:schemeClr val="dk1"/>
                </a:solidFill>
                <a:latin typeface="Inconsolata Medium"/>
                <a:ea typeface="Inconsolata Medium"/>
                <a:cs typeface="Inconsolata Medium"/>
                <a:sym typeface="Inconsolata Medium"/>
              </a:defRPr>
            </a:lvl5pPr>
            <a:lvl6pPr marL="2743200" marR="0" lvl="5" indent="-317500" algn="ctr" rtl="0">
              <a:lnSpc>
                <a:spcPct val="100000"/>
              </a:lnSpc>
              <a:spcBef>
                <a:spcPts val="0"/>
              </a:spcBef>
              <a:spcAft>
                <a:spcPts val="0"/>
              </a:spcAft>
              <a:buClr>
                <a:schemeClr val="dk1"/>
              </a:buClr>
              <a:buSzPts val="1400"/>
              <a:buFont typeface="Inconsolata Medium"/>
              <a:buNone/>
              <a:defRPr sz="1400" b="0" i="0" u="none" strike="noStrike" cap="none">
                <a:solidFill>
                  <a:schemeClr val="dk1"/>
                </a:solidFill>
                <a:latin typeface="Inconsolata Medium"/>
                <a:ea typeface="Inconsolata Medium"/>
                <a:cs typeface="Inconsolata Medium"/>
                <a:sym typeface="Inconsolata Medium"/>
              </a:defRPr>
            </a:lvl6pPr>
            <a:lvl7pPr marL="3200400" marR="0" lvl="6" indent="-317500" algn="ctr" rtl="0">
              <a:lnSpc>
                <a:spcPct val="100000"/>
              </a:lnSpc>
              <a:spcBef>
                <a:spcPts val="0"/>
              </a:spcBef>
              <a:spcAft>
                <a:spcPts val="0"/>
              </a:spcAft>
              <a:buClr>
                <a:schemeClr val="dk1"/>
              </a:buClr>
              <a:buSzPts val="1400"/>
              <a:buFont typeface="Inconsolata Medium"/>
              <a:buNone/>
              <a:defRPr sz="1400" b="0" i="0" u="none" strike="noStrike" cap="none">
                <a:solidFill>
                  <a:schemeClr val="dk1"/>
                </a:solidFill>
                <a:latin typeface="Inconsolata Medium"/>
                <a:ea typeface="Inconsolata Medium"/>
                <a:cs typeface="Inconsolata Medium"/>
                <a:sym typeface="Inconsolata Medium"/>
              </a:defRPr>
            </a:lvl7pPr>
            <a:lvl8pPr marL="3657600" marR="0" lvl="7" indent="-317500" algn="ctr" rtl="0">
              <a:lnSpc>
                <a:spcPct val="100000"/>
              </a:lnSpc>
              <a:spcBef>
                <a:spcPts val="0"/>
              </a:spcBef>
              <a:spcAft>
                <a:spcPts val="0"/>
              </a:spcAft>
              <a:buClr>
                <a:schemeClr val="dk1"/>
              </a:buClr>
              <a:buSzPts val="1400"/>
              <a:buFont typeface="Inconsolata Medium"/>
              <a:buNone/>
              <a:defRPr sz="1400" b="0" i="0" u="none" strike="noStrike" cap="none">
                <a:solidFill>
                  <a:schemeClr val="dk1"/>
                </a:solidFill>
                <a:latin typeface="Inconsolata Medium"/>
                <a:ea typeface="Inconsolata Medium"/>
                <a:cs typeface="Inconsolata Medium"/>
                <a:sym typeface="Inconsolata Medium"/>
              </a:defRPr>
            </a:lvl8pPr>
            <a:lvl9pPr marL="4114800" marR="0" lvl="8" indent="-317500" algn="ctr" rtl="0">
              <a:lnSpc>
                <a:spcPct val="100000"/>
              </a:lnSpc>
              <a:spcBef>
                <a:spcPts val="0"/>
              </a:spcBef>
              <a:spcAft>
                <a:spcPts val="0"/>
              </a:spcAft>
              <a:buClr>
                <a:schemeClr val="dk1"/>
              </a:buClr>
              <a:buSzPts val="1400"/>
              <a:buFont typeface="Inconsolata Medium"/>
              <a:buNone/>
              <a:defRPr sz="1400" b="0" i="0" u="none" strike="noStrike" cap="none">
                <a:solidFill>
                  <a:schemeClr val="dk1"/>
                </a:solidFill>
                <a:latin typeface="Inconsolata Medium"/>
                <a:ea typeface="Inconsolata Medium"/>
                <a:cs typeface="Inconsolata Medium"/>
                <a:sym typeface="Inconsolata Medium"/>
              </a:defRPr>
            </a:lvl9pPr>
          </a:lstStyle>
          <a:p>
            <a:pPr algn="just">
              <a:lnSpc>
                <a:spcPct val="150000"/>
              </a:lnSpc>
            </a:pPr>
            <a:r>
              <a:rPr lang="en-US" sz="1800" dirty="0">
                <a:latin typeface="Cambria" panose="02040503050406030204" pitchFamily="18" charset="0"/>
                <a:ea typeface="Cambria" panose="02040503050406030204" pitchFamily="18" charset="0"/>
              </a:rPr>
              <a:t>	</a:t>
            </a:r>
            <a:r>
              <a:rPr lang="vi-VN" sz="1800" dirty="0">
                <a:latin typeface="Cambria" panose="02040503050406030204" pitchFamily="18" charset="0"/>
                <a:ea typeface="Cambria" panose="02040503050406030204" pitchFamily="18" charset="0"/>
              </a:rPr>
              <a:t>được mục đích, thái độ và tình cảm của tác giả thể hiện qua bài diễn văn, từ đó, khái quát được các yếu tố tạo nên sức lay động lớn của bài viết.</a:t>
            </a:r>
            <a:endParaRPr lang="en-US" sz="1800" dirty="0">
              <a:latin typeface="Cambria" panose="02040503050406030204" pitchFamily="18" charset="0"/>
              <a:ea typeface="Cambria" panose="02040503050406030204" pitchFamily="18" charset="0"/>
            </a:endParaRPr>
          </a:p>
        </p:txBody>
      </p:sp>
      <p:sp>
        <p:nvSpPr>
          <p:cNvPr id="7" name="Google Shape;238;p33">
            <a:extLst>
              <a:ext uri="{FF2B5EF4-FFF2-40B4-BE49-F238E27FC236}">
                <a16:creationId xmlns:a16="http://schemas.microsoft.com/office/drawing/2014/main" id="{DC1DC2DF-0E73-565E-5BB7-B362EAB9392C}"/>
              </a:ext>
            </a:extLst>
          </p:cNvPr>
          <p:cNvSpPr txBox="1">
            <a:spLocks/>
          </p:cNvSpPr>
          <p:nvPr/>
        </p:nvSpPr>
        <p:spPr>
          <a:xfrm>
            <a:off x="5755806" y="1234267"/>
            <a:ext cx="2800598"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Livvic"/>
                <a:ea typeface="Livvic"/>
                <a:cs typeface="Livvic"/>
                <a:sym typeface="Livvic"/>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dirty="0" err="1">
                <a:latin typeface="Cambria" panose="02040503050406030204" pitchFamily="18" charset="0"/>
                <a:ea typeface="Cambria" panose="02040503050406030204" pitchFamily="18" charset="0"/>
              </a:rPr>
              <a:t>Học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sinh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phân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tích</a:t>
            </a:r>
            <a:endParaRPr lang="en-US" dirty="0">
              <a:latin typeface="Cambria" panose="02040503050406030204" pitchFamily="18" charset="0"/>
              <a:ea typeface="Cambria" panose="02040503050406030204" pitchFamily="18" charset="0"/>
            </a:endParaRPr>
          </a:p>
        </p:txBody>
      </p:sp>
      <p:sp>
        <p:nvSpPr>
          <p:cNvPr id="16" name="Google Shape;230;p33">
            <a:extLst>
              <a:ext uri="{FF2B5EF4-FFF2-40B4-BE49-F238E27FC236}">
                <a16:creationId xmlns:a16="http://schemas.microsoft.com/office/drawing/2014/main" id="{5A083AF1-7972-AD4C-B6C7-DBA3C088E182}"/>
              </a:ext>
            </a:extLst>
          </p:cNvPr>
          <p:cNvSpPr txBox="1">
            <a:spLocks/>
          </p:cNvSpPr>
          <p:nvPr/>
        </p:nvSpPr>
        <p:spPr>
          <a:xfrm>
            <a:off x="3556270" y="4036756"/>
            <a:ext cx="2926297"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Inconsolata Medium"/>
              <a:buNone/>
              <a:defRPr sz="1400" b="0" i="0" u="none" strike="noStrike" cap="none">
                <a:solidFill>
                  <a:schemeClr val="dk1"/>
                </a:solidFill>
                <a:latin typeface="Inconsolata Medium"/>
                <a:ea typeface="Inconsolata Medium"/>
                <a:cs typeface="Inconsolata Medium"/>
                <a:sym typeface="Inconsolata Medium"/>
              </a:defRPr>
            </a:lvl1pPr>
            <a:lvl2pPr marL="914400" marR="0" lvl="1" indent="-317500" algn="ctr" rtl="0">
              <a:lnSpc>
                <a:spcPct val="100000"/>
              </a:lnSpc>
              <a:spcBef>
                <a:spcPts val="0"/>
              </a:spcBef>
              <a:spcAft>
                <a:spcPts val="0"/>
              </a:spcAft>
              <a:buClr>
                <a:schemeClr val="dk1"/>
              </a:buClr>
              <a:buSzPts val="1400"/>
              <a:buFont typeface="Inconsolata Medium"/>
              <a:buNone/>
              <a:defRPr sz="1400" b="0" i="0" u="none" strike="noStrike" cap="none">
                <a:solidFill>
                  <a:schemeClr val="dk1"/>
                </a:solidFill>
                <a:latin typeface="Inconsolata Medium"/>
                <a:ea typeface="Inconsolata Medium"/>
                <a:cs typeface="Inconsolata Medium"/>
                <a:sym typeface="Inconsolata Medium"/>
              </a:defRPr>
            </a:lvl2pPr>
            <a:lvl3pPr marL="1371600" marR="0" lvl="2" indent="-317500" algn="ctr" rtl="0">
              <a:lnSpc>
                <a:spcPct val="100000"/>
              </a:lnSpc>
              <a:spcBef>
                <a:spcPts val="0"/>
              </a:spcBef>
              <a:spcAft>
                <a:spcPts val="0"/>
              </a:spcAft>
              <a:buClr>
                <a:schemeClr val="dk1"/>
              </a:buClr>
              <a:buSzPts val="1400"/>
              <a:buFont typeface="Inconsolata Medium"/>
              <a:buNone/>
              <a:defRPr sz="1400" b="0" i="0" u="none" strike="noStrike" cap="none">
                <a:solidFill>
                  <a:schemeClr val="dk1"/>
                </a:solidFill>
                <a:latin typeface="Inconsolata Medium"/>
                <a:ea typeface="Inconsolata Medium"/>
                <a:cs typeface="Inconsolata Medium"/>
                <a:sym typeface="Inconsolata Medium"/>
              </a:defRPr>
            </a:lvl3pPr>
            <a:lvl4pPr marL="1828800" marR="0" lvl="3" indent="-317500" algn="ctr" rtl="0">
              <a:lnSpc>
                <a:spcPct val="100000"/>
              </a:lnSpc>
              <a:spcBef>
                <a:spcPts val="0"/>
              </a:spcBef>
              <a:spcAft>
                <a:spcPts val="0"/>
              </a:spcAft>
              <a:buClr>
                <a:schemeClr val="dk1"/>
              </a:buClr>
              <a:buSzPts val="1400"/>
              <a:buFont typeface="Inconsolata Medium"/>
              <a:buNone/>
              <a:defRPr sz="1400" b="0" i="0" u="none" strike="noStrike" cap="none">
                <a:solidFill>
                  <a:schemeClr val="dk1"/>
                </a:solidFill>
                <a:latin typeface="Inconsolata Medium"/>
                <a:ea typeface="Inconsolata Medium"/>
                <a:cs typeface="Inconsolata Medium"/>
                <a:sym typeface="Inconsolata Medium"/>
              </a:defRPr>
            </a:lvl4pPr>
            <a:lvl5pPr marL="2286000" marR="0" lvl="4" indent="-317500" algn="ctr" rtl="0">
              <a:lnSpc>
                <a:spcPct val="100000"/>
              </a:lnSpc>
              <a:spcBef>
                <a:spcPts val="0"/>
              </a:spcBef>
              <a:spcAft>
                <a:spcPts val="0"/>
              </a:spcAft>
              <a:buClr>
                <a:schemeClr val="dk1"/>
              </a:buClr>
              <a:buSzPts val="1400"/>
              <a:buFont typeface="Inconsolata Medium"/>
              <a:buNone/>
              <a:defRPr sz="1400" b="0" i="0" u="none" strike="noStrike" cap="none">
                <a:solidFill>
                  <a:schemeClr val="dk1"/>
                </a:solidFill>
                <a:latin typeface="Inconsolata Medium"/>
                <a:ea typeface="Inconsolata Medium"/>
                <a:cs typeface="Inconsolata Medium"/>
                <a:sym typeface="Inconsolata Medium"/>
              </a:defRPr>
            </a:lvl5pPr>
            <a:lvl6pPr marL="2743200" marR="0" lvl="5" indent="-317500" algn="ctr" rtl="0">
              <a:lnSpc>
                <a:spcPct val="100000"/>
              </a:lnSpc>
              <a:spcBef>
                <a:spcPts val="0"/>
              </a:spcBef>
              <a:spcAft>
                <a:spcPts val="0"/>
              </a:spcAft>
              <a:buClr>
                <a:schemeClr val="dk1"/>
              </a:buClr>
              <a:buSzPts val="1400"/>
              <a:buFont typeface="Inconsolata Medium"/>
              <a:buNone/>
              <a:defRPr sz="1400" b="0" i="0" u="none" strike="noStrike" cap="none">
                <a:solidFill>
                  <a:schemeClr val="dk1"/>
                </a:solidFill>
                <a:latin typeface="Inconsolata Medium"/>
                <a:ea typeface="Inconsolata Medium"/>
                <a:cs typeface="Inconsolata Medium"/>
                <a:sym typeface="Inconsolata Medium"/>
              </a:defRPr>
            </a:lvl6pPr>
            <a:lvl7pPr marL="3200400" marR="0" lvl="6" indent="-317500" algn="ctr" rtl="0">
              <a:lnSpc>
                <a:spcPct val="100000"/>
              </a:lnSpc>
              <a:spcBef>
                <a:spcPts val="0"/>
              </a:spcBef>
              <a:spcAft>
                <a:spcPts val="0"/>
              </a:spcAft>
              <a:buClr>
                <a:schemeClr val="dk1"/>
              </a:buClr>
              <a:buSzPts val="1400"/>
              <a:buFont typeface="Inconsolata Medium"/>
              <a:buNone/>
              <a:defRPr sz="1400" b="0" i="0" u="none" strike="noStrike" cap="none">
                <a:solidFill>
                  <a:schemeClr val="dk1"/>
                </a:solidFill>
                <a:latin typeface="Inconsolata Medium"/>
                <a:ea typeface="Inconsolata Medium"/>
                <a:cs typeface="Inconsolata Medium"/>
                <a:sym typeface="Inconsolata Medium"/>
              </a:defRPr>
            </a:lvl7pPr>
            <a:lvl8pPr marL="3657600" marR="0" lvl="7" indent="-317500" algn="ctr" rtl="0">
              <a:lnSpc>
                <a:spcPct val="100000"/>
              </a:lnSpc>
              <a:spcBef>
                <a:spcPts val="0"/>
              </a:spcBef>
              <a:spcAft>
                <a:spcPts val="0"/>
              </a:spcAft>
              <a:buClr>
                <a:schemeClr val="dk1"/>
              </a:buClr>
              <a:buSzPts val="1400"/>
              <a:buFont typeface="Inconsolata Medium"/>
              <a:buNone/>
              <a:defRPr sz="1400" b="0" i="0" u="none" strike="noStrike" cap="none">
                <a:solidFill>
                  <a:schemeClr val="dk1"/>
                </a:solidFill>
                <a:latin typeface="Inconsolata Medium"/>
                <a:ea typeface="Inconsolata Medium"/>
                <a:cs typeface="Inconsolata Medium"/>
                <a:sym typeface="Inconsolata Medium"/>
              </a:defRPr>
            </a:lvl8pPr>
            <a:lvl9pPr marL="4114800" marR="0" lvl="8" indent="-317500" algn="ctr" rtl="0">
              <a:lnSpc>
                <a:spcPct val="100000"/>
              </a:lnSpc>
              <a:spcBef>
                <a:spcPts val="0"/>
              </a:spcBef>
              <a:spcAft>
                <a:spcPts val="0"/>
              </a:spcAft>
              <a:buClr>
                <a:schemeClr val="dk1"/>
              </a:buClr>
              <a:buSzPts val="1400"/>
              <a:buFont typeface="Inconsolata Medium"/>
              <a:buNone/>
              <a:defRPr sz="1400" b="0" i="0" u="none" strike="noStrike" cap="none">
                <a:solidFill>
                  <a:schemeClr val="dk1"/>
                </a:solidFill>
                <a:latin typeface="Inconsolata Medium"/>
                <a:ea typeface="Inconsolata Medium"/>
                <a:cs typeface="Inconsolata Medium"/>
                <a:sym typeface="Inconsolata Medium"/>
              </a:defRPr>
            </a:lvl9pPr>
          </a:lstStyle>
          <a:p>
            <a:pPr marL="0" indent="0" algn="just">
              <a:lnSpc>
                <a:spcPct val="150000"/>
              </a:lnSpc>
              <a:spcAft>
                <a:spcPts val="800"/>
              </a:spcAft>
            </a:pPr>
            <a:r>
              <a:rPr lang="en-US" sz="1800" dirty="0" err="1">
                <a:solidFill>
                  <a:srgbClr val="000000"/>
                </a:solidFill>
                <a:latin typeface="Cambria" panose="02040503050406030204" pitchFamily="18" charset="0"/>
                <a:ea typeface="Cambria" panose="02040503050406030204" pitchFamily="18" charset="0"/>
                <a:cs typeface="Noto Sans Symbols"/>
              </a:rPr>
              <a:t>Tới</a:t>
            </a:r>
            <a:r>
              <a:rPr lang="en-US" sz="1800" dirty="0">
                <a:solidFill>
                  <a:srgbClr val="000000"/>
                </a:solidFill>
                <a:latin typeface="Cambria" panose="02040503050406030204" pitchFamily="18" charset="0"/>
                <a:ea typeface="Cambria" panose="02040503050406030204" pitchFamily="18" charset="0"/>
                <a:cs typeface="Noto Sans Symbols"/>
              </a:rPr>
              <a:t> </a:t>
            </a:r>
            <a:r>
              <a:rPr lang="en-US" sz="1800" dirty="0" err="1">
                <a:solidFill>
                  <a:srgbClr val="000000"/>
                </a:solidFill>
                <a:latin typeface="Cambria" panose="02040503050406030204" pitchFamily="18" charset="0"/>
                <a:ea typeface="Cambria" panose="02040503050406030204" pitchFamily="18" charset="0"/>
                <a:cs typeface="Noto Sans Symbols"/>
              </a:rPr>
              <a:t>các</a:t>
            </a:r>
            <a:r>
              <a:rPr lang="en-US" sz="1800" dirty="0">
                <a:solidFill>
                  <a:srgbClr val="000000"/>
                </a:solidFill>
                <a:latin typeface="Cambria" panose="02040503050406030204" pitchFamily="18" charset="0"/>
                <a:ea typeface="Cambria" panose="02040503050406030204" pitchFamily="18" charset="0"/>
                <a:cs typeface="Noto Sans Symbols"/>
              </a:rPr>
              <a:t> </a:t>
            </a:r>
            <a:r>
              <a:rPr lang="en-US" sz="1800" dirty="0" err="1">
                <a:solidFill>
                  <a:srgbClr val="000000"/>
                </a:solidFill>
                <a:latin typeface="Cambria" panose="02040503050406030204" pitchFamily="18" charset="0"/>
                <a:ea typeface="Cambria" panose="02040503050406030204" pitchFamily="18" charset="0"/>
                <a:cs typeface="Noto Sans Symbols"/>
              </a:rPr>
              <a:t>vấn</a:t>
            </a:r>
            <a:r>
              <a:rPr lang="en-US" sz="1800" dirty="0">
                <a:solidFill>
                  <a:srgbClr val="000000"/>
                </a:solidFill>
                <a:latin typeface="Cambria" panose="02040503050406030204" pitchFamily="18" charset="0"/>
                <a:ea typeface="Cambria" panose="02040503050406030204" pitchFamily="18" charset="0"/>
                <a:cs typeface="Noto Sans Symbols"/>
              </a:rPr>
              <a:t> </a:t>
            </a:r>
            <a:r>
              <a:rPr lang="en-US" sz="1800" dirty="0" err="1">
                <a:solidFill>
                  <a:srgbClr val="000000"/>
                </a:solidFill>
                <a:latin typeface="Cambria" panose="02040503050406030204" pitchFamily="18" charset="0"/>
                <a:ea typeface="Cambria" panose="02040503050406030204" pitchFamily="18" charset="0"/>
                <a:cs typeface="Noto Sans Symbols"/>
              </a:rPr>
              <a:t>đề</a:t>
            </a:r>
            <a:r>
              <a:rPr lang="en-US" sz="1800" dirty="0">
                <a:solidFill>
                  <a:srgbClr val="000000"/>
                </a:solidFill>
                <a:latin typeface="Cambria" panose="02040503050406030204" pitchFamily="18" charset="0"/>
                <a:ea typeface="Cambria" panose="02040503050406030204" pitchFamily="18" charset="0"/>
                <a:cs typeface="Noto Sans Symbols"/>
              </a:rPr>
              <a:t> </a:t>
            </a:r>
            <a:r>
              <a:rPr lang="en-US" sz="1800" dirty="0" err="1">
                <a:solidFill>
                  <a:srgbClr val="000000"/>
                </a:solidFill>
                <a:latin typeface="Cambria" panose="02040503050406030204" pitchFamily="18" charset="0"/>
                <a:ea typeface="Cambria" panose="02040503050406030204" pitchFamily="18" charset="0"/>
                <a:cs typeface="Noto Sans Symbols"/>
              </a:rPr>
              <a:t>văn</a:t>
            </a:r>
            <a:r>
              <a:rPr lang="en-US" sz="1800" dirty="0">
                <a:solidFill>
                  <a:srgbClr val="000000"/>
                </a:solidFill>
                <a:latin typeface="Cambria" panose="02040503050406030204" pitchFamily="18" charset="0"/>
                <a:ea typeface="Cambria" panose="02040503050406030204" pitchFamily="18" charset="0"/>
                <a:cs typeface="Noto Sans Symbols"/>
              </a:rPr>
              <a:t> </a:t>
            </a:r>
            <a:r>
              <a:rPr lang="en-US" sz="1800" dirty="0" err="1">
                <a:solidFill>
                  <a:srgbClr val="000000"/>
                </a:solidFill>
                <a:latin typeface="Cambria" panose="02040503050406030204" pitchFamily="18" charset="0"/>
                <a:ea typeface="Cambria" panose="02040503050406030204" pitchFamily="18" charset="0"/>
                <a:cs typeface="Noto Sans Symbols"/>
              </a:rPr>
              <a:t>hóa</a:t>
            </a:r>
            <a:r>
              <a:rPr lang="en-US" sz="1800" dirty="0">
                <a:solidFill>
                  <a:srgbClr val="000000"/>
                </a:solidFill>
                <a:latin typeface="Cambria" panose="02040503050406030204" pitchFamily="18" charset="0"/>
                <a:ea typeface="Cambria" panose="02040503050406030204" pitchFamily="18" charset="0"/>
                <a:cs typeface="Noto Sans Symbols"/>
              </a:rPr>
              <a:t>, </a:t>
            </a:r>
            <a:r>
              <a:rPr lang="en-US" sz="1800" dirty="0" err="1">
                <a:solidFill>
                  <a:srgbClr val="000000"/>
                </a:solidFill>
                <a:latin typeface="Cambria" panose="02040503050406030204" pitchFamily="18" charset="0"/>
                <a:ea typeface="Cambria" panose="02040503050406030204" pitchFamily="18" charset="0"/>
                <a:cs typeface="Noto Sans Symbols"/>
              </a:rPr>
              <a:t>chính</a:t>
            </a:r>
            <a:r>
              <a:rPr lang="en-US" sz="1800" dirty="0">
                <a:solidFill>
                  <a:srgbClr val="000000"/>
                </a:solidFill>
                <a:latin typeface="Cambria" panose="02040503050406030204" pitchFamily="18" charset="0"/>
                <a:ea typeface="Cambria" panose="02040503050406030204" pitchFamily="18" charset="0"/>
                <a:cs typeface="Noto Sans Symbols"/>
              </a:rPr>
              <a:t> </a:t>
            </a:r>
            <a:r>
              <a:rPr lang="en-US" sz="1800" dirty="0" err="1">
                <a:solidFill>
                  <a:srgbClr val="000000"/>
                </a:solidFill>
                <a:latin typeface="Cambria" panose="02040503050406030204" pitchFamily="18" charset="0"/>
                <a:ea typeface="Cambria" panose="02040503050406030204" pitchFamily="18" charset="0"/>
                <a:cs typeface="Noto Sans Symbols"/>
              </a:rPr>
              <a:t>trị</a:t>
            </a:r>
            <a:r>
              <a:rPr lang="en-US" sz="1800" dirty="0">
                <a:solidFill>
                  <a:srgbClr val="000000"/>
                </a:solidFill>
                <a:latin typeface="Cambria" panose="02040503050406030204" pitchFamily="18" charset="0"/>
                <a:ea typeface="Cambria" panose="02040503050406030204" pitchFamily="18" charset="0"/>
                <a:cs typeface="Noto Sans Symbols"/>
              </a:rPr>
              <a:t> </a:t>
            </a:r>
            <a:r>
              <a:rPr lang="en-US" sz="1800" dirty="0" err="1">
                <a:solidFill>
                  <a:srgbClr val="000000"/>
                </a:solidFill>
                <a:latin typeface="Cambria" panose="02040503050406030204" pitchFamily="18" charset="0"/>
                <a:ea typeface="Cambria" panose="02040503050406030204" pitchFamily="18" charset="0"/>
                <a:cs typeface="Noto Sans Symbols"/>
              </a:rPr>
              <a:t>thế</a:t>
            </a:r>
            <a:r>
              <a:rPr lang="en-US" sz="1800" dirty="0">
                <a:solidFill>
                  <a:srgbClr val="000000"/>
                </a:solidFill>
                <a:latin typeface="Cambria" panose="02040503050406030204" pitchFamily="18" charset="0"/>
                <a:ea typeface="Cambria" panose="02040503050406030204" pitchFamily="18" charset="0"/>
                <a:cs typeface="Noto Sans Symbols"/>
              </a:rPr>
              <a:t> </a:t>
            </a:r>
            <a:r>
              <a:rPr lang="en-US" sz="1800" dirty="0" err="1">
                <a:solidFill>
                  <a:srgbClr val="000000"/>
                </a:solidFill>
                <a:latin typeface="Cambria" panose="02040503050406030204" pitchFamily="18" charset="0"/>
                <a:ea typeface="Cambria" panose="02040503050406030204" pitchFamily="18" charset="0"/>
                <a:cs typeface="Noto Sans Symbols"/>
              </a:rPr>
              <a:t>giới</a:t>
            </a:r>
            <a:r>
              <a:rPr lang="en-US" sz="1800" dirty="0">
                <a:solidFill>
                  <a:srgbClr val="000000"/>
                </a:solidFill>
                <a:latin typeface="Cambria" panose="02040503050406030204" pitchFamily="18" charset="0"/>
                <a:ea typeface="Cambria" panose="02040503050406030204" pitchFamily="18" charset="0"/>
                <a:cs typeface="Noto Sans Symbols"/>
              </a:rPr>
              <a:t> </a:t>
            </a:r>
            <a:r>
              <a:rPr lang="en-US" sz="1800" dirty="0" err="1">
                <a:solidFill>
                  <a:srgbClr val="000000"/>
                </a:solidFill>
                <a:latin typeface="Cambria" panose="02040503050406030204" pitchFamily="18" charset="0"/>
                <a:ea typeface="Cambria" panose="02040503050406030204" pitchFamily="18" charset="0"/>
                <a:cs typeface="Noto Sans Symbols"/>
              </a:rPr>
              <a:t>ngày</a:t>
            </a:r>
            <a:r>
              <a:rPr lang="en-US" sz="1800" dirty="0">
                <a:solidFill>
                  <a:srgbClr val="000000"/>
                </a:solidFill>
                <a:latin typeface="Cambria" panose="02040503050406030204" pitchFamily="18" charset="0"/>
                <a:ea typeface="Cambria" panose="02040503050406030204" pitchFamily="18" charset="0"/>
                <a:cs typeface="Noto Sans Symbols"/>
              </a:rPr>
              <a:t> nay</a:t>
            </a:r>
            <a:endParaRPr lang="en-US" sz="1800" dirty="0">
              <a:latin typeface="Cambria" panose="02040503050406030204" pitchFamily="18" charset="0"/>
              <a:ea typeface="Cambria" panose="02040503050406030204" pitchFamily="18" charset="0"/>
              <a:cs typeface="Noto Sans Symbols"/>
            </a:endParaRPr>
          </a:p>
        </p:txBody>
      </p:sp>
      <p:sp>
        <p:nvSpPr>
          <p:cNvPr id="17" name="Google Shape;238;p33">
            <a:extLst>
              <a:ext uri="{FF2B5EF4-FFF2-40B4-BE49-F238E27FC236}">
                <a16:creationId xmlns:a16="http://schemas.microsoft.com/office/drawing/2014/main" id="{7C9AB32A-4C27-0982-226F-DE875EB11312}"/>
              </a:ext>
            </a:extLst>
          </p:cNvPr>
          <p:cNvSpPr txBox="1">
            <a:spLocks/>
          </p:cNvSpPr>
          <p:nvPr/>
        </p:nvSpPr>
        <p:spPr>
          <a:xfrm>
            <a:off x="3556272" y="3527918"/>
            <a:ext cx="2943349"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Livvic"/>
                <a:ea typeface="Livvic"/>
                <a:cs typeface="Livvic"/>
                <a:sym typeface="Livvic"/>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dirty="0" err="1">
                <a:latin typeface="Cambria" panose="02040503050406030204" pitchFamily="18" charset="0"/>
                <a:ea typeface="Cambria" panose="02040503050406030204" pitchFamily="18" charset="0"/>
              </a:rPr>
              <a:t>Học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sinh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liên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hệ</a:t>
            </a:r>
            <a:endParaRPr lang="en-US"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4"/>
                                        </p:tgtEl>
                                        <p:attrNameLst>
                                          <p:attrName>style.visibility</p:attrName>
                                        </p:attrNameLst>
                                      </p:cBhvr>
                                      <p:to>
                                        <p:strVal val="visible"/>
                                      </p:to>
                                    </p:set>
                                    <p:anim calcmode="lin" valueType="num">
                                      <p:cBhvr additive="base">
                                        <p:cTn id="7" dur="500" fill="hold"/>
                                        <p:tgtEl>
                                          <p:spTgt spid="234"/>
                                        </p:tgtEl>
                                        <p:attrNameLst>
                                          <p:attrName>ppt_x</p:attrName>
                                        </p:attrNameLst>
                                      </p:cBhvr>
                                      <p:tavLst>
                                        <p:tav tm="0">
                                          <p:val>
                                            <p:strVal val="#ppt_x"/>
                                          </p:val>
                                        </p:tav>
                                        <p:tav tm="100000">
                                          <p:val>
                                            <p:strVal val="#ppt_x"/>
                                          </p:val>
                                        </p:tav>
                                      </p:tavLst>
                                    </p:anim>
                                    <p:anim calcmode="lin" valueType="num">
                                      <p:cBhvr additive="base">
                                        <p:cTn id="8" dur="500" fill="hold"/>
                                        <p:tgtEl>
                                          <p:spTgt spid="2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8">
                                            <p:txEl>
                                              <p:pRg st="0" end="0"/>
                                            </p:txEl>
                                          </p:spTgt>
                                        </p:tgtEl>
                                        <p:attrNameLst>
                                          <p:attrName>style.visibility</p:attrName>
                                        </p:attrNameLst>
                                      </p:cBhvr>
                                      <p:to>
                                        <p:strVal val="visible"/>
                                      </p:to>
                                    </p:set>
                                    <p:anim calcmode="lin" valueType="num">
                                      <p:cBhvr additive="base">
                                        <p:cTn id="11" dur="500" fill="hold"/>
                                        <p:tgtEl>
                                          <p:spTgt spid="23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0">
                                            <p:txEl>
                                              <p:pRg st="0" end="0"/>
                                            </p:txEl>
                                          </p:spTgt>
                                        </p:tgtEl>
                                        <p:attrNameLst>
                                          <p:attrName>style.visibility</p:attrName>
                                        </p:attrNameLst>
                                      </p:cBhvr>
                                      <p:to>
                                        <p:strVal val="visible"/>
                                      </p:to>
                                    </p:set>
                                    <p:anim calcmode="lin" valueType="num">
                                      <p:cBhvr additive="base">
                                        <p:cTn id="15" dur="500" fill="hold"/>
                                        <p:tgtEl>
                                          <p:spTgt spid="230">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6"/>
                                        </p:tgtEl>
                                        <p:attrNameLst>
                                          <p:attrName>style.visibility</p:attrName>
                                        </p:attrNameLst>
                                      </p:cBhvr>
                                      <p:to>
                                        <p:strVal val="visible"/>
                                      </p:to>
                                    </p:set>
                                    <p:anim calcmode="lin" valueType="num">
                                      <p:cBhvr additive="base">
                                        <p:cTn id="21" dur="500" fill="hold"/>
                                        <p:tgtEl>
                                          <p:spTgt spid="236"/>
                                        </p:tgtEl>
                                        <p:attrNameLst>
                                          <p:attrName>ppt_x</p:attrName>
                                        </p:attrNameLst>
                                      </p:cBhvr>
                                      <p:tavLst>
                                        <p:tav tm="0">
                                          <p:val>
                                            <p:strVal val="#ppt_x"/>
                                          </p:val>
                                        </p:tav>
                                        <p:tav tm="100000">
                                          <p:val>
                                            <p:strVal val="#ppt_x"/>
                                          </p:val>
                                        </p:tav>
                                      </p:tavLst>
                                    </p:anim>
                                    <p:anim calcmode="lin" valueType="num">
                                      <p:cBhvr additive="base">
                                        <p:cTn id="22" dur="500" fill="hold"/>
                                        <p:tgtEl>
                                          <p:spTgt spid="23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5"/>
                                        </p:tgtEl>
                                        <p:attrNameLst>
                                          <p:attrName>style.visibility</p:attrName>
                                        </p:attrNameLst>
                                      </p:cBhvr>
                                      <p:to>
                                        <p:strVal val="visible"/>
                                      </p:to>
                                    </p:set>
                                    <p:anim calcmode="lin" valueType="num">
                                      <p:cBhvr additive="base">
                                        <p:cTn id="35" dur="500" fill="hold"/>
                                        <p:tgtEl>
                                          <p:spTgt spid="235"/>
                                        </p:tgtEl>
                                        <p:attrNameLst>
                                          <p:attrName>ppt_x</p:attrName>
                                        </p:attrNameLst>
                                      </p:cBhvr>
                                      <p:tavLst>
                                        <p:tav tm="0">
                                          <p:val>
                                            <p:strVal val="#ppt_x"/>
                                          </p:val>
                                        </p:tav>
                                        <p:tav tm="100000">
                                          <p:val>
                                            <p:strVal val="#ppt_x"/>
                                          </p:val>
                                        </p:tav>
                                      </p:tavLst>
                                    </p:anim>
                                    <p:anim calcmode="lin" valueType="num">
                                      <p:cBhvr additive="base">
                                        <p:cTn id="36" dur="500" fill="hold"/>
                                        <p:tgtEl>
                                          <p:spTgt spid="23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build="p"/>
      <p:bldP spid="234" grpId="0"/>
      <p:bldP spid="235" grpId="0"/>
      <p:bldP spid="236" grpId="0"/>
      <p:bldP spid="238" grpId="0" build="p"/>
      <p:bldP spid="6" grpId="0"/>
      <p:bldP spid="7"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ctrTitle"/>
          </p:nvPr>
        </p:nvSpPr>
        <p:spPr>
          <a:xfrm>
            <a:off x="1770900" y="1346650"/>
            <a:ext cx="5788500" cy="331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800" dirty="0">
                <a:solidFill>
                  <a:schemeClr val="dk2"/>
                </a:solidFill>
                <a:latin typeface="SVN-Cyrano" pitchFamily="50" charset="0"/>
              </a:rPr>
              <a:t>h</a:t>
            </a:r>
            <a:r>
              <a:rPr lang="en" sz="8800" dirty="0">
                <a:solidFill>
                  <a:schemeClr val="dk2"/>
                </a:solidFill>
                <a:latin typeface="SVN-Cyrano" pitchFamily="50" charset="0"/>
              </a:rPr>
              <a:t>ình thành</a:t>
            </a:r>
            <a:br>
              <a:rPr lang="en" sz="8800" dirty="0">
                <a:solidFill>
                  <a:schemeClr val="dk2"/>
                </a:solidFill>
                <a:latin typeface="SVN-Cyrano" pitchFamily="50" charset="0"/>
              </a:rPr>
            </a:br>
            <a:r>
              <a:rPr lang="en" sz="8800" dirty="0">
                <a:solidFill>
                  <a:schemeClr val="accent1"/>
                </a:solidFill>
                <a:latin typeface="SVN-Cyrano" pitchFamily="50" charset="0"/>
              </a:rPr>
              <a:t>kiến thức</a:t>
            </a:r>
            <a:r>
              <a:rPr lang="en" sz="8800" dirty="0">
                <a:latin typeface="SVN-Cyrano" pitchFamily="50" charset="0"/>
              </a:rPr>
              <a:t> </a:t>
            </a:r>
            <a:br>
              <a:rPr lang="en" sz="8800" dirty="0">
                <a:latin typeface="SVN-Cyrano" pitchFamily="50" charset="0"/>
              </a:rPr>
            </a:br>
            <a:r>
              <a:rPr lang="en" sz="8800" dirty="0">
                <a:solidFill>
                  <a:schemeClr val="lt2"/>
                </a:solidFill>
                <a:latin typeface="SVN-Cyrano" pitchFamily="50" charset="0"/>
              </a:rPr>
              <a:t>mới</a:t>
            </a:r>
            <a:br>
              <a:rPr lang="en" sz="3200" dirty="0">
                <a:solidFill>
                  <a:schemeClr val="lt2"/>
                </a:solidFill>
                <a:latin typeface="SVN-Cyrano" pitchFamily="50" charset="0"/>
              </a:rPr>
            </a:br>
            <a:endParaRPr sz="3200" dirty="0">
              <a:solidFill>
                <a:schemeClr val="tx1"/>
              </a:solidFill>
              <a:latin typeface="SVN-Cyrano" pitchFamily="50" charset="0"/>
            </a:endParaRPr>
          </a:p>
        </p:txBody>
      </p:sp>
      <p:pic>
        <p:nvPicPr>
          <p:cNvPr id="206" name="Google Shape;206;p31"/>
          <p:cNvPicPr preferRelativeResize="0"/>
          <p:nvPr/>
        </p:nvPicPr>
        <p:blipFill>
          <a:blip r:embed="rId3">
            <a:alphaModFix amt="91000"/>
          </a:blip>
          <a:stretch>
            <a:fillRect/>
          </a:stretch>
        </p:blipFill>
        <p:spPr>
          <a:xfrm>
            <a:off x="7135500" y="732450"/>
            <a:ext cx="3120600" cy="4625499"/>
          </a:xfrm>
          <a:prstGeom prst="rect">
            <a:avLst/>
          </a:prstGeom>
          <a:noFill/>
          <a:ln>
            <a:noFill/>
          </a:ln>
        </p:spPr>
      </p:pic>
      <p:pic>
        <p:nvPicPr>
          <p:cNvPr id="207" name="Google Shape;207;p31"/>
          <p:cNvPicPr preferRelativeResize="0"/>
          <p:nvPr/>
        </p:nvPicPr>
        <p:blipFill>
          <a:blip r:embed="rId4">
            <a:alphaModFix amt="85000"/>
          </a:blip>
          <a:stretch>
            <a:fillRect/>
          </a:stretch>
        </p:blipFill>
        <p:spPr>
          <a:xfrm>
            <a:off x="-3018850" y="209000"/>
            <a:ext cx="4789750" cy="5055049"/>
          </a:xfrm>
          <a:prstGeom prst="rect">
            <a:avLst/>
          </a:prstGeom>
          <a:noFill/>
          <a:ln>
            <a:noFill/>
          </a:ln>
        </p:spPr>
      </p:pic>
      <p:pic>
        <p:nvPicPr>
          <p:cNvPr id="208" name="Google Shape;208;p31"/>
          <p:cNvPicPr preferRelativeResize="0"/>
          <p:nvPr/>
        </p:nvPicPr>
        <p:blipFill>
          <a:blip r:embed="rId5">
            <a:alphaModFix amt="79000"/>
          </a:blip>
          <a:stretch>
            <a:fillRect/>
          </a:stretch>
        </p:blipFill>
        <p:spPr>
          <a:xfrm rot="3648377" flipH="1">
            <a:off x="6692627" y="4403597"/>
            <a:ext cx="1625246" cy="400805"/>
          </a:xfrm>
          <a:prstGeom prst="rect">
            <a:avLst/>
          </a:prstGeom>
          <a:noFill/>
          <a:ln>
            <a:noFill/>
          </a:ln>
        </p:spPr>
      </p:pic>
      <p:pic>
        <p:nvPicPr>
          <p:cNvPr id="209" name="Google Shape;209;p31"/>
          <p:cNvPicPr preferRelativeResize="0"/>
          <p:nvPr/>
        </p:nvPicPr>
        <p:blipFill>
          <a:blip r:embed="rId6">
            <a:alphaModFix amt="79000"/>
          </a:blip>
          <a:stretch>
            <a:fillRect/>
          </a:stretch>
        </p:blipFill>
        <p:spPr>
          <a:xfrm>
            <a:off x="7203292" y="840081"/>
            <a:ext cx="262958" cy="243644"/>
          </a:xfrm>
          <a:prstGeom prst="rect">
            <a:avLst/>
          </a:prstGeom>
          <a:noFill/>
          <a:ln>
            <a:noFill/>
          </a:ln>
        </p:spPr>
      </p:pic>
      <p:pic>
        <p:nvPicPr>
          <p:cNvPr id="210" name="Google Shape;210;p31"/>
          <p:cNvPicPr preferRelativeResize="0"/>
          <p:nvPr/>
        </p:nvPicPr>
        <p:blipFill>
          <a:blip r:embed="rId7">
            <a:alphaModFix amt="79000"/>
          </a:blip>
          <a:stretch>
            <a:fillRect/>
          </a:stretch>
        </p:blipFill>
        <p:spPr>
          <a:xfrm>
            <a:off x="986996" y="4364950"/>
            <a:ext cx="1011164" cy="914200"/>
          </a:xfrm>
          <a:prstGeom prst="rect">
            <a:avLst/>
          </a:prstGeom>
          <a:noFill/>
          <a:ln>
            <a:noFill/>
          </a:ln>
        </p:spPr>
      </p:pic>
      <p:pic>
        <p:nvPicPr>
          <p:cNvPr id="211" name="Google Shape;211;p31"/>
          <p:cNvPicPr preferRelativeResize="0"/>
          <p:nvPr/>
        </p:nvPicPr>
        <p:blipFill>
          <a:blip r:embed="rId8">
            <a:alphaModFix amt="79000"/>
          </a:blip>
          <a:stretch>
            <a:fillRect/>
          </a:stretch>
        </p:blipFill>
        <p:spPr>
          <a:xfrm>
            <a:off x="790804" y="3839268"/>
            <a:ext cx="693224" cy="538418"/>
          </a:xfrm>
          <a:prstGeom prst="rect">
            <a:avLst/>
          </a:prstGeom>
          <a:noFill/>
          <a:ln>
            <a:noFill/>
          </a:ln>
        </p:spPr>
      </p:pic>
      <p:pic>
        <p:nvPicPr>
          <p:cNvPr id="212" name="Google Shape;212;p31"/>
          <p:cNvPicPr preferRelativeResize="0"/>
          <p:nvPr/>
        </p:nvPicPr>
        <p:blipFill>
          <a:blip r:embed="rId5">
            <a:alphaModFix amt="79000"/>
          </a:blip>
          <a:stretch>
            <a:fillRect/>
          </a:stretch>
        </p:blipFill>
        <p:spPr>
          <a:xfrm rot="-3648356">
            <a:off x="7754168" y="4700451"/>
            <a:ext cx="986123" cy="243191"/>
          </a:xfrm>
          <a:prstGeom prst="rect">
            <a:avLst/>
          </a:prstGeom>
          <a:noFill/>
          <a:ln>
            <a:noFill/>
          </a:ln>
        </p:spPr>
      </p:pic>
      <p:pic>
        <p:nvPicPr>
          <p:cNvPr id="213" name="Google Shape;213;p31"/>
          <p:cNvPicPr preferRelativeResize="0"/>
          <p:nvPr/>
        </p:nvPicPr>
        <p:blipFill>
          <a:blip r:embed="rId9">
            <a:alphaModFix amt="79000"/>
          </a:blip>
          <a:stretch>
            <a:fillRect/>
          </a:stretch>
        </p:blipFill>
        <p:spPr>
          <a:xfrm>
            <a:off x="1886352" y="1185493"/>
            <a:ext cx="646426" cy="270750"/>
          </a:xfrm>
          <a:prstGeom prst="rect">
            <a:avLst/>
          </a:prstGeom>
          <a:noFill/>
          <a:ln>
            <a:noFill/>
          </a:ln>
        </p:spPr>
      </p:pic>
      <p:pic>
        <p:nvPicPr>
          <p:cNvPr id="214" name="Google Shape;214;p31"/>
          <p:cNvPicPr preferRelativeResize="0"/>
          <p:nvPr/>
        </p:nvPicPr>
        <p:blipFill>
          <a:blip r:embed="rId6">
            <a:alphaModFix amt="79000"/>
          </a:blip>
          <a:stretch>
            <a:fillRect/>
          </a:stretch>
        </p:blipFill>
        <p:spPr>
          <a:xfrm>
            <a:off x="1589404" y="3500349"/>
            <a:ext cx="365784" cy="338925"/>
          </a:xfrm>
          <a:prstGeom prst="rect">
            <a:avLst/>
          </a:prstGeom>
          <a:noFill/>
          <a:ln>
            <a:noFill/>
          </a:ln>
        </p:spPr>
      </p:pic>
    </p:spTree>
    <p:extLst>
      <p:ext uri="{BB962C8B-B14F-4D97-AF65-F5344CB8AC3E}">
        <p14:creationId xmlns:p14="http://schemas.microsoft.com/office/powerpoint/2010/main" val="40156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anim calcmode="lin" valueType="num">
                                      <p:cBhvr>
                                        <p:cTn id="8" dur="1000" fill="hold"/>
                                        <p:tgtEl>
                                          <p:spTgt spid="204"/>
                                        </p:tgtEl>
                                        <p:attrNameLst>
                                          <p:attrName>ppt_x</p:attrName>
                                        </p:attrNameLst>
                                      </p:cBhvr>
                                      <p:tavLst>
                                        <p:tav tm="0">
                                          <p:val>
                                            <p:strVal val="#ppt_x"/>
                                          </p:val>
                                        </p:tav>
                                        <p:tav tm="100000">
                                          <p:val>
                                            <p:strVal val="#ppt_x"/>
                                          </p:val>
                                        </p:tav>
                                      </p:tavLst>
                                    </p:anim>
                                    <p:anim calcmode="lin" valueType="num">
                                      <p:cBhvr>
                                        <p:cTn id="9" dur="1000" fill="hold"/>
                                        <p:tgtEl>
                                          <p:spTgt spid="2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EAD4BA-73E1-34F0-E459-687E0B83352E}"/>
              </a:ext>
            </a:extLst>
          </p:cNvPr>
          <p:cNvSpPr txBox="1"/>
          <p:nvPr/>
        </p:nvSpPr>
        <p:spPr>
          <a:xfrm>
            <a:off x="85061" y="31898"/>
            <a:ext cx="4646428" cy="981487"/>
          </a:xfrm>
          <a:prstGeom prst="rect">
            <a:avLst/>
          </a:prstGeom>
          <a:noFill/>
        </p:spPr>
        <p:txBody>
          <a:bodyPr wrap="square">
            <a:spAutoFit/>
          </a:bodyPr>
          <a:lstStyle/>
          <a:p>
            <a:pPr marL="0" marR="0" algn="just">
              <a:lnSpc>
                <a:spcPct val="150000"/>
              </a:lnSpc>
              <a:spcBef>
                <a:spcPts val="0"/>
              </a:spcBef>
              <a:spcAft>
                <a:spcPts val="800"/>
              </a:spcAft>
            </a:pPr>
            <a:r>
              <a:rPr lang="vi-VN" sz="1800" b="1" dirty="0">
                <a:solidFill>
                  <a:srgbClr val="000000"/>
                </a:solidFill>
                <a:effectLst/>
                <a:latin typeface="Times New Roman" panose="02020603050405020304" pitchFamily="18" charset="0"/>
                <a:ea typeface="Times New Roman" panose="02020603050405020304" pitchFamily="18" charset="0"/>
              </a:rPr>
              <a:t>I. Tìm hiểu chung</a:t>
            </a:r>
            <a:endParaRPr lang="en-US" sz="18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vi-VN" sz="1800" b="1" dirty="0">
                <a:solidFill>
                  <a:srgbClr val="000000"/>
                </a:solidFill>
                <a:effectLst/>
                <a:latin typeface="Times New Roman" panose="02020603050405020304" pitchFamily="18" charset="0"/>
                <a:ea typeface="Times New Roman" panose="02020603050405020304" pitchFamily="18" charset="0"/>
              </a:rPr>
              <a:t>1. Tác giả</a:t>
            </a:r>
            <a:endParaRPr lang="en-US" sz="1800" dirty="0">
              <a:effectLst/>
              <a:latin typeface="Calibri" panose="020F0502020204030204" pitchFamily="34" charset="0"/>
              <a:ea typeface="Calibri" panose="020F0502020204030204" pitchFamily="34" charset="0"/>
            </a:endParaRPr>
          </a:p>
        </p:txBody>
      </p:sp>
      <p:pic>
        <p:nvPicPr>
          <p:cNvPr id="1026" name="Picture 2" descr="Martin Luther King – Wikipedia tiếng Việt">
            <a:extLst>
              <a:ext uri="{FF2B5EF4-FFF2-40B4-BE49-F238E27FC236}">
                <a16:creationId xmlns:a16="http://schemas.microsoft.com/office/drawing/2014/main" id="{0B2F4240-13F3-0829-260F-634383ADD5C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5867" b="98400" l="800" r="96000">
                        <a14:foregroundMark x1="29600" y1="9867" x2="48400" y2="9067"/>
                        <a14:foregroundMark x1="48400" y1="9067" x2="70000" y2="26133"/>
                        <a14:foregroundMark x1="70000" y1="26133" x2="79200" y2="62133"/>
                        <a14:foregroundMark x1="79200" y1="62133" x2="92400" y2="78933"/>
                        <a14:foregroundMark x1="92400" y1="78933" x2="74000" y2="94667"/>
                        <a14:foregroundMark x1="74000" y1="94667" x2="65200" y2="98400"/>
                        <a14:foregroundMark x1="31200" y1="88000" x2="9600" y2="93600"/>
                        <a14:foregroundMark x1="34400" y1="76533" x2="34400" y2="76533"/>
                        <a14:foregroundMark x1="34400" y1="76533" x2="16400" y2="81333"/>
                        <a14:foregroundMark x1="16400" y1="81333" x2="2000" y2="90400"/>
                        <a14:foregroundMark x1="2000" y1="90400" x2="800" y2="97333"/>
                        <a14:foregroundMark x1="72000" y1="77600" x2="43600" y2="90667"/>
                        <a14:foregroundMark x1="58000" y1="78933" x2="58000" y2="78933"/>
                        <a14:foregroundMark x1="58000" y1="78400" x2="53200" y2="84267"/>
                        <a14:foregroundMark x1="21600" y1="33867" x2="32000" y2="44800"/>
                        <a14:foregroundMark x1="66800" y1="13067" x2="74400" y2="28267"/>
                        <a14:foregroundMark x1="74400" y1="28267" x2="74400" y2="28267"/>
                        <a14:foregroundMark x1="75600" y1="20267" x2="75600" y2="20267"/>
                        <a14:foregroundMark x1="75600" y1="20267" x2="42000" y2="9867"/>
                        <a14:foregroundMark x1="42000" y1="9867" x2="58800" y2="11200"/>
                        <a14:foregroundMark x1="58800" y1="11200" x2="76800" y2="22133"/>
                        <a14:foregroundMark x1="76800" y1="22133" x2="82400" y2="30133"/>
                        <a14:foregroundMark x1="80400" y1="18667" x2="58000" y2="6133"/>
                        <a14:foregroundMark x1="34800" y1="8267" x2="34800" y2="8267"/>
                        <a14:foregroundMark x1="34800" y1="8267" x2="22400" y2="14667"/>
                        <a14:foregroundMark x1="38400" y1="8533" x2="22000" y2="12800"/>
                        <a14:foregroundMark x1="22000" y1="12800" x2="18000" y2="22933"/>
                        <a14:foregroundMark x1="38400" y1="7200" x2="26400" y2="9333"/>
                        <a14:foregroundMark x1="90000" y1="61867" x2="96000" y2="86133"/>
                        <a14:foregroundMark x1="96000" y1="86133" x2="94400" y2="93067"/>
                      </a14:backgroundRemoval>
                    </a14:imgEffect>
                  </a14:imgLayer>
                </a14:imgProps>
              </a:ext>
              <a:ext uri="{28A0092B-C50C-407E-A947-70E740481C1C}">
                <a14:useLocalDpi xmlns:a14="http://schemas.microsoft.com/office/drawing/2010/main" val="0"/>
              </a:ext>
            </a:extLst>
          </a:blip>
          <a:srcRect l="4720" t="3833"/>
          <a:stretch/>
        </p:blipFill>
        <p:spPr bwMode="auto">
          <a:xfrm>
            <a:off x="5975498" y="346485"/>
            <a:ext cx="3168502" cy="47970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8DA5767-703F-CDAE-012D-FE7F6317136E}"/>
              </a:ext>
            </a:extLst>
          </p:cNvPr>
          <p:cNvSpPr txBox="1"/>
          <p:nvPr/>
        </p:nvSpPr>
        <p:spPr>
          <a:xfrm>
            <a:off x="972879" y="1495390"/>
            <a:ext cx="4646428" cy="2915542"/>
          </a:xfrm>
          <a:prstGeom prst="rect">
            <a:avLst/>
          </a:prstGeom>
          <a:noFill/>
        </p:spPr>
        <p:txBody>
          <a:bodyPr wrap="square">
            <a:spAutoFit/>
          </a:bodyPr>
          <a:lstStyle/>
          <a:p>
            <a:pPr marL="0" marR="0" algn="just">
              <a:lnSpc>
                <a:spcPct val="150000"/>
              </a:lnSpc>
              <a:spcBef>
                <a:spcPts val="0"/>
              </a:spcBef>
              <a:spcAft>
                <a:spcPts val="800"/>
              </a:spcAft>
            </a:pPr>
            <a:r>
              <a:rPr lang="vi-VN" sz="2000" dirty="0">
                <a:solidFill>
                  <a:srgbClr val="000000"/>
                </a:solidFill>
                <a:effectLst/>
                <a:latin typeface="Times New Roman" panose="02020603050405020304" pitchFamily="18" charset="0"/>
                <a:ea typeface="Times New Roman" panose="02020603050405020304" pitchFamily="18" charset="0"/>
              </a:rPr>
              <a:t>- Mác-tin Lu-thơ Kinh (1929 - 1968) </a:t>
            </a:r>
            <a:endParaRPr lang="en-US" sz="20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vi-VN" sz="2000" dirty="0">
                <a:solidFill>
                  <a:srgbClr val="000000"/>
                </a:solidFill>
                <a:effectLst/>
                <a:latin typeface="Times New Roman" panose="02020603050405020304" pitchFamily="18" charset="0"/>
                <a:ea typeface="Times New Roman" panose="02020603050405020304" pitchFamily="18" charset="0"/>
              </a:rPr>
              <a:t>- Ông là mục sư, nhà hoạt động nhân quyền người Mỹ gốc Phi. Ông là một trong những nhà lãnh đạo có ảnh hưởng lớn nhất trong lịch sử nước Mỹ cũng như lịch sử đương đại của phong trào đấu tranh bất bạo động</a:t>
            </a: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8554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EAD4BA-73E1-34F0-E459-687E0B83352E}"/>
              </a:ext>
            </a:extLst>
          </p:cNvPr>
          <p:cNvSpPr txBox="1"/>
          <p:nvPr/>
        </p:nvSpPr>
        <p:spPr>
          <a:xfrm>
            <a:off x="85061" y="31898"/>
            <a:ext cx="4646428" cy="981487"/>
          </a:xfrm>
          <a:prstGeom prst="rect">
            <a:avLst/>
          </a:prstGeom>
          <a:noFill/>
        </p:spPr>
        <p:txBody>
          <a:bodyPr wrap="square">
            <a:spAutoFit/>
          </a:bodyPr>
          <a:lstStyle/>
          <a:p>
            <a:pPr marL="0" marR="0" algn="just">
              <a:lnSpc>
                <a:spcPct val="150000"/>
              </a:lnSpc>
              <a:spcBef>
                <a:spcPts val="0"/>
              </a:spcBef>
              <a:spcAft>
                <a:spcPts val="800"/>
              </a:spcAft>
            </a:pPr>
            <a:r>
              <a:rPr lang="vi-VN" sz="1800" b="1" dirty="0">
                <a:solidFill>
                  <a:srgbClr val="000000"/>
                </a:solidFill>
                <a:effectLst/>
                <a:latin typeface="Times New Roman" panose="02020603050405020304" pitchFamily="18" charset="0"/>
                <a:ea typeface="Times New Roman" panose="02020603050405020304" pitchFamily="18" charset="0"/>
              </a:rPr>
              <a:t>I. Tìm hiểu chung</a:t>
            </a:r>
            <a:endParaRPr lang="en-US" sz="18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rPr>
              <a:t>2. </a:t>
            </a:r>
            <a:r>
              <a:rPr lang="en-US" sz="1800" b="1" dirty="0" err="1">
                <a:solidFill>
                  <a:srgbClr val="000000"/>
                </a:solidFill>
                <a:effectLst/>
                <a:latin typeface="Times New Roman" panose="02020603050405020304" pitchFamily="18" charset="0"/>
                <a:ea typeface="Times New Roman" panose="02020603050405020304" pitchFamily="18" charset="0"/>
              </a:rPr>
              <a:t>Tác</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phẩm</a:t>
            </a:r>
            <a:r>
              <a:rPr lang="en-US" sz="1800" b="1"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pic>
        <p:nvPicPr>
          <p:cNvPr id="2050" name="Picture 2" descr="Tôi có một ước mơ, bài diễn văn lay động cả nước Mỹ">
            <a:extLst>
              <a:ext uri="{FF2B5EF4-FFF2-40B4-BE49-F238E27FC236}">
                <a16:creationId xmlns:a16="http://schemas.microsoft.com/office/drawing/2014/main" id="{08C7E00A-7687-F1CF-2C8F-B4B60884B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674" y="1286538"/>
            <a:ext cx="4902326" cy="326821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04AF0D-EE96-2BCB-E254-120470F051B9}"/>
              </a:ext>
            </a:extLst>
          </p:cNvPr>
          <p:cNvSpPr txBox="1"/>
          <p:nvPr/>
        </p:nvSpPr>
        <p:spPr>
          <a:xfrm>
            <a:off x="792125" y="1286538"/>
            <a:ext cx="3939364" cy="3657411"/>
          </a:xfrm>
          <a:prstGeom prst="rect">
            <a:avLst/>
          </a:prstGeom>
          <a:noFill/>
        </p:spPr>
        <p:txBody>
          <a:bodyPr wrap="square">
            <a:spAutoFit/>
          </a:bodyPr>
          <a:lstStyle/>
          <a:p>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ngẫm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lgn="just">
              <a:lnSpc>
                <a:spcPct val="150000"/>
              </a:lnSpc>
              <a:spcBef>
                <a:spcPts val="0"/>
              </a:spcBef>
              <a:spcAft>
                <a:spcPts val="0"/>
              </a:spcAft>
              <a:buFont typeface="+mj-lt"/>
              <a:buAutoNum type="arabicPeriod"/>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Vấn đề trọng tâm được đề cập ở văn bản “Tôi có một ước mơ” là gì? (Gợi ý: tìm hiểu bối cảnh và đối tượng hướng đến của bài diễn văn)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Chỉ ra các luận điểm được tác giả triển khai trong văn bản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Thời gian: 10ph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40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EAD4BA-73E1-34F0-E459-687E0B83352E}"/>
              </a:ext>
            </a:extLst>
          </p:cNvPr>
          <p:cNvSpPr txBox="1"/>
          <p:nvPr/>
        </p:nvSpPr>
        <p:spPr>
          <a:xfrm>
            <a:off x="85061" y="31898"/>
            <a:ext cx="4646428" cy="981487"/>
          </a:xfrm>
          <a:prstGeom prst="rect">
            <a:avLst/>
          </a:prstGeom>
          <a:noFill/>
        </p:spPr>
        <p:txBody>
          <a:bodyPr wrap="square">
            <a:spAutoFit/>
          </a:bodyPr>
          <a:lstStyle/>
          <a:p>
            <a:pPr marL="0" marR="0" algn="just">
              <a:lnSpc>
                <a:spcPct val="150000"/>
              </a:lnSpc>
              <a:spcBef>
                <a:spcPts val="0"/>
              </a:spcBef>
              <a:spcAft>
                <a:spcPts val="800"/>
              </a:spcAft>
            </a:pPr>
            <a:r>
              <a:rPr lang="vi-VN" sz="1800" b="1" dirty="0">
                <a:solidFill>
                  <a:srgbClr val="000000"/>
                </a:solidFill>
                <a:effectLst/>
                <a:latin typeface="Times New Roman" panose="02020603050405020304" pitchFamily="18" charset="0"/>
                <a:ea typeface="Times New Roman" panose="02020603050405020304" pitchFamily="18" charset="0"/>
              </a:rPr>
              <a:t>I. Tìm hiểu chung</a:t>
            </a:r>
            <a:endParaRPr lang="en-US" sz="18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rPr>
              <a:t>2. </a:t>
            </a:r>
            <a:r>
              <a:rPr lang="en-US" sz="1800" b="1" dirty="0" err="1">
                <a:solidFill>
                  <a:srgbClr val="000000"/>
                </a:solidFill>
                <a:effectLst/>
                <a:latin typeface="Times New Roman" panose="02020603050405020304" pitchFamily="18" charset="0"/>
                <a:ea typeface="Times New Roman" panose="02020603050405020304" pitchFamily="18" charset="0"/>
              </a:rPr>
              <a:t>Tác</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phẩm</a:t>
            </a:r>
            <a:r>
              <a:rPr lang="en-US" sz="1800" b="1"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pic>
        <p:nvPicPr>
          <p:cNvPr id="2050" name="Picture 2" descr="Tôi có một ước mơ, bài diễn văn lay động cả nước Mỹ">
            <a:extLst>
              <a:ext uri="{FF2B5EF4-FFF2-40B4-BE49-F238E27FC236}">
                <a16:creationId xmlns:a16="http://schemas.microsoft.com/office/drawing/2014/main" id="{08C7E00A-7687-F1CF-2C8F-B4B60884B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674" y="1180213"/>
            <a:ext cx="4902326" cy="326821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04AF0D-EE96-2BCB-E254-120470F051B9}"/>
              </a:ext>
            </a:extLst>
          </p:cNvPr>
          <p:cNvSpPr txBox="1"/>
          <p:nvPr/>
        </p:nvSpPr>
        <p:spPr>
          <a:xfrm>
            <a:off x="707064" y="1286538"/>
            <a:ext cx="3939364" cy="3268331"/>
          </a:xfrm>
          <a:prstGeom prst="rect">
            <a:avLst/>
          </a:prstGeom>
          <a:noFill/>
        </p:spPr>
        <p:txBody>
          <a:bodyPr wrap="square">
            <a:spAutoFit/>
          </a:bodyPr>
          <a:lstStyle/>
          <a:p>
            <a:pPr algn="just">
              <a:lnSpc>
                <a:spcPct val="150000"/>
              </a:lnSpc>
            </a:pPr>
            <a:r>
              <a:rPr lang="vi-VN" sz="2000" dirty="0">
                <a:latin typeface="+mj-lt"/>
              </a:rPr>
              <a:t>- </a:t>
            </a:r>
            <a:r>
              <a:rPr lang="vi-VN" sz="2000" b="1" dirty="0">
                <a:latin typeface="+mj-lt"/>
              </a:rPr>
              <a:t>“Tôi có một ước mơ” là nhan đề bài diễn văn nổi tiếng nhất của ông</a:t>
            </a:r>
            <a:r>
              <a:rPr lang="vi-VN" sz="2000" dirty="0">
                <a:latin typeface="+mj-lt"/>
              </a:rPr>
              <a:t>, được phát biểu trên bậc thềm của đài tưởng niệm tổng thống Lin-côn trong cuộc tuần hành ủng hộ đòi quyền công dân </a:t>
            </a:r>
            <a:r>
              <a:rPr lang="vi-VN" sz="2000" b="1" dirty="0">
                <a:latin typeface="+mj-lt"/>
              </a:rPr>
              <a:t>diễn ra vào 28/8/1963</a:t>
            </a:r>
            <a:endParaRPr lang="en-US" sz="2000" b="1" dirty="0">
              <a:latin typeface="+mj-lt"/>
            </a:endParaRPr>
          </a:p>
        </p:txBody>
      </p:sp>
    </p:spTree>
    <p:extLst>
      <p:ext uri="{BB962C8B-B14F-4D97-AF65-F5344CB8AC3E}">
        <p14:creationId xmlns:p14="http://schemas.microsoft.com/office/powerpoint/2010/main" val="384900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EAD4BA-73E1-34F0-E459-687E0B83352E}"/>
              </a:ext>
            </a:extLst>
          </p:cNvPr>
          <p:cNvSpPr txBox="1"/>
          <p:nvPr/>
        </p:nvSpPr>
        <p:spPr>
          <a:xfrm>
            <a:off x="85061" y="31898"/>
            <a:ext cx="4646428" cy="981487"/>
          </a:xfrm>
          <a:prstGeom prst="rect">
            <a:avLst/>
          </a:prstGeom>
          <a:noFill/>
        </p:spPr>
        <p:txBody>
          <a:bodyPr wrap="square">
            <a:spAutoFit/>
          </a:bodyPr>
          <a:lstStyle/>
          <a:p>
            <a:pPr marL="0" marR="0" algn="just">
              <a:lnSpc>
                <a:spcPct val="150000"/>
              </a:lnSpc>
              <a:spcBef>
                <a:spcPts val="0"/>
              </a:spcBef>
              <a:spcAft>
                <a:spcPts val="800"/>
              </a:spcAft>
            </a:pPr>
            <a:r>
              <a:rPr lang="vi-VN" sz="1800" b="1" dirty="0">
                <a:solidFill>
                  <a:srgbClr val="000000"/>
                </a:solidFill>
                <a:effectLst/>
                <a:latin typeface="Times New Roman" panose="02020603050405020304" pitchFamily="18" charset="0"/>
                <a:ea typeface="Times New Roman" panose="02020603050405020304" pitchFamily="18" charset="0"/>
              </a:rPr>
              <a:t>I. Tìm hiểu chung</a:t>
            </a:r>
            <a:endParaRPr lang="en-US" sz="18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rPr>
              <a:t>2. </a:t>
            </a:r>
            <a:r>
              <a:rPr lang="en-US" sz="1800" b="1" dirty="0" err="1">
                <a:solidFill>
                  <a:srgbClr val="000000"/>
                </a:solidFill>
                <a:effectLst/>
                <a:latin typeface="Times New Roman" panose="02020603050405020304" pitchFamily="18" charset="0"/>
                <a:ea typeface="Times New Roman" panose="02020603050405020304" pitchFamily="18" charset="0"/>
              </a:rPr>
              <a:t>Tác</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phẩm</a:t>
            </a:r>
            <a:r>
              <a:rPr lang="en-US" sz="1800" b="1"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sp>
        <p:nvSpPr>
          <p:cNvPr id="2" name="Rectangle: Rounded Corners 1">
            <a:extLst>
              <a:ext uri="{FF2B5EF4-FFF2-40B4-BE49-F238E27FC236}">
                <a16:creationId xmlns:a16="http://schemas.microsoft.com/office/drawing/2014/main" id="{6B4808A7-04CC-CF4E-B475-F252CDDBD957}"/>
              </a:ext>
            </a:extLst>
          </p:cNvPr>
          <p:cNvSpPr/>
          <p:nvPr/>
        </p:nvSpPr>
        <p:spPr>
          <a:xfrm>
            <a:off x="2328530" y="522641"/>
            <a:ext cx="4486939" cy="98148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lnSpc>
                <a:spcPct val="150000"/>
              </a:lnSpc>
            </a:pPr>
            <a:r>
              <a:rPr lang="en-US" sz="2000" dirty="0">
                <a:solidFill>
                  <a:schemeClr val="bg1"/>
                </a:solidFill>
                <a:latin typeface="Times New Roman" panose="02020603050405020304" pitchFamily="18" charset="0"/>
                <a:ea typeface="Times New Roman" panose="02020603050405020304" pitchFamily="18" charset="0"/>
              </a:rPr>
              <a:t>K</a:t>
            </a:r>
            <a:r>
              <a:rPr lang="vi-VN" sz="2000" dirty="0">
                <a:solidFill>
                  <a:schemeClr val="bg1"/>
                </a:solidFill>
                <a:effectLst/>
                <a:latin typeface="Times New Roman" panose="02020603050405020304" pitchFamily="18" charset="0"/>
                <a:ea typeface="Times New Roman" panose="02020603050405020304" pitchFamily="18" charset="0"/>
              </a:rPr>
              <a:t>êu gọi hành động đấu tranh vì sự tự do, bình đẳng của người da đen trên đất Mỹ.</a:t>
            </a:r>
            <a:endParaRPr lang="en-US" sz="2000" dirty="0">
              <a:solidFill>
                <a:schemeClr val="bg1"/>
              </a:solidFill>
              <a:effectLst/>
              <a:latin typeface="Calibri" panose="020F0502020204030204" pitchFamily="34" charset="0"/>
              <a:ea typeface="Calibri" panose="020F0502020204030204" pitchFamily="34" charset="0"/>
            </a:endParaRPr>
          </a:p>
        </p:txBody>
      </p:sp>
      <p:sp>
        <p:nvSpPr>
          <p:cNvPr id="4" name="Rectangle: Rounded Corners 3">
            <a:extLst>
              <a:ext uri="{FF2B5EF4-FFF2-40B4-BE49-F238E27FC236}">
                <a16:creationId xmlns:a16="http://schemas.microsoft.com/office/drawing/2014/main" id="{06DD8AD5-D4BC-B5C3-C8CF-3B6FA518D6AA}"/>
              </a:ext>
            </a:extLst>
          </p:cNvPr>
          <p:cNvSpPr/>
          <p:nvPr/>
        </p:nvSpPr>
        <p:spPr>
          <a:xfrm>
            <a:off x="1031190" y="1669055"/>
            <a:ext cx="1352106" cy="3158124"/>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1600" dirty="0">
                <a:solidFill>
                  <a:srgbClr val="000000"/>
                </a:solidFill>
                <a:effectLst/>
                <a:latin typeface="Times New Roman" panose="02020603050405020304" pitchFamily="18" charset="0"/>
                <a:ea typeface="Times New Roman" panose="02020603050405020304" pitchFamily="18" charset="0"/>
              </a:rPr>
              <a:t>Thực trạng cuộc sống của người da đen trái ngược với những gì đã được tuyên bố trong</a:t>
            </a:r>
            <a:r>
              <a:rPr lang="en-US" sz="1600" dirty="0">
                <a:solidFill>
                  <a:srgbClr val="000000"/>
                </a:solidFill>
                <a:effectLst/>
                <a:latin typeface="Times New Roman" panose="02020603050405020304" pitchFamily="18" charset="0"/>
                <a:ea typeface="Times New Roman" panose="02020603050405020304" pitchFamily="18" charset="0"/>
              </a:rPr>
              <a:t> </a:t>
            </a:r>
            <a:r>
              <a:rPr lang="vi-VN" sz="1600" dirty="0">
                <a:solidFill>
                  <a:srgbClr val="000000"/>
                </a:solidFill>
                <a:effectLst/>
                <a:latin typeface="Times New Roman" panose="02020603050405020304" pitchFamily="18" charset="0"/>
                <a:ea typeface="Times New Roman" panose="02020603050405020304" pitchFamily="18" charset="0"/>
              </a:rPr>
              <a:t>Tuyên ngôn Giải phóng Nô lệ.</a:t>
            </a:r>
            <a:endParaRPr lang="en-US" sz="1600" dirty="0"/>
          </a:p>
        </p:txBody>
      </p:sp>
      <p:sp>
        <p:nvSpPr>
          <p:cNvPr id="5" name="Rectangle: Rounded Corners 4">
            <a:extLst>
              <a:ext uri="{FF2B5EF4-FFF2-40B4-BE49-F238E27FC236}">
                <a16:creationId xmlns:a16="http://schemas.microsoft.com/office/drawing/2014/main" id="{4414554F-DF59-EF98-1B99-7D46A57C8282}"/>
              </a:ext>
            </a:extLst>
          </p:cNvPr>
          <p:cNvSpPr/>
          <p:nvPr/>
        </p:nvSpPr>
        <p:spPr>
          <a:xfrm>
            <a:off x="2518693" y="1679944"/>
            <a:ext cx="1352105" cy="31581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1600" dirty="0">
                <a:solidFill>
                  <a:srgbClr val="000000"/>
                </a:solidFill>
                <a:effectLst/>
                <a:latin typeface="Times New Roman" panose="02020603050405020304" pitchFamily="18" charset="0"/>
                <a:ea typeface="Times New Roman" panose="02020603050405020304" pitchFamily="18" charset="0"/>
              </a:rPr>
              <a:t>Cần xác định thời điểm quan trọng nhất để đòi lại công lí cho người da đen.</a:t>
            </a:r>
            <a:endParaRPr lang="en-US" sz="1600" dirty="0"/>
          </a:p>
        </p:txBody>
      </p:sp>
      <p:sp>
        <p:nvSpPr>
          <p:cNvPr id="7" name="Rectangle: Rounded Corners 6">
            <a:extLst>
              <a:ext uri="{FF2B5EF4-FFF2-40B4-BE49-F238E27FC236}">
                <a16:creationId xmlns:a16="http://schemas.microsoft.com/office/drawing/2014/main" id="{73FF4D9E-FB67-63E9-DD53-F1F1ECC2FB03}"/>
              </a:ext>
            </a:extLst>
          </p:cNvPr>
          <p:cNvSpPr/>
          <p:nvPr/>
        </p:nvSpPr>
        <p:spPr>
          <a:xfrm>
            <a:off x="4006195" y="1679944"/>
            <a:ext cx="1352104" cy="3158124"/>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1600" dirty="0">
                <a:solidFill>
                  <a:srgbClr val="000000"/>
                </a:solidFill>
                <a:effectLst/>
                <a:latin typeface="Times New Roman" panose="02020603050405020304" pitchFamily="18" charset="0"/>
                <a:ea typeface="Times New Roman" panose="02020603050405020304" pitchFamily="18" charset="0"/>
              </a:rPr>
              <a:t>Cần có thái độ đấu tranh kiên quyết nhưng không phải bằng bạo lực.</a:t>
            </a:r>
            <a:endParaRPr lang="en-US" sz="1600" dirty="0"/>
          </a:p>
        </p:txBody>
      </p:sp>
      <p:sp>
        <p:nvSpPr>
          <p:cNvPr id="8" name="Rectangle: Rounded Corners 7">
            <a:extLst>
              <a:ext uri="{FF2B5EF4-FFF2-40B4-BE49-F238E27FC236}">
                <a16:creationId xmlns:a16="http://schemas.microsoft.com/office/drawing/2014/main" id="{44C3B9CF-868F-5949-AD00-D6F0AAA3ECC2}"/>
              </a:ext>
            </a:extLst>
          </p:cNvPr>
          <p:cNvSpPr/>
          <p:nvPr/>
        </p:nvSpPr>
        <p:spPr>
          <a:xfrm>
            <a:off x="5493696" y="1679945"/>
            <a:ext cx="1336158" cy="315812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1600" dirty="0">
                <a:solidFill>
                  <a:srgbClr val="000000"/>
                </a:solidFill>
                <a:effectLst/>
                <a:latin typeface="Times New Roman" panose="02020603050405020304" pitchFamily="18" charset="0"/>
                <a:ea typeface="Times New Roman" panose="02020603050405020304" pitchFamily="18" charset="0"/>
              </a:rPr>
              <a:t>Cần đoàn kết trong cuộc đấu tranh đòi công lí.</a:t>
            </a:r>
            <a:endParaRPr lang="en-US" sz="1600" dirty="0"/>
          </a:p>
        </p:txBody>
      </p:sp>
      <p:sp>
        <p:nvSpPr>
          <p:cNvPr id="9" name="Rectangle: Rounded Corners 8">
            <a:extLst>
              <a:ext uri="{FF2B5EF4-FFF2-40B4-BE49-F238E27FC236}">
                <a16:creationId xmlns:a16="http://schemas.microsoft.com/office/drawing/2014/main" id="{A52929F2-5E78-BC09-2D64-4C3003343612}"/>
              </a:ext>
            </a:extLst>
          </p:cNvPr>
          <p:cNvSpPr/>
          <p:nvPr/>
        </p:nvSpPr>
        <p:spPr>
          <a:xfrm>
            <a:off x="6966098" y="1669056"/>
            <a:ext cx="1336158" cy="315812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1600" dirty="0">
                <a:solidFill>
                  <a:srgbClr val="000000"/>
                </a:solidFill>
                <a:effectLst/>
                <a:latin typeface="Times New Roman" panose="02020603050405020304" pitchFamily="18" charset="0"/>
                <a:ea typeface="Times New Roman" panose="02020603050405020304" pitchFamily="18" charset="0"/>
              </a:rPr>
              <a:t>Niềm tin và ước mơ về công lí cho người da đen. </a:t>
            </a:r>
            <a:endParaRPr lang="en-US" sz="1600" dirty="0"/>
          </a:p>
        </p:txBody>
      </p:sp>
    </p:spTree>
    <p:extLst>
      <p:ext uri="{BB962C8B-B14F-4D97-AF65-F5344CB8AC3E}">
        <p14:creationId xmlns:p14="http://schemas.microsoft.com/office/powerpoint/2010/main" val="16373895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subTitle" idx="1"/>
          </p:nvPr>
        </p:nvSpPr>
        <p:spPr>
          <a:xfrm>
            <a:off x="2631739" y="552053"/>
            <a:ext cx="5625933" cy="2610000"/>
          </a:xfrm>
          <a:prstGeom prst="rect">
            <a:avLst/>
          </a:prstGeom>
        </p:spPr>
        <p:txBody>
          <a:bodyPr spcFirstLastPara="1" wrap="square" lIns="91425" tIns="91425" rIns="91425" bIns="91425" anchor="t" anchorCtr="0">
            <a:noAutofit/>
          </a:bodyPr>
          <a:lstStyle/>
          <a:p>
            <a:pPr marL="0" marR="0" algn="just">
              <a:lnSpc>
                <a:spcPct val="150000"/>
              </a:lnSpc>
              <a:spcBef>
                <a:spcPts val="0"/>
              </a:spcBef>
              <a:spcAft>
                <a:spcPts val="800"/>
              </a:spcAft>
            </a:pPr>
            <a:r>
              <a:rPr lang="vi-VN" sz="1800" dirty="0">
                <a:solidFill>
                  <a:srgbClr val="000000"/>
                </a:solidFill>
                <a:effectLst/>
                <a:latin typeface="Cambria" panose="02040503050406030204" pitchFamily="18" charset="0"/>
                <a:ea typeface="Cambria" panose="02040503050406030204" pitchFamily="18" charset="0"/>
              </a:rPr>
              <a:t>GV chia lớp thành các nhóm (đôi hoặc nhóm đông) để thảo luận, tập trung vào câu hỏi 4,5,6 trong SGK</a:t>
            </a:r>
          </a:p>
        </p:txBody>
      </p:sp>
      <p:sp>
        <p:nvSpPr>
          <p:cNvPr id="247" name="Google Shape;247;p34"/>
          <p:cNvSpPr txBox="1">
            <a:spLocks noGrp="1"/>
          </p:cNvSpPr>
          <p:nvPr>
            <p:ph type="title"/>
          </p:nvPr>
        </p:nvSpPr>
        <p:spPr>
          <a:xfrm>
            <a:off x="771570" y="-3200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solidFill>
                  <a:srgbClr val="6D9F41"/>
                </a:solidFill>
                <a:latin typeface="Cambria" panose="02040503050406030204" pitchFamily="18" charset="0"/>
                <a:ea typeface="Cambria" panose="02040503050406030204" pitchFamily="18" charset="0"/>
              </a:rPr>
              <a:t>NHIỆM VỤ</a:t>
            </a:r>
            <a:endParaRPr sz="4400" dirty="0">
              <a:solidFill>
                <a:srgbClr val="6D9F41"/>
              </a:solidFill>
              <a:latin typeface="Cambria" panose="02040503050406030204" pitchFamily="18" charset="0"/>
              <a:ea typeface="Cambria" panose="02040503050406030204" pitchFamily="18" charset="0"/>
            </a:endParaRPr>
          </a:p>
        </p:txBody>
      </p:sp>
      <p:pic>
        <p:nvPicPr>
          <p:cNvPr id="249" name="Google Shape;249;p34"/>
          <p:cNvPicPr preferRelativeResize="0"/>
          <p:nvPr/>
        </p:nvPicPr>
        <p:blipFill>
          <a:blip r:embed="rId3">
            <a:alphaModFix amt="80000"/>
          </a:blip>
          <a:stretch>
            <a:fillRect/>
          </a:stretch>
        </p:blipFill>
        <p:spPr>
          <a:xfrm>
            <a:off x="-378562" y="316154"/>
            <a:ext cx="3010301" cy="830425"/>
          </a:xfrm>
          <a:prstGeom prst="rect">
            <a:avLst/>
          </a:prstGeom>
          <a:noFill/>
          <a:ln>
            <a:noFill/>
          </a:ln>
        </p:spPr>
      </p:pic>
      <p:pic>
        <p:nvPicPr>
          <p:cNvPr id="250" name="Google Shape;250;p34"/>
          <p:cNvPicPr preferRelativeResize="0"/>
          <p:nvPr/>
        </p:nvPicPr>
        <p:blipFill>
          <a:blip r:embed="rId4">
            <a:alphaModFix amt="80000"/>
          </a:blip>
          <a:stretch>
            <a:fillRect/>
          </a:stretch>
        </p:blipFill>
        <p:spPr>
          <a:xfrm rot="-3352977">
            <a:off x="8301984" y="1257254"/>
            <a:ext cx="222228" cy="224915"/>
          </a:xfrm>
          <a:prstGeom prst="rect">
            <a:avLst/>
          </a:prstGeom>
          <a:noFill/>
          <a:ln>
            <a:noFill/>
          </a:ln>
        </p:spPr>
      </p:pic>
      <p:pic>
        <p:nvPicPr>
          <p:cNvPr id="2" name="Google Shape;207;p31">
            <a:extLst>
              <a:ext uri="{FF2B5EF4-FFF2-40B4-BE49-F238E27FC236}">
                <a16:creationId xmlns:a16="http://schemas.microsoft.com/office/drawing/2014/main" id="{00440FF7-B267-9D75-6F18-9C2EECBBF81C}"/>
              </a:ext>
            </a:extLst>
          </p:cNvPr>
          <p:cNvPicPr preferRelativeResize="0"/>
          <p:nvPr/>
        </p:nvPicPr>
        <p:blipFill>
          <a:blip r:embed="rId5">
            <a:alphaModFix amt="85000"/>
          </a:blip>
          <a:stretch>
            <a:fillRect/>
          </a:stretch>
        </p:blipFill>
        <p:spPr>
          <a:xfrm>
            <a:off x="-137788" y="1725217"/>
            <a:ext cx="3513843" cy="3463556"/>
          </a:xfrm>
          <a:prstGeom prst="rect">
            <a:avLst/>
          </a:prstGeom>
          <a:noFill/>
          <a:ln>
            <a:noFill/>
          </a:ln>
        </p:spPr>
      </p:pic>
      <p:sp>
        <p:nvSpPr>
          <p:cNvPr id="3" name="Rectangle 2">
            <a:extLst>
              <a:ext uri="{FF2B5EF4-FFF2-40B4-BE49-F238E27FC236}">
                <a16:creationId xmlns:a16="http://schemas.microsoft.com/office/drawing/2014/main" id="{66FBABAA-B9FD-EF46-C190-07D85873566A}"/>
              </a:ext>
            </a:extLst>
          </p:cNvPr>
          <p:cNvSpPr/>
          <p:nvPr/>
        </p:nvSpPr>
        <p:spPr>
          <a:xfrm>
            <a:off x="3908259" y="1482144"/>
            <a:ext cx="4956193" cy="108960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just"/>
            <a:r>
              <a:rPr lang="vi-VN" sz="1600" b="1" dirty="0">
                <a:effectLst/>
                <a:latin typeface="Times New Roman" panose="02020603050405020304" pitchFamily="18" charset="0"/>
                <a:ea typeface="Times New Roman" panose="02020603050405020304" pitchFamily="18" charset="0"/>
              </a:rPr>
              <a:t>Nhóm 1:</a:t>
            </a:r>
            <a:r>
              <a:rPr lang="vi-VN" sz="1600" dirty="0">
                <a:effectLst/>
                <a:latin typeface="Times New Roman" panose="02020603050405020304" pitchFamily="18" charset="0"/>
                <a:ea typeface="Times New Roman" panose="02020603050405020304" pitchFamily="18" charset="0"/>
              </a:rPr>
              <a:t>  Phân tích cách tác giá dùng lí lẽ và bằng chứng để trình bày quan điểm của mình nhằm thuyết phục người nghe, người đọc.</a:t>
            </a:r>
            <a:endParaRPr lang="en-US" sz="1600" dirty="0">
              <a:effectLst/>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43A3C1E-A4D4-C5FC-89CE-7188D2494DB3}"/>
              </a:ext>
            </a:extLst>
          </p:cNvPr>
          <p:cNvSpPr/>
          <p:nvPr/>
        </p:nvSpPr>
        <p:spPr>
          <a:xfrm>
            <a:off x="2389831" y="2664867"/>
            <a:ext cx="6474621" cy="1184917"/>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algn="just">
              <a:lnSpc>
                <a:spcPct val="150000"/>
              </a:lnSpc>
              <a:spcBef>
                <a:spcPts val="0"/>
              </a:spcBef>
              <a:spcAft>
                <a:spcPts val="800"/>
              </a:spcAft>
            </a:pPr>
            <a:r>
              <a:rPr lang="vi-VN" sz="1600" b="1" dirty="0">
                <a:effectLst/>
                <a:latin typeface="Times New Roman" panose="02020603050405020304" pitchFamily="18" charset="0"/>
                <a:ea typeface="Times New Roman" panose="02020603050405020304" pitchFamily="18" charset="0"/>
              </a:rPr>
              <a:t>Nhóm 2:</a:t>
            </a:r>
            <a:r>
              <a:rPr lang="vi-VN" sz="1600" dirty="0">
                <a:effectLst/>
                <a:latin typeface="Times New Roman" panose="02020603050405020304" pitchFamily="18" charset="0"/>
                <a:ea typeface="Times New Roman" panose="02020603050405020304" pitchFamily="18" charset="0"/>
              </a:rPr>
              <a:t> Trong đoạn kết của văn bản, tác giả đã bộc lộ ước mơ gì? Hình ảnh “tự do ngân vang từ những đỉnh đồi [...] ngọn núi” có ý nghĩa như thế nào trong việc thể hiện ý tưởng và cảm xúc của tác giả?</a:t>
            </a:r>
            <a:endParaRPr lang="en-US" sz="1600" dirty="0">
              <a:effectLst/>
              <a:latin typeface="Calibri" panose="020F050202020403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90AD9DAD-371B-1C7F-E060-A5D43E729F0D}"/>
              </a:ext>
            </a:extLst>
          </p:cNvPr>
          <p:cNvSpPr/>
          <p:nvPr/>
        </p:nvSpPr>
        <p:spPr>
          <a:xfrm>
            <a:off x="3908259" y="3942901"/>
            <a:ext cx="4956193" cy="108960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algn="just">
              <a:lnSpc>
                <a:spcPct val="150000"/>
              </a:lnSpc>
              <a:spcBef>
                <a:spcPts val="0"/>
              </a:spcBef>
              <a:spcAft>
                <a:spcPts val="800"/>
              </a:spcAft>
            </a:pPr>
            <a:r>
              <a:rPr lang="vi-VN" sz="1600" b="1" dirty="0">
                <a:effectLst/>
                <a:latin typeface="Times New Roman" panose="02020603050405020304" pitchFamily="18" charset="0"/>
                <a:ea typeface="Times New Roman" panose="02020603050405020304" pitchFamily="18" charset="0"/>
              </a:rPr>
              <a:t>Nhóm 3:</a:t>
            </a:r>
            <a:r>
              <a:rPr lang="vi-VN" sz="1600" dirty="0">
                <a:effectLst/>
                <a:latin typeface="Times New Roman" panose="02020603050405020304" pitchFamily="18" charset="0"/>
                <a:ea typeface="Times New Roman" panose="02020603050405020304" pitchFamily="18" charset="0"/>
              </a:rPr>
              <a:t> Hãy chỉ ra và phân tích hiệu quả của các biện pháp tu từ (điệp ngữ, ẩn dụ,...) đã được tác giả sử dụng.</a:t>
            </a:r>
            <a:endParaRPr lang="en-US" sz="1600" dirty="0">
              <a:effectLst/>
              <a:latin typeface="Calibri" panose="020F0502020204030204" pitchFamily="34" charset="0"/>
              <a:ea typeface="Calibri" panose="020F0502020204030204" pitchFamily="34" charset="0"/>
            </a:endParaRPr>
          </a:p>
        </p:txBody>
      </p:sp>
    </p:spTree>
  </p:cSld>
  <p:clrMapOvr>
    <a:masterClrMapping/>
  </p:clrMapOvr>
</p:sld>
</file>

<file path=ppt/theme/theme1.xml><?xml version="1.0" encoding="utf-8"?>
<a:theme xmlns:a="http://schemas.openxmlformats.org/drawingml/2006/main" name="Black History Month Appreciation Minitheme by Slidesgo">
  <a:themeElements>
    <a:clrScheme name="Simple Light">
      <a:dk1>
        <a:srgbClr val="2A1F1D"/>
      </a:dk1>
      <a:lt1>
        <a:srgbClr val="FFFEF5"/>
      </a:lt1>
      <a:dk2>
        <a:srgbClr val="FFAC21"/>
      </a:dk2>
      <a:lt2>
        <a:srgbClr val="F40C05"/>
      </a:lt2>
      <a:accent1>
        <a:srgbClr val="71972F"/>
      </a:accent1>
      <a:accent2>
        <a:srgbClr val="B56A4C"/>
      </a:accent2>
      <a:accent3>
        <a:srgbClr val="32ACAC"/>
      </a:accent3>
      <a:accent4>
        <a:srgbClr val="FFFFFF"/>
      </a:accent4>
      <a:accent5>
        <a:srgbClr val="FFFFFF"/>
      </a:accent5>
      <a:accent6>
        <a:srgbClr val="FFFFFF"/>
      </a:accent6>
      <a:hlink>
        <a:srgbClr val="2A1F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ck History Month Appreciation Minitheme by Slidesgo">
  <a:themeElements>
    <a:clrScheme name="Simple Light">
      <a:dk1>
        <a:srgbClr val="2A1F1D"/>
      </a:dk1>
      <a:lt1>
        <a:srgbClr val="FFFEF5"/>
      </a:lt1>
      <a:dk2>
        <a:srgbClr val="FFAC21"/>
      </a:dk2>
      <a:lt2>
        <a:srgbClr val="F40C05"/>
      </a:lt2>
      <a:accent1>
        <a:srgbClr val="71972F"/>
      </a:accent1>
      <a:accent2>
        <a:srgbClr val="B56A4C"/>
      </a:accent2>
      <a:accent3>
        <a:srgbClr val="32ACAC"/>
      </a:accent3>
      <a:accent4>
        <a:srgbClr val="FFFFFF"/>
      </a:accent4>
      <a:accent5>
        <a:srgbClr val="FFFFFF"/>
      </a:accent5>
      <a:accent6>
        <a:srgbClr val="FFFFFF"/>
      </a:accent6>
      <a:hlink>
        <a:srgbClr val="2A1F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2338</Words>
  <Application>Microsoft Office PowerPoint</Application>
  <PresentationFormat>On-screen Show (16:9)</PresentationFormat>
  <Paragraphs>194</Paragraphs>
  <Slides>26</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Darker Grotesque SemiBold</vt:lpstr>
      <vt:lpstr>Cambria</vt:lpstr>
      <vt:lpstr>Arial</vt:lpstr>
      <vt:lpstr>SVN-Cyrano</vt:lpstr>
      <vt:lpstr>Calibri</vt:lpstr>
      <vt:lpstr>Livvic</vt:lpstr>
      <vt:lpstr>Times New Roman</vt:lpstr>
      <vt:lpstr>Bebas Neue</vt:lpstr>
      <vt:lpstr>Inconsolata Medium</vt:lpstr>
      <vt:lpstr>Inconsolata</vt:lpstr>
      <vt:lpstr>Black History Month Appreciation Minitheme by Slidesgo</vt:lpstr>
      <vt:lpstr>1_Black History Month Appreciation Minitheme by Slidesgo</vt:lpstr>
      <vt:lpstr>TÔI CÓ MỘT  ƯỚC MƠ  Mác – tin Lu – thơ Kinh</vt:lpstr>
      <vt:lpstr>KHỞI ĐỘNG</vt:lpstr>
      <vt:lpstr>MỤC TIÊU BÀI HỌC</vt:lpstr>
      <vt:lpstr>hình thành kiến thức  mới </vt:lpstr>
      <vt:lpstr>PowerPoint Presentation</vt:lpstr>
      <vt:lpstr>PowerPoint Presentation</vt:lpstr>
      <vt:lpstr>PowerPoint Presentation</vt:lpstr>
      <vt:lpstr>PowerPoint Presentation</vt:lpstr>
      <vt:lpstr>NHIỆM VỤ</vt:lpstr>
      <vt:lpstr>PowerPoint Presentation</vt:lpstr>
      <vt:lpstr>PowerPoint Presentation</vt:lpstr>
      <vt:lpstr>NHẬN XÉT</vt:lpstr>
      <vt:lpstr>PowerPoint Presentation</vt:lpstr>
      <vt:lpstr>PowerPoint Presentation</vt:lpstr>
      <vt:lpstr>NHẬN XÉT</vt:lpstr>
      <vt:lpstr>NHIỆM VỤ</vt:lpstr>
      <vt:lpstr>PowerPoint Presentation</vt:lpstr>
      <vt:lpstr>PowerPoint Presentation</vt:lpstr>
      <vt:lpstr>PowerPoint Presentation</vt:lpstr>
      <vt:lpstr>luyện tập</vt:lpstr>
      <vt:lpstr>NHIỆM VỤ</vt:lpstr>
      <vt:lpstr>PowerPoint Presentation</vt:lpstr>
      <vt:lpstr>PowerPoint Presentation</vt:lpstr>
      <vt:lpstr>VẬN DỤNG</vt:lpstr>
      <vt:lpstr>NHIỆM VỤ</vt:lpstr>
      <vt:lpstr>Vấn đề: Đói – nghèo, phân biệt chủng tộc ở Châu Phi, đa sắc tộc ở Pháp và Mĩ, người nhập cư ở các nước Châu Âu, phân biệt chủng tộc người Châu Á khi du học nước ngoài,…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TÔI CÓ MỘT  GIẤC MƠ  Mác – tin Lu – thơ Kinh</dc:title>
  <cp:lastModifiedBy>Nguyen Quynh Anh</cp:lastModifiedBy>
  <cp:revision>1</cp:revision>
  <dcterms:modified xsi:type="dcterms:W3CDTF">2023-06-29T02:39:50Z</dcterms:modified>
</cp:coreProperties>
</file>