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744" r:id="rId3"/>
    <p:sldId id="745" r:id="rId5"/>
    <p:sldId id="733" r:id="rId6"/>
    <p:sldId id="449" r:id="rId7"/>
    <p:sldId id="697" r:id="rId8"/>
    <p:sldId id="698" r:id="rId9"/>
    <p:sldId id="734" r:id="rId10"/>
    <p:sldId id="735" r:id="rId11"/>
    <p:sldId id="701" r:id="rId12"/>
    <p:sldId id="736" r:id="rId13"/>
    <p:sldId id="737" r:id="rId14"/>
    <p:sldId id="738" r:id="rId15"/>
    <p:sldId id="739" r:id="rId16"/>
    <p:sldId id="725" r:id="rId17"/>
    <p:sldId id="721" r:id="rId18"/>
    <p:sldId id="722" r:id="rId19"/>
    <p:sldId id="723" r:id="rId20"/>
    <p:sldId id="740" r:id="rId21"/>
    <p:sldId id="741" r:id="rId22"/>
    <p:sldId id="708" r:id="rId23"/>
    <p:sldId id="707" r:id="rId24"/>
    <p:sldId id="709" r:id="rId25"/>
    <p:sldId id="710" r:id="rId26"/>
    <p:sldId id="711" r:id="rId27"/>
    <p:sldId id="712" r:id="rId28"/>
    <p:sldId id="713" r:id="rId29"/>
    <p:sldId id="714" r:id="rId30"/>
    <p:sldId id="715" r:id="rId31"/>
    <p:sldId id="716" r:id="rId32"/>
    <p:sldId id="717" r:id="rId33"/>
    <p:sldId id="742" r:id="rId34"/>
    <p:sldId id="743" r:id="rId35"/>
    <p:sldId id="726" r:id="rId36"/>
    <p:sldId id="567" r:id="rId37"/>
    <p:sldId id="728" r:id="rId38"/>
    <p:sldId id="730" r:id="rId39"/>
    <p:sldId id="746" r:id="rId40"/>
    <p:sldId id="749" r:id="rId41"/>
    <p:sldId id="750" r:id="rId42"/>
    <p:sldId id="751" r:id="rId43"/>
  </p:sldIdLst>
  <p:sldSz cx="24387175" cy="13716000"/>
  <p:notesSz cx="6858000" cy="9144000"/>
  <p:defaultTextStyle>
    <a:defPPr>
      <a:defRPr lang="en-US"/>
    </a:defPPr>
    <a:lvl1pPr marL="0" algn="l" defTabSz="2177415" rtl="0" eaLnBrk="1" latinLnBrk="0" hangingPunct="1">
      <a:defRPr sz="4300" kern="1200">
        <a:solidFill>
          <a:schemeClr val="tx1"/>
        </a:solidFill>
        <a:latin typeface="+mn-lt"/>
        <a:ea typeface="+mn-ea"/>
        <a:cs typeface="+mn-cs"/>
      </a:defRPr>
    </a:lvl1pPr>
    <a:lvl2pPr marL="1088390" algn="l" defTabSz="2177415" rtl="0" eaLnBrk="1" latinLnBrk="0" hangingPunct="1">
      <a:defRPr sz="4300" kern="1200">
        <a:solidFill>
          <a:schemeClr val="tx1"/>
        </a:solidFill>
        <a:latin typeface="+mn-lt"/>
        <a:ea typeface="+mn-ea"/>
        <a:cs typeface="+mn-cs"/>
      </a:defRPr>
    </a:lvl2pPr>
    <a:lvl3pPr marL="2177415" algn="l" defTabSz="2177415" rtl="0" eaLnBrk="1" latinLnBrk="0" hangingPunct="1">
      <a:defRPr sz="4300" kern="1200">
        <a:solidFill>
          <a:schemeClr val="tx1"/>
        </a:solidFill>
        <a:latin typeface="+mn-lt"/>
        <a:ea typeface="+mn-ea"/>
        <a:cs typeface="+mn-cs"/>
      </a:defRPr>
    </a:lvl3pPr>
    <a:lvl4pPr marL="3265805" algn="l" defTabSz="2177415" rtl="0" eaLnBrk="1" latinLnBrk="0" hangingPunct="1">
      <a:defRPr sz="4300" kern="1200">
        <a:solidFill>
          <a:schemeClr val="tx1"/>
        </a:solidFill>
        <a:latin typeface="+mn-lt"/>
        <a:ea typeface="+mn-ea"/>
        <a:cs typeface="+mn-cs"/>
      </a:defRPr>
    </a:lvl4pPr>
    <a:lvl5pPr marL="4354830" algn="l" defTabSz="2177415" rtl="0" eaLnBrk="1" latinLnBrk="0" hangingPunct="1">
      <a:defRPr sz="4300" kern="1200">
        <a:solidFill>
          <a:schemeClr val="tx1"/>
        </a:solidFill>
        <a:latin typeface="+mn-lt"/>
        <a:ea typeface="+mn-ea"/>
        <a:cs typeface="+mn-cs"/>
      </a:defRPr>
    </a:lvl5pPr>
    <a:lvl6pPr marL="5443220" algn="l" defTabSz="2177415" rtl="0" eaLnBrk="1" latinLnBrk="0" hangingPunct="1">
      <a:defRPr sz="4300" kern="1200">
        <a:solidFill>
          <a:schemeClr val="tx1"/>
        </a:solidFill>
        <a:latin typeface="+mn-lt"/>
        <a:ea typeface="+mn-ea"/>
        <a:cs typeface="+mn-cs"/>
      </a:defRPr>
    </a:lvl6pPr>
    <a:lvl7pPr marL="6531610" algn="l" defTabSz="2177415" rtl="0" eaLnBrk="1" latinLnBrk="0" hangingPunct="1">
      <a:defRPr sz="4300" kern="1200">
        <a:solidFill>
          <a:schemeClr val="tx1"/>
        </a:solidFill>
        <a:latin typeface="+mn-lt"/>
        <a:ea typeface="+mn-ea"/>
        <a:cs typeface="+mn-cs"/>
      </a:defRPr>
    </a:lvl7pPr>
    <a:lvl8pPr marL="7620635" algn="l" defTabSz="2177415" rtl="0" eaLnBrk="1" latinLnBrk="0" hangingPunct="1">
      <a:defRPr sz="4300" kern="1200">
        <a:solidFill>
          <a:schemeClr val="tx1"/>
        </a:solidFill>
        <a:latin typeface="+mn-lt"/>
        <a:ea typeface="+mn-ea"/>
        <a:cs typeface="+mn-cs"/>
      </a:defRPr>
    </a:lvl8pPr>
    <a:lvl9pPr marL="8709025" algn="l" defTabSz="2177415" rtl="0" eaLnBrk="1" latinLnBrk="0" hangingPunct="1">
      <a:defRPr sz="4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25B"/>
    <a:srgbClr val="003300"/>
    <a:srgbClr val="33CC33"/>
    <a:srgbClr val="009900"/>
    <a:srgbClr val="A58B6B"/>
    <a:srgbClr val="AF1F3E"/>
    <a:srgbClr val="135F82"/>
    <a:srgbClr val="EA0000"/>
    <a:srgbClr val="3A9DB8"/>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6" autoAdjust="0"/>
    <p:restoredTop sz="95560" autoAdjust="0"/>
  </p:normalViewPr>
  <p:slideViewPr>
    <p:cSldViewPr>
      <p:cViewPr varScale="1">
        <p:scale>
          <a:sx n="32" d="100"/>
          <a:sy n="32" d="100"/>
        </p:scale>
        <p:origin x="516" y="56"/>
      </p:cViewPr>
      <p:guideLst>
        <p:guide orient="horz" pos="4512"/>
        <p:guide pos="7633"/>
      </p:guideLst>
    </p:cSldViewPr>
  </p:slideViewPr>
  <p:notesTextViewPr>
    <p:cViewPr>
      <p:scale>
        <a:sx n="1" d="1"/>
        <a:sy n="1" d="1"/>
      </p:scale>
      <p:origin x="0" y="0"/>
    </p:cViewPr>
  </p:notesTextViewPr>
  <p:sorterViewPr>
    <p:cViewPr>
      <p:scale>
        <a:sx n="100" d="100"/>
        <a:sy n="100" d="100"/>
      </p:scale>
      <p:origin x="0" y="-4218"/>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D0DA-3412-4369-A630-8EBA302CD1E9}"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F2D422-0331-4A9A-9AC6-1209F231DEA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Phần</a:t>
            </a:r>
            <a:r>
              <a:rPr lang="en-US" baseline="0" smtClean="0"/>
              <a:t> này e mới sửa lại cái mục lục nên e quên làm hiệu ứng.</a:t>
            </a:r>
            <a:endParaRPr lang="vi-VN" dirty="0"/>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ransition spd="slow" advClick="0"/>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ctr" defTabSz="2177415" rtl="0" eaLnBrk="1" latinLnBrk="0" hangingPunct="1">
        <a:spcBef>
          <a:spcPct val="0"/>
        </a:spcBef>
        <a:buNone/>
        <a:defRPr sz="10500" kern="1200">
          <a:solidFill>
            <a:schemeClr val="tx1"/>
          </a:solidFill>
          <a:latin typeface="+mj-lt"/>
          <a:ea typeface="+mj-ea"/>
          <a:cs typeface="+mj-cs"/>
        </a:defRPr>
      </a:lvl1pPr>
    </p:titleStyle>
    <p:bodyStyle>
      <a:lvl1pPr marL="816610" indent="-816610" algn="l" defTabSz="2177415"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9110" indent="-680085" algn="l" defTabSz="2177415"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610" indent="-544195" algn="l" defTabSz="2177415"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10000"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9025"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7415"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440"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830"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220" indent="-544195" algn="l" defTabSz="217741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177415" rtl="0" eaLnBrk="1" latinLnBrk="0" hangingPunct="1">
        <a:defRPr sz="4300" kern="1200">
          <a:solidFill>
            <a:schemeClr val="tx1"/>
          </a:solidFill>
          <a:latin typeface="+mn-lt"/>
          <a:ea typeface="+mn-ea"/>
          <a:cs typeface="+mn-cs"/>
        </a:defRPr>
      </a:lvl1pPr>
      <a:lvl2pPr marL="1088390" algn="l" defTabSz="2177415" rtl="0" eaLnBrk="1" latinLnBrk="0" hangingPunct="1">
        <a:defRPr sz="4300" kern="1200">
          <a:solidFill>
            <a:schemeClr val="tx1"/>
          </a:solidFill>
          <a:latin typeface="+mn-lt"/>
          <a:ea typeface="+mn-ea"/>
          <a:cs typeface="+mn-cs"/>
        </a:defRPr>
      </a:lvl2pPr>
      <a:lvl3pPr marL="2177415" algn="l" defTabSz="2177415" rtl="0" eaLnBrk="1" latinLnBrk="0" hangingPunct="1">
        <a:defRPr sz="4300" kern="1200">
          <a:solidFill>
            <a:schemeClr val="tx1"/>
          </a:solidFill>
          <a:latin typeface="+mn-lt"/>
          <a:ea typeface="+mn-ea"/>
          <a:cs typeface="+mn-cs"/>
        </a:defRPr>
      </a:lvl3pPr>
      <a:lvl4pPr marL="3265805" algn="l" defTabSz="2177415" rtl="0" eaLnBrk="1" latinLnBrk="0" hangingPunct="1">
        <a:defRPr sz="4300" kern="1200">
          <a:solidFill>
            <a:schemeClr val="tx1"/>
          </a:solidFill>
          <a:latin typeface="+mn-lt"/>
          <a:ea typeface="+mn-ea"/>
          <a:cs typeface="+mn-cs"/>
        </a:defRPr>
      </a:lvl4pPr>
      <a:lvl5pPr marL="4354830" algn="l" defTabSz="2177415" rtl="0" eaLnBrk="1" latinLnBrk="0" hangingPunct="1">
        <a:defRPr sz="4300" kern="1200">
          <a:solidFill>
            <a:schemeClr val="tx1"/>
          </a:solidFill>
          <a:latin typeface="+mn-lt"/>
          <a:ea typeface="+mn-ea"/>
          <a:cs typeface="+mn-cs"/>
        </a:defRPr>
      </a:lvl5pPr>
      <a:lvl6pPr marL="5443220" algn="l" defTabSz="2177415" rtl="0" eaLnBrk="1" latinLnBrk="0" hangingPunct="1">
        <a:defRPr sz="4300" kern="1200">
          <a:solidFill>
            <a:schemeClr val="tx1"/>
          </a:solidFill>
          <a:latin typeface="+mn-lt"/>
          <a:ea typeface="+mn-ea"/>
          <a:cs typeface="+mn-cs"/>
        </a:defRPr>
      </a:lvl6pPr>
      <a:lvl7pPr marL="6531610" algn="l" defTabSz="2177415" rtl="0" eaLnBrk="1" latinLnBrk="0" hangingPunct="1">
        <a:defRPr sz="4300" kern="1200">
          <a:solidFill>
            <a:schemeClr val="tx1"/>
          </a:solidFill>
          <a:latin typeface="+mn-lt"/>
          <a:ea typeface="+mn-ea"/>
          <a:cs typeface="+mn-cs"/>
        </a:defRPr>
      </a:lvl7pPr>
      <a:lvl8pPr marL="7620635" algn="l" defTabSz="2177415" rtl="0" eaLnBrk="1" latinLnBrk="0" hangingPunct="1">
        <a:defRPr sz="4300" kern="1200">
          <a:solidFill>
            <a:schemeClr val="tx1"/>
          </a:solidFill>
          <a:latin typeface="+mn-lt"/>
          <a:ea typeface="+mn-ea"/>
          <a:cs typeface="+mn-cs"/>
        </a:defRPr>
      </a:lvl8pPr>
      <a:lvl9pPr marL="8709025" algn="l" defTabSz="2177415"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4.e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1.emf"/><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4.emf"/></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e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image" Target="../media/image18.e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image" Target="../media/image18.emf"/></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image" Target="../media/image18.emf"/></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image" Target="../media/image18.emf"/></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image" Target="../media/image18.emf"/></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image" Target="../media/image18.emf"/></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emf"/></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20.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em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4.emf"/></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4051"/>
          <a:stretch>
            <a:fillRect/>
          </a:stretch>
        </p:blipFill>
        <p:spPr>
          <a:xfrm>
            <a:off x="14791836" y="6064995"/>
            <a:ext cx="9591064" cy="7651005"/>
          </a:xfrm>
          <a:prstGeom prst="rect">
            <a:avLst/>
          </a:prstGeom>
        </p:spPr>
      </p:pic>
      <p:sp>
        <p:nvSpPr>
          <p:cNvPr id="17" name="TextBox 16"/>
          <p:cNvSpPr txBox="1"/>
          <p:nvPr/>
        </p:nvSpPr>
        <p:spPr>
          <a:xfrm>
            <a:off x="4040187" y="685800"/>
            <a:ext cx="1284326" cy="753110"/>
          </a:xfrm>
          <a:prstGeom prst="rect">
            <a:avLst/>
          </a:prstGeom>
          <a:noFill/>
        </p:spPr>
        <p:txBody>
          <a:bodyPr wrap="square" rtlCol="0">
            <a:spAutoFit/>
          </a:bodyPr>
          <a:lstStyle/>
          <a:p>
            <a:pPr algn="ctr"/>
            <a:r>
              <a:rPr lang="en-US" dirty="0" smtClean="0">
                <a:solidFill>
                  <a:srgbClr val="CDC25B"/>
                </a:solidFill>
                <a:latin typeface="Times New Roman" panose="02020603050405020304" pitchFamily="18" charset="0"/>
                <a:ea typeface="AvantGarde" pitchFamily="2" charset="0"/>
                <a:cs typeface="Times New Roman" panose="02020603050405020304" pitchFamily="18" charset="0"/>
              </a:rPr>
              <a:t>LỚP</a:t>
            </a:r>
            <a:endParaRPr lang="en-US" dirty="0">
              <a:solidFill>
                <a:srgbClr val="CDC25B"/>
              </a:solidFill>
              <a:latin typeface="Times New Roman" panose="02020603050405020304" pitchFamily="18" charset="0"/>
              <a:ea typeface="AvantGarde" pitchFamily="2" charset="0"/>
              <a:cs typeface="Times New Roman" panose="02020603050405020304" pitchFamily="18" charset="0"/>
            </a:endParaRPr>
          </a:p>
        </p:txBody>
      </p:sp>
      <p:sp>
        <p:nvSpPr>
          <p:cNvPr id="18" name="TextBox 17"/>
          <p:cNvSpPr txBox="1"/>
          <p:nvPr/>
        </p:nvSpPr>
        <p:spPr>
          <a:xfrm>
            <a:off x="4055322" y="1295400"/>
            <a:ext cx="1198880" cy="1322070"/>
          </a:xfrm>
          <a:prstGeom prst="rect">
            <a:avLst/>
          </a:prstGeom>
          <a:noFill/>
        </p:spPr>
        <p:txBody>
          <a:bodyPr wrap="none" rtlCol="0">
            <a:spAutoFit/>
          </a:bodyPr>
          <a:lstStyle/>
          <a:p>
            <a:pPr algn="ctr"/>
            <a:r>
              <a:rPr lang="en-US" sz="8000" dirty="0" smtClean="0">
                <a:solidFill>
                  <a:srgbClr val="CDC25B"/>
                </a:solidFill>
                <a:latin typeface="Times New Roman" panose="02020603050405020304" pitchFamily="18" charset="0"/>
                <a:ea typeface="AvantGarde" pitchFamily="2" charset="0"/>
                <a:cs typeface="Times New Roman" panose="02020603050405020304" pitchFamily="18" charset="0"/>
              </a:rPr>
              <a:t>12</a:t>
            </a:r>
            <a:endParaRPr lang="en-US" sz="8000" dirty="0">
              <a:solidFill>
                <a:srgbClr val="CDC25B"/>
              </a:solidFill>
              <a:latin typeface="Times New Roman" panose="02020603050405020304" pitchFamily="18" charset="0"/>
              <a:ea typeface="AvantGarde" pitchFamily="2" charset="0"/>
              <a:cs typeface="Times New Roman" panose="02020603050405020304" pitchFamily="18" charset="0"/>
            </a:endParaRP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2870" y="2763302"/>
            <a:ext cx="2238375"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587" y="849320"/>
            <a:ext cx="1497013"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554787" y="1181571"/>
            <a:ext cx="6308137"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rtlCol="0">
            <a:spAutoFit/>
          </a:bodyPr>
          <a:lstStyle/>
          <a:p>
            <a:pPr algn="ctr"/>
            <a:r>
              <a:rPr lang="en-US" sz="4800" b="1" dirty="0">
                <a:solidFill>
                  <a:srgbClr val="135F82"/>
                </a:solidFill>
                <a:latin typeface="Tahoma" panose="020B0604030504040204" pitchFamily="34" charset="0"/>
                <a:ea typeface="Tahoma" panose="020B0604030504040204" pitchFamily="34" charset="0"/>
                <a:cs typeface="Tahoma" panose="020B0604030504040204" pitchFamily="34" charset="0"/>
              </a:rPr>
              <a:t>VĂN HỌC VIỆT NAM</a:t>
            </a:r>
            <a:endParaRPr lang="en-US" sz="4800" b="1" dirty="0">
              <a:solidFill>
                <a:srgbClr val="135F82"/>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4639783" y="4743849"/>
            <a:ext cx="10439400" cy="2770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VỢ NHẶT</a:t>
            </a:r>
            <a:endParaRPr lang="en-US" sz="80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en-US" sz="6000" b="1" dirty="0" smtClean="0">
                <a:solidFill>
                  <a:srgbClr val="135F82"/>
                </a:solidFill>
                <a:latin typeface="Tahoma" panose="020B0604030504040204" pitchFamily="34" charset="0"/>
                <a:ea typeface="Tahoma" panose="020B0604030504040204" pitchFamily="34" charset="0"/>
                <a:cs typeface="Tahoma" panose="020B0604030504040204" pitchFamily="34" charset="0"/>
              </a:rPr>
              <a:t>(</a:t>
            </a:r>
            <a:r>
              <a:rPr lang="en-US" sz="6000" b="1" dirty="0" err="1" smtClean="0">
                <a:solidFill>
                  <a:srgbClr val="135F82"/>
                </a:solidFill>
                <a:latin typeface="Tahoma" panose="020B0604030504040204" pitchFamily="34" charset="0"/>
                <a:ea typeface="Tahoma" panose="020B0604030504040204" pitchFamily="34" charset="0"/>
                <a:cs typeface="Tahoma" panose="020B0604030504040204" pitchFamily="34" charset="0"/>
              </a:rPr>
              <a:t>Trích</a:t>
            </a:r>
            <a:r>
              <a:rPr lang="en-US" sz="6000" b="1" dirty="0" smtClean="0">
                <a:solidFill>
                  <a:srgbClr val="135F82"/>
                </a:solidFill>
                <a:latin typeface="Tahoma" panose="020B0604030504040204" pitchFamily="34" charset="0"/>
                <a:ea typeface="Tahoma" panose="020B0604030504040204" pitchFamily="34" charset="0"/>
                <a:cs typeface="Tahoma" panose="020B0604030504040204" pitchFamily="34" charset="0"/>
              </a:rPr>
              <a:t>)</a:t>
            </a:r>
            <a:endParaRPr lang="en-US" sz="6000" b="1" dirty="0" smtClean="0">
              <a:solidFill>
                <a:srgbClr val="135F82"/>
              </a:solidFill>
              <a:latin typeface="Tahoma" panose="020B0604030504040204" pitchFamily="34" charset="0"/>
              <a:ea typeface="Tahoma" panose="020B0604030504040204" pitchFamily="34" charset="0"/>
              <a:cs typeface="Tahoma" panose="020B0604030504040204" pitchFamily="34" charset="0"/>
            </a:endParaRPr>
          </a:p>
          <a:p>
            <a:pPr algn="ctr"/>
            <a:endParaRPr lang="vi-VN" sz="6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12004122" y="7052822"/>
            <a:ext cx="2994731" cy="923330"/>
          </a:xfrm>
          <a:prstGeom prst="rect">
            <a:avLst/>
          </a:prstGeom>
        </p:spPr>
        <p:txBody>
          <a:bodyPr wrap="none">
            <a:spAutoFit/>
          </a:bodyPr>
          <a:lstStyle/>
          <a:p>
            <a:pPr algn="r"/>
            <a:r>
              <a:rPr lang="en-US" sz="5400" b="1" i="1" dirty="0" smtClean="0">
                <a:solidFill>
                  <a:srgbClr val="135F82"/>
                </a:solidFill>
                <a:latin typeface="Tahoma" panose="020B0604030504040204" pitchFamily="34" charset="0"/>
                <a:ea typeface="Tahoma" panose="020B0604030504040204" pitchFamily="34" charset="0"/>
                <a:cs typeface="Tahoma" panose="020B0604030504040204" pitchFamily="34" charset="0"/>
              </a:rPr>
              <a:t>Kim </a:t>
            </a:r>
            <a:r>
              <a:rPr lang="en-US" sz="5400" b="1" i="1" dirty="0" err="1" smtClean="0">
                <a:solidFill>
                  <a:srgbClr val="135F82"/>
                </a:solidFill>
                <a:latin typeface="Tahoma" panose="020B0604030504040204" pitchFamily="34" charset="0"/>
                <a:ea typeface="Tahoma" panose="020B0604030504040204" pitchFamily="34" charset="0"/>
                <a:cs typeface="Tahoma" panose="020B0604030504040204" pitchFamily="34" charset="0"/>
              </a:rPr>
              <a:t>Lân</a:t>
            </a:r>
            <a:endParaRPr lang="en-US" sz="5400" b="1" i="1" dirty="0">
              <a:solidFill>
                <a:srgbClr val="135F82"/>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1"/>
          <a:srcRect r="16765"/>
          <a:stretch>
            <a:fillRect/>
          </a:stretch>
        </p:blipFill>
        <p:spPr>
          <a:xfrm>
            <a:off x="10841814" y="1951195"/>
            <a:ext cx="13541175" cy="11400625"/>
          </a:xfrm>
          <a:prstGeom prst="rect">
            <a:avLst/>
          </a:prstGeom>
        </p:spPr>
      </p:pic>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84909" y="3889473"/>
            <a:ext cx="3797159" cy="9572837"/>
          </a:xfrm>
          <a:prstGeom prst="rect">
            <a:avLst/>
          </a:prstGeom>
        </p:spPr>
      </p:pic>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3637403" y="9144000"/>
            <a:ext cx="12363693" cy="769441"/>
            <a:chOff x="2391567" y="6093563"/>
            <a:chExt cx="11068293" cy="769441"/>
          </a:xfrm>
        </p:grpSpPr>
        <p:sp>
          <p:nvSpPr>
            <p:cNvPr id="17" name="Oval 1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2921631" y="6093563"/>
              <a:ext cx="10538229" cy="769441"/>
            </a:xfrm>
            <a:prstGeom prst="rect">
              <a:avLst/>
            </a:prstGeom>
          </p:spPr>
          <p:txBody>
            <a:bodyPr wrap="square">
              <a:spAutoFit/>
            </a:bodyPr>
            <a:lstStyle/>
            <a:p>
              <a:pPr>
                <a:defRPr/>
              </a:pPr>
              <a:r>
                <a:rPr lang="en-US" sz="4400" b="1" smtClean="0">
                  <a:latin typeface="Arial" panose="020B0604020202020204" pitchFamily="34" charset="0"/>
                  <a:cs typeface="Arial" panose="020B0604020202020204" pitchFamily="34" charset="0"/>
                </a:rPr>
                <a:t>Thích chí và tự đắc</a:t>
              </a:r>
              <a:endParaRPr lang="en-US" sz="4400" b="1">
                <a:latin typeface="Arial" panose="020B0604020202020204" pitchFamily="34" charset="0"/>
                <a:cs typeface="Arial" panose="020B0604020202020204" pitchFamily="34" charset="0"/>
              </a:endParaRPr>
            </a:p>
          </p:txBody>
        </p:sp>
      </p:gr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en-US" sz="4400" b="1" smtClean="0">
                  <a:latin typeface="Arial" panose="020B0604020202020204" pitchFamily="34" charset="0"/>
                  <a:cs typeface="Arial" panose="020B0604020202020204" pitchFamily="34" charset="0"/>
                </a:rPr>
                <a:t>Vẻ mặt </a:t>
              </a:r>
              <a:r>
                <a:rPr lang="en-US" sz="4400" b="1" i="1" smtClean="0">
                  <a:solidFill>
                    <a:srgbClr val="C00000"/>
                  </a:solidFill>
                  <a:latin typeface="Arial" panose="020B0604020202020204" pitchFamily="34" charset="0"/>
                  <a:cs typeface="Arial" panose="020B0604020202020204" pitchFamily="34" charset="0"/>
                </a:rPr>
                <a:t>phớn phở</a:t>
              </a:r>
              <a:endParaRPr lang="en-US" sz="4400" b="1" i="1" dirty="0">
                <a:solidFill>
                  <a:srgbClr val="C00000"/>
                </a:solidFill>
                <a:latin typeface="Arial" panose="020B0604020202020204" pitchFamily="34" charset="0"/>
                <a:cs typeface="Arial" panose="020B0604020202020204" pitchFamily="34" charset="0"/>
              </a:endParaRPr>
            </a:p>
          </p:txBody>
        </p:sp>
      </p:grpSp>
      <p:grpSp>
        <p:nvGrpSpPr>
          <p:cNvPr id="51" name="Group 50"/>
          <p:cNvGrpSpPr/>
          <p:nvPr/>
        </p:nvGrpSpPr>
        <p:grpSpPr>
          <a:xfrm>
            <a:off x="3592513" y="7086600"/>
            <a:ext cx="11782546" cy="769441"/>
            <a:chOff x="2391567" y="6093563"/>
            <a:chExt cx="11068293" cy="769441"/>
          </a:xfrm>
        </p:grpSpPr>
        <p:sp>
          <p:nvSpPr>
            <p:cNvPr id="52" name="Oval 51"/>
            <p:cNvSpPr/>
            <p:nvPr/>
          </p:nvSpPr>
          <p:spPr>
            <a:xfrm>
              <a:off x="2391567" y="6328105"/>
              <a:ext cx="283460"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Rectangle 52"/>
            <p:cNvSpPr/>
            <p:nvPr/>
          </p:nvSpPr>
          <p:spPr>
            <a:xfrm>
              <a:off x="2921631" y="6093563"/>
              <a:ext cx="10538229" cy="769441"/>
            </a:xfrm>
            <a:prstGeom prst="rect">
              <a:avLst/>
            </a:prstGeom>
          </p:spPr>
          <p:txBody>
            <a:bodyPr wrap="square">
              <a:spAutoFit/>
            </a:bodyPr>
            <a:lstStyle/>
            <a:p>
              <a:pPr>
                <a:defRPr/>
              </a:pPr>
              <a:r>
                <a:rPr lang="en-US" sz="4400" b="1">
                  <a:latin typeface="Arial" panose="020B0604020202020204" pitchFamily="34" charset="0"/>
                  <a:cs typeface="Arial" panose="020B0604020202020204" pitchFamily="34" charset="0"/>
                </a:rPr>
                <a:t>Miệng cười </a:t>
              </a:r>
              <a:r>
                <a:rPr lang="en-US" sz="4400" b="1" i="1">
                  <a:solidFill>
                    <a:srgbClr val="C00000"/>
                  </a:solidFill>
                  <a:latin typeface="Arial" panose="020B0604020202020204" pitchFamily="34" charset="0"/>
                  <a:cs typeface="Arial" panose="020B0604020202020204" pitchFamily="34" charset="0"/>
                </a:rPr>
                <a:t>tủm tỉm</a:t>
              </a:r>
              <a:endParaRPr lang="en-US" sz="4400" b="1" dirty="0">
                <a:latin typeface="Arial" panose="020B0604020202020204" pitchFamily="34" charset="0"/>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Trên đường về nhà</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5" name="Group 19"/>
          <p:cNvGrpSpPr/>
          <p:nvPr/>
        </p:nvGrpSpPr>
        <p:grpSpPr>
          <a:xfrm>
            <a:off x="3963987" y="10363200"/>
            <a:ext cx="13258800" cy="1015286"/>
            <a:chOff x="3823702" y="11304796"/>
            <a:chExt cx="14814545" cy="1015286"/>
          </a:xfrm>
        </p:grpSpPr>
        <p:sp>
          <p:nvSpPr>
            <p:cNvPr id="46" name="Rectangle 45"/>
            <p:cNvSpPr/>
            <p:nvPr/>
          </p:nvSpPr>
          <p:spPr>
            <a:xfrm>
              <a:off x="5185942" y="11533396"/>
              <a:ext cx="13452305" cy="769441"/>
            </a:xfrm>
            <a:prstGeom prst="rect">
              <a:avLst/>
            </a:prstGeom>
          </p:spPr>
          <p:txBody>
            <a:bodyPr wrap="square">
              <a:spAutoFit/>
            </a:bodyPr>
            <a:lstStyle/>
            <a:p>
              <a:pPr algn="just"/>
              <a:r>
                <a:rPr lang="vi-VN" sz="4400" b="1" smtClean="0"/>
                <a:t> </a:t>
              </a:r>
              <a:r>
                <a:rPr lang="vi-VN" sz="4400" b="1" smtClean="0">
                  <a:cs typeface="Arial" panose="020B0604020202020204" pitchFamily="34" charset="0"/>
                </a:rPr>
                <a:t>Vui sướng và hạnh phúc</a:t>
              </a:r>
              <a:endParaRPr lang="vi-VN" sz="4400" b="1" dirty="0">
                <a:cs typeface="Arial" panose="020B0604020202020204" pitchFamily="34"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04796"/>
              <a:ext cx="1269243" cy="1015286"/>
            </a:xfrm>
            <a:prstGeom prst="rect">
              <a:avLst/>
            </a:prstGeom>
          </p:spPr>
        </p:pic>
      </p:grpSp>
      <p:grpSp>
        <p:nvGrpSpPr>
          <p:cNvPr id="35" name="Group 34"/>
          <p:cNvGrpSpPr/>
          <p:nvPr/>
        </p:nvGrpSpPr>
        <p:grpSpPr>
          <a:xfrm>
            <a:off x="3634332" y="8095222"/>
            <a:ext cx="12363693" cy="769441"/>
            <a:chOff x="2391567" y="6093563"/>
            <a:chExt cx="11068293" cy="769441"/>
          </a:xfrm>
        </p:grpSpPr>
        <p:sp>
          <p:nvSpPr>
            <p:cNvPr id="59" name="Oval 5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0" name="Rectangle 59"/>
            <p:cNvSpPr/>
            <p:nvPr/>
          </p:nvSpPr>
          <p:spPr>
            <a:xfrm>
              <a:off x="2921631" y="6093563"/>
              <a:ext cx="10538229" cy="769441"/>
            </a:xfrm>
            <a:prstGeom prst="rect">
              <a:avLst/>
            </a:prstGeom>
          </p:spPr>
          <p:txBody>
            <a:bodyPr wrap="square">
              <a:spAutoFit/>
            </a:bodyPr>
            <a:lstStyle/>
            <a:p>
              <a:pPr>
                <a:defRPr/>
              </a:pPr>
              <a:r>
                <a:rPr lang="en-US" sz="4400" b="1">
                  <a:latin typeface="Arial" panose="020B0604020202020204" pitchFamily="34" charset="0"/>
                  <a:cs typeface="Arial" panose="020B0604020202020204" pitchFamily="34" charset="0"/>
                </a:rPr>
                <a:t>Hai mắt </a:t>
              </a:r>
              <a:r>
                <a:rPr lang="en-US" sz="4400" b="1" i="1">
                  <a:solidFill>
                    <a:srgbClr val="C00000"/>
                  </a:solidFill>
                  <a:latin typeface="Arial" panose="020B0604020202020204" pitchFamily="34" charset="0"/>
                  <a:cs typeface="Arial" panose="020B0604020202020204" pitchFamily="34" charset="0"/>
                </a:rPr>
                <a:t>lấp lánh</a:t>
              </a:r>
              <a:endParaRPr lang="en-US" sz="4400" b="1" i="1" dirty="0">
                <a:solidFill>
                  <a:srgbClr val="C00000"/>
                </a:solidFill>
                <a:latin typeface="Arial" panose="020B0604020202020204" pitchFamily="34" charset="0"/>
                <a:cs typeface="Arial" panose="020B0604020202020204" pitchFamily="34" charset="0"/>
              </a:endParaRPr>
            </a:p>
          </p:txBody>
        </p:sp>
      </p:grpSp>
      <p:grpSp>
        <p:nvGrpSpPr>
          <p:cNvPr id="62" name="Group 61"/>
          <p:cNvGrpSpPr/>
          <p:nvPr/>
        </p:nvGrpSpPr>
        <p:grpSpPr>
          <a:xfrm>
            <a:off x="-455613" y="1552813"/>
            <a:ext cx="8686801" cy="861774"/>
            <a:chOff x="-288924" y="1873056"/>
            <a:chExt cx="8686801" cy="861774"/>
          </a:xfrm>
        </p:grpSpPr>
        <p:sp>
          <p:nvSpPr>
            <p:cNvPr id="63" name="Rounded Rectangle 62"/>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ox(in)">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Lúc bà cụ Tứ chưa về</a:t>
              </a:r>
              <a:endParaRPr lang="en-US" sz="4400" b="1" i="1" dirty="0">
                <a:solidFill>
                  <a:srgbClr val="C00000"/>
                </a:solidFill>
                <a:latin typeface="Arial" panose="020B0604020202020204" pitchFamily="34" charset="0"/>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Khi về đến nhà</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2" name="Rectangle 1"/>
          <p:cNvSpPr/>
          <p:nvPr/>
        </p:nvSpPr>
        <p:spPr>
          <a:xfrm>
            <a:off x="4060437" y="6955036"/>
            <a:ext cx="6054863"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i="1" smtClean="0">
                <a:solidFill>
                  <a:srgbClr val="C00000"/>
                </a:solidFill>
                <a:latin typeface="Arial" panose="020B0604020202020204" pitchFamily="34" charset="0"/>
                <a:cs typeface="Arial" panose="020B0604020202020204" pitchFamily="34" charset="0"/>
              </a:rPr>
              <a:t>  Xăm </a:t>
            </a:r>
            <a:r>
              <a:rPr lang="en-US" sz="4400" b="1" i="1">
                <a:solidFill>
                  <a:srgbClr val="C00000"/>
                </a:solidFill>
                <a:latin typeface="Arial" panose="020B0604020202020204" pitchFamily="34" charset="0"/>
                <a:cs typeface="Arial" panose="020B0604020202020204" pitchFamily="34" charset="0"/>
              </a:rPr>
              <a:t>xăm,</a:t>
            </a:r>
            <a:r>
              <a:rPr lang="en-US" sz="4400" b="1">
                <a:latin typeface="Arial" panose="020B0604020202020204" pitchFamily="34" charset="0"/>
                <a:cs typeface="Arial" panose="020B0604020202020204" pitchFamily="34" charset="0"/>
              </a:rPr>
              <a:t> </a:t>
            </a:r>
            <a:r>
              <a:rPr lang="en-US" sz="4400" b="1" i="1">
                <a:solidFill>
                  <a:srgbClr val="C00000"/>
                </a:solidFill>
                <a:latin typeface="Arial" panose="020B0604020202020204" pitchFamily="34" charset="0"/>
                <a:cs typeface="Arial" panose="020B0604020202020204" pitchFamily="34" charset="0"/>
              </a:rPr>
              <a:t>đon đả</a:t>
            </a:r>
            <a:r>
              <a:rPr lang="en-US" sz="4400" b="1">
                <a:latin typeface="Arial" panose="020B0604020202020204" pitchFamily="34" charset="0"/>
                <a:cs typeface="Arial" panose="020B0604020202020204" pitchFamily="34" charset="0"/>
              </a:rPr>
              <a:t> </a:t>
            </a:r>
            <a:endParaRPr lang="en-US"/>
          </a:p>
        </p:txBody>
      </p:sp>
      <p:sp>
        <p:nvSpPr>
          <p:cNvPr id="34" name="Rectangle 33"/>
          <p:cNvSpPr/>
          <p:nvPr/>
        </p:nvSpPr>
        <p:spPr>
          <a:xfrm>
            <a:off x="4060436" y="7917359"/>
            <a:ext cx="5694059"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i="1">
                <a:solidFill>
                  <a:srgbClr val="C00000"/>
                </a:solidFill>
                <a:latin typeface="Arial" panose="020B0604020202020204" pitchFamily="34" charset="0"/>
                <a:cs typeface="Arial" panose="020B0604020202020204" pitchFamily="34" charset="0"/>
              </a:rPr>
              <a:t>  Tây ngây, sờ sợ </a:t>
            </a:r>
            <a:endParaRPr lang="en-US"/>
          </a:p>
        </p:txBody>
      </p:sp>
      <p:sp>
        <p:nvSpPr>
          <p:cNvPr id="61" name="Rectangle 60"/>
          <p:cNvSpPr/>
          <p:nvPr/>
        </p:nvSpPr>
        <p:spPr>
          <a:xfrm>
            <a:off x="4119423" y="10747949"/>
            <a:ext cx="8024954" cy="143116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i="1" smtClean="0">
                <a:solidFill>
                  <a:srgbClr val="C00000"/>
                </a:solidFill>
                <a:latin typeface="Arial" panose="020B0604020202020204" pitchFamily="34" charset="0"/>
                <a:cs typeface="Arial" panose="020B0604020202020204" pitchFamily="34" charset="0"/>
              </a:rPr>
              <a:t>  </a:t>
            </a:r>
            <a:r>
              <a:rPr lang="vi-VN" sz="4400" b="1" i="1">
                <a:solidFill>
                  <a:srgbClr val="C00000"/>
                </a:solidFill>
                <a:cs typeface="Arial" panose="020B0604020202020204" pitchFamily="34" charset="0"/>
              </a:rPr>
              <a:t>Ngờ ngợ </a:t>
            </a:r>
            <a:r>
              <a:rPr lang="vi-VN" sz="4400" b="1">
                <a:cs typeface="Arial" panose="020B0604020202020204" pitchFamily="34" charset="0"/>
              </a:rPr>
              <a:t>như không phải</a:t>
            </a:r>
            <a:endParaRPr lang="vi-VN" sz="4400" b="1">
              <a:cs typeface="Arial" panose="020B0604020202020204" pitchFamily="34" charset="0"/>
            </a:endParaRPr>
          </a:p>
          <a:p>
            <a:pPr>
              <a:buClr>
                <a:schemeClr val="accent6">
                  <a:lumMod val="75000"/>
                </a:schemeClr>
              </a:buClr>
              <a:buSzPct val="150000"/>
            </a:pPr>
            <a:endParaRPr lang="en-US"/>
          </a:p>
        </p:txBody>
      </p:sp>
      <p:sp>
        <p:nvSpPr>
          <p:cNvPr id="62" name="Rectangle 61"/>
          <p:cNvSpPr/>
          <p:nvPr/>
        </p:nvSpPr>
        <p:spPr>
          <a:xfrm>
            <a:off x="4060436" y="8772568"/>
            <a:ext cx="6056466"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i="1">
                <a:solidFill>
                  <a:srgbClr val="C00000"/>
                </a:solidFill>
                <a:latin typeface="Arial" panose="020B0604020202020204" pitchFamily="34" charset="0"/>
                <a:cs typeface="Arial" panose="020B0604020202020204" pitchFamily="34" charset="0"/>
              </a:rPr>
              <a:t>  Chạy ra, chạy </a:t>
            </a:r>
            <a:r>
              <a:rPr lang="en-US" sz="4400" b="1" i="1" smtClean="0">
                <a:solidFill>
                  <a:srgbClr val="C00000"/>
                </a:solidFill>
                <a:latin typeface="Arial" panose="020B0604020202020204" pitchFamily="34" charset="0"/>
                <a:cs typeface="Arial" panose="020B0604020202020204" pitchFamily="34" charset="0"/>
              </a:rPr>
              <a:t>vào</a:t>
            </a:r>
            <a:endParaRPr lang="en-US" sz="4400" b="1" i="1">
              <a:solidFill>
                <a:srgbClr val="C00000"/>
              </a:solidFill>
              <a:latin typeface="Arial" panose="020B0604020202020204" pitchFamily="34" charset="0"/>
              <a:cs typeface="Arial" panose="020B0604020202020204" pitchFamily="34" charset="0"/>
            </a:endParaRPr>
          </a:p>
        </p:txBody>
      </p:sp>
      <p:sp>
        <p:nvSpPr>
          <p:cNvPr id="63" name="Rectangle 62"/>
          <p:cNvSpPr/>
          <p:nvPr/>
        </p:nvSpPr>
        <p:spPr>
          <a:xfrm>
            <a:off x="4119424" y="9753661"/>
            <a:ext cx="10487166"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i="1" dirty="0" smtClean="0">
                <a:solidFill>
                  <a:srgbClr val="C00000"/>
                </a:solidFill>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 </a:t>
            </a:r>
            <a:r>
              <a:rPr lang="vi-VN" sz="4400" b="1" dirty="0">
                <a:cs typeface="Arial" panose="020B0604020202020204" pitchFamily="34" charset="0"/>
              </a:rPr>
              <a:t>Nhổ nước bọt vu vơ, cười tủm </a:t>
            </a:r>
            <a:r>
              <a:rPr lang="vi-VN" sz="4400" b="1" dirty="0" smtClean="0">
                <a:cs typeface="Arial" panose="020B0604020202020204" pitchFamily="34" charset="0"/>
              </a:rPr>
              <a:t>tỉm</a:t>
            </a:r>
            <a:endParaRPr lang="vi-VN" sz="4400" b="1" dirty="0">
              <a:cs typeface="Arial" panose="020B0604020202020204" pitchFamily="34" charset="0"/>
            </a:endParaRPr>
          </a:p>
        </p:txBody>
      </p:sp>
      <p:grpSp>
        <p:nvGrpSpPr>
          <p:cNvPr id="64" name="Group 19"/>
          <p:cNvGrpSpPr/>
          <p:nvPr/>
        </p:nvGrpSpPr>
        <p:grpSpPr>
          <a:xfrm>
            <a:off x="3714499" y="11506200"/>
            <a:ext cx="12289088" cy="1660505"/>
            <a:chOff x="3823702" y="11380996"/>
            <a:chExt cx="13731050" cy="1660505"/>
          </a:xfrm>
        </p:grpSpPr>
        <p:sp>
          <p:nvSpPr>
            <p:cNvPr id="65" name="Rectangle 64"/>
            <p:cNvSpPr/>
            <p:nvPr/>
          </p:nvSpPr>
          <p:spPr>
            <a:xfrm>
              <a:off x="5185943" y="11533396"/>
              <a:ext cx="12368809" cy="1508105"/>
            </a:xfrm>
            <a:prstGeom prst="rect">
              <a:avLst/>
            </a:prstGeom>
          </p:spPr>
          <p:txBody>
            <a:bodyPr wrap="square">
              <a:spAutoFit/>
            </a:bodyPr>
            <a:lstStyle/>
            <a:p>
              <a:pPr algn="just"/>
              <a:r>
                <a:rPr lang="vi-VN" sz="4800" b="1" dirty="0"/>
                <a:t> </a:t>
              </a:r>
              <a:r>
                <a:rPr lang="en-US" sz="4400" b="1" dirty="0" err="1" smtClean="0">
                  <a:latin typeface="Arial" panose="020B0604020202020204" pitchFamily="34" charset="0"/>
                  <a:cs typeface="Arial" panose="020B0604020202020204" pitchFamily="34" charset="0"/>
                </a:rPr>
                <a:t>Bối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rối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sượng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sùng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trước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hạnh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phúc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quá</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bất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ngờ</a:t>
              </a:r>
              <a:endParaRPr lang="en-US" sz="4400" b="1" dirty="0">
                <a:latin typeface="Arial" panose="020B0604020202020204" pitchFamily="34" charset="0"/>
                <a:cs typeface="Arial" panose="020B0604020202020204" pitchFamily="34" charset="0"/>
              </a:endParaRPr>
            </a:p>
          </p:txBody>
        </p:sp>
        <p:pic>
          <p:nvPicPr>
            <p:cNvPr id="66" name="Picture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pic>
        <p:nvPicPr>
          <p:cNvPr id="3" name="Picture 2"/>
          <p:cNvPicPr>
            <a:picLocks noChangeAspect="1"/>
          </p:cNvPicPr>
          <p:nvPr/>
        </p:nvPicPr>
        <p:blipFill>
          <a:blip r:embed="rId2"/>
          <a:stretch>
            <a:fillRect/>
          </a:stretch>
        </p:blipFill>
        <p:spPr>
          <a:xfrm>
            <a:off x="16293304" y="3203909"/>
            <a:ext cx="7408030" cy="9962796"/>
          </a:xfrm>
          <a:prstGeom prst="rect">
            <a:avLst/>
          </a:prstGeom>
        </p:spPr>
      </p:pic>
      <p:grpSp>
        <p:nvGrpSpPr>
          <p:cNvPr id="29" name="Group 28"/>
          <p:cNvGrpSpPr/>
          <p:nvPr/>
        </p:nvGrpSpPr>
        <p:grpSpPr>
          <a:xfrm>
            <a:off x="-455613" y="1552813"/>
            <a:ext cx="8686801" cy="861774"/>
            <a:chOff x="-288924" y="1873056"/>
            <a:chExt cx="8686801" cy="861774"/>
          </a:xfrm>
        </p:grpSpPr>
        <p:sp>
          <p:nvSpPr>
            <p:cNvPr id="30" name="Rounded Rectangle 29"/>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Lúc bà cụ Tứ đã về</a:t>
              </a:r>
              <a:endParaRPr lang="en-US" sz="4400" b="1" i="1" dirty="0">
                <a:solidFill>
                  <a:srgbClr val="C00000"/>
                </a:solidFill>
                <a:latin typeface="Arial" panose="020B0604020202020204" pitchFamily="34" charset="0"/>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Khi về đến nhà</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2" name="Rectangle 1"/>
          <p:cNvSpPr/>
          <p:nvPr/>
        </p:nvSpPr>
        <p:spPr>
          <a:xfrm>
            <a:off x="4060437" y="6955036"/>
            <a:ext cx="6460423"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a:latin typeface="Arial" panose="020B0604020202020204" pitchFamily="34" charset="0"/>
                <a:cs typeface="Arial" panose="020B0604020202020204" pitchFamily="34" charset="0"/>
              </a:rPr>
              <a:t>  Reo lên, lật đật </a:t>
            </a:r>
            <a:r>
              <a:rPr lang="en-US" sz="4400" b="1" smtClean="0">
                <a:latin typeface="Arial" panose="020B0604020202020204" pitchFamily="34" charset="0"/>
                <a:cs typeface="Arial" panose="020B0604020202020204" pitchFamily="34" charset="0"/>
              </a:rPr>
              <a:t>đón</a:t>
            </a:r>
            <a:endParaRPr lang="en-US" sz="4400" b="1">
              <a:latin typeface="Arial" panose="020B0604020202020204" pitchFamily="34" charset="0"/>
              <a:cs typeface="Arial" panose="020B0604020202020204" pitchFamily="34" charset="0"/>
            </a:endParaRPr>
          </a:p>
        </p:txBody>
      </p:sp>
      <p:sp>
        <p:nvSpPr>
          <p:cNvPr id="34" name="Rectangle 33"/>
          <p:cNvSpPr/>
          <p:nvPr/>
        </p:nvSpPr>
        <p:spPr>
          <a:xfrm>
            <a:off x="4060436" y="7917359"/>
            <a:ext cx="4003019"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a:latin typeface="Arial" panose="020B0604020202020204" pitchFamily="34" charset="0"/>
                <a:cs typeface="Arial" panose="020B0604020202020204" pitchFamily="34" charset="0"/>
              </a:rPr>
              <a:t> </a:t>
            </a:r>
            <a:r>
              <a:rPr lang="en-US" sz="4400" b="1" smtClean="0">
                <a:latin typeface="Arial" panose="020B0604020202020204" pitchFamily="34" charset="0"/>
                <a:cs typeface="Arial" panose="020B0604020202020204" pitchFamily="34" charset="0"/>
              </a:rPr>
              <a:t> </a:t>
            </a:r>
            <a:r>
              <a:rPr lang="vi-VN" sz="4400" b="1">
                <a:cs typeface="Arial" panose="020B0604020202020204" pitchFamily="34" charset="0"/>
              </a:rPr>
              <a:t>Tươi cười</a:t>
            </a:r>
            <a:endParaRPr lang="en-US"/>
          </a:p>
        </p:txBody>
      </p:sp>
      <p:sp>
        <p:nvSpPr>
          <p:cNvPr id="62" name="Rectangle 61"/>
          <p:cNvSpPr/>
          <p:nvPr/>
        </p:nvSpPr>
        <p:spPr>
          <a:xfrm>
            <a:off x="4060436" y="8772568"/>
            <a:ext cx="6574236"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a:cs typeface="Arial" panose="020B0604020202020204" pitchFamily="34" charset="0"/>
              </a:rPr>
              <a:t>Từ tốn thưa chuyện</a:t>
            </a:r>
            <a:endParaRPr lang="vi-VN" sz="4400" b="1">
              <a:cs typeface="Arial" panose="020B0604020202020204" pitchFamily="34" charset="0"/>
            </a:endParaRPr>
          </a:p>
        </p:txBody>
      </p:sp>
      <p:pic>
        <p:nvPicPr>
          <p:cNvPr id="66" name="Picture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66899" y="9525000"/>
            <a:ext cx="1135954" cy="1015286"/>
          </a:xfrm>
          <a:prstGeom prst="rect">
            <a:avLst/>
          </a:prstGeom>
        </p:spPr>
      </p:pic>
      <p:pic>
        <p:nvPicPr>
          <p:cNvPr id="3" name="Picture 2"/>
          <p:cNvPicPr>
            <a:picLocks noChangeAspect="1"/>
          </p:cNvPicPr>
          <p:nvPr/>
        </p:nvPicPr>
        <p:blipFill>
          <a:blip r:embed="rId2"/>
          <a:stretch>
            <a:fillRect/>
          </a:stretch>
        </p:blipFill>
        <p:spPr>
          <a:xfrm>
            <a:off x="16293304" y="3335833"/>
            <a:ext cx="7407282" cy="9961727"/>
          </a:xfrm>
          <a:prstGeom prst="rect">
            <a:avLst/>
          </a:prstGeom>
        </p:spPr>
      </p:pic>
      <p:grpSp>
        <p:nvGrpSpPr>
          <p:cNvPr id="27" name="Group 26"/>
          <p:cNvGrpSpPr/>
          <p:nvPr/>
        </p:nvGrpSpPr>
        <p:grpSpPr>
          <a:xfrm>
            <a:off x="-455613" y="1552813"/>
            <a:ext cx="8686801" cy="861774"/>
            <a:chOff x="-288924" y="1873056"/>
            <a:chExt cx="8686801" cy="861774"/>
          </a:xfrm>
        </p:grpSpPr>
        <p:sp>
          <p:nvSpPr>
            <p:cNvPr id="28" name="Rounded Rectangle 2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Rectangle 30"/>
          <p:cNvSpPr/>
          <p:nvPr/>
        </p:nvSpPr>
        <p:spPr>
          <a:xfrm>
            <a:off x="5212274" y="9753600"/>
            <a:ext cx="11172313" cy="1508105"/>
          </a:xfrm>
          <a:prstGeom prst="rect">
            <a:avLst/>
          </a:prstGeom>
        </p:spPr>
        <p:txBody>
          <a:bodyPr wrap="square">
            <a:spAutoFit/>
          </a:bodyPr>
          <a:lstStyle/>
          <a:p>
            <a:pPr algn="just"/>
            <a:r>
              <a:rPr lang="vi-VN" sz="4800" b="1" smtClean="0"/>
              <a:t> </a:t>
            </a:r>
            <a:r>
              <a:rPr lang="en-US" sz="4400" b="1" smtClean="0">
                <a:latin typeface="Arial" panose="020B0604020202020204" pitchFamily="34" charset="0"/>
                <a:cs typeface="Arial" panose="020B0604020202020204" pitchFamily="34" charset="0"/>
              </a:rPr>
              <a:t>Xác nhận niềm vui một cách rành rọt, nghiêm túc</a:t>
            </a:r>
            <a:endParaRPr lang="en-US" sz="4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ox(in)">
                                      <p:cBhvr>
                                        <p:cTn id="22" dur="500"/>
                                        <p:tgtEl>
                                          <p:spTgt spid="6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ox(in)">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62"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Trước bữa ăn</a:t>
              </a:r>
              <a:endParaRPr lang="vi-VN" sz="4400" b="1">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Buổi sáng hôm sau</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pic>
        <p:nvPicPr>
          <p:cNvPr id="27" name="Content Placeholder 5" descr="nhachoi2.jpg"/>
          <p:cNvPicPr>
            <a:picLocks noChangeAspect="1"/>
          </p:cNvPicPr>
          <p:nvPr/>
        </p:nvPicPr>
        <p:blipFill>
          <a:blip r:embed="rId1"/>
          <a:srcRect/>
          <a:stretch>
            <a:fillRect/>
          </a:stretch>
        </p:blipFill>
        <p:spPr>
          <a:xfrm>
            <a:off x="9907587" y="6330542"/>
            <a:ext cx="11271947" cy="6432885"/>
          </a:xfrm>
          <a:prstGeom prst="rect">
            <a:avLst/>
          </a:prstGeom>
        </p:spPr>
      </p:pic>
      <p:grpSp>
        <p:nvGrpSpPr>
          <p:cNvPr id="21" name="Group 20"/>
          <p:cNvGrpSpPr/>
          <p:nvPr/>
        </p:nvGrpSpPr>
        <p:grpSpPr>
          <a:xfrm>
            <a:off x="-455613" y="1552813"/>
            <a:ext cx="8686801" cy="861774"/>
            <a:chOff x="-288924" y="1873056"/>
            <a:chExt cx="8686801" cy="861774"/>
          </a:xfrm>
        </p:grpSpPr>
        <p:sp>
          <p:nvSpPr>
            <p:cNvPr id="22" name="Rounded Rectangle 2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529161_148352295335896_239527746_n.jpg"/>
          <p:cNvPicPr>
            <a:picLocks noGrp="1" noChangeAspect="1"/>
          </p:cNvPicPr>
          <p:nvPr>
            <p:ph sz="quarter" idx="4294967295"/>
          </p:nvPr>
        </p:nvPicPr>
        <p:blipFill>
          <a:blip r:embed="rId1"/>
          <a:stretch>
            <a:fillRect/>
          </a:stretch>
        </p:blipFill>
        <p:spPr>
          <a:xfrm>
            <a:off x="0" y="-28575"/>
            <a:ext cx="24387175" cy="13790613"/>
          </a:xfrm>
          <a:prstGeom prst="rect">
            <a:avLst/>
          </a:prstGeom>
        </p:spPr>
      </p:pic>
      <p:sp>
        <p:nvSpPr>
          <p:cNvPr id="5" name="Rectangle 4"/>
          <p:cNvSpPr/>
          <p:nvPr/>
        </p:nvSpPr>
        <p:spPr>
          <a:xfrm>
            <a:off x="839787" y="762000"/>
            <a:ext cx="9525000" cy="2762056"/>
          </a:xfrm>
          <a:prstGeom prst="rect">
            <a:avLst/>
          </a:prstGeom>
          <a:solidFill>
            <a:schemeClr val="tx2">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1442305" y="1202104"/>
            <a:ext cx="8172595" cy="1881848"/>
          </a:xfrm>
          <a:prstGeom prst="rect">
            <a:avLst/>
          </a:prstGeom>
          <a:noFill/>
          <a:ln w="9525">
            <a:noFill/>
            <a:miter lim="800000"/>
          </a:ln>
        </p:spPr>
        <p:txBody>
          <a:bodyPr wrap="none" lIns="217728" tIns="108864" rIns="217728" bIns="108864">
            <a:spAutoFit/>
          </a:bodyPr>
          <a:lstStyle/>
          <a:p>
            <a:pPr algn="ctr"/>
            <a:r>
              <a:rPr lang="vi-VN" sz="5400" b="1" i="1">
                <a:solidFill>
                  <a:srgbClr val="FFFF00"/>
                </a:solidFill>
                <a:effectLst>
                  <a:outerShdw blurRad="38100" dist="38100" dir="2700000" algn="tl">
                    <a:srgbClr val="000000">
                      <a:alpha val="43137"/>
                    </a:srgbClr>
                  </a:outerShdw>
                </a:effectLst>
              </a:rPr>
              <a:t>Ánh nắng buổi sáng </a:t>
            </a:r>
            <a:endParaRPr lang="vi-VN" sz="5400" b="1" i="1">
              <a:solidFill>
                <a:srgbClr val="FFFF00"/>
              </a:solidFill>
              <a:effectLst>
                <a:outerShdw blurRad="38100" dist="38100" dir="2700000" algn="tl">
                  <a:srgbClr val="000000">
                    <a:alpha val="43137"/>
                  </a:srgbClr>
                </a:outerShdw>
              </a:effectLst>
            </a:endParaRPr>
          </a:p>
          <a:p>
            <a:pPr algn="ctr"/>
            <a:r>
              <a:rPr lang="vi-VN" sz="5400" b="1" i="1">
                <a:solidFill>
                  <a:srgbClr val="FFFF00"/>
                </a:solidFill>
                <a:effectLst>
                  <a:outerShdw blurRad="38100" dist="38100" dir="2700000" algn="tl">
                    <a:srgbClr val="000000">
                      <a:alpha val="43137"/>
                    </a:srgbClr>
                  </a:outerShdw>
                </a:effectLst>
              </a:rPr>
              <a:t>mùa hè sáng chói lóa…</a:t>
            </a:r>
            <a:endParaRPr lang="vi-VN" sz="5400" b="1" i="1">
              <a:solidFill>
                <a:srgbClr val="FFFF00"/>
              </a:solidFill>
              <a:effectLst>
                <a:outerShdw blurRad="38100" dist="38100" dir="2700000" algn="tl">
                  <a:srgbClr val="000000">
                    <a:alpha val="43137"/>
                  </a:srgbClr>
                </a:outerShdw>
              </a:effectLst>
            </a:endParaRPr>
          </a:p>
        </p:txBody>
      </p:sp>
      <p:sp>
        <p:nvSpPr>
          <p:cNvPr id="9" name="Freeform 5"/>
          <p:cNvSpPr>
            <a:spLocks noEditPoints="1"/>
          </p:cNvSpPr>
          <p:nvPr/>
        </p:nvSpPr>
        <p:spPr bwMode="auto">
          <a:xfrm>
            <a:off x="1096993"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H="1">
            <a:off x="9245420"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a:spLocks noEditPoints="1"/>
          </p:cNvSpPr>
          <p:nvPr/>
        </p:nvSpPr>
        <p:spPr bwMode="auto">
          <a:xfrm flipV="1">
            <a:off x="1096993"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a:spLocks noEditPoints="1"/>
          </p:cNvSpPr>
          <p:nvPr/>
        </p:nvSpPr>
        <p:spPr bwMode="auto">
          <a:xfrm flipH="1" flipV="1">
            <a:off x="9245420"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3" name="Straight Connector 12"/>
          <p:cNvCxnSpPr/>
          <p:nvPr/>
        </p:nvCxnSpPr>
        <p:spPr>
          <a:xfrm>
            <a:off x="1213720"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80257"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43238" y="3288045"/>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43238" y="1076362"/>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14636842_693efe6ef5.jpg"/>
          <p:cNvPicPr>
            <a:picLocks noGrp="1" noChangeAspect="1"/>
          </p:cNvPicPr>
          <p:nvPr>
            <p:ph sz="quarter" idx="4294967295"/>
          </p:nvPr>
        </p:nvPicPr>
        <p:blipFill>
          <a:blip r:embed="rId1"/>
          <a:srcRect/>
          <a:stretch>
            <a:fillRect/>
          </a:stretch>
        </p:blipFill>
        <p:spPr>
          <a:xfrm>
            <a:off x="0" y="0"/>
            <a:ext cx="24387175" cy="14173200"/>
          </a:xfrm>
          <a:prstGeom prst="rect">
            <a:avLst/>
          </a:prstGeom>
        </p:spPr>
      </p:pic>
      <p:sp>
        <p:nvSpPr>
          <p:cNvPr id="6" name="Rectangle 5"/>
          <p:cNvSpPr/>
          <p:nvPr/>
        </p:nvSpPr>
        <p:spPr>
          <a:xfrm>
            <a:off x="763587" y="703842"/>
            <a:ext cx="9732798" cy="4026420"/>
          </a:xfrm>
          <a:prstGeom prst="rect">
            <a:avLst/>
          </a:prstGeom>
          <a:solidFill>
            <a:schemeClr val="tx2">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a:spLocks noChangeArrowheads="1"/>
          </p:cNvSpPr>
          <p:nvPr/>
        </p:nvSpPr>
        <p:spPr bwMode="auto">
          <a:xfrm>
            <a:off x="992187" y="1143000"/>
            <a:ext cx="9458394" cy="2989843"/>
          </a:xfrm>
          <a:prstGeom prst="rect">
            <a:avLst/>
          </a:prstGeom>
          <a:noFill/>
          <a:ln w="9525">
            <a:noFill/>
            <a:miter lim="800000"/>
          </a:ln>
        </p:spPr>
        <p:txBody>
          <a:bodyPr wrap="square" lIns="217728" tIns="108864" rIns="217728" bIns="108864">
            <a:spAutoFit/>
          </a:bodyPr>
          <a:lstStyle/>
          <a:p>
            <a:pPr algn="ctr"/>
            <a:r>
              <a:rPr lang="vi-VN" sz="6000" b="1" i="1">
                <a:solidFill>
                  <a:srgbClr val="FFFF00"/>
                </a:solidFill>
                <a:effectLst>
                  <a:outerShdw blurRad="38100" dist="38100" dir="2700000" algn="tl">
                    <a:srgbClr val="000000">
                      <a:alpha val="43137"/>
                    </a:srgbClr>
                  </a:outerShdw>
                </a:effectLst>
              </a:rPr>
              <a:t>Nhà cửa sân vườn </a:t>
            </a:r>
            <a:endParaRPr lang="vi-VN" sz="6000" b="1" i="1">
              <a:solidFill>
                <a:srgbClr val="FFFF00"/>
              </a:solidFill>
              <a:effectLst>
                <a:outerShdw blurRad="38100" dist="38100" dir="2700000" algn="tl">
                  <a:srgbClr val="000000">
                    <a:alpha val="43137"/>
                  </a:srgbClr>
                </a:outerShdw>
              </a:effectLst>
            </a:endParaRPr>
          </a:p>
          <a:p>
            <a:pPr algn="ctr"/>
            <a:r>
              <a:rPr lang="vi-VN" sz="6000" b="1" i="1">
                <a:solidFill>
                  <a:srgbClr val="FFFF00"/>
                </a:solidFill>
                <a:effectLst>
                  <a:outerShdw blurRad="38100" dist="38100" dir="2700000" algn="tl">
                    <a:srgbClr val="000000">
                      <a:alpha val="43137"/>
                    </a:srgbClr>
                  </a:outerShdw>
                </a:effectLst>
              </a:rPr>
              <a:t>được quét tước, thu dọn </a:t>
            </a:r>
            <a:r>
              <a:rPr lang="vi-VN" sz="6000" b="1" i="1" smtClean="0">
                <a:solidFill>
                  <a:srgbClr val="FFFF00"/>
                </a:solidFill>
                <a:effectLst>
                  <a:outerShdw blurRad="38100" dist="38100" dir="2700000" algn="tl">
                    <a:srgbClr val="000000">
                      <a:alpha val="43137"/>
                    </a:srgbClr>
                  </a:outerShdw>
                </a:effectLst>
              </a:rPr>
              <a:t>sạch </a:t>
            </a:r>
            <a:r>
              <a:rPr lang="vi-VN" sz="6000" b="1" i="1">
                <a:solidFill>
                  <a:srgbClr val="FFFF00"/>
                </a:solidFill>
                <a:effectLst>
                  <a:outerShdw blurRad="38100" dist="38100" dir="2700000" algn="tl">
                    <a:srgbClr val="000000">
                      <a:alpha val="43137"/>
                    </a:srgbClr>
                  </a:outerShdw>
                </a:effectLst>
              </a:rPr>
              <a:t>sẽ, gọn gàng</a:t>
            </a:r>
            <a:endParaRPr lang="vi-VN" sz="6000" b="1" i="1">
              <a:solidFill>
                <a:srgbClr val="FFFF00"/>
              </a:solidFill>
              <a:effectLst>
                <a:outerShdw blurRad="38100" dist="38100" dir="2700000" algn="tl">
                  <a:srgbClr val="000000">
                    <a:alpha val="43137"/>
                  </a:srgbClr>
                </a:outerShdw>
              </a:effectLst>
            </a:endParaRPr>
          </a:p>
        </p:txBody>
      </p:sp>
      <p:sp>
        <p:nvSpPr>
          <p:cNvPr id="8" name="Freeform 5"/>
          <p:cNvSpPr>
            <a:spLocks noEditPoints="1"/>
          </p:cNvSpPr>
          <p:nvPr/>
        </p:nvSpPr>
        <p:spPr bwMode="auto">
          <a:xfrm>
            <a:off x="1020793" y="824030"/>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a:spLocks noEditPoints="1"/>
          </p:cNvSpPr>
          <p:nvPr/>
        </p:nvSpPr>
        <p:spPr bwMode="auto">
          <a:xfrm flipH="1">
            <a:off x="9480917" y="824030"/>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V="1">
            <a:off x="1020793" y="3733800"/>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a:spLocks noEditPoints="1"/>
          </p:cNvSpPr>
          <p:nvPr/>
        </p:nvSpPr>
        <p:spPr bwMode="auto">
          <a:xfrm flipH="1" flipV="1">
            <a:off x="9480917" y="3733800"/>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2" name="Straight Connector 11"/>
          <p:cNvCxnSpPr/>
          <p:nvPr/>
        </p:nvCxnSpPr>
        <p:spPr>
          <a:xfrm>
            <a:off x="10215754" y="1726986"/>
            <a:ext cx="0" cy="1930614"/>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67039" y="4453696"/>
            <a:ext cx="7384884"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967038" y="954204"/>
            <a:ext cx="7384885"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13707" y="1726986"/>
            <a:ext cx="0" cy="1913029"/>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hachoi2.jpg"/>
          <p:cNvPicPr>
            <a:picLocks noGrp="1" noChangeAspect="1"/>
          </p:cNvPicPr>
          <p:nvPr>
            <p:ph sz="quarter" idx="4294967295"/>
          </p:nvPr>
        </p:nvPicPr>
        <p:blipFill>
          <a:blip r:embed="rId1"/>
          <a:srcRect/>
          <a:stretch>
            <a:fillRect/>
          </a:stretch>
        </p:blipFill>
        <p:spPr>
          <a:xfrm>
            <a:off x="0" y="0"/>
            <a:ext cx="24387175" cy="13716000"/>
          </a:xfrm>
          <a:prstGeom prst="rect">
            <a:avLst/>
          </a:prstGeom>
        </p:spPr>
      </p:pic>
      <p:sp>
        <p:nvSpPr>
          <p:cNvPr id="5" name="Rectangle 4"/>
          <p:cNvSpPr/>
          <p:nvPr/>
        </p:nvSpPr>
        <p:spPr>
          <a:xfrm>
            <a:off x="839787" y="762000"/>
            <a:ext cx="9525000" cy="2762056"/>
          </a:xfrm>
          <a:prstGeom prst="rect">
            <a:avLst/>
          </a:prstGeom>
          <a:solidFill>
            <a:schemeClr val="tx2">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1677987" y="1143000"/>
            <a:ext cx="7887305" cy="2066514"/>
          </a:xfrm>
          <a:prstGeom prst="rect">
            <a:avLst/>
          </a:prstGeom>
          <a:noFill/>
          <a:ln w="9525">
            <a:noFill/>
            <a:miter lim="800000"/>
          </a:ln>
        </p:spPr>
        <p:txBody>
          <a:bodyPr wrap="square" lIns="217728" tIns="108864" rIns="217728" bIns="108864">
            <a:spAutoFit/>
          </a:bodyPr>
          <a:lstStyle/>
          <a:p>
            <a:pPr algn="ctr"/>
            <a:r>
              <a:rPr lang="vi-VN" sz="6000" b="1" i="1">
                <a:solidFill>
                  <a:srgbClr val="FFFF00"/>
                </a:solidFill>
                <a:effectLst>
                  <a:outerShdw blurRad="38100" dist="38100" dir="2700000" algn="tl">
                    <a:srgbClr val="000000">
                      <a:alpha val="43137"/>
                    </a:srgbClr>
                  </a:outerShdw>
                </a:effectLst>
              </a:rPr>
              <a:t>Quần áo rách </a:t>
            </a:r>
            <a:r>
              <a:rPr lang="vi-VN" sz="6000" b="1" i="1" smtClean="0">
                <a:solidFill>
                  <a:srgbClr val="FFFF00"/>
                </a:solidFill>
                <a:effectLst>
                  <a:outerShdw blurRad="38100" dist="38100" dir="2700000" algn="tl">
                    <a:srgbClr val="000000">
                      <a:alpha val="43137"/>
                    </a:srgbClr>
                  </a:outerShdw>
                </a:effectLst>
              </a:rPr>
              <a:t>được </a:t>
            </a:r>
            <a:r>
              <a:rPr lang="vi-VN" sz="6000" b="1" i="1">
                <a:solidFill>
                  <a:srgbClr val="FFFF00"/>
                </a:solidFill>
                <a:effectLst>
                  <a:outerShdw blurRad="38100" dist="38100" dir="2700000" algn="tl">
                    <a:srgbClr val="000000">
                      <a:alpha val="43137"/>
                    </a:srgbClr>
                  </a:outerShdw>
                </a:effectLst>
              </a:rPr>
              <a:t>đem </a:t>
            </a:r>
            <a:r>
              <a:rPr lang="vi-VN" sz="6000" b="1" i="1" smtClean="0">
                <a:solidFill>
                  <a:srgbClr val="FFFF00"/>
                </a:solidFill>
                <a:effectLst>
                  <a:outerShdw blurRad="38100" dist="38100" dir="2700000" algn="tl">
                    <a:srgbClr val="000000">
                      <a:alpha val="43137"/>
                    </a:srgbClr>
                  </a:outerShdw>
                </a:effectLst>
              </a:rPr>
              <a:t>ra </a:t>
            </a:r>
            <a:r>
              <a:rPr lang="vi-VN" sz="6000" b="1" i="1">
                <a:solidFill>
                  <a:srgbClr val="FFFF00"/>
                </a:solidFill>
                <a:effectLst>
                  <a:outerShdw blurRad="38100" dist="38100" dir="2700000" algn="tl">
                    <a:srgbClr val="000000">
                      <a:alpha val="43137"/>
                    </a:srgbClr>
                  </a:outerShdw>
                </a:effectLst>
              </a:rPr>
              <a:t>sân hong</a:t>
            </a:r>
            <a:endParaRPr lang="vi-VN" sz="6000" b="1" i="1">
              <a:solidFill>
                <a:srgbClr val="FFFF00"/>
              </a:solidFill>
              <a:effectLst>
                <a:outerShdw blurRad="38100" dist="38100" dir="2700000" algn="tl">
                  <a:srgbClr val="000000">
                    <a:alpha val="43137"/>
                  </a:srgbClr>
                </a:outerShdw>
              </a:effectLst>
            </a:endParaRPr>
          </a:p>
        </p:txBody>
      </p:sp>
      <p:sp>
        <p:nvSpPr>
          <p:cNvPr id="9" name="Freeform 5"/>
          <p:cNvSpPr>
            <a:spLocks noEditPoints="1"/>
          </p:cNvSpPr>
          <p:nvPr/>
        </p:nvSpPr>
        <p:spPr bwMode="auto">
          <a:xfrm>
            <a:off x="1096993"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H="1">
            <a:off x="9245420"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a:spLocks noEditPoints="1"/>
          </p:cNvSpPr>
          <p:nvPr/>
        </p:nvSpPr>
        <p:spPr bwMode="auto">
          <a:xfrm flipV="1">
            <a:off x="1096993"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a:spLocks noEditPoints="1"/>
          </p:cNvSpPr>
          <p:nvPr/>
        </p:nvSpPr>
        <p:spPr bwMode="auto">
          <a:xfrm flipH="1" flipV="1">
            <a:off x="9245420"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3" name="Straight Connector 12"/>
          <p:cNvCxnSpPr/>
          <p:nvPr/>
        </p:nvCxnSpPr>
        <p:spPr>
          <a:xfrm>
            <a:off x="1213720"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80257"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43238" y="3288045"/>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43238" y="1076362"/>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5028218281_558fbbeae7_z.jpg"/>
          <p:cNvPicPr>
            <a:picLocks noGrp="1" noChangeAspect="1"/>
          </p:cNvPicPr>
          <p:nvPr>
            <p:ph sz="quarter" idx="4294967295"/>
          </p:nvPr>
        </p:nvPicPr>
        <p:blipFill rotWithShape="1">
          <a:blip r:embed="rId1"/>
          <a:srcRect t="18721" b="23072"/>
          <a:stretch>
            <a:fillRect/>
          </a:stretch>
        </p:blipFill>
        <p:spPr>
          <a:xfrm>
            <a:off x="0" y="0"/>
            <a:ext cx="24387175" cy="13716000"/>
          </a:xfrm>
          <a:prstGeom prst="rect">
            <a:avLst/>
          </a:prstGeom>
        </p:spPr>
      </p:pic>
      <p:sp>
        <p:nvSpPr>
          <p:cNvPr id="6" name="Rectangle 5"/>
          <p:cNvSpPr/>
          <p:nvPr/>
        </p:nvSpPr>
        <p:spPr>
          <a:xfrm>
            <a:off x="839787" y="762000"/>
            <a:ext cx="9525000" cy="2762056"/>
          </a:xfrm>
          <a:prstGeom prst="rect">
            <a:avLst/>
          </a:prstGeom>
          <a:solidFill>
            <a:schemeClr val="tx2">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a:spLocks noChangeArrowheads="1"/>
          </p:cNvSpPr>
          <p:nvPr/>
        </p:nvSpPr>
        <p:spPr bwMode="auto">
          <a:xfrm>
            <a:off x="1525587" y="1202104"/>
            <a:ext cx="8168472" cy="1881848"/>
          </a:xfrm>
          <a:prstGeom prst="rect">
            <a:avLst/>
          </a:prstGeom>
          <a:noFill/>
          <a:ln w="9525">
            <a:noFill/>
            <a:miter lim="800000"/>
          </a:ln>
        </p:spPr>
        <p:txBody>
          <a:bodyPr wrap="square" lIns="217728" tIns="108864" rIns="217728" bIns="108864">
            <a:spAutoFit/>
          </a:bodyPr>
          <a:lstStyle/>
          <a:p>
            <a:pPr algn="ctr"/>
            <a:r>
              <a:rPr lang="vi-VN" sz="5400" b="1" i="1">
                <a:solidFill>
                  <a:srgbClr val="FFFF00"/>
                </a:solidFill>
                <a:effectLst>
                  <a:outerShdw blurRad="38100" dist="38100" dir="2700000" algn="tl">
                    <a:srgbClr val="000000">
                      <a:alpha val="43137"/>
                    </a:srgbClr>
                  </a:outerShdw>
                </a:effectLst>
              </a:rPr>
              <a:t>Ang nước khô cong đã kín nước đầy ăm ắp</a:t>
            </a:r>
            <a:endParaRPr lang="vi-VN" sz="5400" b="1" i="1">
              <a:solidFill>
                <a:srgbClr val="FFFF00"/>
              </a:solidFill>
              <a:effectLst>
                <a:outerShdw blurRad="38100" dist="38100" dir="2700000" algn="tl">
                  <a:srgbClr val="000000">
                    <a:alpha val="43137"/>
                  </a:srgbClr>
                </a:outerShdw>
              </a:effectLst>
            </a:endParaRPr>
          </a:p>
        </p:txBody>
      </p:sp>
      <p:sp>
        <p:nvSpPr>
          <p:cNvPr id="8" name="Freeform 5"/>
          <p:cNvSpPr>
            <a:spLocks noEditPoints="1"/>
          </p:cNvSpPr>
          <p:nvPr/>
        </p:nvSpPr>
        <p:spPr bwMode="auto">
          <a:xfrm>
            <a:off x="1096993"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a:spLocks noEditPoints="1"/>
          </p:cNvSpPr>
          <p:nvPr/>
        </p:nvSpPr>
        <p:spPr bwMode="auto">
          <a:xfrm flipH="1">
            <a:off x="9245420" y="946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V="1">
            <a:off x="1096993"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a:spLocks noEditPoints="1"/>
          </p:cNvSpPr>
          <p:nvPr/>
        </p:nvSpPr>
        <p:spPr bwMode="auto">
          <a:xfrm flipH="1" flipV="1">
            <a:off x="9245420" y="2568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2" name="Straight Connector 11"/>
          <p:cNvCxnSpPr/>
          <p:nvPr/>
        </p:nvCxnSpPr>
        <p:spPr>
          <a:xfrm>
            <a:off x="1213720"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80257" y="1929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43238" y="3288045"/>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43238" y="1076362"/>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1"/>
          <a:srcRect r="16765"/>
          <a:stretch>
            <a:fillRect/>
          </a:stretch>
        </p:blipFill>
        <p:spPr>
          <a:xfrm>
            <a:off x="12054045" y="2971800"/>
            <a:ext cx="12328944" cy="1038002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524837" y="4746451"/>
            <a:ext cx="3457230" cy="8715859"/>
          </a:xfrm>
          <a:prstGeom prst="rect">
            <a:avLst/>
          </a:prstGeom>
        </p:spPr>
      </p:pic>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Trước bữa ăn</a:t>
              </a:r>
              <a:endParaRPr lang="vi-VN" sz="4400" b="1">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Buổi sáng hôm sau</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21" name="Rectangle 20"/>
          <p:cNvSpPr/>
          <p:nvPr/>
        </p:nvSpPr>
        <p:spPr>
          <a:xfrm>
            <a:off x="4060437" y="6955036"/>
            <a:ext cx="8299067"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a:cs typeface="Arial" panose="020B0604020202020204" pitchFamily="34" charset="0"/>
              </a:rPr>
              <a:t>Êm ái, lửng lơ, ngỡ ngàng</a:t>
            </a:r>
            <a:endParaRPr lang="vi-VN" sz="4400" b="1">
              <a:cs typeface="Arial" panose="020B0604020202020204" pitchFamily="34" charset="0"/>
            </a:endParaRPr>
          </a:p>
        </p:txBody>
      </p:sp>
      <p:sp>
        <p:nvSpPr>
          <p:cNvPr id="22" name="Rectangle 21"/>
          <p:cNvSpPr/>
          <p:nvPr/>
        </p:nvSpPr>
        <p:spPr>
          <a:xfrm>
            <a:off x="4060436" y="7848600"/>
            <a:ext cx="8242962"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a:latin typeface="Arial" panose="020B0604020202020204" pitchFamily="34" charset="0"/>
                <a:cs typeface="Arial" panose="020B0604020202020204" pitchFamily="34" charset="0"/>
              </a:rPr>
              <a:t> Thấy nhà mới mẻ, thay đổi</a:t>
            </a:r>
            <a:endParaRPr lang="en-US"/>
          </a:p>
        </p:txBody>
      </p:sp>
      <p:sp>
        <p:nvSpPr>
          <p:cNvPr id="23" name="Rectangle 22"/>
          <p:cNvSpPr/>
          <p:nvPr/>
        </p:nvSpPr>
        <p:spPr>
          <a:xfrm>
            <a:off x="4060436" y="8772568"/>
            <a:ext cx="6899646"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smtClean="0">
                <a:cs typeface="Arial" panose="020B0604020202020204" pitchFamily="34" charset="0"/>
              </a:rPr>
              <a:t>Thấm thía, cảm động</a:t>
            </a:r>
            <a:endParaRPr lang="vi-VN" sz="4400" b="1">
              <a:cs typeface="Arial" panose="020B0604020202020204" pitchFamily="34" charset="0"/>
            </a:endParaRPr>
          </a:p>
        </p:txBody>
      </p:sp>
      <p:sp>
        <p:nvSpPr>
          <p:cNvPr id="24" name="Rectangle 23"/>
          <p:cNvSpPr/>
          <p:nvPr/>
        </p:nvSpPr>
        <p:spPr>
          <a:xfrm>
            <a:off x="4060436" y="9676754"/>
            <a:ext cx="6631367"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a:cs typeface="Arial" panose="020B0604020202020204" pitchFamily="34" charset="0"/>
              </a:rPr>
              <a:t>Yêu thương, gắn bó</a:t>
            </a:r>
            <a:endParaRPr lang="vi-VN" sz="4400" b="1">
              <a:cs typeface="Arial" panose="020B0604020202020204" pitchFamily="34" charset="0"/>
            </a:endParaRPr>
          </a:p>
        </p:txBody>
      </p:sp>
      <p:sp>
        <p:nvSpPr>
          <p:cNvPr id="25" name="Rectangle 24"/>
          <p:cNvSpPr/>
          <p:nvPr/>
        </p:nvSpPr>
        <p:spPr>
          <a:xfrm>
            <a:off x="4060436" y="10580940"/>
            <a:ext cx="7364517"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a:cs typeface="Arial" panose="020B0604020202020204" pitchFamily="34" charset="0"/>
              </a:rPr>
              <a:t>Ý thức được bổn phận</a:t>
            </a:r>
            <a:endParaRPr lang="vi-VN" sz="4400" b="1">
              <a:cs typeface="Arial" panose="020B0604020202020204" pitchFamily="34" charset="0"/>
            </a:endParaRPr>
          </a:p>
        </p:txBody>
      </p:sp>
      <p:grpSp>
        <p:nvGrpSpPr>
          <p:cNvPr id="26" name="Group 19"/>
          <p:cNvGrpSpPr/>
          <p:nvPr/>
        </p:nvGrpSpPr>
        <p:grpSpPr>
          <a:xfrm>
            <a:off x="3523029" y="11522461"/>
            <a:ext cx="8518158" cy="1446550"/>
            <a:chOff x="3823702" y="11380996"/>
            <a:chExt cx="10036797" cy="1446550"/>
          </a:xfrm>
        </p:grpSpPr>
        <p:sp>
          <p:nvSpPr>
            <p:cNvPr id="28" name="Rectangle 27"/>
            <p:cNvSpPr/>
            <p:nvPr/>
          </p:nvSpPr>
          <p:spPr>
            <a:xfrm>
              <a:off x="5256589" y="11380996"/>
              <a:ext cx="8603910" cy="1446550"/>
            </a:xfrm>
            <a:prstGeom prst="rect">
              <a:avLst/>
            </a:prstGeom>
          </p:spPr>
          <p:txBody>
            <a:bodyPr wrap="square">
              <a:spAutoFit/>
            </a:bodyPr>
            <a:lstStyle/>
            <a:p>
              <a:pPr algn="just"/>
              <a:r>
                <a:rPr lang="en-US" sz="4400" b="1" smtClean="0">
                  <a:latin typeface="Arial" panose="020B0604020202020204" pitchFamily="34" charset="0"/>
                  <a:cs typeface="Arial" panose="020B0604020202020204" pitchFamily="34" charset="0"/>
                </a:rPr>
                <a:t>Hạnh </a:t>
              </a:r>
              <a:r>
                <a:rPr lang="en-US" sz="4400" b="1" dirty="0" err="1" smtClean="0">
                  <a:latin typeface="Arial" panose="020B0604020202020204" pitchFamily="34" charset="0"/>
                  <a:cs typeface="Arial" panose="020B0604020202020204" pitchFamily="34" charset="0"/>
                </a:rPr>
                <a:t>phúc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khiến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Tràng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chín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chắn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sâu</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sắc</a:t>
              </a:r>
              <a:endParaRPr lang="en-US" sz="4400" b="1"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32" name="Group 31"/>
          <p:cNvGrpSpPr/>
          <p:nvPr/>
        </p:nvGrpSpPr>
        <p:grpSpPr>
          <a:xfrm>
            <a:off x="-455613" y="1552813"/>
            <a:ext cx="8686801" cy="861774"/>
            <a:chOff x="-288924" y="1873056"/>
            <a:chExt cx="8686801" cy="861774"/>
          </a:xfrm>
        </p:grpSpPr>
        <p:sp>
          <p:nvSpPr>
            <p:cNvPr id="33" name="Rounded Rectangle 32"/>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Trong bữa ăn</a:t>
              </a:r>
              <a:endParaRPr lang="vi-VN" sz="4400" b="1">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Buổi sáng hôm sau</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21" name="Rectangle 20"/>
          <p:cNvSpPr/>
          <p:nvPr/>
        </p:nvSpPr>
        <p:spPr>
          <a:xfrm>
            <a:off x="4060437" y="6955036"/>
            <a:ext cx="8299067" cy="769441"/>
          </a:xfrm>
          <a:prstGeom prst="rect">
            <a:avLst/>
          </a:prstGeom>
        </p:spPr>
        <p:txBody>
          <a:bodyPr wrap="none">
            <a:spAutoFit/>
          </a:bodyPr>
          <a:lstStyle/>
          <a:p>
            <a:pPr marL="571500" indent="-57150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 </a:t>
            </a:r>
            <a:r>
              <a:rPr lang="vi-VN" sz="4400" b="1" smtClean="0">
                <a:cs typeface="Arial" panose="020B0604020202020204" pitchFamily="34" charset="0"/>
              </a:rPr>
              <a:t>Xót </a:t>
            </a:r>
            <a:r>
              <a:rPr lang="vi-VN" sz="4400" b="1">
                <a:cs typeface="Arial" panose="020B0604020202020204" pitchFamily="34" charset="0"/>
              </a:rPr>
              <a:t>xa, tủi hờn khi ăn cám</a:t>
            </a:r>
            <a:endParaRPr lang="vi-VN" sz="4400" b="1">
              <a:cs typeface="Arial" panose="020B0604020202020204" pitchFamily="34" charset="0"/>
            </a:endParaRPr>
          </a:p>
        </p:txBody>
      </p:sp>
      <p:sp>
        <p:nvSpPr>
          <p:cNvPr id="22" name="Rectangle 21"/>
          <p:cNvSpPr/>
          <p:nvPr/>
        </p:nvSpPr>
        <p:spPr>
          <a:xfrm>
            <a:off x="4060437" y="7917359"/>
            <a:ext cx="8437950" cy="1446550"/>
          </a:xfrm>
          <a:prstGeom prst="rect">
            <a:avLst/>
          </a:prstGeom>
        </p:spPr>
        <p:txBody>
          <a:bodyPr wrap="square">
            <a:spAutoFit/>
          </a:bodyPr>
          <a:lstStyle/>
          <a:p>
            <a:pPr marL="857250" indent="-857250">
              <a:buClr>
                <a:schemeClr val="accent6">
                  <a:lumMod val="75000"/>
                </a:schemeClr>
              </a:buClr>
              <a:buSzPct val="150000"/>
              <a:buFont typeface="Wingdings 3" panose="05040102010807070707" pitchFamily="18" charset="2"/>
              <a:buChar char="Ê"/>
            </a:pPr>
            <a:r>
              <a:rPr lang="en-US" sz="4400" b="1" smtClean="0">
                <a:latin typeface="Arial" panose="020B0604020202020204" pitchFamily="34" charset="0"/>
                <a:cs typeface="Arial" panose="020B0604020202020204" pitchFamily="34" charset="0"/>
              </a:rPr>
              <a:t>Ân </a:t>
            </a:r>
            <a:r>
              <a:rPr lang="en-US" sz="4400" b="1">
                <a:latin typeface="Arial" panose="020B0604020202020204" pitchFamily="34" charset="0"/>
                <a:cs typeface="Arial" panose="020B0604020202020204" pitchFamily="34" charset="0"/>
              </a:rPr>
              <a:t>hận, tiếc rẻ khi nghe vợ kể chuyện phá kho thóc </a:t>
            </a:r>
            <a:endParaRPr lang="en-US" sz="4400" b="1">
              <a:latin typeface="Arial" panose="020B0604020202020204" pitchFamily="34" charset="0"/>
              <a:cs typeface="Arial" panose="020B0604020202020204" pitchFamily="34" charset="0"/>
            </a:endParaRPr>
          </a:p>
        </p:txBody>
      </p:sp>
      <p:sp>
        <p:nvSpPr>
          <p:cNvPr id="24" name="Rectangle 23"/>
          <p:cNvSpPr/>
          <p:nvPr/>
        </p:nvSpPr>
        <p:spPr>
          <a:xfrm>
            <a:off x="4060436" y="9676754"/>
            <a:ext cx="7728757" cy="1446550"/>
          </a:xfrm>
          <a:prstGeom prst="rect">
            <a:avLst/>
          </a:prstGeom>
        </p:spPr>
        <p:txBody>
          <a:bodyPr wrap="square">
            <a:spAutoFit/>
          </a:bodyPr>
          <a:lstStyle/>
          <a:p>
            <a:pPr marL="914400" indent="-914400">
              <a:buClr>
                <a:schemeClr val="accent6">
                  <a:lumMod val="75000"/>
                </a:schemeClr>
              </a:buClr>
              <a:buSzPct val="150000"/>
              <a:buFont typeface="Wingdings 3" panose="05040102010807070707" pitchFamily="18" charset="2"/>
              <a:buChar char="Ê"/>
            </a:pPr>
            <a:r>
              <a:rPr lang="vi-VN" sz="4400" b="1" smtClean="0">
                <a:cs typeface="Arial" panose="020B0604020202020204" pitchFamily="34" charset="0"/>
              </a:rPr>
              <a:t>Vẫn </a:t>
            </a:r>
            <a:r>
              <a:rPr lang="vi-VN" sz="4400" b="1">
                <a:cs typeface="Arial" panose="020B0604020202020204" pitchFamily="34" charset="0"/>
              </a:rPr>
              <a:t>thấy đám người đói và lá cờ đỏ</a:t>
            </a:r>
            <a:endParaRPr lang="vi-VN" sz="4400" b="1">
              <a:cs typeface="Arial" panose="020B0604020202020204" pitchFamily="34" charset="0"/>
            </a:endParaRPr>
          </a:p>
        </p:txBody>
      </p:sp>
      <p:pic>
        <p:nvPicPr>
          <p:cNvPr id="30" name="Picture 4" descr="tranh_xo_viiiiiiiiet_nghe_tinh_500_500"/>
          <p:cNvPicPr>
            <a:picLocks noChangeAspect="1" noChangeArrowheads="1"/>
          </p:cNvPicPr>
          <p:nvPr/>
        </p:nvPicPr>
        <p:blipFill>
          <a:blip r:embed="rId1"/>
          <a:srcRect/>
          <a:stretch>
            <a:fillRect/>
          </a:stretch>
        </p:blipFill>
        <p:spPr bwMode="auto">
          <a:xfrm>
            <a:off x="12788735" y="5753633"/>
            <a:ext cx="11139651" cy="6987642"/>
          </a:xfrm>
          <a:prstGeom prst="rect">
            <a:avLst/>
          </a:prstGeom>
          <a:ln w="190500" cap="sq">
            <a:solidFill>
              <a:schemeClr val="tx2">
                <a:lumMod val="60000"/>
                <a:lumOff val="40000"/>
              </a:schemeClr>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1" name="Group 19"/>
          <p:cNvGrpSpPr/>
          <p:nvPr/>
        </p:nvGrpSpPr>
        <p:grpSpPr>
          <a:xfrm>
            <a:off x="3639262" y="11123304"/>
            <a:ext cx="8458199" cy="1598950"/>
            <a:chOff x="3823702" y="11380996"/>
            <a:chExt cx="9966148" cy="1598950"/>
          </a:xfrm>
        </p:grpSpPr>
        <p:sp>
          <p:nvSpPr>
            <p:cNvPr id="32" name="Rectangle 31"/>
            <p:cNvSpPr/>
            <p:nvPr/>
          </p:nvSpPr>
          <p:spPr>
            <a:xfrm>
              <a:off x="5185940" y="11533396"/>
              <a:ext cx="8603910" cy="1446550"/>
            </a:xfrm>
            <a:prstGeom prst="rect">
              <a:avLst/>
            </a:prstGeom>
          </p:spPr>
          <p:txBody>
            <a:bodyPr wrap="square">
              <a:spAutoFit/>
            </a:bodyPr>
            <a:lstStyle/>
            <a:p>
              <a:pPr algn="just"/>
              <a:r>
                <a:rPr lang="en-US" sz="4400" b="1" smtClean="0">
                  <a:latin typeface="Arial" panose="020B0604020202020204" pitchFamily="34" charset="0"/>
                  <a:cs typeface="Arial" panose="020B0604020202020204" pitchFamily="34" charset="0"/>
                </a:rPr>
                <a:t>Khát </a:t>
              </a:r>
              <a:r>
                <a:rPr lang="en-US" sz="4400" b="1" dirty="0" err="1" smtClean="0">
                  <a:latin typeface="Arial" panose="020B0604020202020204" pitchFamily="34" charset="0"/>
                  <a:cs typeface="Arial" panose="020B0604020202020204" pitchFamily="34" charset="0"/>
                </a:rPr>
                <a:t>vọng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thoát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khỏi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chết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giành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sự</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sống</a:t>
              </a:r>
              <a:endParaRPr lang="en-US" sz="4400" b="1"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27" name="Group 26"/>
          <p:cNvGrpSpPr/>
          <p:nvPr/>
        </p:nvGrpSpPr>
        <p:grpSpPr>
          <a:xfrm>
            <a:off x="-455613" y="1552813"/>
            <a:ext cx="8686801" cy="861774"/>
            <a:chOff x="-288924" y="1873056"/>
            <a:chExt cx="8686801" cy="861774"/>
          </a:xfrm>
        </p:grpSpPr>
        <p:sp>
          <p:nvSpPr>
            <p:cNvPr id="28" name="Rounded Rectangle 2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1"/>
          <a:srcRect b="4051"/>
          <a:stretch>
            <a:fillRect/>
          </a:stretch>
        </p:blipFill>
        <p:spPr>
          <a:xfrm>
            <a:off x="15794589" y="6407558"/>
            <a:ext cx="8600033" cy="6860438"/>
          </a:xfrm>
          <a:prstGeom prst="rect">
            <a:avLst/>
          </a:prstGeom>
        </p:spPr>
      </p:pic>
      <p:grpSp>
        <p:nvGrpSpPr>
          <p:cNvPr id="5" name="Group 4"/>
          <p:cNvGrpSpPr/>
          <p:nvPr/>
        </p:nvGrpSpPr>
        <p:grpSpPr>
          <a:xfrm>
            <a:off x="1987227" y="4664953"/>
            <a:ext cx="18588360" cy="1583447"/>
            <a:chOff x="1987227" y="5384411"/>
            <a:chExt cx="18588360" cy="1583447"/>
          </a:xfrm>
        </p:grpSpPr>
        <p:sp>
          <p:nvSpPr>
            <p:cNvPr id="20" name="Text1"/>
            <p:cNvSpPr txBox="1"/>
            <p:nvPr/>
          </p:nvSpPr>
          <p:spPr>
            <a:xfrm>
              <a:off x="2467221" y="5384411"/>
              <a:ext cx="18108366" cy="1583447"/>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r>
                <a:rPr lang="vi-VN" dirty="0" smtClean="0">
                  <a:solidFill>
                    <a:srgbClr val="C00000"/>
                  </a:solidFill>
                </a:rPr>
                <a:t> </a:t>
              </a:r>
              <a:r>
                <a:rPr lang="en-US" dirty="0" err="1" smtClean="0">
                  <a:solidFill>
                    <a:schemeClr val="tx1"/>
                  </a:solidFill>
                  <a:latin typeface="Arial" panose="020B0604020202020204" pitchFamily="34" charset="0"/>
                </a:rPr>
                <a:t>Hiểu</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được</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tình</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cảnh</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thê</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thảm</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của</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người</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nông</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dân</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nước</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ta</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trong</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nạn</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đói</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năm</a:t>
              </a:r>
              <a:r>
                <a:rPr lang="en-US" dirty="0" smtClean="0">
                  <a:solidFill>
                    <a:schemeClr val="tx1"/>
                  </a:solidFill>
                  <a:latin typeface="Arial" panose="020B0604020202020204" pitchFamily="34" charset="0"/>
                </a:rPr>
                <a:t> 1945 do </a:t>
              </a:r>
              <a:r>
                <a:rPr lang="en-US" dirty="0" err="1" smtClean="0">
                  <a:solidFill>
                    <a:schemeClr val="tx1"/>
                  </a:solidFill>
                  <a:latin typeface="Arial" panose="020B0604020202020204" pitchFamily="34" charset="0"/>
                </a:rPr>
                <a:t>thực</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dân</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Pháp</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và</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phát</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xít</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Nhật</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gây</a:t>
              </a:r>
              <a:r>
                <a:rPr lang="en-US" dirty="0" smtClean="0">
                  <a:solidFill>
                    <a:schemeClr val="tx1"/>
                  </a:solidFill>
                  <a:latin typeface="Arial" panose="020B0604020202020204" pitchFamily="34" charset="0"/>
                </a:rPr>
                <a:t> </a:t>
              </a:r>
              <a:r>
                <a:rPr lang="en-US" dirty="0" err="1" smtClean="0">
                  <a:solidFill>
                    <a:schemeClr val="tx1"/>
                  </a:solidFill>
                  <a:latin typeface="Arial" panose="020B0604020202020204" pitchFamily="34" charset="0"/>
                </a:rPr>
                <a:t>ra</a:t>
              </a:r>
              <a:r>
                <a:rPr lang="en-US" smtClean="0">
                  <a:solidFill>
                    <a:schemeClr val="tx1"/>
                  </a:solidFill>
                  <a:latin typeface="Arial" panose="020B0604020202020204" pitchFamily="34" charset="0"/>
                </a:rPr>
                <a:t>.</a:t>
              </a:r>
              <a:r>
                <a:rPr lang="en-US" smtClean="0">
                  <a:solidFill>
                    <a:srgbClr val="C00000"/>
                  </a:solidFill>
                </a:rPr>
                <a:t> </a:t>
              </a:r>
              <a:endParaRPr lang="en-US" dirty="0" smtClean="0">
                <a:solidFill>
                  <a:srgbClr val="C00000"/>
                </a:solidFill>
              </a:endParaRPr>
            </a:p>
          </p:txBody>
        </p:sp>
        <p:sp>
          <p:nvSpPr>
            <p:cNvPr id="13" name="Oval 12"/>
            <p:cNvSpPr/>
            <p:nvPr/>
          </p:nvSpPr>
          <p:spPr>
            <a:xfrm>
              <a:off x="1987227" y="5676899"/>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987228" y="9855270"/>
            <a:ext cx="13559159" cy="2336730"/>
            <a:chOff x="1987228" y="7772400"/>
            <a:chExt cx="13559159" cy="2336730"/>
          </a:xfrm>
        </p:grpSpPr>
        <p:sp>
          <p:nvSpPr>
            <p:cNvPr id="24" name="text 2"/>
            <p:cNvSpPr/>
            <p:nvPr/>
          </p:nvSpPr>
          <p:spPr>
            <a:xfrm>
              <a:off x="2467221" y="7772400"/>
              <a:ext cx="13079166" cy="2336730"/>
            </a:xfrm>
            <a:prstGeom prst="rect">
              <a:avLst/>
            </a:prstGeom>
          </p:spPr>
          <p:txBody>
            <a:bodyPr wrap="square">
              <a:spAutoFit/>
            </a:bodyPr>
            <a:lstStyle/>
            <a:p>
              <a:pPr algn="just">
                <a:lnSpc>
                  <a:spcPts val="6000"/>
                </a:lnSpc>
                <a:spcBef>
                  <a:spcPts val="2400"/>
                </a:spcBef>
              </a:pPr>
              <a:r>
                <a:rPr lang="en-US" sz="4400" b="1" dirty="0" err="1" smtClean="0">
                  <a:latin typeface="Arial" panose="020B0604020202020204" pitchFamily="34" charset="0"/>
                  <a:cs typeface="Arial" panose="020B0604020202020204" pitchFamily="34" charset="0"/>
                </a:rPr>
                <a:t>Nắm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được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những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nét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đặc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sắc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về</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nghệ</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thuật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của</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phẩm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tạo</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dựng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tình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huống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miệu</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tả</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tâm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ngôn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ngữ</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nhân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vật</a:t>
              </a:r>
              <a:r>
                <a:rPr lang="en-US" sz="4400" b="1" dirty="0" smtClean="0">
                  <a:latin typeface="Arial" panose="020B0604020202020204" pitchFamily="34" charset="0"/>
                  <a:cs typeface="Arial" panose="020B0604020202020204" pitchFamily="34" charset="0"/>
                </a:rPr>
                <a:t>…</a:t>
              </a:r>
              <a:endParaRPr lang="vi-VN" sz="4400" b="1" dirty="0">
                <a:latin typeface="Arial" panose="020B0604020202020204" pitchFamily="34" charset="0"/>
                <a:cs typeface="Arial" panose="020B0604020202020204" pitchFamily="34" charset="0"/>
              </a:endParaRPr>
            </a:p>
          </p:txBody>
        </p:sp>
        <p:sp>
          <p:nvSpPr>
            <p:cNvPr id="44" name="Oval 43"/>
            <p:cNvSpPr/>
            <p:nvPr/>
          </p:nvSpPr>
          <p:spPr>
            <a:xfrm>
              <a:off x="1987228" y="8073115"/>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449387" y="2057400"/>
            <a:ext cx="8610600" cy="1144761"/>
            <a:chOff x="1449387" y="2514600"/>
            <a:chExt cx="8610600" cy="1144761"/>
          </a:xfrm>
        </p:grpSpPr>
        <p:sp>
          <p:nvSpPr>
            <p:cNvPr id="38" name="Pentagon 37"/>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2102375" y="2609582"/>
              <a:ext cx="7744428" cy="923330"/>
            </a:xfrm>
            <a:prstGeom prst="rect">
              <a:avLst/>
            </a:prstGeom>
            <a:noFill/>
            <a:ln>
              <a:noFill/>
            </a:ln>
          </p:spPr>
          <p:txBody>
            <a:bodyPr wrap="none" rtlCol="0" anchor="ctr">
              <a:spAutoFit/>
            </a:bodyPr>
            <a:lstStyle/>
            <a:p>
              <a:r>
                <a:rPr lang="en-US" sz="5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MỤC TIÊU BÀI GIẢNG</a:t>
              </a:r>
              <a:endPar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oup 3"/>
          <p:cNvGrpSpPr/>
          <p:nvPr/>
        </p:nvGrpSpPr>
        <p:grpSpPr>
          <a:xfrm>
            <a:off x="1422518" y="3505200"/>
            <a:ext cx="5295521" cy="9022967"/>
            <a:chOff x="1422518" y="3958315"/>
            <a:chExt cx="5295521" cy="9022967"/>
          </a:xfrm>
        </p:grpSpPr>
        <p:sp>
          <p:nvSpPr>
            <p:cNvPr id="47" name="Pentagon 46"/>
            <p:cNvSpPr/>
            <p:nvPr/>
          </p:nvSpPr>
          <p:spPr>
            <a:xfrm>
              <a:off x="1449387" y="3958640"/>
              <a:ext cx="5268652" cy="914400"/>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1422518" y="3958315"/>
              <a:ext cx="4677562" cy="9022967"/>
              <a:chOff x="1422518" y="3958315"/>
              <a:chExt cx="4677562" cy="9022967"/>
            </a:xfrm>
          </p:grpSpPr>
          <p:sp>
            <p:nvSpPr>
              <p:cNvPr id="15" name="Rectangle 14"/>
              <p:cNvSpPr/>
              <p:nvPr/>
            </p:nvSpPr>
            <p:spPr>
              <a:xfrm>
                <a:off x="2090649" y="4057345"/>
                <a:ext cx="4009431" cy="769441"/>
              </a:xfrm>
              <a:prstGeom prst="rect">
                <a:avLst/>
              </a:prstGeom>
            </p:spPr>
            <p:txBody>
              <a:bodyPr wrap="none">
                <a:spAutoFit/>
              </a:bodyPr>
              <a:lstStyle/>
              <a:p>
                <a:pPr algn="ctr"/>
                <a:r>
                  <a:rPr lang="en-US" sz="4400" b="1">
                    <a:solidFill>
                      <a:prstClr val="white"/>
                    </a:solidFill>
                    <a:latin typeface="Tahoma" panose="020B0604030504040204" pitchFamily="34" charset="0"/>
                    <a:ea typeface="Tahoma" panose="020B0604030504040204" pitchFamily="34" charset="0"/>
                    <a:cs typeface="Tahoma" panose="020B0604030504040204" pitchFamily="34" charset="0"/>
                  </a:rPr>
                  <a:t>Giúp học sinh</a:t>
                </a:r>
                <a:endParaRPr lang="en-US"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422518" y="3958315"/>
                <a:ext cx="407869" cy="914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795881" y="4110715"/>
                <a:ext cx="35865" cy="8870567"/>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1795881" y="12528167"/>
            <a:ext cx="13625346" cy="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982787" y="6553200"/>
            <a:ext cx="12725400" cy="3103222"/>
            <a:chOff x="1982787" y="6553200"/>
            <a:chExt cx="12725400" cy="3103222"/>
          </a:xfrm>
        </p:grpSpPr>
        <p:sp>
          <p:nvSpPr>
            <p:cNvPr id="22" name="Oval 21"/>
            <p:cNvSpPr/>
            <p:nvPr/>
          </p:nvSpPr>
          <p:spPr>
            <a:xfrm>
              <a:off x="1982787" y="6858001"/>
              <a:ext cx="301752" cy="30479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16187" y="6553200"/>
              <a:ext cx="12192000" cy="3103222"/>
            </a:xfrm>
            <a:prstGeom prst="rect">
              <a:avLst/>
            </a:prstGeom>
          </p:spPr>
          <p:txBody>
            <a:bodyPr>
              <a:spAutoFit/>
            </a:bodyPr>
            <a:lstStyle/>
            <a:p>
              <a:pPr>
                <a:lnSpc>
                  <a:spcPts val="6000"/>
                </a:lnSpc>
              </a:pPr>
              <a:r>
                <a:rPr lang="en-US" b="1">
                  <a:latin typeface="Arial" panose="020B0604020202020204" pitchFamily="34" charset="0"/>
                </a:rPr>
                <a:t>Cảm nhận được niềm khát khao hạnh phúc, niềm tin vào cuộc sống và tình thương yêu đùm bọc lẫn nhau của người lao động Việt Nam trong nạn đói </a:t>
              </a:r>
              <a:endParaRPr lang="vi-VN"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1"/>
          <a:srcRect r="16765"/>
          <a:stretch>
            <a:fillRect/>
          </a:stretch>
        </p:blipFill>
        <p:spPr>
          <a:xfrm>
            <a:off x="10841814" y="1951195"/>
            <a:ext cx="13541175" cy="11400625"/>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84909" y="3889473"/>
            <a:ext cx="3797159" cy="9572837"/>
          </a:xfrm>
          <a:prstGeom prst="rect">
            <a:avLst/>
          </a:prstGeom>
        </p:spPr>
      </p:pic>
      <p:grpSp>
        <p:nvGrpSpPr>
          <p:cNvPr id="14" name="Group 13"/>
          <p:cNvGrpSpPr/>
          <p:nvPr/>
        </p:nvGrpSpPr>
        <p:grpSpPr>
          <a:xfrm>
            <a:off x="2973387" y="5181600"/>
            <a:ext cx="8389420" cy="3046988"/>
            <a:chOff x="3811587" y="5163151"/>
            <a:chExt cx="8389420" cy="3046988"/>
          </a:xfrm>
        </p:grpSpPr>
        <p:sp>
          <p:nvSpPr>
            <p:cNvPr id="15" name="Rectangle 14"/>
            <p:cNvSpPr/>
            <p:nvPr/>
          </p:nvSpPr>
          <p:spPr>
            <a:xfrm>
              <a:off x="5308599" y="5163151"/>
              <a:ext cx="6892408" cy="3046988"/>
            </a:xfrm>
            <a:prstGeom prst="rect">
              <a:avLst/>
            </a:prstGeom>
          </p:spPr>
          <p:txBody>
            <a:bodyPr wrap="square">
              <a:spAutoFit/>
            </a:bodyPr>
            <a:lstStyle/>
            <a:p>
              <a:pPr algn="just"/>
              <a:r>
                <a:rPr lang="en-US" sz="4800" b="1" smtClean="0">
                  <a:solidFill>
                    <a:schemeClr val="accent6">
                      <a:lumMod val="75000"/>
                    </a:schemeClr>
                  </a:solidFill>
                  <a:latin typeface="Arial" panose="020B0604020202020204" pitchFamily="34" charset="0"/>
                  <a:cs typeface="Arial" panose="020B0604020202020204" pitchFamily="34" charset="0"/>
                </a:rPr>
                <a:t>Nỗi khát khao hạnh phúc, niềm khát khao sống còn mạnh hơn </a:t>
              </a:r>
              <a:br>
                <a:rPr lang="en-US" sz="4800" b="1" smtClean="0">
                  <a:solidFill>
                    <a:schemeClr val="accent6">
                      <a:lumMod val="75000"/>
                    </a:schemeClr>
                  </a:solidFill>
                  <a:latin typeface="Arial" panose="020B0604020202020204" pitchFamily="34" charset="0"/>
                  <a:cs typeface="Arial" panose="020B0604020202020204" pitchFamily="34" charset="0"/>
                </a:rPr>
              </a:br>
              <a:r>
                <a:rPr lang="en-US" sz="4800" b="1" smtClean="0">
                  <a:solidFill>
                    <a:schemeClr val="accent6">
                      <a:lumMod val="75000"/>
                    </a:schemeClr>
                  </a:solidFill>
                  <a:latin typeface="Arial" panose="020B0604020202020204" pitchFamily="34" charset="0"/>
                  <a:cs typeface="Arial" panose="020B0604020202020204" pitchFamily="34" charset="0"/>
                </a:rPr>
                <a:t>cái đói, cái chết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grpSp>
          <p:nvGrpSpPr>
            <p:cNvPr id="16" name="Group 15"/>
            <p:cNvGrpSpPr/>
            <p:nvPr/>
          </p:nvGrpSpPr>
          <p:grpSpPr>
            <a:xfrm>
              <a:off x="3811587" y="5410200"/>
              <a:ext cx="1219200" cy="789432"/>
              <a:chOff x="3811587" y="5410200"/>
              <a:chExt cx="1219200" cy="789432"/>
            </a:xfrm>
          </p:grpSpPr>
          <p:sp>
            <p:nvSpPr>
              <p:cNvPr id="17" name="Chevron 16"/>
              <p:cNvSpPr/>
              <p:nvPr/>
            </p:nvSpPr>
            <p:spPr>
              <a:xfrm rot="10800000" flipH="1" flipV="1">
                <a:off x="4332580" y="5410200"/>
                <a:ext cx="698207" cy="789432"/>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sp>
            <p:nvSpPr>
              <p:cNvPr id="18" name="Chevron 17"/>
              <p:cNvSpPr/>
              <p:nvPr/>
            </p:nvSpPr>
            <p:spPr>
              <a:xfrm rot="10800000" flipH="1" flipV="1">
                <a:off x="3811587" y="5410200"/>
                <a:ext cx="698207" cy="789432"/>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grpSp>
      </p:grpSp>
      <p:sp>
        <p:nvSpPr>
          <p:cNvPr id="19" name="Rectangle 18"/>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28" name="Group 27"/>
          <p:cNvGrpSpPr/>
          <p:nvPr/>
        </p:nvGrpSpPr>
        <p:grpSpPr>
          <a:xfrm>
            <a:off x="644526" y="2504836"/>
            <a:ext cx="17797461" cy="890826"/>
            <a:chOff x="644526" y="2766774"/>
            <a:chExt cx="17797461" cy="890826"/>
          </a:xfrm>
        </p:grpSpPr>
        <p:sp>
          <p:nvSpPr>
            <p:cNvPr id="30" name="TextBox 29"/>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oup 24"/>
          <p:cNvGrpSpPr/>
          <p:nvPr/>
        </p:nvGrpSpPr>
        <p:grpSpPr>
          <a:xfrm>
            <a:off x="-455613" y="1552813"/>
            <a:ext cx="8686801" cy="861774"/>
            <a:chOff x="-288924" y="1873056"/>
            <a:chExt cx="8686801" cy="861774"/>
          </a:xfrm>
        </p:grpSpPr>
        <p:sp>
          <p:nvSpPr>
            <p:cNvPr id="27" name="Rounded Rectangle 26"/>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850187" y="1745013"/>
            <a:ext cx="16536988" cy="11588672"/>
          </a:xfrm>
          <a:prstGeom prst="rect">
            <a:avLst/>
          </a:prstGeom>
        </p:spPr>
      </p:pic>
      <p:sp>
        <p:nvSpPr>
          <p:cNvPr id="10" name="Rectangle 9"/>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a. </a:t>
            </a:r>
            <a:r>
              <a:rPr lang="en-US" sz="4800" b="1" dirty="0" err="1" smtClean="0">
                <a:solidFill>
                  <a:srgbClr val="002060"/>
                </a:solidFill>
                <a:latin typeface="Arial" panose="020B0604020202020204" pitchFamily="34" charset="0"/>
                <a:cs typeface="Arial" panose="020B0604020202020204" pitchFamily="34" charset="0"/>
              </a:rPr>
              <a:t>Ngoại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hình</a:t>
            </a:r>
            <a:endParaRPr lang="vi-VN" sz="4800" b="1" dirty="0">
              <a:solidFill>
                <a:srgbClr val="002060"/>
              </a:solidFill>
              <a:latin typeface="Arial" panose="020B0604020202020204" pitchFamily="34" charset="0"/>
              <a:cs typeface="Arial" panose="020B0604020202020204" pitchFamily="34" charset="0"/>
            </a:endParaRPr>
          </a:p>
        </p:txBody>
      </p:sp>
      <p:grpSp>
        <p:nvGrpSpPr>
          <p:cNvPr id="4" name="Group 19"/>
          <p:cNvGrpSpPr/>
          <p:nvPr/>
        </p:nvGrpSpPr>
        <p:grpSpPr>
          <a:xfrm>
            <a:off x="3245643" y="7400327"/>
            <a:ext cx="13258800" cy="1070963"/>
            <a:chOff x="3823702" y="11380996"/>
            <a:chExt cx="14814545" cy="1070963"/>
          </a:xfrm>
        </p:grpSpPr>
        <p:sp>
          <p:nvSpPr>
            <p:cNvPr id="20" name="Rectangle 19"/>
            <p:cNvSpPr/>
            <p:nvPr/>
          </p:nvSpPr>
          <p:spPr>
            <a:xfrm>
              <a:off x="5185942" y="11682518"/>
              <a:ext cx="13452305"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Chân</a:t>
              </a:r>
              <a:r>
                <a:rPr lang="en-US" sz="4400" b="1" dirty="0" smtClean="0">
                  <a:latin typeface="Arial" panose="020B0604020202020204" pitchFamily="34" charset="0"/>
                  <a:cs typeface="Arial" panose="020B0604020202020204" pitchFamily="34" charset="0"/>
                </a:rPr>
                <a:t> dung </a:t>
              </a:r>
              <a:r>
                <a:rPr lang="en-US" sz="4400" b="1" dirty="0" err="1" smtClean="0">
                  <a:latin typeface="Arial" panose="020B0604020202020204" pitchFamily="34" charset="0"/>
                  <a:cs typeface="Arial" panose="020B0604020202020204" pitchFamily="34" charset="0"/>
                </a:rPr>
                <a:t>thảm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hại</a:t>
              </a:r>
              <a:endParaRPr lang="en-US" sz="44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28" name="Group 27"/>
          <p:cNvGrpSpPr/>
          <p:nvPr/>
        </p:nvGrpSpPr>
        <p:grpSpPr>
          <a:xfrm>
            <a:off x="644526" y="2504836"/>
            <a:ext cx="17797461" cy="890826"/>
            <a:chOff x="644526" y="2766774"/>
            <a:chExt cx="17797461" cy="890826"/>
          </a:xfrm>
        </p:grpSpPr>
        <p:sp>
          <p:nvSpPr>
            <p:cNvPr id="30" name="TextBox 29"/>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35"/>
          <p:cNvGrpSpPr/>
          <p:nvPr/>
        </p:nvGrpSpPr>
        <p:grpSpPr>
          <a:xfrm>
            <a:off x="3213100" y="5411155"/>
            <a:ext cx="12363693" cy="769441"/>
            <a:chOff x="2391567" y="6093563"/>
            <a:chExt cx="11068293" cy="769441"/>
          </a:xfrm>
        </p:grpSpPr>
        <p:sp>
          <p:nvSpPr>
            <p:cNvPr id="37" name="Oval 3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Rectangle 37"/>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Rách, tả tơi</a:t>
              </a:r>
              <a:endParaRPr lang="vi-VN" sz="4400" b="1">
                <a:cs typeface="Arial" panose="020B0604020202020204" pitchFamily="34" charset="0"/>
              </a:endParaRPr>
            </a:p>
          </p:txBody>
        </p:sp>
      </p:grpSp>
      <p:grpSp>
        <p:nvGrpSpPr>
          <p:cNvPr id="39" name="Group 38"/>
          <p:cNvGrpSpPr/>
          <p:nvPr/>
        </p:nvGrpSpPr>
        <p:grpSpPr>
          <a:xfrm>
            <a:off x="3245643" y="6473888"/>
            <a:ext cx="12363693" cy="769441"/>
            <a:chOff x="2391567" y="6093563"/>
            <a:chExt cx="11068293" cy="769441"/>
          </a:xfrm>
        </p:grpSpPr>
        <p:sp>
          <p:nvSpPr>
            <p:cNvPr id="40" name="Oval 39"/>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Rectangle 40"/>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Gầy sọp, xám xịt </a:t>
              </a:r>
              <a:endParaRPr lang="vi-VN" sz="4400" b="1">
                <a:cs typeface="Arial" panose="020B0604020202020204"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245" y="3318248"/>
            <a:ext cx="4018991" cy="10058400"/>
          </a:xfrm>
          <a:prstGeom prst="rect">
            <a:avLst/>
          </a:prstGeom>
        </p:spPr>
      </p:pic>
      <p:grpSp>
        <p:nvGrpSpPr>
          <p:cNvPr id="23" name="Group 22"/>
          <p:cNvGrpSpPr/>
          <p:nvPr/>
        </p:nvGrpSpPr>
        <p:grpSpPr>
          <a:xfrm>
            <a:off x="-455613" y="1552813"/>
            <a:ext cx="8686801" cy="861774"/>
            <a:chOff x="-288924" y="1873056"/>
            <a:chExt cx="8686801" cy="861774"/>
          </a:xfrm>
        </p:grpSpPr>
        <p:sp>
          <p:nvSpPr>
            <p:cNvPr id="24" name="Rounded Rectangle 2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1"/>
          <a:srcRect r="10278"/>
          <a:stretch>
            <a:fillRect/>
          </a:stretch>
        </p:blipFill>
        <p:spPr>
          <a:xfrm>
            <a:off x="9574993" y="1745013"/>
            <a:ext cx="14837215" cy="11588672"/>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8230" y="3318248"/>
            <a:ext cx="4018991" cy="10058400"/>
          </a:xfrm>
          <a:prstGeom prst="rect">
            <a:avLst/>
          </a:prstGeom>
        </p:spPr>
      </p:pic>
      <p:sp>
        <p:nvSpPr>
          <p:cNvPr id="11" name="Rectangle 10"/>
          <p:cNvSpPr/>
          <p:nvPr/>
        </p:nvSpPr>
        <p:spPr>
          <a:xfrm>
            <a:off x="2592387" y="4355271"/>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b. </a:t>
            </a:r>
            <a:r>
              <a:rPr lang="en-US" sz="4800" b="1" dirty="0" err="1" smtClean="0">
                <a:solidFill>
                  <a:srgbClr val="002060"/>
                </a:solidFill>
                <a:latin typeface="Arial" panose="020B0604020202020204" pitchFamily="34" charset="0"/>
                <a:cs typeface="Arial" panose="020B0604020202020204" pitchFamily="34" charset="0"/>
              </a:rPr>
              <a:t>Số</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phận</a:t>
            </a:r>
            <a:endParaRPr lang="vi-VN" sz="4800" b="1" dirty="0">
              <a:solidFill>
                <a:srgbClr val="002060"/>
              </a:solidFill>
              <a:latin typeface="Arial" panose="020B0604020202020204" pitchFamily="34" charset="0"/>
              <a:cs typeface="Arial" panose="020B0604020202020204" pitchFamily="34" charset="0"/>
            </a:endParaRPr>
          </a:p>
        </p:txBody>
      </p:sp>
      <p:grpSp>
        <p:nvGrpSpPr>
          <p:cNvPr id="4" name="Group 19"/>
          <p:cNvGrpSpPr/>
          <p:nvPr/>
        </p:nvGrpSpPr>
        <p:grpSpPr>
          <a:xfrm>
            <a:off x="3278187" y="8382000"/>
            <a:ext cx="13258800" cy="1070963"/>
            <a:chOff x="3823702" y="11380996"/>
            <a:chExt cx="14814545" cy="1070963"/>
          </a:xfrm>
        </p:grpSpPr>
        <p:sp>
          <p:nvSpPr>
            <p:cNvPr id="20" name="Rectangle 19"/>
            <p:cNvSpPr/>
            <p:nvPr/>
          </p:nvSpPr>
          <p:spPr>
            <a:xfrm>
              <a:off x="5185942" y="11682518"/>
              <a:ext cx="13452305"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Số</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phận</a:t>
              </a:r>
              <a:r>
                <a:rPr lang="en-US" sz="4400" b="1" dirty="0" smtClean="0">
                  <a:latin typeface="Arial" panose="020B0604020202020204" pitchFamily="34" charset="0"/>
                  <a:cs typeface="Arial" panose="020B0604020202020204" pitchFamily="34" charset="0"/>
                </a:rPr>
                <a:t> bi </a:t>
              </a:r>
              <a:r>
                <a:rPr lang="en-US" sz="4400" b="1" dirty="0" err="1" smtClean="0">
                  <a:latin typeface="Arial" panose="020B0604020202020204" pitchFamily="34" charset="0"/>
                  <a:cs typeface="Arial" panose="020B0604020202020204" pitchFamily="34" charset="0"/>
                </a:rPr>
                <a:t>thảm</a:t>
              </a:r>
              <a:endParaRPr lang="en-US" sz="44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19" name="Group 19"/>
          <p:cNvGrpSpPr/>
          <p:nvPr/>
        </p:nvGrpSpPr>
        <p:grpSpPr>
          <a:xfrm>
            <a:off x="3278187" y="9459281"/>
            <a:ext cx="13258800" cy="1070963"/>
            <a:chOff x="3823702" y="11380996"/>
            <a:chExt cx="14814545" cy="1070963"/>
          </a:xfrm>
        </p:grpSpPr>
        <p:sp>
          <p:nvSpPr>
            <p:cNvPr id="22" name="Rectangle 21"/>
            <p:cNvSpPr/>
            <p:nvPr/>
          </p:nvSpPr>
          <p:spPr>
            <a:xfrm>
              <a:off x="5185942" y="11682518"/>
              <a:ext cx="13452305"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Không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phải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cá</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biệt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trong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nạn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đói</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28" name="Rectangle 27"/>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37" name="Group 36"/>
          <p:cNvGrpSpPr/>
          <p:nvPr/>
        </p:nvGrpSpPr>
        <p:grpSpPr>
          <a:xfrm>
            <a:off x="644526" y="2504836"/>
            <a:ext cx="17797461" cy="890826"/>
            <a:chOff x="644526" y="2766774"/>
            <a:chExt cx="17797461" cy="890826"/>
          </a:xfrm>
        </p:grpSpPr>
        <p:sp>
          <p:nvSpPr>
            <p:cNvPr id="38" name="TextBox 37"/>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 40"/>
          <p:cNvGrpSpPr/>
          <p:nvPr/>
        </p:nvGrpSpPr>
        <p:grpSpPr>
          <a:xfrm>
            <a:off x="3213100" y="5411155"/>
            <a:ext cx="12363693" cy="769441"/>
            <a:chOff x="2391567" y="6093563"/>
            <a:chExt cx="11068293" cy="769441"/>
          </a:xfrm>
        </p:grpSpPr>
        <p:sp>
          <p:nvSpPr>
            <p:cNvPr id="42" name="Oval 41"/>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3" name="Rectangle 42"/>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Không tên họ, lai lịch</a:t>
              </a:r>
              <a:endParaRPr lang="vi-VN" sz="4400" b="1">
                <a:cs typeface="Arial" panose="020B0604020202020204" pitchFamily="34" charset="0"/>
              </a:endParaRPr>
            </a:p>
          </p:txBody>
        </p:sp>
      </p:grpSp>
      <p:grpSp>
        <p:nvGrpSpPr>
          <p:cNvPr id="44" name="Group 43"/>
          <p:cNvGrpSpPr/>
          <p:nvPr/>
        </p:nvGrpSpPr>
        <p:grpSpPr>
          <a:xfrm>
            <a:off x="3245643" y="6473888"/>
            <a:ext cx="12363693" cy="769441"/>
            <a:chOff x="2391567" y="6093563"/>
            <a:chExt cx="11068293" cy="769441"/>
          </a:xfrm>
        </p:grpSpPr>
        <p:sp>
          <p:nvSpPr>
            <p:cNvPr id="45" name="Oval 4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Rectangle 45"/>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Sắp chết vì đói</a:t>
              </a:r>
              <a:endParaRPr lang="vi-VN" sz="4400" b="1">
                <a:cs typeface="Arial" panose="020B0604020202020204" pitchFamily="34" charset="0"/>
              </a:endParaRPr>
            </a:p>
          </p:txBody>
        </p:sp>
      </p:grpSp>
      <p:grpSp>
        <p:nvGrpSpPr>
          <p:cNvPr id="47" name="Group 46"/>
          <p:cNvGrpSpPr/>
          <p:nvPr/>
        </p:nvGrpSpPr>
        <p:grpSpPr>
          <a:xfrm>
            <a:off x="3245643" y="7536359"/>
            <a:ext cx="12363693" cy="769441"/>
            <a:chOff x="2391567" y="6093563"/>
            <a:chExt cx="11068293" cy="769441"/>
          </a:xfrm>
        </p:grpSpPr>
        <p:sp>
          <p:nvSpPr>
            <p:cNvPr id="48" name="Oval 47"/>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Rectangle 48"/>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Theo không về làm vợ</a:t>
              </a:r>
              <a:endParaRPr lang="vi-VN" sz="4400" b="1">
                <a:cs typeface="Arial" panose="020B0604020202020204" pitchFamily="34" charset="0"/>
              </a:endParaRPr>
            </a:p>
          </p:txBody>
        </p:sp>
      </p:grpSp>
      <p:grpSp>
        <p:nvGrpSpPr>
          <p:cNvPr id="34" name="Group 33"/>
          <p:cNvGrpSpPr/>
          <p:nvPr/>
        </p:nvGrpSpPr>
        <p:grpSpPr>
          <a:xfrm>
            <a:off x="-455613" y="1552813"/>
            <a:ext cx="8686801" cy="861774"/>
            <a:chOff x="-288924" y="1873056"/>
            <a:chExt cx="8686801" cy="861774"/>
          </a:xfrm>
        </p:grpSpPr>
        <p:sp>
          <p:nvSpPr>
            <p:cNvPr id="35" name="Rounded Rectangle 34"/>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50"/>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1"/>
          <a:srcRect r="24021"/>
          <a:stretch>
            <a:fillRect/>
          </a:stretch>
        </p:blipFill>
        <p:spPr>
          <a:xfrm>
            <a:off x="11821054" y="1745013"/>
            <a:ext cx="12564533" cy="11588672"/>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43" y="3318248"/>
            <a:ext cx="4018991" cy="10058400"/>
          </a:xfrm>
          <a:prstGeom prst="rect">
            <a:avLst/>
          </a:prstGeom>
        </p:spPr>
      </p:pic>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c. </a:t>
            </a:r>
            <a:r>
              <a:rPr lang="en-US" sz="4800" b="1" dirty="0" err="1" smtClean="0">
                <a:solidFill>
                  <a:srgbClr val="002060"/>
                </a:solidFill>
                <a:latin typeface="Arial" panose="020B0604020202020204" pitchFamily="34" charset="0"/>
                <a:cs typeface="Arial" panose="020B0604020202020204" pitchFamily="34" charset="0"/>
              </a:rPr>
              <a:t>Tính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cách</a:t>
            </a:r>
            <a:endParaRPr lang="vi-VN" sz="4800" b="1" dirty="0">
              <a:solidFill>
                <a:srgbClr val="002060"/>
              </a:solidFill>
              <a:latin typeface="Arial" panose="020B0604020202020204" pitchFamily="34" charset="0"/>
              <a:cs typeface="Arial" panose="020B0604020202020204" pitchFamily="34" charset="0"/>
            </a:endParaRPr>
          </a:p>
        </p:txBody>
      </p:sp>
      <p:grpSp>
        <p:nvGrpSpPr>
          <p:cNvPr id="5" name="Group 19"/>
          <p:cNvGrpSpPr/>
          <p:nvPr/>
        </p:nvGrpSpPr>
        <p:grpSpPr>
          <a:xfrm>
            <a:off x="3831291" y="10436440"/>
            <a:ext cx="12877799" cy="1070963"/>
            <a:chOff x="3823702" y="11380996"/>
            <a:chExt cx="14388839" cy="1070963"/>
          </a:xfrm>
        </p:grpSpPr>
        <p:sp>
          <p:nvSpPr>
            <p:cNvPr id="22" name="Rectangle 21"/>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Trơ</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trẽn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không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có</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sĩ</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diện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phẩm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giá</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32" name="Group 19"/>
          <p:cNvGrpSpPr/>
          <p:nvPr/>
        </p:nvGrpSpPr>
        <p:grpSpPr>
          <a:xfrm>
            <a:off x="3857741" y="11506200"/>
            <a:ext cx="12877799" cy="1070963"/>
            <a:chOff x="3823702" y="11380996"/>
            <a:chExt cx="14388839" cy="1070963"/>
          </a:xfrm>
        </p:grpSpPr>
        <p:sp>
          <p:nvSpPr>
            <p:cNvPr id="33" name="Rectangle 32"/>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Vì</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đói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chứ</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không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phải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thị</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vốn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như</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vậy</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31" name="Group 13"/>
          <p:cNvGrpSpPr/>
          <p:nvPr/>
        </p:nvGrpSpPr>
        <p:grpSpPr>
          <a:xfrm>
            <a:off x="3219238" y="5082748"/>
            <a:ext cx="10573705" cy="982513"/>
            <a:chOff x="2428842" y="4040511"/>
            <a:chExt cx="10573705" cy="982513"/>
          </a:xfrm>
        </p:grpSpPr>
        <p:sp>
          <p:nvSpPr>
            <p:cNvPr id="37" name="Rectangle 36"/>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Lúc ở chợ tỉnh</a:t>
              </a:r>
              <a:endParaRPr lang="vi-VN" sz="4400" b="1">
                <a:solidFill>
                  <a:schemeClr val="accent6">
                    <a:lumMod val="75000"/>
                  </a:schemeClr>
                </a:solidFill>
                <a:cs typeface="Arial" panose="020B0604020202020204" pitchFamily="34" charset="0"/>
              </a:endParaRPr>
            </a:p>
          </p:txBody>
        </p:sp>
        <p:grpSp>
          <p:nvGrpSpPr>
            <p:cNvPr id="38" name="Group 58"/>
            <p:cNvGrpSpPr/>
            <p:nvPr/>
          </p:nvGrpSpPr>
          <p:grpSpPr>
            <a:xfrm>
              <a:off x="2428842" y="4396400"/>
              <a:ext cx="468313" cy="468313"/>
              <a:chOff x="2204908" y="4489707"/>
              <a:chExt cx="468313" cy="468313"/>
            </a:xfrm>
          </p:grpSpPr>
          <p:sp>
            <p:nvSpPr>
              <p:cNvPr id="39"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40"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6" name="Group 45"/>
          <p:cNvGrpSpPr/>
          <p:nvPr/>
        </p:nvGrpSpPr>
        <p:grpSpPr>
          <a:xfrm>
            <a:off x="3818744" y="6210220"/>
            <a:ext cx="12363693" cy="1446550"/>
            <a:chOff x="2391567" y="6093563"/>
            <a:chExt cx="11068293" cy="1446550"/>
          </a:xfrm>
        </p:grpSpPr>
        <p:sp>
          <p:nvSpPr>
            <p:cNvPr id="47" name="Oval 4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8" name="Rectangle 47"/>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Cong cớn, sưng sỉa, chao chát, chỏng lỏn để đòi ăn</a:t>
              </a:r>
              <a:endParaRPr lang="vi-VN" sz="4400" b="1">
                <a:cs typeface="Arial" panose="020B0604020202020204" pitchFamily="34" charset="0"/>
              </a:endParaRPr>
            </a:p>
          </p:txBody>
        </p:sp>
      </p:grpSp>
      <p:grpSp>
        <p:nvGrpSpPr>
          <p:cNvPr id="49" name="Group 48"/>
          <p:cNvGrpSpPr/>
          <p:nvPr/>
        </p:nvGrpSpPr>
        <p:grpSpPr>
          <a:xfrm>
            <a:off x="3792294" y="7926050"/>
            <a:ext cx="12363693" cy="1446550"/>
            <a:chOff x="2391567" y="6093563"/>
            <a:chExt cx="11068293" cy="1446550"/>
          </a:xfrm>
        </p:grpSpPr>
        <p:sp>
          <p:nvSpPr>
            <p:cNvPr id="50" name="Oval 49"/>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1" name="Rectangle 50"/>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Được mời ăn: mắt sáng lên; sà xuống, </a:t>
              </a:r>
              <a:br>
                <a:rPr lang="en-US" sz="4400" b="1" smtClean="0">
                  <a:cs typeface="Arial" panose="020B0604020202020204" pitchFamily="34" charset="0"/>
                </a:rPr>
              </a:br>
              <a:r>
                <a:rPr lang="vi-VN" sz="4400" b="1" smtClean="0">
                  <a:cs typeface="Arial" panose="020B0604020202020204" pitchFamily="34" charset="0"/>
                </a:rPr>
                <a:t>cắm </a:t>
              </a:r>
              <a:r>
                <a:rPr lang="vi-VN" sz="4400" b="1">
                  <a:cs typeface="Arial" panose="020B0604020202020204" pitchFamily="34" charset="0"/>
                </a:rPr>
                <a:t>đầu ăn một chặp bốn bát bánh đúc</a:t>
              </a:r>
              <a:endParaRPr lang="vi-VN" sz="4400" b="1">
                <a:cs typeface="Arial" panose="020B0604020202020204" pitchFamily="34" charset="0"/>
              </a:endParaRPr>
            </a:p>
          </p:txBody>
        </p:sp>
      </p:grpSp>
      <p:grpSp>
        <p:nvGrpSpPr>
          <p:cNvPr id="52" name="Group 51"/>
          <p:cNvGrpSpPr/>
          <p:nvPr/>
        </p:nvGrpSpPr>
        <p:grpSpPr>
          <a:xfrm>
            <a:off x="3818744" y="9602421"/>
            <a:ext cx="12363693" cy="769441"/>
            <a:chOff x="2391567" y="6093563"/>
            <a:chExt cx="11068293" cy="769441"/>
          </a:xfrm>
        </p:grpSpPr>
        <p:sp>
          <p:nvSpPr>
            <p:cNvPr id="53" name="Oval 52"/>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4" name="Rectangle 53"/>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Theo không người lạ</a:t>
              </a:r>
              <a:endParaRPr lang="vi-VN" sz="4400" b="1">
                <a:cs typeface="Arial" panose="020B0604020202020204" pitchFamily="34" charset="0"/>
              </a:endParaRPr>
            </a:p>
          </p:txBody>
        </p:sp>
      </p:grpSp>
      <p:sp>
        <p:nvSpPr>
          <p:cNvPr id="55" name="Rectangle 54"/>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60" name="Group 59"/>
          <p:cNvGrpSpPr/>
          <p:nvPr/>
        </p:nvGrpSpPr>
        <p:grpSpPr>
          <a:xfrm>
            <a:off x="644526" y="2615772"/>
            <a:ext cx="17797461" cy="890826"/>
            <a:chOff x="644526" y="2766774"/>
            <a:chExt cx="17797461" cy="890826"/>
          </a:xfrm>
        </p:grpSpPr>
        <p:sp>
          <p:nvSpPr>
            <p:cNvPr id="61" name="TextBox 60"/>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ounded Rectangle 61"/>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 40"/>
          <p:cNvGrpSpPr/>
          <p:nvPr/>
        </p:nvGrpSpPr>
        <p:grpSpPr>
          <a:xfrm>
            <a:off x="-455613" y="1552813"/>
            <a:ext cx="8686801" cy="861774"/>
            <a:chOff x="-288924" y="1873056"/>
            <a:chExt cx="8686801" cy="861774"/>
          </a:xfrm>
        </p:grpSpPr>
        <p:sp>
          <p:nvSpPr>
            <p:cNvPr id="42" name="Rounded Rectangle 4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1"/>
          <a:srcRect r="24021"/>
          <a:stretch>
            <a:fillRect/>
          </a:stretch>
        </p:blipFill>
        <p:spPr>
          <a:xfrm>
            <a:off x="11821054" y="1745013"/>
            <a:ext cx="12564533" cy="11588672"/>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43" y="3318248"/>
            <a:ext cx="4018991" cy="10058400"/>
          </a:xfrm>
          <a:prstGeom prst="rect">
            <a:avLst/>
          </a:prstGeom>
        </p:spPr>
      </p:pic>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c. </a:t>
            </a:r>
            <a:r>
              <a:rPr lang="en-US" sz="4800" b="1" dirty="0" err="1" smtClean="0">
                <a:solidFill>
                  <a:srgbClr val="002060"/>
                </a:solidFill>
                <a:latin typeface="Arial" panose="020B0604020202020204" pitchFamily="34" charset="0"/>
                <a:cs typeface="Arial" panose="020B0604020202020204" pitchFamily="34" charset="0"/>
              </a:rPr>
              <a:t>Tính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cách</a:t>
            </a:r>
            <a:endParaRPr lang="vi-VN" sz="4800" b="1" dirty="0">
              <a:solidFill>
                <a:srgbClr val="002060"/>
              </a:solidFill>
              <a:latin typeface="Arial" panose="020B0604020202020204" pitchFamily="34" charset="0"/>
              <a:cs typeface="Arial" panose="020B0604020202020204" pitchFamily="34" charset="0"/>
            </a:endParaRPr>
          </a:p>
        </p:txBody>
      </p:sp>
      <p:grpSp>
        <p:nvGrpSpPr>
          <p:cNvPr id="4" name="Group 19"/>
          <p:cNvGrpSpPr/>
          <p:nvPr/>
        </p:nvGrpSpPr>
        <p:grpSpPr>
          <a:xfrm>
            <a:off x="4148860" y="9334033"/>
            <a:ext cx="12877799" cy="1070963"/>
            <a:chOff x="3823702" y="11380996"/>
            <a:chExt cx="14388839" cy="1070963"/>
          </a:xfrm>
        </p:grpSpPr>
        <p:sp>
          <p:nvSpPr>
            <p:cNvPr id="22" name="Rectangle 21"/>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Thẹn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thùng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tủi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hổ</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5" name="Group 19"/>
          <p:cNvGrpSpPr/>
          <p:nvPr/>
        </p:nvGrpSpPr>
        <p:grpSpPr>
          <a:xfrm>
            <a:off x="4148860" y="10459672"/>
            <a:ext cx="12877799" cy="1070963"/>
            <a:chOff x="3823702" y="11380996"/>
            <a:chExt cx="14388839" cy="1070963"/>
          </a:xfrm>
        </p:grpSpPr>
        <p:sp>
          <p:nvSpPr>
            <p:cNvPr id="33" name="Rectangle 32"/>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Đáng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thương</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30" name="Rectangle 29"/>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39" name="Group 38"/>
          <p:cNvGrpSpPr/>
          <p:nvPr/>
        </p:nvGrpSpPr>
        <p:grpSpPr>
          <a:xfrm>
            <a:off x="644526" y="2615772"/>
            <a:ext cx="17797461" cy="890826"/>
            <a:chOff x="644526" y="2766774"/>
            <a:chExt cx="17797461" cy="890826"/>
          </a:xfrm>
        </p:grpSpPr>
        <p:sp>
          <p:nvSpPr>
            <p:cNvPr id="40" name="TextBox 39"/>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3" name="Group 13"/>
          <p:cNvGrpSpPr/>
          <p:nvPr/>
        </p:nvGrpSpPr>
        <p:grpSpPr>
          <a:xfrm>
            <a:off x="3219238" y="5082748"/>
            <a:ext cx="10573705" cy="982513"/>
            <a:chOff x="2428842" y="4040511"/>
            <a:chExt cx="10573705" cy="982513"/>
          </a:xfrm>
        </p:grpSpPr>
        <p:sp>
          <p:nvSpPr>
            <p:cNvPr id="44" name="Rectangle 43"/>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 Trên đường về nhà Tràng</a:t>
              </a:r>
              <a:endParaRPr lang="vi-VN" sz="4400" b="1">
                <a:solidFill>
                  <a:schemeClr val="accent6">
                    <a:lumMod val="75000"/>
                  </a:schemeClr>
                </a:solidFill>
                <a:cs typeface="Arial" panose="020B0604020202020204" pitchFamily="34" charset="0"/>
              </a:endParaRPr>
            </a:p>
          </p:txBody>
        </p:sp>
        <p:grpSp>
          <p:nvGrpSpPr>
            <p:cNvPr id="45" name="Group 58"/>
            <p:cNvGrpSpPr/>
            <p:nvPr/>
          </p:nvGrpSpPr>
          <p:grpSpPr>
            <a:xfrm>
              <a:off x="2428842" y="4396400"/>
              <a:ext cx="468313" cy="468313"/>
              <a:chOff x="2204908" y="4489707"/>
              <a:chExt cx="468313" cy="468313"/>
            </a:xfrm>
          </p:grpSpPr>
          <p:sp>
            <p:nvSpPr>
              <p:cNvPr id="46"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47"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8" name="Group 47"/>
          <p:cNvGrpSpPr/>
          <p:nvPr/>
        </p:nvGrpSpPr>
        <p:grpSpPr>
          <a:xfrm>
            <a:off x="3818744" y="6210220"/>
            <a:ext cx="12363693" cy="1446550"/>
            <a:chOff x="2391567" y="6093563"/>
            <a:chExt cx="11068293" cy="1446550"/>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Đi sau Tràng, đầu hơi cúi xuống, nón che nửa mặt</a:t>
              </a:r>
              <a:endParaRPr lang="vi-VN" sz="4400" b="1">
                <a:cs typeface="Arial" panose="020B0604020202020204" pitchFamily="34" charset="0"/>
              </a:endParaRPr>
            </a:p>
          </p:txBody>
        </p:sp>
      </p:grpSp>
      <p:grpSp>
        <p:nvGrpSpPr>
          <p:cNvPr id="51" name="Group 50"/>
          <p:cNvGrpSpPr/>
          <p:nvPr/>
        </p:nvGrpSpPr>
        <p:grpSpPr>
          <a:xfrm>
            <a:off x="3792294" y="7926050"/>
            <a:ext cx="12363693" cy="1446550"/>
            <a:chOff x="2391567" y="6093563"/>
            <a:chExt cx="11068293" cy="1446550"/>
          </a:xfrm>
        </p:grpSpPr>
        <p:sp>
          <p:nvSpPr>
            <p:cNvPr id="52" name="Oval 51"/>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Rectangle 52"/>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Rón rén, e thẹn, ngượng nghịu, chân nọ díu vào chân kia</a:t>
              </a:r>
              <a:endParaRPr lang="vi-VN" sz="4400" b="1">
                <a:cs typeface="Arial" panose="020B0604020202020204" pitchFamily="34" charset="0"/>
              </a:endParaRPr>
            </a:p>
          </p:txBody>
        </p:sp>
      </p:grpSp>
      <p:grpSp>
        <p:nvGrpSpPr>
          <p:cNvPr id="54" name="Group 53"/>
          <p:cNvGrpSpPr/>
          <p:nvPr/>
        </p:nvGrpSpPr>
        <p:grpSpPr>
          <a:xfrm>
            <a:off x="-455613" y="1552813"/>
            <a:ext cx="8686801" cy="861774"/>
            <a:chOff x="-288924" y="1873056"/>
            <a:chExt cx="8686801" cy="861774"/>
          </a:xfrm>
        </p:grpSpPr>
        <p:sp>
          <p:nvSpPr>
            <p:cNvPr id="55" name="Rounded Rectangle 54"/>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1"/>
          <a:srcRect r="24021"/>
          <a:stretch>
            <a:fillRect/>
          </a:stretch>
        </p:blipFill>
        <p:spPr>
          <a:xfrm>
            <a:off x="11821054" y="1745013"/>
            <a:ext cx="12564533" cy="11588672"/>
          </a:xfrm>
          <a:prstGeom prst="rect">
            <a:avLst/>
          </a:prstGeom>
        </p:spPr>
      </p:pic>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43" y="3318248"/>
            <a:ext cx="4018991" cy="10058400"/>
          </a:xfrm>
          <a:prstGeom prst="rect">
            <a:avLst/>
          </a:prstGeom>
        </p:spPr>
      </p:pic>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c. </a:t>
            </a:r>
            <a:r>
              <a:rPr lang="en-US" sz="4800" b="1" dirty="0" err="1" smtClean="0">
                <a:solidFill>
                  <a:srgbClr val="002060"/>
                </a:solidFill>
                <a:latin typeface="Arial" panose="020B0604020202020204" pitchFamily="34" charset="0"/>
                <a:cs typeface="Arial" panose="020B0604020202020204" pitchFamily="34" charset="0"/>
              </a:rPr>
              <a:t>Tính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cách</a:t>
            </a:r>
            <a:endParaRPr lang="vi-VN" sz="4800" b="1" dirty="0">
              <a:solidFill>
                <a:srgbClr val="002060"/>
              </a:solidFill>
              <a:latin typeface="Arial" panose="020B0604020202020204" pitchFamily="34" charset="0"/>
              <a:cs typeface="Arial" panose="020B0604020202020204" pitchFamily="34" charset="0"/>
            </a:endParaRPr>
          </a:p>
        </p:txBody>
      </p:sp>
      <p:grpSp>
        <p:nvGrpSpPr>
          <p:cNvPr id="4" name="Group 19"/>
          <p:cNvGrpSpPr/>
          <p:nvPr/>
        </p:nvGrpSpPr>
        <p:grpSpPr>
          <a:xfrm>
            <a:off x="3759658" y="8901894"/>
            <a:ext cx="12877799" cy="1070963"/>
            <a:chOff x="3823702" y="11380996"/>
            <a:chExt cx="14388839" cy="1070963"/>
          </a:xfrm>
        </p:grpSpPr>
        <p:sp>
          <p:nvSpPr>
            <p:cNvPr id="22" name="Rectangle 21"/>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Xót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xa</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tủi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phận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ngượng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ngùng</a:t>
              </a:r>
              <a:r>
                <a:rPr lang="en-US" sz="4400" b="1" dirty="0" smtClean="0">
                  <a:latin typeface="Arial" panose="020B0604020202020204" pitchFamily="34" charset="0"/>
                  <a:cs typeface="Arial" panose="020B0604020202020204" pitchFamily="34" charset="0"/>
                </a:rPr>
                <a:t>, e </a:t>
              </a:r>
              <a:r>
                <a:rPr lang="en-US" sz="4400" b="1" dirty="0" err="1" smtClean="0">
                  <a:latin typeface="Arial" panose="020B0604020202020204" pitchFamily="34" charset="0"/>
                  <a:cs typeface="Arial" panose="020B0604020202020204" pitchFamily="34" charset="0"/>
                </a:rPr>
                <a:t>thẹn</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5" name="Group 19"/>
          <p:cNvGrpSpPr/>
          <p:nvPr/>
        </p:nvGrpSpPr>
        <p:grpSpPr>
          <a:xfrm>
            <a:off x="3818744" y="10193665"/>
            <a:ext cx="12877799" cy="1070963"/>
            <a:chOff x="3823702" y="11380996"/>
            <a:chExt cx="14388839" cy="1070963"/>
          </a:xfrm>
        </p:grpSpPr>
        <p:sp>
          <p:nvSpPr>
            <p:cNvPr id="33" name="Rectangle 32"/>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Có</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tự</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trọng</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30" name="Rectangle 29"/>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39" name="Group 38"/>
          <p:cNvGrpSpPr/>
          <p:nvPr/>
        </p:nvGrpSpPr>
        <p:grpSpPr>
          <a:xfrm>
            <a:off x="644526" y="2615772"/>
            <a:ext cx="17797461" cy="890826"/>
            <a:chOff x="644526" y="2766774"/>
            <a:chExt cx="17797461" cy="890826"/>
          </a:xfrm>
        </p:grpSpPr>
        <p:sp>
          <p:nvSpPr>
            <p:cNvPr id="40" name="TextBox 39"/>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3" name="Group 13"/>
          <p:cNvGrpSpPr/>
          <p:nvPr/>
        </p:nvGrpSpPr>
        <p:grpSpPr>
          <a:xfrm>
            <a:off x="3219238" y="5082748"/>
            <a:ext cx="10573705" cy="982513"/>
            <a:chOff x="2428842" y="4040511"/>
            <a:chExt cx="10573705" cy="982513"/>
          </a:xfrm>
        </p:grpSpPr>
        <p:sp>
          <p:nvSpPr>
            <p:cNvPr id="44" name="Rectangle 43"/>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 Về đến nhà Tràng</a:t>
              </a:r>
              <a:endParaRPr lang="vi-VN" sz="4400" b="1">
                <a:solidFill>
                  <a:schemeClr val="accent6">
                    <a:lumMod val="75000"/>
                  </a:schemeClr>
                </a:solidFill>
                <a:cs typeface="Arial" panose="020B0604020202020204" pitchFamily="34" charset="0"/>
              </a:endParaRPr>
            </a:p>
          </p:txBody>
        </p:sp>
        <p:grpSp>
          <p:nvGrpSpPr>
            <p:cNvPr id="45" name="Group 58"/>
            <p:cNvGrpSpPr/>
            <p:nvPr/>
          </p:nvGrpSpPr>
          <p:grpSpPr>
            <a:xfrm>
              <a:off x="2428842" y="4396400"/>
              <a:ext cx="468313" cy="468313"/>
              <a:chOff x="2204908" y="4489707"/>
              <a:chExt cx="468313" cy="468313"/>
            </a:xfrm>
          </p:grpSpPr>
          <p:sp>
            <p:nvSpPr>
              <p:cNvPr id="46"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47"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8" name="Group 47"/>
          <p:cNvGrpSpPr/>
          <p:nvPr/>
        </p:nvGrpSpPr>
        <p:grpSpPr>
          <a:xfrm>
            <a:off x="3818744" y="621022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Thở dài khi đảo mắt nhìn quanh</a:t>
              </a:r>
              <a:endParaRPr lang="vi-VN" sz="4400" b="1">
                <a:cs typeface="Arial" panose="020B0604020202020204" pitchFamily="34" charset="0"/>
              </a:endParaRPr>
            </a:p>
          </p:txBody>
        </p:sp>
      </p:grpSp>
      <p:grpSp>
        <p:nvGrpSpPr>
          <p:cNvPr id="51" name="Group 50"/>
          <p:cNvGrpSpPr/>
          <p:nvPr/>
        </p:nvGrpSpPr>
        <p:grpSpPr>
          <a:xfrm>
            <a:off x="3750935" y="7326562"/>
            <a:ext cx="12363693" cy="1446550"/>
            <a:chOff x="2391567" y="6093563"/>
            <a:chExt cx="11068293" cy="1446550"/>
          </a:xfrm>
        </p:grpSpPr>
        <p:sp>
          <p:nvSpPr>
            <p:cNvPr id="52" name="Oval 51"/>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Rectangle 52"/>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Ngồi mớm, nói nhỏ nhẹ, đứng khép nép, mặt cúi xuống, tay vân vê tà áo</a:t>
              </a:r>
              <a:endParaRPr lang="vi-VN" sz="4400" b="1">
                <a:cs typeface="Arial" panose="020B0604020202020204" pitchFamily="34" charset="0"/>
              </a:endParaRPr>
            </a:p>
          </p:txBody>
        </p:sp>
      </p:grpSp>
      <p:grpSp>
        <p:nvGrpSpPr>
          <p:cNvPr id="35" name="Group 34"/>
          <p:cNvGrpSpPr/>
          <p:nvPr/>
        </p:nvGrpSpPr>
        <p:grpSpPr>
          <a:xfrm>
            <a:off x="-455613" y="1552813"/>
            <a:ext cx="8686801" cy="861774"/>
            <a:chOff x="-288924" y="1873056"/>
            <a:chExt cx="8686801" cy="861774"/>
          </a:xfrm>
        </p:grpSpPr>
        <p:sp>
          <p:nvSpPr>
            <p:cNvPr id="54" name="Rounded Rectangle 5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Box 55"/>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r="24021"/>
          <a:stretch>
            <a:fillRect/>
          </a:stretch>
        </p:blipFill>
        <p:spPr>
          <a:xfrm>
            <a:off x="11821054" y="1745013"/>
            <a:ext cx="12564533" cy="11588672"/>
          </a:xfrm>
          <a:prstGeom prst="rect">
            <a:avLst/>
          </a:prstGeom>
        </p:spPr>
      </p:pic>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43" y="3318248"/>
            <a:ext cx="4018991" cy="10058400"/>
          </a:xfrm>
          <a:prstGeom prst="rect">
            <a:avLst/>
          </a:prstGeom>
        </p:spPr>
      </p:pic>
      <p:grpSp>
        <p:nvGrpSpPr>
          <p:cNvPr id="4" name="Group 19"/>
          <p:cNvGrpSpPr/>
          <p:nvPr/>
        </p:nvGrpSpPr>
        <p:grpSpPr>
          <a:xfrm>
            <a:off x="3915137" y="9355484"/>
            <a:ext cx="12877799" cy="1070963"/>
            <a:chOff x="3823702" y="11380996"/>
            <a:chExt cx="14388839" cy="1070963"/>
          </a:xfrm>
        </p:grpSpPr>
        <p:sp>
          <p:nvSpPr>
            <p:cNvPr id="22" name="Rectangle 21"/>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vợ</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hiền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dâu</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thảo</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5" name="Group 19"/>
          <p:cNvGrpSpPr/>
          <p:nvPr/>
        </p:nvGrpSpPr>
        <p:grpSpPr>
          <a:xfrm>
            <a:off x="3915137" y="10269884"/>
            <a:ext cx="12877799" cy="1748072"/>
            <a:chOff x="3823702" y="11380996"/>
            <a:chExt cx="14388839" cy="1748072"/>
          </a:xfrm>
        </p:grpSpPr>
        <p:sp>
          <p:nvSpPr>
            <p:cNvPr id="33" name="Rectangle 32"/>
            <p:cNvSpPr/>
            <p:nvPr/>
          </p:nvSpPr>
          <p:spPr>
            <a:xfrm>
              <a:off x="5185942" y="11682518"/>
              <a:ext cx="13026599" cy="1446550"/>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Hạnh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phúc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gia</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đình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tình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người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ấm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áp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đã</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thay</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đổi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cô</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vợ</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nhặt</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46" name="Rectangle 45"/>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c. </a:t>
            </a:r>
            <a:r>
              <a:rPr lang="en-US" sz="4800" b="1" dirty="0" err="1" smtClean="0">
                <a:solidFill>
                  <a:srgbClr val="002060"/>
                </a:solidFill>
                <a:latin typeface="Arial" panose="020B0604020202020204" pitchFamily="34" charset="0"/>
                <a:cs typeface="Arial" panose="020B0604020202020204" pitchFamily="34" charset="0"/>
              </a:rPr>
              <a:t>Tính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cách</a:t>
            </a:r>
            <a:endParaRPr lang="vi-VN" sz="4800" b="1" dirty="0">
              <a:solidFill>
                <a:srgbClr val="002060"/>
              </a:solidFill>
              <a:latin typeface="Arial" panose="020B0604020202020204" pitchFamily="34" charset="0"/>
              <a:cs typeface="Arial" panose="020B0604020202020204" pitchFamily="34" charset="0"/>
            </a:endParaRPr>
          </a:p>
        </p:txBody>
      </p:sp>
      <p:sp>
        <p:nvSpPr>
          <p:cNvPr id="47" name="Rectangle 46"/>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52" name="Group 51"/>
          <p:cNvGrpSpPr/>
          <p:nvPr/>
        </p:nvGrpSpPr>
        <p:grpSpPr>
          <a:xfrm>
            <a:off x="644526" y="2615772"/>
            <a:ext cx="17797461" cy="890826"/>
            <a:chOff x="644526" y="2766774"/>
            <a:chExt cx="17797461" cy="890826"/>
          </a:xfrm>
        </p:grpSpPr>
        <p:sp>
          <p:nvSpPr>
            <p:cNvPr id="53" name="TextBox 52"/>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4" name="Rounded Rectangle 53"/>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13"/>
          <p:cNvGrpSpPr/>
          <p:nvPr/>
        </p:nvGrpSpPr>
        <p:grpSpPr>
          <a:xfrm>
            <a:off x="3219238" y="5082748"/>
            <a:ext cx="10573705" cy="982513"/>
            <a:chOff x="2428842" y="4040511"/>
            <a:chExt cx="10573705" cy="982513"/>
          </a:xfrm>
        </p:grpSpPr>
        <p:sp>
          <p:nvSpPr>
            <p:cNvPr id="57" name="Rectangle 56"/>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 Sáng hôm sau</a:t>
              </a:r>
              <a:endParaRPr lang="vi-VN" sz="4400" b="1">
                <a:solidFill>
                  <a:schemeClr val="accent6">
                    <a:lumMod val="75000"/>
                  </a:schemeClr>
                </a:solidFill>
                <a:cs typeface="Arial" panose="020B0604020202020204" pitchFamily="34" charset="0"/>
              </a:endParaRPr>
            </a:p>
          </p:txBody>
        </p:sp>
        <p:grpSp>
          <p:nvGrpSpPr>
            <p:cNvPr id="58" name="Group 58"/>
            <p:cNvGrpSpPr/>
            <p:nvPr/>
          </p:nvGrpSpPr>
          <p:grpSpPr>
            <a:xfrm>
              <a:off x="2428842" y="4396400"/>
              <a:ext cx="468313" cy="468313"/>
              <a:chOff x="2204908" y="4489707"/>
              <a:chExt cx="468313" cy="468313"/>
            </a:xfrm>
          </p:grpSpPr>
          <p:sp>
            <p:nvSpPr>
              <p:cNvPr id="59"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60"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61" name="Group 60"/>
          <p:cNvGrpSpPr/>
          <p:nvPr/>
        </p:nvGrpSpPr>
        <p:grpSpPr>
          <a:xfrm>
            <a:off x="3818744" y="6210220"/>
            <a:ext cx="12363693" cy="769441"/>
            <a:chOff x="2391567" y="6093563"/>
            <a:chExt cx="11068293" cy="769441"/>
          </a:xfrm>
        </p:grpSpPr>
        <p:sp>
          <p:nvSpPr>
            <p:cNvPr id="62" name="Oval 61"/>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3" name="Rectangle 62"/>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Quét tước, thu dọn nhà cửa</a:t>
              </a:r>
              <a:endParaRPr lang="vi-VN" sz="4400" b="1">
                <a:cs typeface="Arial" panose="020B0604020202020204" pitchFamily="34" charset="0"/>
              </a:endParaRPr>
            </a:p>
          </p:txBody>
        </p:sp>
      </p:grpSp>
      <p:grpSp>
        <p:nvGrpSpPr>
          <p:cNvPr id="64" name="Group 63"/>
          <p:cNvGrpSpPr/>
          <p:nvPr/>
        </p:nvGrpSpPr>
        <p:grpSpPr>
          <a:xfrm>
            <a:off x="3818744" y="8463101"/>
            <a:ext cx="12363693" cy="769441"/>
            <a:chOff x="2391567" y="6093563"/>
            <a:chExt cx="11068293" cy="769441"/>
          </a:xfrm>
        </p:grpSpPr>
        <p:sp>
          <p:nvSpPr>
            <p:cNvPr id="65" name="Oval 6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6" name="Rectangle 65"/>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Hiểu biết thời cuộc</a:t>
              </a:r>
              <a:endParaRPr lang="vi-VN" sz="4400" b="1">
                <a:cs typeface="Arial" panose="020B0604020202020204" pitchFamily="34" charset="0"/>
              </a:endParaRPr>
            </a:p>
          </p:txBody>
        </p:sp>
      </p:grpSp>
      <p:grpSp>
        <p:nvGrpSpPr>
          <p:cNvPr id="67" name="Group 66"/>
          <p:cNvGrpSpPr/>
          <p:nvPr/>
        </p:nvGrpSpPr>
        <p:grpSpPr>
          <a:xfrm>
            <a:off x="3818744" y="7307759"/>
            <a:ext cx="12363693" cy="769441"/>
            <a:chOff x="2391567" y="6093563"/>
            <a:chExt cx="11068293" cy="769441"/>
          </a:xfrm>
        </p:grpSpPr>
        <p:sp>
          <p:nvSpPr>
            <p:cNvPr id="68" name="Oval 67"/>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9" name="Rectangle 68"/>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Hiền hậu đúng mực, ý tứ trong cư xử</a:t>
              </a:r>
              <a:endParaRPr lang="vi-VN" sz="4400" b="1">
                <a:cs typeface="Arial" panose="020B0604020202020204" pitchFamily="34" charset="0"/>
              </a:endParaRPr>
            </a:p>
          </p:txBody>
        </p:sp>
      </p:grpSp>
      <p:grpSp>
        <p:nvGrpSpPr>
          <p:cNvPr id="35" name="Group 34"/>
          <p:cNvGrpSpPr/>
          <p:nvPr/>
        </p:nvGrpSpPr>
        <p:grpSpPr>
          <a:xfrm>
            <a:off x="-455613" y="1552813"/>
            <a:ext cx="8686801" cy="861774"/>
            <a:chOff x="-288924" y="1873056"/>
            <a:chExt cx="8686801" cy="861774"/>
          </a:xfrm>
        </p:grpSpPr>
        <p:sp>
          <p:nvSpPr>
            <p:cNvPr id="37" name="Rounded Rectangle 36"/>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1"/>
          <a:srcRect r="24021"/>
          <a:stretch>
            <a:fillRect/>
          </a:stretch>
        </p:blipFill>
        <p:spPr>
          <a:xfrm>
            <a:off x="11821054" y="1745013"/>
            <a:ext cx="12564533" cy="11588672"/>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43" y="3318248"/>
            <a:ext cx="4018991" cy="10058400"/>
          </a:xfrm>
          <a:prstGeom prst="rect">
            <a:avLst/>
          </a:prstGeom>
        </p:spPr>
      </p:pic>
      <p:grpSp>
        <p:nvGrpSpPr>
          <p:cNvPr id="15" name="Group 14"/>
          <p:cNvGrpSpPr/>
          <p:nvPr/>
        </p:nvGrpSpPr>
        <p:grpSpPr>
          <a:xfrm>
            <a:off x="2973387" y="5181600"/>
            <a:ext cx="11734800" cy="3785652"/>
            <a:chOff x="3811587" y="5163151"/>
            <a:chExt cx="11734800" cy="3785652"/>
          </a:xfrm>
        </p:grpSpPr>
        <p:sp>
          <p:nvSpPr>
            <p:cNvPr id="16" name="Rectangle 15"/>
            <p:cNvSpPr/>
            <p:nvPr/>
          </p:nvSpPr>
          <p:spPr>
            <a:xfrm>
              <a:off x="5308599" y="5163151"/>
              <a:ext cx="10237788" cy="3785652"/>
            </a:xfrm>
            <a:prstGeom prst="rect">
              <a:avLst/>
            </a:prstGeom>
          </p:spPr>
          <p:txBody>
            <a:bodyPr wrap="square">
              <a:spAutoFit/>
            </a:bodyPr>
            <a:lstStyle/>
            <a:p>
              <a:pPr algn="just"/>
              <a:r>
                <a:rPr lang="vi-VN" sz="4800" b="1">
                  <a:solidFill>
                    <a:schemeClr val="accent6">
                      <a:lumMod val="75000"/>
                    </a:schemeClr>
                  </a:solidFill>
                </a:rPr>
                <a:t>Kh</a:t>
              </a:r>
              <a:r>
                <a:rPr lang="en-US" sz="4800" b="1">
                  <a:solidFill>
                    <a:schemeClr val="accent6">
                      <a:lumMod val="75000"/>
                    </a:schemeClr>
                  </a:solidFill>
                  <a:latin typeface="Arial" panose="020B0604020202020204" pitchFamily="34" charset="0"/>
                  <a:cs typeface="Arial" panose="020B0604020202020204" pitchFamily="34" charset="0"/>
                </a:rPr>
                <a:t>i được </a:t>
              </a:r>
              <a:r>
                <a:rPr lang="vi-VN" sz="4800" b="1">
                  <a:solidFill>
                    <a:schemeClr val="accent6">
                      <a:lumMod val="75000"/>
                    </a:schemeClr>
                  </a:solidFill>
                </a:rPr>
                <a:t>may mắn sống trong tình người, trong mái ấm gia đình </a:t>
              </a:r>
              <a:r>
                <a:rPr lang="en-US" sz="4800" b="1">
                  <a:solidFill>
                    <a:schemeClr val="accent6">
                      <a:lumMod val="75000"/>
                    </a:schemeClr>
                  </a:solidFill>
                  <a:latin typeface="Arial" panose="020B0604020202020204" pitchFamily="34" charset="0"/>
                  <a:cs typeface="Arial" panose="020B0604020202020204" pitchFamily="34" charset="0"/>
                </a:rPr>
                <a:t>thì</a:t>
              </a:r>
              <a:r>
                <a:rPr lang="en-US" sz="4800" b="1">
                  <a:solidFill>
                    <a:schemeClr val="accent6">
                      <a:lumMod val="75000"/>
                    </a:schemeClr>
                  </a:solidFill>
                </a:rPr>
                <a:t> </a:t>
              </a:r>
              <a:r>
                <a:rPr lang="vi-VN" sz="4800" b="1">
                  <a:solidFill>
                    <a:schemeClr val="accent6">
                      <a:lumMod val="75000"/>
                    </a:schemeClr>
                  </a:solidFill>
                </a:rPr>
                <a:t>dù cuộc sống còn nhiều đe doạ </a:t>
              </a:r>
              <a:r>
                <a:rPr lang="en-US" sz="4800" b="1">
                  <a:solidFill>
                    <a:schemeClr val="accent6">
                      <a:lumMod val="75000"/>
                    </a:schemeClr>
                  </a:solidFill>
                  <a:latin typeface="Arial" panose="020B0604020202020204" pitchFamily="34" charset="0"/>
                  <a:cs typeface="Arial" panose="020B0604020202020204" pitchFamily="34" charset="0"/>
                </a:rPr>
                <a:t>bởi</a:t>
              </a:r>
              <a:r>
                <a:rPr lang="vi-VN" sz="4800" b="1">
                  <a:solidFill>
                    <a:schemeClr val="accent6">
                      <a:lumMod val="75000"/>
                    </a:schemeClr>
                  </a:solidFill>
                </a:rPr>
                <a:t> sự đói khát, những phẩm chất tốt đẹp</a:t>
              </a:r>
              <a:r>
                <a:rPr lang="vi-VN" sz="4800" b="1">
                  <a:solidFill>
                    <a:schemeClr val="accent6">
                      <a:lumMod val="75000"/>
                    </a:schemeClr>
                  </a:solidFill>
                  <a:cs typeface="Arial" panose="020B0604020202020204" pitchFamily="34" charset="0"/>
                </a:rPr>
                <a:t> </a:t>
              </a:r>
              <a:r>
                <a:rPr lang="en-US" sz="4800" b="1">
                  <a:solidFill>
                    <a:schemeClr val="accent6">
                      <a:lumMod val="75000"/>
                    </a:schemeClr>
                  </a:solidFill>
                  <a:latin typeface="Arial" panose="020B0604020202020204" pitchFamily="34" charset="0"/>
                  <a:cs typeface="Arial" panose="020B0604020202020204" pitchFamily="34" charset="0"/>
                </a:rPr>
                <a:t>vẫn </a:t>
              </a:r>
              <a:r>
                <a:rPr lang="vi-VN" sz="4800" b="1">
                  <a:solidFill>
                    <a:schemeClr val="accent6">
                      <a:lumMod val="75000"/>
                    </a:schemeClr>
                  </a:solidFill>
                </a:rPr>
                <a:t>sống lại</a:t>
              </a:r>
              <a:r>
                <a:rPr lang="vi-VN" sz="4800" b="1" smtClean="0">
                  <a:solidFill>
                    <a:schemeClr val="accent6">
                      <a:lumMod val="75000"/>
                    </a:schemeClr>
                  </a:solidFill>
                </a:rPr>
                <a:t>.</a:t>
              </a:r>
              <a:endParaRPr lang="en-US" sz="4800" b="1">
                <a:solidFill>
                  <a:schemeClr val="accent6">
                    <a:lumMod val="75000"/>
                  </a:schemeClr>
                </a:solidFill>
              </a:endParaRPr>
            </a:p>
          </p:txBody>
        </p:sp>
        <p:grpSp>
          <p:nvGrpSpPr>
            <p:cNvPr id="17" name="Group 16"/>
            <p:cNvGrpSpPr/>
            <p:nvPr/>
          </p:nvGrpSpPr>
          <p:grpSpPr>
            <a:xfrm>
              <a:off x="3811587" y="5410200"/>
              <a:ext cx="1219200" cy="789432"/>
              <a:chOff x="3811587" y="5410200"/>
              <a:chExt cx="1219200" cy="789432"/>
            </a:xfrm>
          </p:grpSpPr>
          <p:sp>
            <p:nvSpPr>
              <p:cNvPr id="18" name="Chevron 17"/>
              <p:cNvSpPr/>
              <p:nvPr/>
            </p:nvSpPr>
            <p:spPr>
              <a:xfrm rot="10800000" flipH="1" flipV="1">
                <a:off x="4332580" y="5410200"/>
                <a:ext cx="698207" cy="789432"/>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sp>
            <p:nvSpPr>
              <p:cNvPr id="19" name="Chevron 18"/>
              <p:cNvSpPr/>
              <p:nvPr/>
            </p:nvSpPr>
            <p:spPr>
              <a:xfrm rot="10800000" flipH="1" flipV="1">
                <a:off x="3811587" y="5410200"/>
                <a:ext cx="698207" cy="789432"/>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grpSp>
      </p:grpSp>
      <p:sp>
        <p:nvSpPr>
          <p:cNvPr id="20" name="Rectangle 19"/>
          <p:cNvSpPr/>
          <p:nvPr/>
        </p:nvSpPr>
        <p:spPr>
          <a:xfrm>
            <a:off x="1906587" y="3506598"/>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Cô</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vợ</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nhặt</a:t>
            </a:r>
            <a:endParaRPr lang="en-US" sz="48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644526" y="2615772"/>
            <a:ext cx="17797461" cy="890826"/>
            <a:chOff x="644526" y="2766774"/>
            <a:chExt cx="17797461" cy="890826"/>
          </a:xfrm>
        </p:grpSpPr>
        <p:sp>
          <p:nvSpPr>
            <p:cNvPr id="31" name="TextBox 30"/>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oup 24"/>
          <p:cNvGrpSpPr/>
          <p:nvPr/>
        </p:nvGrpSpPr>
        <p:grpSpPr>
          <a:xfrm>
            <a:off x="-455613" y="1552813"/>
            <a:ext cx="8686801" cy="861774"/>
            <a:chOff x="-288924" y="1873056"/>
            <a:chExt cx="8686801" cy="861774"/>
          </a:xfrm>
        </p:grpSpPr>
        <p:sp>
          <p:nvSpPr>
            <p:cNvPr id="27" name="Rounded Rectangle 26"/>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a:solidFill>
                  <a:srgbClr val="002060"/>
                </a:solidFill>
                <a:latin typeface="Arial" panose="020B0604020202020204" pitchFamily="34" charset="0"/>
                <a:cs typeface="Arial" panose="020B0604020202020204" pitchFamily="34" charset="0"/>
              </a:rPr>
              <a:t>a</a:t>
            </a:r>
            <a:r>
              <a:rPr lang="en-US" sz="4800" b="1"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Ngoại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hình</a:t>
            </a:r>
            <a:endParaRPr lang="vi-VN" sz="4800" b="1" dirty="0">
              <a:solidFill>
                <a:srgbClr val="002060"/>
              </a:solidFill>
              <a:latin typeface="Arial" panose="020B0604020202020204" pitchFamily="34" charset="0"/>
              <a:cs typeface="Arial" panose="020B0604020202020204" pitchFamily="34" charset="0"/>
            </a:endParaRPr>
          </a:p>
        </p:txBody>
      </p:sp>
      <p:grpSp>
        <p:nvGrpSpPr>
          <p:cNvPr id="4" name="Group 19"/>
          <p:cNvGrpSpPr/>
          <p:nvPr/>
        </p:nvGrpSpPr>
        <p:grpSpPr>
          <a:xfrm>
            <a:off x="3354387" y="8392481"/>
            <a:ext cx="12877799" cy="1070963"/>
            <a:chOff x="3823702" y="11380996"/>
            <a:chExt cx="14388839" cy="1070963"/>
          </a:xfrm>
        </p:grpSpPr>
        <p:sp>
          <p:nvSpPr>
            <p:cNvPr id="22" name="Rectangle 21"/>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Gầy</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gò</a:t>
              </a:r>
              <a:r>
                <a:rPr lang="en-US" sz="4400" b="1" dirty="0" smtClean="0">
                  <a:latin typeface="Arial" panose="020B0604020202020204" pitchFamily="34" charset="0"/>
                  <a:cs typeface="Arial" panose="020B0604020202020204" pitchFamily="34" charset="0"/>
                </a:rPr>
                <a:t>, lam </a:t>
              </a:r>
              <a:r>
                <a:rPr lang="en-US" sz="4400" b="1" dirty="0" err="1" smtClean="0">
                  <a:latin typeface="Arial" panose="020B0604020202020204" pitchFamily="34" charset="0"/>
                  <a:cs typeface="Arial" panose="020B0604020202020204" pitchFamily="34" charset="0"/>
                </a:rPr>
                <a:t>lũ</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vả</a:t>
              </a:r>
              <a:endParaRPr lang="en-US" sz="44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5" name="Group 19"/>
          <p:cNvGrpSpPr/>
          <p:nvPr/>
        </p:nvGrpSpPr>
        <p:grpSpPr>
          <a:xfrm>
            <a:off x="3354387" y="9520837"/>
            <a:ext cx="12877799" cy="1070963"/>
            <a:chOff x="3823702" y="11380996"/>
            <a:chExt cx="14388839" cy="1070963"/>
          </a:xfrm>
        </p:grpSpPr>
        <p:sp>
          <p:nvSpPr>
            <p:cNvPr id="33" name="Rectangle 32"/>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Dáng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dấp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điển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hình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của</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bà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mẹ</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quê</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xưa</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38" name="Group 37"/>
          <p:cNvGrpSpPr/>
          <p:nvPr/>
        </p:nvGrpSpPr>
        <p:grpSpPr>
          <a:xfrm>
            <a:off x="644526" y="2615772"/>
            <a:ext cx="17797461" cy="890826"/>
            <a:chOff x="644526" y="2766774"/>
            <a:chExt cx="17797461" cy="890826"/>
          </a:xfrm>
        </p:grpSpPr>
        <p:sp>
          <p:nvSpPr>
            <p:cNvPr id="39" name="TextBox 38"/>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p:cNvGrpSpPr/>
          <p:nvPr/>
        </p:nvGrpSpPr>
        <p:grpSpPr>
          <a:xfrm>
            <a:off x="3308348" y="5380083"/>
            <a:ext cx="12363693" cy="769441"/>
            <a:chOff x="2391567" y="6093563"/>
            <a:chExt cx="11068293" cy="769441"/>
          </a:xfrm>
        </p:grpSpPr>
        <p:sp>
          <p:nvSpPr>
            <p:cNvPr id="43" name="Oval 42"/>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4" name="Rectangle 43"/>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Lọng khọng đi vào</a:t>
              </a:r>
              <a:endParaRPr lang="vi-VN" sz="4400" b="1">
                <a:cs typeface="Arial" panose="020B0604020202020204" pitchFamily="34" charset="0"/>
              </a:endParaRPr>
            </a:p>
          </p:txBody>
        </p:sp>
      </p:grpSp>
      <p:grpSp>
        <p:nvGrpSpPr>
          <p:cNvPr id="45" name="Group 44"/>
          <p:cNvGrpSpPr/>
          <p:nvPr/>
        </p:nvGrpSpPr>
        <p:grpSpPr>
          <a:xfrm>
            <a:off x="3308348" y="7467600"/>
            <a:ext cx="12363693" cy="769441"/>
            <a:chOff x="2391567" y="6093563"/>
            <a:chExt cx="11068293" cy="769441"/>
          </a:xfrm>
        </p:grpSpPr>
        <p:sp>
          <p:nvSpPr>
            <p:cNvPr id="46" name="Oval 45"/>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7" name="Rectangle 46"/>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Vừa đi vừa lẩm bẩm tính toán</a:t>
              </a:r>
              <a:endParaRPr lang="vi-VN" sz="4400" b="1">
                <a:cs typeface="Arial" panose="020B0604020202020204" pitchFamily="34" charset="0"/>
              </a:endParaRPr>
            </a:p>
          </p:txBody>
        </p:sp>
      </p:grpSp>
      <p:grpSp>
        <p:nvGrpSpPr>
          <p:cNvPr id="48" name="Group 47"/>
          <p:cNvGrpSpPr/>
          <p:nvPr/>
        </p:nvGrpSpPr>
        <p:grpSpPr>
          <a:xfrm>
            <a:off x="3308348" y="6408863"/>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Húng hắng ho</a:t>
              </a:r>
              <a:endParaRPr lang="vi-VN" sz="4400" b="1">
                <a:cs typeface="Arial" panose="020B0604020202020204" pitchFamily="34" charset="0"/>
              </a:endParaRPr>
            </a:p>
          </p:txBody>
        </p:sp>
      </p:grpSp>
      <p:pic>
        <p:nvPicPr>
          <p:cNvPr id="3" name="Picture 2"/>
          <p:cNvPicPr>
            <a:picLocks noChangeAspect="1"/>
          </p:cNvPicPr>
          <p:nvPr/>
        </p:nvPicPr>
        <p:blipFill rotWithShape="1">
          <a:blip r:embed="rId2"/>
          <a:srcRect b="3204"/>
          <a:stretch>
            <a:fillRect/>
          </a:stretch>
        </p:blipFill>
        <p:spPr>
          <a:xfrm>
            <a:off x="16709265" y="3724142"/>
            <a:ext cx="6629400" cy="9596707"/>
          </a:xfrm>
          <a:prstGeom prst="rect">
            <a:avLst/>
          </a:prstGeom>
        </p:spPr>
      </p:pic>
      <p:grpSp>
        <p:nvGrpSpPr>
          <p:cNvPr id="29" name="Group 28"/>
          <p:cNvGrpSpPr/>
          <p:nvPr/>
        </p:nvGrpSpPr>
        <p:grpSpPr>
          <a:xfrm>
            <a:off x="-455613" y="1552813"/>
            <a:ext cx="8686801" cy="861774"/>
            <a:chOff x="-288924" y="1873056"/>
            <a:chExt cx="8686801" cy="861774"/>
          </a:xfrm>
        </p:grpSpPr>
        <p:sp>
          <p:nvSpPr>
            <p:cNvPr id="30" name="Rounded Rectangle 29"/>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b. </a:t>
            </a:r>
            <a:r>
              <a:rPr lang="en-US" sz="4800" b="1" dirty="0" err="1" smtClean="0">
                <a:solidFill>
                  <a:srgbClr val="002060"/>
                </a:solidFill>
                <a:latin typeface="Arial" panose="020B0604020202020204" pitchFamily="34" charset="0"/>
                <a:cs typeface="Arial" panose="020B0604020202020204" pitchFamily="34" charset="0"/>
              </a:rPr>
              <a:t>Diễn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biến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tâm</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trạng</a:t>
            </a:r>
            <a:endParaRPr lang="vi-VN" sz="4800" b="1" dirty="0">
              <a:solidFill>
                <a:srgbClr val="002060"/>
              </a:solidFill>
              <a:latin typeface="Arial" panose="020B0604020202020204" pitchFamily="34" charset="0"/>
              <a:cs typeface="Arial" panose="020B0604020202020204" pitchFamily="34" charset="0"/>
            </a:endParaRPr>
          </a:p>
        </p:txBody>
      </p:sp>
      <p:grpSp>
        <p:nvGrpSpPr>
          <p:cNvPr id="5" name="Group 19"/>
          <p:cNvGrpSpPr/>
          <p:nvPr/>
        </p:nvGrpSpPr>
        <p:grpSpPr>
          <a:xfrm>
            <a:off x="3868494" y="9840440"/>
            <a:ext cx="12877799" cy="1070963"/>
            <a:chOff x="3823702" y="11380996"/>
            <a:chExt cx="14388839" cy="1070963"/>
          </a:xfrm>
        </p:grpSpPr>
        <p:sp>
          <p:nvSpPr>
            <p:cNvPr id="33" name="Rectangle 32"/>
            <p:cNvSpPr/>
            <p:nvPr/>
          </p:nvSpPr>
          <p:spPr>
            <a:xfrm>
              <a:off x="5185942" y="11682518"/>
              <a:ext cx="13026599" cy="769441"/>
            </a:xfrm>
            <a:prstGeom prst="rect">
              <a:avLst/>
            </a:prstGeom>
          </p:spPr>
          <p:txBody>
            <a:bodyPr wrap="square">
              <a:spAutoFit/>
            </a:bodyPr>
            <a:lstStyle/>
            <a:p>
              <a:pPr algn="just"/>
              <a:r>
                <a:rPr lang="en-US" sz="4400" b="1" dirty="0" err="1" smtClean="0">
                  <a:latin typeface="Arial" panose="020B0604020202020204" pitchFamily="34" charset="0"/>
                  <a:cs typeface="Arial" panose="020B0604020202020204" pitchFamily="34" charset="0"/>
                </a:rPr>
                <a:t>Vô</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cùng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nhiên</a:t>
              </a:r>
              <a:endParaRPr lang="en-US" sz="4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20" name="Rectangle 19"/>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grpSp>
        <p:nvGrpSpPr>
          <p:cNvPr id="31" name="Group 30"/>
          <p:cNvGrpSpPr/>
          <p:nvPr/>
        </p:nvGrpSpPr>
        <p:grpSpPr>
          <a:xfrm>
            <a:off x="644526" y="2615772"/>
            <a:ext cx="17797461" cy="890826"/>
            <a:chOff x="644526" y="2766774"/>
            <a:chExt cx="17797461" cy="890826"/>
          </a:xfrm>
        </p:grpSpPr>
        <p:sp>
          <p:nvSpPr>
            <p:cNvPr id="32" name="TextBox 3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9" name="Group 13"/>
          <p:cNvGrpSpPr/>
          <p:nvPr/>
        </p:nvGrpSpPr>
        <p:grpSpPr>
          <a:xfrm>
            <a:off x="3219238" y="5082748"/>
            <a:ext cx="10573705" cy="982513"/>
            <a:chOff x="2428842" y="4040511"/>
            <a:chExt cx="10573705" cy="982513"/>
          </a:xfrm>
        </p:grpSpPr>
        <p:sp>
          <p:nvSpPr>
            <p:cNvPr id="40" name="Rectangle 39"/>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 Lúc ở ngoài sân</a:t>
              </a:r>
              <a:endParaRPr lang="vi-VN" sz="4400" b="1">
                <a:solidFill>
                  <a:schemeClr val="accent6">
                    <a:lumMod val="75000"/>
                  </a:schemeClr>
                </a:solidFill>
                <a:cs typeface="Arial" panose="020B0604020202020204" pitchFamily="34" charset="0"/>
              </a:endParaRPr>
            </a:p>
          </p:txBody>
        </p:sp>
        <p:grpSp>
          <p:nvGrpSpPr>
            <p:cNvPr id="41" name="Group 58"/>
            <p:cNvGrpSpPr/>
            <p:nvPr/>
          </p:nvGrpSpPr>
          <p:grpSpPr>
            <a:xfrm>
              <a:off x="2428842" y="4396400"/>
              <a:ext cx="468313" cy="468313"/>
              <a:chOff x="2204908" y="4489707"/>
              <a:chExt cx="468313" cy="468313"/>
            </a:xfrm>
          </p:grpSpPr>
          <p:sp>
            <p:nvSpPr>
              <p:cNvPr id="4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4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4" name="Group 43"/>
          <p:cNvGrpSpPr/>
          <p:nvPr/>
        </p:nvGrpSpPr>
        <p:grpSpPr>
          <a:xfrm>
            <a:off x="3868494" y="6287042"/>
            <a:ext cx="12592294" cy="1446550"/>
            <a:chOff x="2391567" y="6093563"/>
            <a:chExt cx="11272942" cy="1446550"/>
          </a:xfrm>
        </p:grpSpPr>
        <p:sp>
          <p:nvSpPr>
            <p:cNvPr id="45" name="Oval 4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Rectangle 45"/>
            <p:cNvSpPr/>
            <p:nvPr/>
          </p:nvSpPr>
          <p:spPr>
            <a:xfrm>
              <a:off x="2921631" y="6093563"/>
              <a:ext cx="10742878" cy="1446550"/>
            </a:xfrm>
            <a:prstGeom prst="rect">
              <a:avLst/>
            </a:prstGeom>
          </p:spPr>
          <p:txBody>
            <a:bodyPr wrap="square">
              <a:spAutoFit/>
            </a:bodyPr>
            <a:lstStyle/>
            <a:p>
              <a:pPr>
                <a:defRPr/>
              </a:pPr>
              <a:r>
                <a:rPr lang="vi-VN" sz="4400" b="1">
                  <a:cs typeface="Arial" panose="020B0604020202020204" pitchFamily="34" charset="0"/>
                </a:rPr>
                <a:t>Nhấp nháy hai con mắt, phấp phỏng bước, đứng sững lại</a:t>
              </a:r>
              <a:endParaRPr lang="vi-VN" sz="4400" b="1">
                <a:cs typeface="Arial" panose="020B0604020202020204" pitchFamily="34" charset="0"/>
              </a:endParaRPr>
            </a:p>
          </p:txBody>
        </p:sp>
      </p:grpSp>
      <p:grpSp>
        <p:nvGrpSpPr>
          <p:cNvPr id="47" name="Group 46"/>
          <p:cNvGrpSpPr/>
          <p:nvPr/>
        </p:nvGrpSpPr>
        <p:grpSpPr>
          <a:xfrm>
            <a:off x="3868494" y="8229600"/>
            <a:ext cx="12363693" cy="1446550"/>
            <a:chOff x="2391567" y="6093563"/>
            <a:chExt cx="11068293" cy="1446550"/>
          </a:xfrm>
        </p:grpSpPr>
        <p:sp>
          <p:nvSpPr>
            <p:cNvPr id="48" name="Oval 47"/>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Rectangle 48"/>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Liên tục tự hỏi; hấp háy cặp mắt; băn khoăn không hiểu</a:t>
              </a:r>
              <a:endParaRPr lang="vi-VN" sz="4400" b="1">
                <a:cs typeface="Arial" panose="020B0604020202020204" pitchFamily="34" charset="0"/>
              </a:endParaRPr>
            </a:p>
          </p:txBody>
        </p:sp>
      </p:grpSp>
      <p:pic>
        <p:nvPicPr>
          <p:cNvPr id="29" name="Picture 28"/>
          <p:cNvPicPr>
            <a:picLocks noChangeAspect="1"/>
          </p:cNvPicPr>
          <p:nvPr/>
        </p:nvPicPr>
        <p:blipFill rotWithShape="1">
          <a:blip r:embed="rId2"/>
          <a:srcRect b="3204"/>
          <a:stretch>
            <a:fillRect/>
          </a:stretch>
        </p:blipFill>
        <p:spPr>
          <a:xfrm>
            <a:off x="16709265" y="3724142"/>
            <a:ext cx="6629400" cy="9596707"/>
          </a:xfrm>
          <a:prstGeom prst="rect">
            <a:avLst/>
          </a:prstGeom>
        </p:spPr>
      </p:pic>
      <p:grpSp>
        <p:nvGrpSpPr>
          <p:cNvPr id="27" name="Group 26"/>
          <p:cNvGrpSpPr/>
          <p:nvPr/>
        </p:nvGrpSpPr>
        <p:grpSpPr>
          <a:xfrm>
            <a:off x="-455613" y="1552813"/>
            <a:ext cx="8686801" cy="861774"/>
            <a:chOff x="-288924" y="1873056"/>
            <a:chExt cx="8686801" cy="861774"/>
          </a:xfrm>
        </p:grpSpPr>
        <p:sp>
          <p:nvSpPr>
            <p:cNvPr id="28" name="Rounded Rectangle 2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1"/>
          <a:srcRect b="4051"/>
          <a:stretch>
            <a:fillRect/>
          </a:stretch>
        </p:blipFill>
        <p:spPr>
          <a:xfrm>
            <a:off x="12726988" y="5236552"/>
            <a:ext cx="9769876" cy="7793648"/>
          </a:xfrm>
          <a:prstGeom prst="rect">
            <a:avLst/>
          </a:prstGeom>
        </p:spPr>
      </p:pic>
      <p:sp>
        <p:nvSpPr>
          <p:cNvPr id="21" name="Rounded Rectangle 20"/>
          <p:cNvSpPr/>
          <p:nvPr/>
        </p:nvSpPr>
        <p:spPr>
          <a:xfrm>
            <a:off x="3076279" y="2597880"/>
            <a:ext cx="19328108" cy="10432320"/>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1"/>
          <p:cNvSpPr txBox="1"/>
          <p:nvPr/>
        </p:nvSpPr>
        <p:spPr>
          <a:xfrm>
            <a:off x="4072328" y="4807565"/>
            <a:ext cx="18240914" cy="1600438"/>
          </a:xfrm>
          <a:prstGeom prst="rect">
            <a:avLst/>
          </a:prstGeom>
          <a:noFill/>
        </p:spPr>
        <p:txBody>
          <a:bodyPr wrap="square" rtlCol="0">
            <a:spAutoFit/>
          </a:bodyPr>
          <a:lstStyle/>
          <a:p>
            <a:pPr defTabSz="914400">
              <a:spcBef>
                <a:spcPts val="1200"/>
              </a:spcBef>
              <a:defRPr/>
            </a:pPr>
            <a:r>
              <a:rPr lang="en-US" sz="4400" b="1" kern="0" dirty="0" smtClean="0">
                <a:solidFill>
                  <a:srgbClr val="FF0000"/>
                </a:solidFill>
                <a:latin typeface="Arial" panose="020B0604020202020204" pitchFamily="34" charset="0"/>
                <a:cs typeface="Arial" panose="020B0604020202020204" pitchFamily="34" charset="0"/>
              </a:rPr>
              <a:t>A. </a:t>
            </a:r>
            <a:r>
              <a:rPr lang="en-US" sz="4400" b="1" kern="0" dirty="0" err="1" smtClean="0">
                <a:solidFill>
                  <a:srgbClr val="FF0000"/>
                </a:solidFill>
                <a:latin typeface="Arial" panose="020B0604020202020204" pitchFamily="34" charset="0"/>
                <a:cs typeface="Arial" panose="020B0604020202020204" pitchFamily="34" charset="0"/>
              </a:rPr>
              <a:t>Tác</a:t>
            </a:r>
            <a:r>
              <a:rPr lang="en-US" sz="4400" b="1" kern="0" dirty="0" smtClean="0">
                <a:solidFill>
                  <a:srgbClr val="FF0000"/>
                </a:solidFill>
                <a:latin typeface="Arial" panose="020B0604020202020204" pitchFamily="34" charset="0"/>
                <a:cs typeface="Arial" panose="020B0604020202020204" pitchFamily="34" charset="0"/>
              </a:rPr>
              <a:t> </a:t>
            </a:r>
            <a:r>
              <a:rPr lang="en-US" sz="4400" b="1" kern="0" dirty="0" err="1">
                <a:solidFill>
                  <a:srgbClr val="FF0000"/>
                </a:solidFill>
                <a:latin typeface="Arial" panose="020B0604020202020204" pitchFamily="34" charset="0"/>
                <a:cs typeface="Arial" panose="020B0604020202020204" pitchFamily="34" charset="0"/>
              </a:rPr>
              <a:t>giả</a:t>
            </a:r>
            <a:endParaRPr lang="en-US" sz="4400" b="1" kern="0" dirty="0">
              <a:solidFill>
                <a:srgbClr val="FF0000"/>
              </a:solidFill>
              <a:latin typeface="Arial" panose="020B0604020202020204" pitchFamily="34" charset="0"/>
              <a:cs typeface="Arial" panose="020B0604020202020204" pitchFamily="34" charset="0"/>
            </a:endParaRPr>
          </a:p>
          <a:p>
            <a:pPr defTabSz="914400">
              <a:spcBef>
                <a:spcPts val="1200"/>
              </a:spcBef>
              <a:defRPr/>
            </a:pPr>
            <a:r>
              <a:rPr lang="en-US" sz="4400" b="1" kern="0" dirty="0" smtClean="0">
                <a:solidFill>
                  <a:srgbClr val="FF0000"/>
                </a:solidFill>
                <a:latin typeface="Arial" panose="020B0604020202020204" pitchFamily="34" charset="0"/>
                <a:cs typeface="Arial" panose="020B0604020202020204" pitchFamily="34" charset="0"/>
              </a:rPr>
              <a:t>B. </a:t>
            </a:r>
            <a:r>
              <a:rPr lang="en-US" sz="4400" b="1" kern="0" dirty="0" err="1" smtClean="0">
                <a:solidFill>
                  <a:srgbClr val="FF0000"/>
                </a:solidFill>
                <a:latin typeface="Arial" panose="020B0604020202020204" pitchFamily="34" charset="0"/>
                <a:cs typeface="Arial" panose="020B0604020202020204" pitchFamily="34" charset="0"/>
              </a:rPr>
              <a:t>Tác</a:t>
            </a:r>
            <a:r>
              <a:rPr lang="en-US" sz="4400" b="1" kern="0" dirty="0" smtClean="0">
                <a:solidFill>
                  <a:srgbClr val="FF0000"/>
                </a:solidFill>
                <a:latin typeface="Arial" panose="020B0604020202020204" pitchFamily="34" charset="0"/>
                <a:cs typeface="Arial" panose="020B0604020202020204" pitchFamily="34" charset="0"/>
              </a:rPr>
              <a:t> </a:t>
            </a:r>
            <a:r>
              <a:rPr lang="en-US" sz="4400" b="1" kern="0" dirty="0" err="1" smtClean="0">
                <a:solidFill>
                  <a:srgbClr val="FF0000"/>
                </a:solidFill>
                <a:latin typeface="Arial" panose="020B0604020202020204" pitchFamily="34" charset="0"/>
                <a:cs typeface="Arial" panose="020B0604020202020204" pitchFamily="34" charset="0"/>
              </a:rPr>
              <a:t>phẩm</a:t>
            </a:r>
            <a:endParaRPr lang="en-US" sz="4400" b="1" kern="0"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8010143" y="1981200"/>
            <a:ext cx="9097521" cy="1245672"/>
            <a:chOff x="8010143" y="1905000"/>
            <a:chExt cx="9097521" cy="1290242"/>
          </a:xfrm>
        </p:grpSpPr>
        <p:sp>
          <p:nvSpPr>
            <p:cNvPr id="22" name="Rectangle 21"/>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8014819" y="1905000"/>
              <a:ext cx="9092845" cy="1290242"/>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9104551" y="2076915"/>
              <a:ext cx="7008650" cy="923330"/>
            </a:xfrm>
            <a:prstGeom prst="rect">
              <a:avLst/>
            </a:prstGeom>
            <a:noFill/>
            <a:ln>
              <a:noFill/>
            </a:ln>
          </p:spPr>
          <p:txBody>
            <a:bodyPr wrap="none" rtlCol="0" anchor="ctr">
              <a:spAutoFit/>
            </a:bodyPr>
            <a:lstStyle/>
            <a:p>
              <a:r>
                <a:rPr lang="en-US" sz="5400" b="1" dirty="0" smtClean="0">
                  <a:solidFill>
                    <a:srgbClr val="4BACC6"/>
                  </a:solidFill>
                  <a:latin typeface="Tahoma" panose="020B0604030504040204" pitchFamily="34" charset="0"/>
                  <a:ea typeface="Tahoma" panose="020B0604030504040204" pitchFamily="34" charset="0"/>
                  <a:cs typeface="Tahoma" panose="020B0604030504040204" pitchFamily="34" charset="0"/>
                </a:rPr>
                <a:t>ĐỀ MỤC BÀI GIẢNG</a:t>
              </a:r>
              <a:endParaRPr lang="en-US" sz="54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Oval 11"/>
          <p:cNvSpPr/>
          <p:nvPr/>
        </p:nvSpPr>
        <p:spPr>
          <a:xfrm>
            <a:off x="16954655" y="2462396"/>
            <a:ext cx="304767" cy="304767"/>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193145" y="8001000"/>
            <a:ext cx="17357275" cy="1600438"/>
          </a:xfrm>
          <a:prstGeom prst="rect">
            <a:avLst/>
          </a:prstGeom>
        </p:spPr>
        <p:txBody>
          <a:bodyPr wrap="square">
            <a:spAutoFit/>
          </a:bodyPr>
          <a:lstStyle/>
          <a:p>
            <a:pPr lvl="0" defTabSz="914400">
              <a:spcBef>
                <a:spcPts val="1200"/>
              </a:spcBef>
              <a:defRPr/>
            </a:pPr>
            <a:r>
              <a:rPr lang="en-US" sz="4400" b="1" kern="0" dirty="0" smtClean="0">
                <a:solidFill>
                  <a:srgbClr val="FF0000"/>
                </a:solidFill>
                <a:latin typeface="Arial" panose="020B0604020202020204" pitchFamily="34" charset="0"/>
                <a:cs typeface="Arial" panose="020B0604020202020204" pitchFamily="34" charset="0"/>
              </a:rPr>
              <a:t>A. </a:t>
            </a:r>
            <a:r>
              <a:rPr lang="en-US" sz="4400" b="1" kern="0" dirty="0" err="1" smtClean="0">
                <a:solidFill>
                  <a:srgbClr val="FF0000"/>
                </a:solidFill>
                <a:latin typeface="Arial" panose="020B0604020202020204" pitchFamily="34" charset="0"/>
                <a:cs typeface="Arial" panose="020B0604020202020204" pitchFamily="34" charset="0"/>
              </a:rPr>
              <a:t>Bức</a:t>
            </a:r>
            <a:r>
              <a:rPr lang="en-US" sz="4400" b="1" kern="0" dirty="0" smtClean="0">
                <a:solidFill>
                  <a:srgbClr val="FF0000"/>
                </a:solidFill>
                <a:latin typeface="Arial" panose="020B0604020202020204" pitchFamily="34" charset="0"/>
                <a:cs typeface="Arial" panose="020B0604020202020204" pitchFamily="34" charset="0"/>
              </a:rPr>
              <a:t> </a:t>
            </a:r>
            <a:r>
              <a:rPr lang="en-US" sz="4400" b="1" kern="0" dirty="0" err="1" smtClean="0">
                <a:solidFill>
                  <a:srgbClr val="FF0000"/>
                </a:solidFill>
                <a:latin typeface="Arial" panose="020B0604020202020204" pitchFamily="34" charset="0"/>
                <a:cs typeface="Arial" panose="020B0604020202020204" pitchFamily="34" charset="0"/>
              </a:rPr>
              <a:t>tranh</a:t>
            </a:r>
            <a:r>
              <a:rPr lang="en-US" sz="4400" b="1" kern="0" dirty="0" smtClean="0">
                <a:solidFill>
                  <a:srgbClr val="FF0000"/>
                </a:solidFill>
                <a:latin typeface="Arial" panose="020B0604020202020204" pitchFamily="34" charset="0"/>
                <a:cs typeface="Arial" panose="020B0604020202020204" pitchFamily="34" charset="0"/>
              </a:rPr>
              <a:t> </a:t>
            </a:r>
            <a:r>
              <a:rPr lang="en-US" sz="4400" b="1" kern="0" dirty="0" err="1" smtClean="0">
                <a:solidFill>
                  <a:srgbClr val="FF0000"/>
                </a:solidFill>
                <a:latin typeface="Arial" panose="020B0604020202020204" pitchFamily="34" charset="0"/>
                <a:cs typeface="Arial" panose="020B0604020202020204" pitchFamily="34" charset="0"/>
              </a:rPr>
              <a:t>nạn</a:t>
            </a:r>
            <a:r>
              <a:rPr lang="en-US" sz="4400" b="1" kern="0" dirty="0" smtClean="0">
                <a:solidFill>
                  <a:srgbClr val="FF0000"/>
                </a:solidFill>
                <a:latin typeface="Arial" panose="020B0604020202020204" pitchFamily="34" charset="0"/>
                <a:cs typeface="Arial" panose="020B0604020202020204" pitchFamily="34" charset="0"/>
              </a:rPr>
              <a:t> </a:t>
            </a:r>
            <a:r>
              <a:rPr lang="en-US" sz="4400" b="1" kern="0" dirty="0" err="1" smtClean="0">
                <a:solidFill>
                  <a:srgbClr val="FF0000"/>
                </a:solidFill>
                <a:latin typeface="Arial" panose="020B0604020202020204" pitchFamily="34" charset="0"/>
                <a:cs typeface="Arial" panose="020B0604020202020204" pitchFamily="34" charset="0"/>
              </a:rPr>
              <a:t>đói</a:t>
            </a:r>
            <a:endParaRPr lang="vi-VN" sz="4400" b="1" kern="0" dirty="0">
              <a:solidFill>
                <a:srgbClr val="FF0000"/>
              </a:solidFill>
              <a:latin typeface="Arial" panose="020B0604020202020204" pitchFamily="34" charset="0"/>
              <a:cs typeface="Arial" panose="020B0604020202020204" pitchFamily="34" charset="0"/>
            </a:endParaRPr>
          </a:p>
          <a:p>
            <a:pPr lvl="0" defTabSz="914400">
              <a:spcBef>
                <a:spcPts val="1200"/>
              </a:spcBef>
              <a:defRPr/>
            </a:pPr>
            <a:r>
              <a:rPr lang="en-US" sz="4400" b="1" kern="0" dirty="0" smtClean="0">
                <a:solidFill>
                  <a:sysClr val="windowText" lastClr="000000"/>
                </a:solidFill>
                <a:latin typeface="Arial" panose="020B0604020202020204" pitchFamily="34" charset="0"/>
                <a:cs typeface="Arial" panose="020B0604020202020204" pitchFamily="34" charset="0"/>
              </a:rPr>
              <a:t>B. </a:t>
            </a:r>
            <a:r>
              <a:rPr lang="en-US" sz="4400" b="1" kern="0" dirty="0" err="1" smtClean="0">
                <a:solidFill>
                  <a:sysClr val="windowText" lastClr="000000"/>
                </a:solidFill>
                <a:latin typeface="Arial" panose="020B0604020202020204" pitchFamily="34" charset="0"/>
                <a:cs typeface="Arial" panose="020B0604020202020204" pitchFamily="34" charset="0"/>
              </a:rPr>
              <a:t>Vẻ</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đẹp</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của</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tâm</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hồn</a:t>
            </a:r>
            <a:r>
              <a:rPr lang="en-US" sz="4400" b="1" kern="0" dirty="0" smtClean="0">
                <a:solidFill>
                  <a:sysClr val="windowText" lastClr="000000"/>
                </a:solidFill>
                <a:latin typeface="Arial" panose="020B0604020202020204" pitchFamily="34" charset="0"/>
                <a:cs typeface="Arial" panose="020B0604020202020204" pitchFamily="34" charset="0"/>
              </a:rPr>
              <a:t> con </a:t>
            </a:r>
            <a:r>
              <a:rPr lang="en-US" sz="4400" b="1" kern="0" dirty="0" err="1" smtClean="0">
                <a:solidFill>
                  <a:sysClr val="windowText" lastClr="000000"/>
                </a:solidFill>
                <a:latin typeface="Arial" panose="020B0604020202020204" pitchFamily="34" charset="0"/>
                <a:cs typeface="Arial" panose="020B0604020202020204" pitchFamily="34" charset="0"/>
              </a:rPr>
              <a:t>người</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trong</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nạn</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smtClean="0">
                <a:solidFill>
                  <a:sysClr val="windowText" lastClr="000000"/>
                </a:solidFill>
                <a:latin typeface="Arial" panose="020B0604020202020204" pitchFamily="34" charset="0"/>
                <a:cs typeface="Arial" panose="020B0604020202020204" pitchFamily="34" charset="0"/>
              </a:rPr>
              <a:t>đói</a:t>
            </a:r>
            <a:r>
              <a:rPr lang="en-US" sz="4400" b="1" kern="0" dirty="0" smtClean="0">
                <a:solidFill>
                  <a:sysClr val="windowText" lastClr="000000"/>
                </a:solidFill>
                <a:latin typeface="Arial" panose="020B0604020202020204" pitchFamily="34" charset="0"/>
                <a:cs typeface="Arial" panose="020B0604020202020204" pitchFamily="34" charset="0"/>
              </a:rPr>
              <a:t> </a:t>
            </a:r>
            <a:endParaRPr lang="vi-VN" sz="4400" b="1" kern="0" dirty="0">
              <a:solidFill>
                <a:sysClr val="windowText" lastClr="000000"/>
              </a:solidFill>
              <a:latin typeface="Arial" panose="020B0604020202020204" pitchFamily="34" charset="0"/>
              <a:cs typeface="Arial" panose="020B0604020202020204" pitchFamily="34" charset="0"/>
            </a:endParaRPr>
          </a:p>
        </p:txBody>
      </p:sp>
      <p:sp>
        <p:nvSpPr>
          <p:cNvPr id="26" name="Rectangle 25"/>
          <p:cNvSpPr/>
          <p:nvPr/>
        </p:nvSpPr>
        <p:spPr>
          <a:xfrm>
            <a:off x="4040187" y="11045410"/>
            <a:ext cx="12192000" cy="1600438"/>
          </a:xfrm>
          <a:prstGeom prst="rect">
            <a:avLst/>
          </a:prstGeom>
        </p:spPr>
        <p:txBody>
          <a:bodyPr>
            <a:spAutoFit/>
          </a:bodyPr>
          <a:lstStyle/>
          <a:p>
            <a:pPr lvl="0" defTabSz="914400">
              <a:spcBef>
                <a:spcPts val="1200"/>
              </a:spcBef>
              <a:defRPr/>
            </a:pPr>
            <a:r>
              <a:rPr lang="en-US" sz="4400" b="1" kern="0" dirty="0" smtClean="0">
                <a:solidFill>
                  <a:sysClr val="windowText" lastClr="000000"/>
                </a:solidFill>
                <a:latin typeface="Arial" panose="020B0604020202020204" pitchFamily="34" charset="0"/>
                <a:cs typeface="Arial" panose="020B0604020202020204" pitchFamily="34" charset="0"/>
              </a:rPr>
              <a:t>A. </a:t>
            </a:r>
            <a:r>
              <a:rPr lang="en-US" sz="4400" b="1" kern="0" dirty="0" err="1" smtClean="0">
                <a:solidFill>
                  <a:sysClr val="windowText" lastClr="000000"/>
                </a:solidFill>
                <a:latin typeface="Arial" panose="020B0604020202020204" pitchFamily="34" charset="0"/>
                <a:cs typeface="Arial" panose="020B0604020202020204" pitchFamily="34" charset="0"/>
              </a:rPr>
              <a:t>Nội</a:t>
            </a:r>
            <a:r>
              <a:rPr lang="en-US" sz="4400" b="1" kern="0" dirty="0" smtClean="0">
                <a:solidFill>
                  <a:sysClr val="windowText" lastClr="000000"/>
                </a:solidFill>
                <a:latin typeface="Arial" panose="020B0604020202020204" pitchFamily="34" charset="0"/>
                <a:cs typeface="Arial" panose="020B0604020202020204" pitchFamily="34" charset="0"/>
              </a:rPr>
              <a:t> dung</a:t>
            </a:r>
            <a:endParaRPr lang="en-US" sz="4400" b="1" kern="0" dirty="0" smtClean="0">
              <a:solidFill>
                <a:sysClr val="windowText" lastClr="000000"/>
              </a:solidFill>
              <a:latin typeface="Arial" panose="020B0604020202020204" pitchFamily="34" charset="0"/>
              <a:cs typeface="Arial" panose="020B0604020202020204" pitchFamily="34" charset="0"/>
            </a:endParaRPr>
          </a:p>
          <a:p>
            <a:pPr lvl="0" defTabSz="914400">
              <a:spcBef>
                <a:spcPts val="1200"/>
              </a:spcBef>
              <a:defRPr/>
            </a:pPr>
            <a:r>
              <a:rPr lang="en-US" sz="4400" b="1" kern="0" dirty="0" smtClean="0">
                <a:solidFill>
                  <a:sysClr val="windowText" lastClr="000000"/>
                </a:solidFill>
                <a:latin typeface="Arial" panose="020B0604020202020204" pitchFamily="34" charset="0"/>
                <a:cs typeface="Arial" panose="020B0604020202020204" pitchFamily="34" charset="0"/>
              </a:rPr>
              <a:t>B. </a:t>
            </a:r>
            <a:r>
              <a:rPr lang="en-US" sz="4400" b="1" kern="0" dirty="0" err="1" smtClean="0">
                <a:solidFill>
                  <a:sysClr val="windowText" lastClr="000000"/>
                </a:solidFill>
                <a:latin typeface="Arial" panose="020B0604020202020204" pitchFamily="34" charset="0"/>
                <a:cs typeface="Arial" panose="020B0604020202020204" pitchFamily="34" charset="0"/>
              </a:rPr>
              <a:t>Nghệ</a:t>
            </a:r>
            <a:r>
              <a:rPr lang="en-US" sz="4400" b="1" kern="0" dirty="0" smtClean="0">
                <a:solidFill>
                  <a:sysClr val="windowText" lastClr="000000"/>
                </a:solidFill>
                <a:latin typeface="Arial" panose="020B0604020202020204" pitchFamily="34" charset="0"/>
                <a:cs typeface="Arial" panose="020B0604020202020204" pitchFamily="34" charset="0"/>
              </a:rPr>
              <a:t> </a:t>
            </a:r>
            <a:r>
              <a:rPr lang="en-US" sz="4400" b="1" kern="0" dirty="0" err="1">
                <a:solidFill>
                  <a:sysClr val="windowText" lastClr="000000"/>
                </a:solidFill>
                <a:latin typeface="Arial" panose="020B0604020202020204" pitchFamily="34" charset="0"/>
                <a:cs typeface="Arial" panose="020B0604020202020204" pitchFamily="34" charset="0"/>
              </a:rPr>
              <a:t>thuật</a:t>
            </a:r>
            <a:endParaRPr lang="en-US" sz="4400" b="1" kern="0" dirty="0">
              <a:solidFill>
                <a:sysClr val="windowText" lastClr="000000"/>
              </a:solidFill>
              <a:latin typeface="Arial" panose="020B0604020202020204" pitchFamily="34" charset="0"/>
              <a:cs typeface="Arial" panose="020B0604020202020204" pitchFamily="34" charset="0"/>
            </a:endParaRPr>
          </a:p>
        </p:txBody>
      </p:sp>
      <p:sp>
        <p:nvSpPr>
          <p:cNvPr id="27" name="Oval 26"/>
          <p:cNvSpPr/>
          <p:nvPr/>
        </p:nvSpPr>
        <p:spPr>
          <a:xfrm>
            <a:off x="7879262" y="2462396"/>
            <a:ext cx="304767" cy="304767"/>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2916739" y="3657600"/>
            <a:ext cx="8133848" cy="864138"/>
            <a:chOff x="2840539" y="3818711"/>
            <a:chExt cx="8133848" cy="864138"/>
          </a:xfrm>
        </p:grpSpPr>
        <p:sp>
          <p:nvSpPr>
            <p:cNvPr id="3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grpSp>
          <p:nvGrpSpPr>
            <p:cNvPr id="4" name="Group 3"/>
            <p:cNvGrpSpPr/>
            <p:nvPr/>
          </p:nvGrpSpPr>
          <p:grpSpPr>
            <a:xfrm>
              <a:off x="2840539" y="3886200"/>
              <a:ext cx="8133848" cy="796649"/>
              <a:chOff x="2840539" y="3733800"/>
              <a:chExt cx="8133848" cy="796649"/>
            </a:xfrm>
          </p:grpSpPr>
          <p:sp>
            <p:nvSpPr>
              <p:cNvPr id="35" name="Round Same Side Corner Rectangle 34"/>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60662" y="3810000"/>
                <a:ext cx="4458272" cy="707886"/>
              </a:xfrm>
              <a:prstGeom prst="rect">
                <a:avLst/>
              </a:prstGeom>
            </p:spPr>
            <p:txBody>
              <a:bodyPr wrap="none">
                <a:spAutoFit/>
              </a:bodyPr>
              <a:lstStyle/>
              <a:p>
                <a:pPr lvl="0" defTabSz="914400">
                  <a:spcBef>
                    <a:spcPts val="1200"/>
                  </a:spcBef>
                  <a:defRPr/>
                </a:pPr>
                <a:r>
                  <a:rPr lang="en-US" sz="4000" b="1" kern="0">
                    <a:solidFill>
                      <a:prstClr val="white"/>
                    </a:solidFill>
                    <a:latin typeface="Arial" panose="020B0604020202020204" pitchFamily="34" charset="0"/>
                    <a:cs typeface="Arial" panose="020B0604020202020204" pitchFamily="34" charset="0"/>
                  </a:rPr>
                  <a:t>TÌM HIỂU CHUNG</a:t>
                </a:r>
                <a:endParaRPr lang="en-US" sz="4000" kern="0" dirty="0">
                  <a:solidFill>
                    <a:prstClr val="white"/>
                  </a:solidFill>
                  <a:latin typeface="Arial" panose="020B0604020202020204" pitchFamily="34" charset="0"/>
                  <a:cs typeface="Arial" panose="020B0604020202020204" pitchFamily="34" charset="0"/>
                </a:endParaRPr>
              </a:p>
            </p:txBody>
          </p:sp>
          <p:sp>
            <p:nvSpPr>
              <p:cNvPr id="36" name="TextBox 35"/>
              <p:cNvSpPr txBox="1"/>
              <p:nvPr/>
            </p:nvSpPr>
            <p:spPr>
              <a:xfrm>
                <a:off x="3371113" y="3733800"/>
                <a:ext cx="457176" cy="769441"/>
              </a:xfrm>
              <a:prstGeom prst="rect">
                <a:avLst/>
              </a:prstGeom>
              <a:noFill/>
            </p:spPr>
            <p:txBody>
              <a:bodyPr wrap="none" rtlCol="0">
                <a:spAutoFit/>
              </a:bodyPr>
              <a:lstStyle/>
              <a:p>
                <a:pPr algn="ctr"/>
                <a:r>
                  <a:rPr lang="en-US" sz="4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0" name="Group 29"/>
          <p:cNvGrpSpPr/>
          <p:nvPr/>
        </p:nvGrpSpPr>
        <p:grpSpPr>
          <a:xfrm>
            <a:off x="2916739" y="6629400"/>
            <a:ext cx="8133848" cy="864138"/>
            <a:chOff x="2840539" y="3818711"/>
            <a:chExt cx="8133848" cy="864138"/>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grpSp>
          <p:nvGrpSpPr>
            <p:cNvPr id="32" name="Group 31"/>
            <p:cNvGrpSpPr/>
            <p:nvPr/>
          </p:nvGrpSpPr>
          <p:grpSpPr>
            <a:xfrm>
              <a:off x="2840539" y="3886200"/>
              <a:ext cx="8133848" cy="796649"/>
              <a:chOff x="2840539" y="3733800"/>
              <a:chExt cx="8133848" cy="796649"/>
            </a:xfrm>
          </p:grpSpPr>
          <p:sp>
            <p:nvSpPr>
              <p:cNvPr id="34" name="Round Same Side Corner Rectangle 33"/>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460662" y="3810000"/>
                <a:ext cx="4913525" cy="707886"/>
              </a:xfrm>
              <a:prstGeom prst="rect">
                <a:avLst/>
              </a:prstGeom>
            </p:spPr>
            <p:txBody>
              <a:bodyPr wrap="none">
                <a:spAutoFit/>
              </a:bodyPr>
              <a:lstStyle/>
              <a:p>
                <a:pPr lvl="0" defTabSz="914400">
                  <a:spcBef>
                    <a:spcPts val="1200"/>
                  </a:spcBef>
                  <a:defRPr/>
                </a:pPr>
                <a:r>
                  <a:rPr lang="en-US" sz="4000" b="1" kern="0">
                    <a:solidFill>
                      <a:prstClr val="white"/>
                    </a:solidFill>
                    <a:latin typeface="Arial" panose="020B0604020202020204" pitchFamily="34" charset="0"/>
                    <a:cs typeface="Arial" panose="020B0604020202020204" pitchFamily="34" charset="0"/>
                  </a:rPr>
                  <a:t>TÌM HIỂU </a:t>
                </a:r>
                <a:r>
                  <a:rPr lang="en-US" sz="4000" b="1" kern="0" smtClean="0">
                    <a:solidFill>
                      <a:prstClr val="white"/>
                    </a:solidFill>
                    <a:latin typeface="Arial" panose="020B0604020202020204" pitchFamily="34" charset="0"/>
                    <a:cs typeface="Arial" panose="020B0604020202020204" pitchFamily="34" charset="0"/>
                  </a:rPr>
                  <a:t>VĂN BẢN</a:t>
                </a:r>
                <a:endParaRPr lang="en-US" sz="4000" kern="0" dirty="0">
                  <a:solidFill>
                    <a:prstClr val="white"/>
                  </a:solidFill>
                  <a:latin typeface="Arial" panose="020B0604020202020204" pitchFamily="34" charset="0"/>
                  <a:cs typeface="Arial" panose="020B0604020202020204" pitchFamily="34" charset="0"/>
                </a:endParaRPr>
              </a:p>
            </p:txBody>
          </p:sp>
          <p:sp>
            <p:nvSpPr>
              <p:cNvPr id="49" name="TextBox 48"/>
              <p:cNvSpPr txBox="1"/>
              <p:nvPr/>
            </p:nvSpPr>
            <p:spPr>
              <a:xfrm>
                <a:off x="3234858" y="3733800"/>
                <a:ext cx="729687" cy="769441"/>
              </a:xfrm>
              <a:prstGeom prst="rect">
                <a:avLst/>
              </a:prstGeom>
              <a:noFill/>
            </p:spPr>
            <p:txBody>
              <a:bodyPr wrap="none" rtlCol="0">
                <a:spAutoFit/>
              </a:bodyPr>
              <a:lstStyle/>
              <a:p>
                <a:pPr algn="ctr"/>
                <a:r>
                  <a:rPr lang="en-US" sz="4400"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50" name="Group 49"/>
          <p:cNvGrpSpPr/>
          <p:nvPr/>
        </p:nvGrpSpPr>
        <p:grpSpPr>
          <a:xfrm>
            <a:off x="2916739" y="9982200"/>
            <a:ext cx="8133848" cy="864138"/>
            <a:chOff x="2840539" y="3818711"/>
            <a:chExt cx="8133848" cy="864138"/>
          </a:xfrm>
        </p:grpSpPr>
        <p:sp>
          <p:nvSpPr>
            <p:cNvPr id="5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grpSp>
          <p:nvGrpSpPr>
            <p:cNvPr id="52" name="Group 51"/>
            <p:cNvGrpSpPr/>
            <p:nvPr/>
          </p:nvGrpSpPr>
          <p:grpSpPr>
            <a:xfrm>
              <a:off x="2840539" y="3886200"/>
              <a:ext cx="8133848" cy="796649"/>
              <a:chOff x="2840539" y="3733800"/>
              <a:chExt cx="8133848" cy="796649"/>
            </a:xfrm>
          </p:grpSpPr>
          <p:sp>
            <p:nvSpPr>
              <p:cNvPr id="53" name="Round Same Side Corner Rectangle 52"/>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460662" y="3810000"/>
                <a:ext cx="2832827" cy="707886"/>
              </a:xfrm>
              <a:prstGeom prst="rect">
                <a:avLst/>
              </a:prstGeom>
            </p:spPr>
            <p:txBody>
              <a:bodyPr wrap="none">
                <a:spAutoFit/>
              </a:bodyPr>
              <a:lstStyle/>
              <a:p>
                <a:pPr lvl="0" defTabSz="914400">
                  <a:spcBef>
                    <a:spcPts val="1200"/>
                  </a:spcBef>
                  <a:defRPr/>
                </a:pPr>
                <a:r>
                  <a:rPr lang="en-US" sz="4000" b="1" kern="0" dirty="0" smtClean="0">
                    <a:solidFill>
                      <a:prstClr val="white"/>
                    </a:solidFill>
                    <a:latin typeface="Arial" panose="020B0604020202020204" pitchFamily="34" charset="0"/>
                    <a:cs typeface="Arial" panose="020B0604020202020204" pitchFamily="34" charset="0"/>
                  </a:rPr>
                  <a:t>TỔNG KẾT</a:t>
                </a:r>
                <a:endParaRPr lang="en-US" sz="4000" kern="0" dirty="0">
                  <a:solidFill>
                    <a:prstClr val="white"/>
                  </a:solidFill>
                  <a:latin typeface="Arial" panose="020B0604020202020204" pitchFamily="34" charset="0"/>
                  <a:cs typeface="Arial" panose="020B0604020202020204" pitchFamily="34" charset="0"/>
                </a:endParaRPr>
              </a:p>
            </p:txBody>
          </p:sp>
          <p:sp>
            <p:nvSpPr>
              <p:cNvPr id="56" name="TextBox 55"/>
              <p:cNvSpPr txBox="1"/>
              <p:nvPr/>
            </p:nvSpPr>
            <p:spPr>
              <a:xfrm>
                <a:off x="3098603" y="3733800"/>
                <a:ext cx="1002198" cy="769441"/>
              </a:xfrm>
              <a:prstGeom prst="rect">
                <a:avLst/>
              </a:prstGeom>
              <a:noFill/>
            </p:spPr>
            <p:txBody>
              <a:bodyPr wrap="none" rtlCol="0">
                <a:spAutoFit/>
              </a:bodyPr>
              <a:lstStyle/>
              <a:p>
                <a:pPr algn="ctr"/>
                <a:r>
                  <a:rPr lang="en-US" sz="4400" b="1"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b. </a:t>
            </a:r>
            <a:r>
              <a:rPr lang="en-US" sz="4800" b="1" dirty="0" err="1" smtClean="0">
                <a:solidFill>
                  <a:srgbClr val="002060"/>
                </a:solidFill>
                <a:latin typeface="Arial" panose="020B0604020202020204" pitchFamily="34" charset="0"/>
                <a:cs typeface="Arial" panose="020B0604020202020204" pitchFamily="34" charset="0"/>
              </a:rPr>
              <a:t>Diễn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biến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tâm</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trạng</a:t>
            </a:r>
            <a:endParaRPr lang="vi-VN" sz="4800" b="1" dirty="0">
              <a:solidFill>
                <a:srgbClr val="002060"/>
              </a:solidFill>
              <a:latin typeface="Arial" panose="020B0604020202020204" pitchFamily="34" charset="0"/>
              <a:cs typeface="Arial" panose="020B0604020202020204" pitchFamily="34" charset="0"/>
            </a:endParaRPr>
          </a:p>
        </p:txBody>
      </p:sp>
      <p:grpSp>
        <p:nvGrpSpPr>
          <p:cNvPr id="57" name="Group 19"/>
          <p:cNvGrpSpPr/>
          <p:nvPr/>
        </p:nvGrpSpPr>
        <p:grpSpPr>
          <a:xfrm>
            <a:off x="3889131" y="10647765"/>
            <a:ext cx="12815206" cy="1015286"/>
            <a:chOff x="3823702" y="11380996"/>
            <a:chExt cx="14318901" cy="1015286"/>
          </a:xfrm>
        </p:grpSpPr>
        <p:sp>
          <p:nvSpPr>
            <p:cNvPr id="58" name="Rectangle 57"/>
            <p:cNvSpPr/>
            <p:nvPr/>
          </p:nvSpPr>
          <p:spPr>
            <a:xfrm>
              <a:off x="5116004" y="11565285"/>
              <a:ext cx="13026599" cy="769441"/>
            </a:xfrm>
            <a:prstGeom prst="rect">
              <a:avLst/>
            </a:prstGeom>
          </p:spPr>
          <p:txBody>
            <a:bodyPr wrap="square">
              <a:spAutoFit/>
            </a:bodyPr>
            <a:lstStyle/>
            <a:p>
              <a:pPr algn="just"/>
              <a:r>
                <a:rPr lang="en-US" sz="4400" b="1">
                  <a:latin typeface="Arial" panose="020B0604020202020204" pitchFamily="34" charset="0"/>
                  <a:cs typeface="Arial" panose="020B0604020202020204" pitchFamily="34" charset="0"/>
                </a:rPr>
                <a:t>Buồn tủi, xót xa, âu lo</a:t>
              </a:r>
              <a:endParaRPr lang="en-US" sz="4400" b="1">
                <a:latin typeface="Arial" panose="020B0604020202020204" pitchFamily="34" charset="0"/>
                <a:cs typeface="Arial" panose="020B0604020202020204" pitchFamily="34" charset="0"/>
              </a:endParaRPr>
            </a:p>
          </p:txBody>
        </p:sp>
        <p:pic>
          <p:nvPicPr>
            <p:cNvPr id="59" name="Picture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60" name="Rectangle 59"/>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grpSp>
        <p:nvGrpSpPr>
          <p:cNvPr id="65" name="Group 64"/>
          <p:cNvGrpSpPr/>
          <p:nvPr/>
        </p:nvGrpSpPr>
        <p:grpSpPr>
          <a:xfrm>
            <a:off x="644526" y="2615772"/>
            <a:ext cx="17797461" cy="890826"/>
            <a:chOff x="644526" y="2766774"/>
            <a:chExt cx="17797461" cy="890826"/>
          </a:xfrm>
        </p:grpSpPr>
        <p:sp>
          <p:nvSpPr>
            <p:cNvPr id="66" name="TextBox 65"/>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66"/>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13"/>
          <p:cNvGrpSpPr/>
          <p:nvPr/>
        </p:nvGrpSpPr>
        <p:grpSpPr>
          <a:xfrm>
            <a:off x="3219238" y="5082748"/>
            <a:ext cx="10573705" cy="982513"/>
            <a:chOff x="2428842" y="4040511"/>
            <a:chExt cx="10573705" cy="982513"/>
          </a:xfrm>
        </p:grpSpPr>
        <p:sp>
          <p:nvSpPr>
            <p:cNvPr id="70" name="Rectangle 69"/>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 Khi vào nhà</a:t>
              </a:r>
              <a:endParaRPr lang="vi-VN" sz="4400" b="1">
                <a:solidFill>
                  <a:schemeClr val="accent6">
                    <a:lumMod val="75000"/>
                  </a:schemeClr>
                </a:solidFill>
                <a:cs typeface="Arial" panose="020B0604020202020204" pitchFamily="34" charset="0"/>
              </a:endParaRPr>
            </a:p>
          </p:txBody>
        </p:sp>
        <p:grpSp>
          <p:nvGrpSpPr>
            <p:cNvPr id="71" name="Group 58"/>
            <p:cNvGrpSpPr/>
            <p:nvPr/>
          </p:nvGrpSpPr>
          <p:grpSpPr>
            <a:xfrm>
              <a:off x="2428842" y="4396400"/>
              <a:ext cx="468313" cy="468313"/>
              <a:chOff x="2204908" y="4489707"/>
              <a:chExt cx="468313" cy="468313"/>
            </a:xfrm>
          </p:grpSpPr>
          <p:sp>
            <p:nvSpPr>
              <p:cNvPr id="7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7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74" name="Group 73"/>
          <p:cNvGrpSpPr/>
          <p:nvPr/>
        </p:nvGrpSpPr>
        <p:grpSpPr>
          <a:xfrm>
            <a:off x="3868494" y="6287042"/>
            <a:ext cx="12363693" cy="769441"/>
            <a:chOff x="2391567" y="6093563"/>
            <a:chExt cx="11068293" cy="769441"/>
          </a:xfrm>
        </p:grpSpPr>
        <p:sp>
          <p:nvSpPr>
            <p:cNvPr id="75" name="Oval 7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Rectangle 75"/>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Cúi đầu nín lặng</a:t>
              </a:r>
              <a:endParaRPr lang="vi-VN" sz="4400" b="1">
                <a:cs typeface="Arial" panose="020B0604020202020204" pitchFamily="34" charset="0"/>
              </a:endParaRPr>
            </a:p>
          </p:txBody>
        </p:sp>
      </p:grpSp>
      <p:grpSp>
        <p:nvGrpSpPr>
          <p:cNvPr id="77" name="Group 76"/>
          <p:cNvGrpSpPr/>
          <p:nvPr/>
        </p:nvGrpSpPr>
        <p:grpSpPr>
          <a:xfrm>
            <a:off x="3889131" y="9629720"/>
            <a:ext cx="12363693" cy="769441"/>
            <a:chOff x="2391567" y="6093563"/>
            <a:chExt cx="11068293" cy="769441"/>
          </a:xfrm>
        </p:grpSpPr>
        <p:sp>
          <p:nvSpPr>
            <p:cNvPr id="78" name="Oval 77"/>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9" name="Rectangle 78"/>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Lo ngại</a:t>
              </a:r>
              <a:endParaRPr lang="vi-VN" sz="4400" b="1">
                <a:cs typeface="Arial" panose="020B0604020202020204" pitchFamily="34" charset="0"/>
              </a:endParaRPr>
            </a:p>
          </p:txBody>
        </p:sp>
      </p:grpSp>
      <p:grpSp>
        <p:nvGrpSpPr>
          <p:cNvPr id="80" name="Group 79"/>
          <p:cNvGrpSpPr/>
          <p:nvPr/>
        </p:nvGrpSpPr>
        <p:grpSpPr>
          <a:xfrm>
            <a:off x="3868494" y="7344581"/>
            <a:ext cx="12363693" cy="769441"/>
            <a:chOff x="2391567" y="6093563"/>
            <a:chExt cx="11068293" cy="769441"/>
          </a:xfrm>
        </p:grpSpPr>
        <p:sp>
          <p:nvSpPr>
            <p:cNvPr id="81" name="Oval 80"/>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2" name="Rectangle 81"/>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Ai oán, xót thương</a:t>
              </a:r>
              <a:endParaRPr lang="vi-VN" sz="4400" b="1">
                <a:cs typeface="Arial" panose="020B0604020202020204" pitchFamily="34" charset="0"/>
              </a:endParaRPr>
            </a:p>
          </p:txBody>
        </p:sp>
      </p:grpSp>
      <p:grpSp>
        <p:nvGrpSpPr>
          <p:cNvPr id="83" name="Group 82"/>
          <p:cNvGrpSpPr/>
          <p:nvPr/>
        </p:nvGrpSpPr>
        <p:grpSpPr>
          <a:xfrm>
            <a:off x="3858852" y="8468529"/>
            <a:ext cx="12363693" cy="769441"/>
            <a:chOff x="2391567" y="6093563"/>
            <a:chExt cx="11068293" cy="769441"/>
          </a:xfrm>
        </p:grpSpPr>
        <p:sp>
          <p:nvSpPr>
            <p:cNvPr id="84" name="Oval 83"/>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5" name="Rectangle 84"/>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Rỉ hai dòng nước mắt</a:t>
              </a:r>
              <a:endParaRPr lang="vi-VN" sz="4400" b="1">
                <a:cs typeface="Arial" panose="020B0604020202020204" pitchFamily="34" charset="0"/>
              </a:endParaRPr>
            </a:p>
          </p:txBody>
        </p:sp>
      </p:grpSp>
      <p:pic>
        <p:nvPicPr>
          <p:cNvPr id="33" name="Picture 32"/>
          <p:cNvPicPr>
            <a:picLocks noChangeAspect="1"/>
          </p:cNvPicPr>
          <p:nvPr/>
        </p:nvPicPr>
        <p:blipFill rotWithShape="1">
          <a:blip r:embed="rId2"/>
          <a:srcRect b="3204"/>
          <a:stretch>
            <a:fillRect/>
          </a:stretch>
        </p:blipFill>
        <p:spPr>
          <a:xfrm>
            <a:off x="16709265" y="3724142"/>
            <a:ext cx="6629400" cy="9596707"/>
          </a:xfrm>
          <a:prstGeom prst="rect">
            <a:avLst/>
          </a:prstGeom>
        </p:spPr>
      </p:pic>
      <p:grpSp>
        <p:nvGrpSpPr>
          <p:cNvPr id="34" name="Group 33"/>
          <p:cNvGrpSpPr/>
          <p:nvPr/>
        </p:nvGrpSpPr>
        <p:grpSpPr>
          <a:xfrm>
            <a:off x="-455613" y="1552813"/>
            <a:ext cx="8686801" cy="861774"/>
            <a:chOff x="-288924" y="1873056"/>
            <a:chExt cx="8686801" cy="861774"/>
          </a:xfrm>
        </p:grpSpPr>
        <p:sp>
          <p:nvSpPr>
            <p:cNvPr id="35" name="Rounded Rectangle 34"/>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b. </a:t>
            </a:r>
            <a:r>
              <a:rPr lang="en-US" sz="4800" b="1" dirty="0" err="1" smtClean="0">
                <a:solidFill>
                  <a:srgbClr val="002060"/>
                </a:solidFill>
                <a:latin typeface="Arial" panose="020B0604020202020204" pitchFamily="34" charset="0"/>
                <a:cs typeface="Arial" panose="020B0604020202020204" pitchFamily="34" charset="0"/>
              </a:rPr>
              <a:t>Diễn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biến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tâm</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trạng</a:t>
            </a:r>
            <a:endParaRPr lang="vi-VN" sz="4800" b="1" dirty="0">
              <a:solidFill>
                <a:srgbClr val="002060"/>
              </a:solidFill>
              <a:latin typeface="Arial" panose="020B0604020202020204" pitchFamily="34" charset="0"/>
              <a:cs typeface="Arial" panose="020B0604020202020204" pitchFamily="34" charset="0"/>
            </a:endParaRPr>
          </a:p>
        </p:txBody>
      </p:sp>
      <p:grpSp>
        <p:nvGrpSpPr>
          <p:cNvPr id="57" name="Group 19"/>
          <p:cNvGrpSpPr/>
          <p:nvPr/>
        </p:nvGrpSpPr>
        <p:grpSpPr>
          <a:xfrm>
            <a:off x="3907965" y="9233697"/>
            <a:ext cx="12815206" cy="1015286"/>
            <a:chOff x="3823702" y="11380996"/>
            <a:chExt cx="14318901" cy="1015286"/>
          </a:xfrm>
        </p:grpSpPr>
        <p:sp>
          <p:nvSpPr>
            <p:cNvPr id="58" name="Rectangle 57"/>
            <p:cNvSpPr/>
            <p:nvPr/>
          </p:nvSpPr>
          <p:spPr>
            <a:xfrm>
              <a:off x="5116004" y="11565285"/>
              <a:ext cx="13026599" cy="769441"/>
            </a:xfrm>
            <a:prstGeom prst="rect">
              <a:avLst/>
            </a:prstGeom>
          </p:spPr>
          <p:txBody>
            <a:bodyPr wrap="square">
              <a:spAutoFit/>
            </a:bodyPr>
            <a:lstStyle/>
            <a:p>
              <a:pPr algn="just"/>
              <a:r>
                <a:rPr lang="vi-VN" sz="4400" b="1">
                  <a:cs typeface="Arial" panose="020B0604020202020204" pitchFamily="34" charset="0"/>
                </a:rPr>
                <a:t>Cảm thông, độ lượng, yêu thương</a:t>
              </a:r>
              <a:endParaRPr lang="vi-VN" sz="4400" b="1">
                <a:cs typeface="Arial" panose="020B0604020202020204" pitchFamily="34" charset="0"/>
              </a:endParaRPr>
            </a:p>
          </p:txBody>
        </p:sp>
        <p:pic>
          <p:nvPicPr>
            <p:cNvPr id="59" name="Picture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60" name="Rectangle 59"/>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grpSp>
        <p:nvGrpSpPr>
          <p:cNvPr id="65" name="Group 64"/>
          <p:cNvGrpSpPr/>
          <p:nvPr/>
        </p:nvGrpSpPr>
        <p:grpSpPr>
          <a:xfrm>
            <a:off x="644526" y="2615772"/>
            <a:ext cx="17797461" cy="890826"/>
            <a:chOff x="644526" y="2766774"/>
            <a:chExt cx="17797461" cy="890826"/>
          </a:xfrm>
        </p:grpSpPr>
        <p:sp>
          <p:nvSpPr>
            <p:cNvPr id="66" name="TextBox 65"/>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66"/>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13"/>
          <p:cNvGrpSpPr/>
          <p:nvPr/>
        </p:nvGrpSpPr>
        <p:grpSpPr>
          <a:xfrm>
            <a:off x="3219238" y="5082748"/>
            <a:ext cx="10573705" cy="982513"/>
            <a:chOff x="2428842" y="4040511"/>
            <a:chExt cx="10573705" cy="982513"/>
          </a:xfrm>
        </p:grpSpPr>
        <p:sp>
          <p:nvSpPr>
            <p:cNvPr id="70" name="Rectangle 69"/>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Khi trò chuyện với dâu, con</a:t>
              </a:r>
              <a:endParaRPr lang="vi-VN" sz="4400" b="1">
                <a:solidFill>
                  <a:schemeClr val="accent6">
                    <a:lumMod val="75000"/>
                  </a:schemeClr>
                </a:solidFill>
                <a:cs typeface="Arial" panose="020B0604020202020204" pitchFamily="34" charset="0"/>
              </a:endParaRPr>
            </a:p>
          </p:txBody>
        </p:sp>
        <p:grpSp>
          <p:nvGrpSpPr>
            <p:cNvPr id="71" name="Group 58"/>
            <p:cNvGrpSpPr/>
            <p:nvPr/>
          </p:nvGrpSpPr>
          <p:grpSpPr>
            <a:xfrm>
              <a:off x="2428842" y="4396400"/>
              <a:ext cx="468313" cy="468313"/>
              <a:chOff x="2204908" y="4489707"/>
              <a:chExt cx="468313" cy="468313"/>
            </a:xfrm>
          </p:grpSpPr>
          <p:sp>
            <p:nvSpPr>
              <p:cNvPr id="7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7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74" name="Group 73"/>
          <p:cNvGrpSpPr/>
          <p:nvPr/>
        </p:nvGrpSpPr>
        <p:grpSpPr>
          <a:xfrm>
            <a:off x="3868494" y="6287042"/>
            <a:ext cx="12363693" cy="1446550"/>
            <a:chOff x="2391567" y="6093563"/>
            <a:chExt cx="11068293" cy="1446550"/>
          </a:xfrm>
        </p:grpSpPr>
        <p:sp>
          <p:nvSpPr>
            <p:cNvPr id="75" name="Oval 7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Rectangle 75"/>
            <p:cNvSpPr/>
            <p:nvPr/>
          </p:nvSpPr>
          <p:spPr>
            <a:xfrm>
              <a:off x="2921631" y="6093563"/>
              <a:ext cx="10538229" cy="1446550"/>
            </a:xfrm>
            <a:prstGeom prst="rect">
              <a:avLst/>
            </a:prstGeom>
          </p:spPr>
          <p:txBody>
            <a:bodyPr wrap="square">
              <a:spAutoFit/>
            </a:bodyPr>
            <a:lstStyle/>
            <a:p>
              <a:pPr>
                <a:defRPr/>
              </a:pPr>
              <a:r>
                <a:rPr lang="vi-VN" sz="4400" b="1">
                  <a:cs typeface="Arial" panose="020B0604020202020204" pitchFamily="34" charset="0"/>
                </a:rPr>
                <a:t>Lời nói: nhẹ nhàng, từ tốn, hạ thấp giọng thân mật</a:t>
              </a:r>
              <a:endParaRPr lang="vi-VN" sz="4400" b="1">
                <a:cs typeface="Arial" panose="020B0604020202020204" pitchFamily="34" charset="0"/>
              </a:endParaRPr>
            </a:p>
          </p:txBody>
        </p:sp>
      </p:grpSp>
      <p:grpSp>
        <p:nvGrpSpPr>
          <p:cNvPr id="83" name="Group 82"/>
          <p:cNvGrpSpPr/>
          <p:nvPr/>
        </p:nvGrpSpPr>
        <p:grpSpPr>
          <a:xfrm>
            <a:off x="3811706" y="8068456"/>
            <a:ext cx="13334881" cy="769441"/>
            <a:chOff x="2391567" y="6093563"/>
            <a:chExt cx="11937725" cy="769441"/>
          </a:xfrm>
        </p:grpSpPr>
        <p:sp>
          <p:nvSpPr>
            <p:cNvPr id="84" name="Oval 83"/>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5" name="Rectangle 84"/>
            <p:cNvSpPr/>
            <p:nvPr/>
          </p:nvSpPr>
          <p:spPr>
            <a:xfrm>
              <a:off x="2921631" y="6093563"/>
              <a:ext cx="11407661" cy="769441"/>
            </a:xfrm>
            <a:prstGeom prst="rect">
              <a:avLst/>
            </a:prstGeom>
          </p:spPr>
          <p:txBody>
            <a:bodyPr wrap="square">
              <a:spAutoFit/>
            </a:bodyPr>
            <a:lstStyle/>
            <a:p>
              <a:pPr>
                <a:defRPr/>
              </a:pPr>
              <a:r>
                <a:rPr lang="vi-VN" sz="4400" b="1">
                  <a:cs typeface="Arial" panose="020B0604020202020204" pitchFamily="34" charset="0"/>
                </a:rPr>
                <a:t>Tâm trạng: buồn lo, thương xót, nghẹn ngào </a:t>
              </a:r>
              <a:endParaRPr lang="vi-VN" sz="4400" b="1">
                <a:cs typeface="Arial" panose="020B0604020202020204" pitchFamily="34" charset="0"/>
              </a:endParaRPr>
            </a:p>
          </p:txBody>
        </p:sp>
      </p:grpSp>
      <p:pic>
        <p:nvPicPr>
          <p:cNvPr id="27" name="Picture 26"/>
          <p:cNvPicPr>
            <a:picLocks noChangeAspect="1"/>
          </p:cNvPicPr>
          <p:nvPr/>
        </p:nvPicPr>
        <p:blipFill rotWithShape="1">
          <a:blip r:embed="rId2"/>
          <a:srcRect b="3204"/>
          <a:stretch>
            <a:fillRect/>
          </a:stretch>
        </p:blipFill>
        <p:spPr>
          <a:xfrm>
            <a:off x="16709265" y="3724142"/>
            <a:ext cx="6629400" cy="9596707"/>
          </a:xfrm>
          <a:prstGeom prst="rect">
            <a:avLst/>
          </a:prstGeom>
        </p:spPr>
      </p:pic>
      <p:grpSp>
        <p:nvGrpSpPr>
          <p:cNvPr id="28" name="Group 27"/>
          <p:cNvGrpSpPr/>
          <p:nvPr/>
        </p:nvGrpSpPr>
        <p:grpSpPr>
          <a:xfrm>
            <a:off x="-455613" y="1552813"/>
            <a:ext cx="8686801" cy="861774"/>
            <a:chOff x="-288924" y="1873056"/>
            <a:chExt cx="8686801" cy="861774"/>
          </a:xfrm>
        </p:grpSpPr>
        <p:sp>
          <p:nvSpPr>
            <p:cNvPr id="29" name="Rounded Rectangle 28"/>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2592387" y="4267200"/>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b. </a:t>
            </a:r>
            <a:r>
              <a:rPr lang="en-US" sz="4800" b="1" dirty="0" err="1" smtClean="0">
                <a:solidFill>
                  <a:srgbClr val="002060"/>
                </a:solidFill>
                <a:latin typeface="Arial" panose="020B0604020202020204" pitchFamily="34" charset="0"/>
                <a:cs typeface="Arial" panose="020B0604020202020204" pitchFamily="34" charset="0"/>
              </a:rPr>
              <a:t>Diễn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biến</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tâm</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trạng</a:t>
            </a:r>
            <a:endParaRPr lang="vi-VN" sz="4800" b="1" dirty="0">
              <a:solidFill>
                <a:srgbClr val="002060"/>
              </a:solidFill>
              <a:latin typeface="Arial" panose="020B0604020202020204" pitchFamily="34" charset="0"/>
              <a:cs typeface="Arial" panose="020B0604020202020204" pitchFamily="34" charset="0"/>
            </a:endParaRPr>
          </a:p>
        </p:txBody>
      </p:sp>
      <p:grpSp>
        <p:nvGrpSpPr>
          <p:cNvPr id="57" name="Group 19"/>
          <p:cNvGrpSpPr/>
          <p:nvPr/>
        </p:nvGrpSpPr>
        <p:grpSpPr>
          <a:xfrm>
            <a:off x="3907965" y="11607950"/>
            <a:ext cx="12815206" cy="1015286"/>
            <a:chOff x="3823702" y="11380996"/>
            <a:chExt cx="14318901" cy="1015286"/>
          </a:xfrm>
        </p:grpSpPr>
        <p:sp>
          <p:nvSpPr>
            <p:cNvPr id="58" name="Rectangle 57"/>
            <p:cNvSpPr/>
            <p:nvPr/>
          </p:nvSpPr>
          <p:spPr>
            <a:xfrm>
              <a:off x="5116004" y="11565285"/>
              <a:ext cx="13026599" cy="769441"/>
            </a:xfrm>
            <a:prstGeom prst="rect">
              <a:avLst/>
            </a:prstGeom>
          </p:spPr>
          <p:txBody>
            <a:bodyPr wrap="square">
              <a:spAutoFit/>
            </a:bodyPr>
            <a:lstStyle/>
            <a:p>
              <a:pPr algn="just"/>
              <a:r>
                <a:rPr lang="vi-VN" sz="4400" b="1">
                  <a:cs typeface="Arial" panose="020B0604020202020204" pitchFamily="34" charset="0"/>
                </a:rPr>
                <a:t>Mang đến cho con niềm hi vọng</a:t>
              </a:r>
              <a:endParaRPr lang="vi-VN" sz="4400" b="1">
                <a:cs typeface="Arial" panose="020B0604020202020204" pitchFamily="34" charset="0"/>
              </a:endParaRPr>
            </a:p>
          </p:txBody>
        </p:sp>
        <p:pic>
          <p:nvPicPr>
            <p:cNvPr id="59" name="Picture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sp>
        <p:nvSpPr>
          <p:cNvPr id="60" name="Rectangle 59"/>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grpSp>
        <p:nvGrpSpPr>
          <p:cNvPr id="65" name="Group 64"/>
          <p:cNvGrpSpPr/>
          <p:nvPr/>
        </p:nvGrpSpPr>
        <p:grpSpPr>
          <a:xfrm>
            <a:off x="644526" y="2615772"/>
            <a:ext cx="17797461" cy="890826"/>
            <a:chOff x="644526" y="2766774"/>
            <a:chExt cx="17797461" cy="890826"/>
          </a:xfrm>
        </p:grpSpPr>
        <p:sp>
          <p:nvSpPr>
            <p:cNvPr id="66" name="TextBox 65"/>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66"/>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13"/>
          <p:cNvGrpSpPr/>
          <p:nvPr/>
        </p:nvGrpSpPr>
        <p:grpSpPr>
          <a:xfrm>
            <a:off x="3219238" y="5082748"/>
            <a:ext cx="10573705" cy="982513"/>
            <a:chOff x="2428842" y="4040511"/>
            <a:chExt cx="10573705" cy="982513"/>
          </a:xfrm>
        </p:grpSpPr>
        <p:sp>
          <p:nvSpPr>
            <p:cNvPr id="70" name="Rectangle 69"/>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Buổi sáng hôm sau</a:t>
              </a:r>
              <a:endParaRPr lang="vi-VN" sz="4400" b="1">
                <a:solidFill>
                  <a:schemeClr val="accent6">
                    <a:lumMod val="75000"/>
                  </a:schemeClr>
                </a:solidFill>
                <a:cs typeface="Arial" panose="020B0604020202020204" pitchFamily="34" charset="0"/>
              </a:endParaRPr>
            </a:p>
          </p:txBody>
        </p:sp>
        <p:grpSp>
          <p:nvGrpSpPr>
            <p:cNvPr id="71" name="Group 58"/>
            <p:cNvGrpSpPr/>
            <p:nvPr/>
          </p:nvGrpSpPr>
          <p:grpSpPr>
            <a:xfrm>
              <a:off x="2428842" y="4396400"/>
              <a:ext cx="468313" cy="468313"/>
              <a:chOff x="2204908" y="4489707"/>
              <a:chExt cx="468313" cy="468313"/>
            </a:xfrm>
          </p:grpSpPr>
          <p:sp>
            <p:nvSpPr>
              <p:cNvPr id="7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7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74" name="Group 73"/>
          <p:cNvGrpSpPr/>
          <p:nvPr/>
        </p:nvGrpSpPr>
        <p:grpSpPr>
          <a:xfrm>
            <a:off x="3907965" y="8407305"/>
            <a:ext cx="12363693" cy="769441"/>
            <a:chOff x="2391567" y="6093563"/>
            <a:chExt cx="11068293" cy="769441"/>
          </a:xfrm>
        </p:grpSpPr>
        <p:sp>
          <p:nvSpPr>
            <p:cNvPr id="75" name="Oval 74"/>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Rectangle 75"/>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Nói toàn chuyện vui, chuyện sung sướng</a:t>
              </a:r>
              <a:endParaRPr lang="vi-VN" sz="4400" b="1">
                <a:cs typeface="Arial" panose="020B0604020202020204" pitchFamily="34" charset="0"/>
              </a:endParaRPr>
            </a:p>
          </p:txBody>
        </p:sp>
      </p:grpSp>
      <p:grpSp>
        <p:nvGrpSpPr>
          <p:cNvPr id="83" name="Group 82"/>
          <p:cNvGrpSpPr/>
          <p:nvPr/>
        </p:nvGrpSpPr>
        <p:grpSpPr>
          <a:xfrm>
            <a:off x="3915137" y="10591800"/>
            <a:ext cx="13334881" cy="769441"/>
            <a:chOff x="2391567" y="6093563"/>
            <a:chExt cx="11937725" cy="769441"/>
          </a:xfrm>
        </p:grpSpPr>
        <p:sp>
          <p:nvSpPr>
            <p:cNvPr id="84" name="Oval 83"/>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5" name="Rectangle 84"/>
            <p:cNvSpPr/>
            <p:nvPr/>
          </p:nvSpPr>
          <p:spPr>
            <a:xfrm>
              <a:off x="2921631" y="6093563"/>
              <a:ext cx="11407661" cy="769441"/>
            </a:xfrm>
            <a:prstGeom prst="rect">
              <a:avLst/>
            </a:prstGeom>
          </p:spPr>
          <p:txBody>
            <a:bodyPr wrap="square">
              <a:spAutoFit/>
            </a:bodyPr>
            <a:lstStyle/>
            <a:p>
              <a:pPr>
                <a:defRPr/>
              </a:pPr>
              <a:r>
                <a:rPr lang="vi-VN" sz="4400" b="1">
                  <a:cs typeface="Arial" panose="020B0604020202020204" pitchFamily="34" charset="0"/>
                </a:rPr>
                <a:t>Gọi </a:t>
              </a:r>
              <a:r>
                <a:rPr lang="vi-VN" sz="4400" b="1" i="1">
                  <a:solidFill>
                    <a:srgbClr val="C00000"/>
                  </a:solidFill>
                  <a:cs typeface="Arial" panose="020B0604020202020204" pitchFamily="34" charset="0"/>
                </a:rPr>
                <a:t>cám</a:t>
              </a:r>
              <a:r>
                <a:rPr lang="vi-VN" sz="4400" b="1">
                  <a:cs typeface="Arial" panose="020B0604020202020204" pitchFamily="34" charset="0"/>
                </a:rPr>
                <a:t> là </a:t>
              </a:r>
              <a:r>
                <a:rPr lang="vi-VN" sz="4400" b="1" i="1">
                  <a:solidFill>
                    <a:srgbClr val="C00000"/>
                  </a:solidFill>
                  <a:cs typeface="Arial" panose="020B0604020202020204" pitchFamily="34" charset="0"/>
                </a:rPr>
                <a:t>chè</a:t>
              </a:r>
              <a:endParaRPr lang="vi-VN" sz="4400" b="1" i="1">
                <a:solidFill>
                  <a:srgbClr val="C00000"/>
                </a:solidFill>
                <a:cs typeface="Arial" panose="020B0604020202020204" pitchFamily="34" charset="0"/>
              </a:endParaRPr>
            </a:p>
          </p:txBody>
        </p:sp>
      </p:grpSp>
      <p:grpSp>
        <p:nvGrpSpPr>
          <p:cNvPr id="32" name="Group 31"/>
          <p:cNvGrpSpPr/>
          <p:nvPr/>
        </p:nvGrpSpPr>
        <p:grpSpPr>
          <a:xfrm>
            <a:off x="3868494" y="6287042"/>
            <a:ext cx="12363693" cy="769441"/>
            <a:chOff x="2391567" y="6093563"/>
            <a:chExt cx="11068293" cy="769441"/>
          </a:xfrm>
        </p:grpSpPr>
        <p:sp>
          <p:nvSpPr>
            <p:cNvPr id="33" name="Oval 32"/>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4" name="Rectangle 33"/>
            <p:cNvSpPr/>
            <p:nvPr/>
          </p:nvSpPr>
          <p:spPr>
            <a:xfrm>
              <a:off x="2921631" y="6093563"/>
              <a:ext cx="10538229" cy="769441"/>
            </a:xfrm>
            <a:prstGeom prst="rect">
              <a:avLst/>
            </a:prstGeom>
          </p:spPr>
          <p:txBody>
            <a:bodyPr wrap="square">
              <a:spAutoFit/>
            </a:bodyPr>
            <a:lstStyle/>
            <a:p>
              <a:pPr>
                <a:defRPr/>
              </a:pPr>
              <a:r>
                <a:rPr lang="vi-VN" sz="4400" b="1">
                  <a:cs typeface="Arial" panose="020B0604020202020204" pitchFamily="34" charset="0"/>
                </a:rPr>
                <a:t>Nhẹ nhõm, tươi tỉnh, rạng rỡ</a:t>
              </a:r>
              <a:endParaRPr lang="vi-VN" sz="4400" b="1">
                <a:cs typeface="Arial" panose="020B0604020202020204" pitchFamily="34" charset="0"/>
              </a:endParaRPr>
            </a:p>
          </p:txBody>
        </p:sp>
      </p:grpSp>
      <p:grpSp>
        <p:nvGrpSpPr>
          <p:cNvPr id="35" name="Group 34"/>
          <p:cNvGrpSpPr/>
          <p:nvPr/>
        </p:nvGrpSpPr>
        <p:grpSpPr>
          <a:xfrm>
            <a:off x="3851177" y="7324190"/>
            <a:ext cx="13334881" cy="769441"/>
            <a:chOff x="2391567" y="6093563"/>
            <a:chExt cx="11937725" cy="769441"/>
          </a:xfrm>
        </p:grpSpPr>
        <p:sp>
          <p:nvSpPr>
            <p:cNvPr id="36" name="Oval 35"/>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7" name="Rectangle 36"/>
            <p:cNvSpPr/>
            <p:nvPr/>
          </p:nvSpPr>
          <p:spPr>
            <a:xfrm>
              <a:off x="2921631" y="6093563"/>
              <a:ext cx="11407661" cy="769441"/>
            </a:xfrm>
            <a:prstGeom prst="rect">
              <a:avLst/>
            </a:prstGeom>
          </p:spPr>
          <p:txBody>
            <a:bodyPr wrap="square">
              <a:spAutoFit/>
            </a:bodyPr>
            <a:lstStyle/>
            <a:p>
              <a:pPr>
                <a:defRPr/>
              </a:pPr>
              <a:r>
                <a:rPr lang="vi-VN" sz="4400" b="1">
                  <a:cs typeface="Arial" panose="020B0604020202020204" pitchFamily="34" charset="0"/>
                </a:rPr>
                <a:t>Xăm xắn thu dọn, quét tước</a:t>
              </a:r>
              <a:endParaRPr lang="vi-VN" sz="4400" b="1">
                <a:cs typeface="Arial" panose="020B0604020202020204" pitchFamily="34" charset="0"/>
              </a:endParaRPr>
            </a:p>
          </p:txBody>
        </p:sp>
      </p:grpSp>
      <p:grpSp>
        <p:nvGrpSpPr>
          <p:cNvPr id="38" name="Group 37"/>
          <p:cNvGrpSpPr/>
          <p:nvPr/>
        </p:nvGrpSpPr>
        <p:grpSpPr>
          <a:xfrm>
            <a:off x="3868494" y="9466070"/>
            <a:ext cx="13334881" cy="769441"/>
            <a:chOff x="2391567" y="6093563"/>
            <a:chExt cx="11937725" cy="769441"/>
          </a:xfrm>
        </p:grpSpPr>
        <p:sp>
          <p:nvSpPr>
            <p:cNvPr id="39" name="Oval 3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39"/>
            <p:cNvSpPr/>
            <p:nvPr/>
          </p:nvSpPr>
          <p:spPr>
            <a:xfrm>
              <a:off x="2921631" y="6093563"/>
              <a:ext cx="11407661" cy="769441"/>
            </a:xfrm>
            <a:prstGeom prst="rect">
              <a:avLst/>
            </a:prstGeom>
          </p:spPr>
          <p:txBody>
            <a:bodyPr wrap="square">
              <a:spAutoFit/>
            </a:bodyPr>
            <a:lstStyle/>
            <a:p>
              <a:pPr>
                <a:defRPr/>
              </a:pPr>
              <a:r>
                <a:rPr lang="vi-VN" sz="4400" b="1">
                  <a:cs typeface="Arial" panose="020B0604020202020204" pitchFamily="34" charset="0"/>
                </a:rPr>
                <a:t>Lật đật, lễ mễ, vừa khuấy cám vừa cười</a:t>
              </a:r>
              <a:endParaRPr lang="vi-VN" sz="4400" b="1">
                <a:cs typeface="Arial" panose="020B0604020202020204" pitchFamily="34" charset="0"/>
              </a:endParaRPr>
            </a:p>
          </p:txBody>
        </p:sp>
      </p:grpSp>
      <p:pic>
        <p:nvPicPr>
          <p:cNvPr id="42" name="Picture 41"/>
          <p:cNvPicPr>
            <a:picLocks noChangeAspect="1"/>
          </p:cNvPicPr>
          <p:nvPr/>
        </p:nvPicPr>
        <p:blipFill rotWithShape="1">
          <a:blip r:embed="rId2"/>
          <a:srcRect b="3204"/>
          <a:stretch>
            <a:fillRect/>
          </a:stretch>
        </p:blipFill>
        <p:spPr>
          <a:xfrm>
            <a:off x="16709265" y="3724142"/>
            <a:ext cx="6629400" cy="9596707"/>
          </a:xfrm>
          <a:prstGeom prst="rect">
            <a:avLst/>
          </a:prstGeom>
        </p:spPr>
      </p:pic>
      <p:grpSp>
        <p:nvGrpSpPr>
          <p:cNvPr id="41" name="Group 40"/>
          <p:cNvGrpSpPr/>
          <p:nvPr/>
        </p:nvGrpSpPr>
        <p:grpSpPr>
          <a:xfrm>
            <a:off x="-455613" y="1552813"/>
            <a:ext cx="8686801" cy="861774"/>
            <a:chOff x="-288924" y="1873056"/>
            <a:chExt cx="8686801" cy="861774"/>
          </a:xfrm>
        </p:grpSpPr>
        <p:sp>
          <p:nvSpPr>
            <p:cNvPr id="43" name="Rounded Rectangle 42"/>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44"/>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73387" y="5181600"/>
            <a:ext cx="12268200" cy="2308324"/>
            <a:chOff x="3811587" y="5163151"/>
            <a:chExt cx="12268200" cy="2308324"/>
          </a:xfrm>
        </p:grpSpPr>
        <p:sp>
          <p:nvSpPr>
            <p:cNvPr id="16" name="Rectangle 15"/>
            <p:cNvSpPr/>
            <p:nvPr/>
          </p:nvSpPr>
          <p:spPr>
            <a:xfrm>
              <a:off x="5308599" y="5163151"/>
              <a:ext cx="10771188" cy="2308324"/>
            </a:xfrm>
            <a:prstGeom prst="rect">
              <a:avLst/>
            </a:prstGeom>
          </p:spPr>
          <p:txBody>
            <a:bodyPr wrap="square">
              <a:spAutoFit/>
            </a:bodyPr>
            <a:lstStyle/>
            <a:p>
              <a:pPr algn="just"/>
              <a:r>
                <a:rPr lang="vi-VN" sz="4800" b="1">
                  <a:solidFill>
                    <a:schemeClr val="accent6">
                      <a:lumMod val="75000"/>
                    </a:schemeClr>
                  </a:solidFill>
                </a:rPr>
                <a:t>Bà cụ Tứ là một điển hình về người mẹ Việt Nam truyền </a:t>
              </a:r>
              <a:r>
                <a:rPr lang="vi-VN" sz="4800" b="1" smtClean="0">
                  <a:solidFill>
                    <a:schemeClr val="accent6">
                      <a:lumMod val="75000"/>
                    </a:schemeClr>
                  </a:solidFill>
                </a:rPr>
                <a:t>thống:</a:t>
              </a:r>
              <a:r>
                <a:rPr lang="en-US" sz="4800" b="1" smtClean="0">
                  <a:solidFill>
                    <a:schemeClr val="accent6">
                      <a:lumMod val="75000"/>
                    </a:schemeClr>
                  </a:solidFill>
                </a:rPr>
                <a:t> </a:t>
              </a:r>
              <a:r>
                <a:rPr lang="vi-VN" sz="4800" b="1" smtClean="0">
                  <a:solidFill>
                    <a:schemeClr val="accent6">
                      <a:lumMod val="75000"/>
                    </a:schemeClr>
                  </a:solidFill>
                </a:rPr>
                <a:t>giàu </a:t>
              </a:r>
              <a:r>
                <a:rPr lang="vi-VN" sz="4800" b="1">
                  <a:solidFill>
                    <a:schemeClr val="accent6">
                      <a:lumMod val="75000"/>
                    </a:schemeClr>
                  </a:solidFill>
                </a:rPr>
                <a:t>lòng yêu thương, độ lượng, vị tha </a:t>
              </a:r>
              <a:endParaRPr lang="vi-VN" sz="4800" b="1">
                <a:solidFill>
                  <a:schemeClr val="accent6">
                    <a:lumMod val="75000"/>
                  </a:schemeClr>
                </a:solidFill>
              </a:endParaRPr>
            </a:p>
          </p:txBody>
        </p:sp>
        <p:grpSp>
          <p:nvGrpSpPr>
            <p:cNvPr id="17" name="Group 16"/>
            <p:cNvGrpSpPr/>
            <p:nvPr/>
          </p:nvGrpSpPr>
          <p:grpSpPr>
            <a:xfrm>
              <a:off x="3811587" y="5410200"/>
              <a:ext cx="1219200" cy="789432"/>
              <a:chOff x="3811587" y="5410200"/>
              <a:chExt cx="1219200" cy="789432"/>
            </a:xfrm>
          </p:grpSpPr>
          <p:sp>
            <p:nvSpPr>
              <p:cNvPr id="18" name="Chevron 17"/>
              <p:cNvSpPr/>
              <p:nvPr/>
            </p:nvSpPr>
            <p:spPr>
              <a:xfrm rot="10800000" flipH="1" flipV="1">
                <a:off x="4332580" y="5410200"/>
                <a:ext cx="698207" cy="789432"/>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sp>
            <p:nvSpPr>
              <p:cNvPr id="19" name="Chevron 18"/>
              <p:cNvSpPr/>
              <p:nvPr/>
            </p:nvSpPr>
            <p:spPr>
              <a:xfrm rot="10800000" flipH="1" flipV="1">
                <a:off x="3811587" y="5410200"/>
                <a:ext cx="698207" cy="789432"/>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grpSp>
      </p:grpSp>
      <p:sp>
        <p:nvSpPr>
          <p:cNvPr id="37" name="Rectangle 36"/>
          <p:cNvSpPr/>
          <p:nvPr/>
        </p:nvSpPr>
        <p:spPr>
          <a:xfrm>
            <a:off x="1906587" y="3534462"/>
            <a:ext cx="8525653" cy="830997"/>
          </a:xfrm>
          <a:prstGeom prst="rect">
            <a:avLst/>
          </a:prstGeom>
        </p:spPr>
        <p:txBody>
          <a:bodyPr wrap="square">
            <a:spAutoFit/>
          </a:bodyPr>
          <a:lstStyle/>
          <a:p>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cụ</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Tứ</a:t>
            </a:r>
            <a:endParaRPr lang="en-US" sz="4800" b="1" dirty="0">
              <a:solidFill>
                <a:srgbClr val="C00000"/>
              </a:solidFill>
              <a:latin typeface="Arial" panose="020B0604020202020204" pitchFamily="34" charset="0"/>
              <a:cs typeface="Arial" panose="020B0604020202020204" pitchFamily="34" charset="0"/>
            </a:endParaRPr>
          </a:p>
        </p:txBody>
      </p:sp>
      <p:grpSp>
        <p:nvGrpSpPr>
          <p:cNvPr id="42" name="Group 41"/>
          <p:cNvGrpSpPr/>
          <p:nvPr/>
        </p:nvGrpSpPr>
        <p:grpSpPr>
          <a:xfrm>
            <a:off x="644526" y="2615772"/>
            <a:ext cx="17797461" cy="890826"/>
            <a:chOff x="644526" y="2766774"/>
            <a:chExt cx="17797461" cy="890826"/>
          </a:xfrm>
        </p:grpSpPr>
        <p:sp>
          <p:nvSpPr>
            <p:cNvPr id="43" name="TextBox 42"/>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4" name="Rounded Rectangle 43"/>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1"/>
          <a:srcRect b="3204"/>
          <a:stretch>
            <a:fillRect/>
          </a:stretch>
        </p:blipFill>
        <p:spPr>
          <a:xfrm>
            <a:off x="16709265" y="3724142"/>
            <a:ext cx="6629400" cy="9596707"/>
          </a:xfrm>
          <a:prstGeom prst="rect">
            <a:avLst/>
          </a:prstGeom>
        </p:spPr>
      </p:pic>
      <p:grpSp>
        <p:nvGrpSpPr>
          <p:cNvPr id="20" name="Group 19"/>
          <p:cNvGrpSpPr/>
          <p:nvPr/>
        </p:nvGrpSpPr>
        <p:grpSpPr>
          <a:xfrm>
            <a:off x="-455613" y="1552813"/>
            <a:ext cx="8686801" cy="861774"/>
            <a:chOff x="-288924" y="1873056"/>
            <a:chExt cx="8686801" cy="861774"/>
          </a:xfrm>
        </p:grpSpPr>
        <p:sp>
          <p:nvSpPr>
            <p:cNvPr id="22" name="Rounded Rectangle 2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668587" y="4114800"/>
            <a:ext cx="19328108" cy="5943600"/>
            <a:chOff x="2897187" y="4368073"/>
            <a:chExt cx="19328108" cy="6629400"/>
          </a:xfrm>
        </p:grpSpPr>
        <p:grpSp>
          <p:nvGrpSpPr>
            <p:cNvPr id="38" name="Group 1"/>
            <p:cNvGrpSpPr/>
            <p:nvPr/>
          </p:nvGrpSpPr>
          <p:grpSpPr>
            <a:xfrm>
              <a:off x="2897187" y="4368073"/>
              <a:ext cx="19328108" cy="6629400"/>
              <a:chOff x="2897187" y="4368073"/>
              <a:chExt cx="19328108" cy="6629400"/>
            </a:xfrm>
          </p:grpSpPr>
          <p:grpSp>
            <p:nvGrpSpPr>
              <p:cNvPr id="40" name="Group 4"/>
              <p:cNvGrpSpPr/>
              <p:nvPr/>
            </p:nvGrpSpPr>
            <p:grpSpPr>
              <a:xfrm>
                <a:off x="2897187" y="4368073"/>
                <a:ext cx="19328108" cy="6629400"/>
                <a:chOff x="2897187" y="4368073"/>
                <a:chExt cx="19328108" cy="6629400"/>
              </a:xfrm>
            </p:grpSpPr>
            <p:sp>
              <p:nvSpPr>
                <p:cNvPr id="42" name="Rounded Rectangle 41"/>
                <p:cNvSpPr/>
                <p:nvPr/>
              </p:nvSpPr>
              <p:spPr>
                <a:xfrm>
                  <a:off x="2897187" y="4918502"/>
                  <a:ext cx="19328108" cy="6078971"/>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ounded Rectangle 42"/>
                <p:cNvSpPr/>
                <p:nvPr/>
              </p:nvSpPr>
              <p:spPr>
                <a:xfrm>
                  <a:off x="9514390" y="4368073"/>
                  <a:ext cx="6108198" cy="923330"/>
                </a:xfrm>
                <a:prstGeom prst="roundRect">
                  <a:avLst/>
                </a:prstGeom>
                <a:solidFill>
                  <a:schemeClr val="bg1"/>
                </a:solid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TextBox 43"/>
                <p:cNvSpPr txBox="1"/>
                <p:nvPr/>
              </p:nvSpPr>
              <p:spPr>
                <a:xfrm>
                  <a:off x="10983861" y="4426771"/>
                  <a:ext cx="3177473" cy="961209"/>
                </a:xfrm>
                <a:prstGeom prst="rect">
                  <a:avLst/>
                </a:prstGeom>
                <a:noFill/>
                <a:ln>
                  <a:noFill/>
                </a:ln>
              </p:spPr>
              <p:txBody>
                <a:bodyPr wrap="none" rtlCol="0" anchor="ctr">
                  <a:spAutoFit/>
                </a:bodyPr>
                <a:lstStyle/>
                <a:p>
                  <a:r>
                    <a:rPr lang="en-US" sz="5000" b="1" smtClean="0">
                      <a:solidFill>
                        <a:srgbClr val="4BACC6"/>
                      </a:solidFill>
                      <a:latin typeface="Tahoma" panose="020B0604030504040204" pitchFamily="34" charset="0"/>
                      <a:ea typeface="Tahoma" panose="020B0604030504040204" pitchFamily="34" charset="0"/>
                      <a:cs typeface="Tahoma" panose="020B0604030504040204" pitchFamily="34" charset="0"/>
                    </a:rPr>
                    <a:t>TIỂU KẾT</a:t>
                  </a:r>
                  <a:endParaRPr lang="en-US" sz="50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41" name="Oval 40"/>
              <p:cNvSpPr/>
              <p:nvPr/>
            </p:nvSpPr>
            <p:spPr>
              <a:xfrm>
                <a:off x="9374220" y="4756271"/>
                <a:ext cx="304767" cy="304767"/>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9" name="Oval 38"/>
            <p:cNvSpPr/>
            <p:nvPr/>
          </p:nvSpPr>
          <p:spPr>
            <a:xfrm>
              <a:off x="15470187" y="4756271"/>
              <a:ext cx="304767" cy="304767"/>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Group 35"/>
          <p:cNvGrpSpPr/>
          <p:nvPr/>
        </p:nvGrpSpPr>
        <p:grpSpPr>
          <a:xfrm>
            <a:off x="644526" y="2615772"/>
            <a:ext cx="17797461" cy="890826"/>
            <a:chOff x="644526" y="2766774"/>
            <a:chExt cx="17797461" cy="890826"/>
          </a:xfrm>
        </p:grpSpPr>
        <p:sp>
          <p:nvSpPr>
            <p:cNvPr id="47" name="TextBox 46"/>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8" name="Rounded Rectangle 4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13"/>
          <p:cNvGrpSpPr/>
          <p:nvPr/>
        </p:nvGrpSpPr>
        <p:grpSpPr>
          <a:xfrm>
            <a:off x="3354387" y="5606747"/>
            <a:ext cx="16722030" cy="830997"/>
            <a:chOff x="2428842" y="4240446"/>
            <a:chExt cx="16722030" cy="830997"/>
          </a:xfrm>
        </p:grpSpPr>
        <p:sp>
          <p:nvSpPr>
            <p:cNvPr id="51" name="Rectangle 50"/>
            <p:cNvSpPr/>
            <p:nvPr/>
          </p:nvSpPr>
          <p:spPr>
            <a:xfrm>
              <a:off x="3232811" y="4240446"/>
              <a:ext cx="15918061" cy="830997"/>
            </a:xfrm>
            <a:prstGeom prst="rect">
              <a:avLst/>
            </a:prstGeom>
          </p:spPr>
          <p:txBody>
            <a:bodyPr wrap="square">
              <a:spAutoFit/>
            </a:bodyPr>
            <a:lstStyle/>
            <a:p>
              <a:pPr algn="just"/>
              <a:r>
                <a:rPr lang="en-US" sz="4800" b="1">
                  <a:latin typeface="Arial" panose="020B0604020202020204" pitchFamily="34" charset="0"/>
                  <a:cs typeface="Arial" panose="020B0604020202020204" pitchFamily="34" charset="0"/>
                </a:rPr>
                <a:t>Miêu tả và phân tích tâm lí nhân vật chân thực, tinh tế</a:t>
              </a:r>
              <a:endParaRPr lang="en-US" sz="4800" b="1" dirty="0"/>
            </a:p>
          </p:txBody>
        </p:sp>
        <p:grpSp>
          <p:nvGrpSpPr>
            <p:cNvPr id="52" name="Group 58"/>
            <p:cNvGrpSpPr/>
            <p:nvPr/>
          </p:nvGrpSpPr>
          <p:grpSpPr>
            <a:xfrm>
              <a:off x="2428842" y="4396400"/>
              <a:ext cx="468313" cy="468313"/>
              <a:chOff x="2204908" y="4489707"/>
              <a:chExt cx="468313" cy="468313"/>
            </a:xfrm>
          </p:grpSpPr>
          <p:sp>
            <p:nvSpPr>
              <p:cNvPr id="53"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sp>
            <p:nvSpPr>
              <p:cNvPr id="54"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grpSp>
      </p:grpSp>
      <p:grpSp>
        <p:nvGrpSpPr>
          <p:cNvPr id="55" name="Group 13"/>
          <p:cNvGrpSpPr/>
          <p:nvPr/>
        </p:nvGrpSpPr>
        <p:grpSpPr>
          <a:xfrm>
            <a:off x="3354387" y="7040322"/>
            <a:ext cx="16722030" cy="2308324"/>
            <a:chOff x="2428842" y="4240446"/>
            <a:chExt cx="16722030" cy="2308324"/>
          </a:xfrm>
        </p:grpSpPr>
        <p:sp>
          <p:nvSpPr>
            <p:cNvPr id="56" name="Rectangle 55"/>
            <p:cNvSpPr/>
            <p:nvPr/>
          </p:nvSpPr>
          <p:spPr>
            <a:xfrm>
              <a:off x="3232811" y="4240446"/>
              <a:ext cx="15918061" cy="2308324"/>
            </a:xfrm>
            <a:prstGeom prst="rect">
              <a:avLst/>
            </a:prstGeom>
          </p:spPr>
          <p:txBody>
            <a:bodyPr wrap="square">
              <a:spAutoFit/>
            </a:bodyPr>
            <a:lstStyle/>
            <a:p>
              <a:pPr algn="just"/>
              <a:r>
                <a:rPr lang="vi-VN" sz="4800" b="1">
                  <a:cs typeface="Arial" panose="020B0604020202020204" pitchFamily="34" charset="0"/>
                </a:rPr>
                <a:t>Trong cảnh đói khát cùng quẫn, người lao động Việt Nam vẫn yêu thương nhau, cưu mang đùm bọc nhau, vẫn hướng về sự sống và tương lai hạnh phúc.</a:t>
              </a:r>
              <a:endParaRPr lang="vi-VN" sz="4800" b="1">
                <a:cs typeface="Arial" panose="020B0604020202020204" pitchFamily="34" charset="0"/>
              </a:endParaRPr>
            </a:p>
          </p:txBody>
        </p:sp>
        <p:grpSp>
          <p:nvGrpSpPr>
            <p:cNvPr id="57" name="Group 58"/>
            <p:cNvGrpSpPr/>
            <p:nvPr/>
          </p:nvGrpSpPr>
          <p:grpSpPr>
            <a:xfrm>
              <a:off x="2428842" y="4396400"/>
              <a:ext cx="468313" cy="468313"/>
              <a:chOff x="2204908" y="4489707"/>
              <a:chExt cx="468313" cy="468313"/>
            </a:xfrm>
          </p:grpSpPr>
          <p:sp>
            <p:nvSpPr>
              <p:cNvPr id="58"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sp>
            <p:nvSpPr>
              <p:cNvPr id="59"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grpSp>
      </p:grpSp>
      <p:grpSp>
        <p:nvGrpSpPr>
          <p:cNvPr id="28" name="Group 27"/>
          <p:cNvGrpSpPr/>
          <p:nvPr/>
        </p:nvGrpSpPr>
        <p:grpSpPr>
          <a:xfrm>
            <a:off x="-455613" y="1552813"/>
            <a:ext cx="8686801" cy="861774"/>
            <a:chOff x="-288924" y="1873056"/>
            <a:chExt cx="8686801" cy="861774"/>
          </a:xfrm>
        </p:grpSpPr>
        <p:sp>
          <p:nvSpPr>
            <p:cNvPr id="29" name="Rounded Rectangle 28"/>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8387" y="3646984"/>
            <a:ext cx="11201400" cy="7935415"/>
            <a:chOff x="1068387" y="3646984"/>
            <a:chExt cx="11201400" cy="7935415"/>
          </a:xfrm>
        </p:grpSpPr>
        <p:sp>
          <p:nvSpPr>
            <p:cNvPr id="10" name="Rounded Rectangle 9"/>
            <p:cNvSpPr/>
            <p:nvPr/>
          </p:nvSpPr>
          <p:spPr>
            <a:xfrm>
              <a:off x="1068387" y="4067306"/>
              <a:ext cx="11201400" cy="7515093"/>
            </a:xfrm>
            <a:prstGeom prst="roundRect">
              <a:avLst>
                <a:gd name="adj" fmla="val 3369"/>
              </a:avLst>
            </a:prstGeom>
            <a:noFill/>
            <a:ln w="4445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3735387" y="3657600"/>
              <a:ext cx="6248400" cy="889052"/>
            </a:xfrm>
            <a:prstGeom prst="roundRect">
              <a:avLst/>
            </a:prstGeom>
            <a:solidFill>
              <a:schemeClr val="bg1"/>
            </a:solidFill>
            <a:ln w="5080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040187" y="3646984"/>
              <a:ext cx="5867400" cy="830997"/>
            </a:xfrm>
            <a:prstGeom prst="rect">
              <a:avLst/>
            </a:prstGeom>
            <a:noFill/>
          </p:spPr>
          <p:txBody>
            <a:bodyPr wrap="square">
              <a:spAutoFit/>
            </a:bodyPr>
            <a:lstStyle/>
            <a:p>
              <a:pPr algn="ct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hiện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thực</a:t>
              </a:r>
              <a:r>
                <a:rPr lang="en-US" sz="4800" b="1" dirty="0" smtClean="0">
                  <a:solidFill>
                    <a:srgbClr val="C00000"/>
                  </a:solidFill>
                  <a:latin typeface="Arial" panose="020B0604020202020204" pitchFamily="34" charset="0"/>
                  <a:cs typeface="Arial" panose="020B0604020202020204" pitchFamily="34" charset="0"/>
                </a:rPr>
                <a:t> </a:t>
              </a:r>
              <a:endParaRPr lang="en-US" sz="4800" b="1" dirty="0">
                <a:solidFill>
                  <a:srgbClr val="C00000"/>
                </a:solidFill>
                <a:latin typeface="Arial" panose="020B0604020202020204" pitchFamily="34" charset="0"/>
                <a:cs typeface="Arial" panose="020B0604020202020204" pitchFamily="34" charset="0"/>
              </a:endParaRPr>
            </a:p>
          </p:txBody>
        </p:sp>
      </p:grpSp>
      <p:grpSp>
        <p:nvGrpSpPr>
          <p:cNvPr id="13" name="Group 4"/>
          <p:cNvGrpSpPr/>
          <p:nvPr/>
        </p:nvGrpSpPr>
        <p:grpSpPr>
          <a:xfrm>
            <a:off x="1091389" y="4864703"/>
            <a:ext cx="10591801" cy="1446550"/>
            <a:chOff x="3735387" y="8037613"/>
            <a:chExt cx="8848123" cy="1562094"/>
          </a:xfrm>
        </p:grpSpPr>
        <p:sp>
          <p:nvSpPr>
            <p:cNvPr id="14" name="Isosceles Triangle 13"/>
            <p:cNvSpPr/>
            <p:nvPr/>
          </p:nvSpPr>
          <p:spPr>
            <a:xfrm rot="5400000">
              <a:off x="3674176" y="8263396"/>
              <a:ext cx="427223" cy="304801"/>
            </a:xfrm>
            <a:prstGeom prst="triangl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en-US" sz="4400" b="1">
                <a:solidFill>
                  <a:srgbClr val="EA0000"/>
                </a:solidFill>
              </a:endParaRPr>
            </a:p>
          </p:txBody>
        </p:sp>
        <p:sp>
          <p:nvSpPr>
            <p:cNvPr id="15" name="Rectangle 14"/>
            <p:cNvSpPr/>
            <p:nvPr/>
          </p:nvSpPr>
          <p:spPr>
            <a:xfrm>
              <a:off x="4180977" y="8037613"/>
              <a:ext cx="8402533" cy="1562094"/>
            </a:xfrm>
            <a:prstGeom prst="rect">
              <a:avLst/>
            </a:prstGeom>
          </p:spPr>
          <p:txBody>
            <a:bodyPr wrap="square">
              <a:spAutoFit/>
            </a:bodyPr>
            <a:lstStyle/>
            <a:p>
              <a:pPr algn="just"/>
              <a:r>
                <a:rPr lang="en-US" sz="4400" b="1" spc="50" dirty="0" smtClean="0">
                  <a:ln w="11430"/>
                  <a:solidFill>
                    <a:srgbClr val="002060"/>
                  </a:solidFill>
                  <a:effectLst>
                    <a:outerShdw blurRad="38100" dist="38100" dir="2700000" algn="tl">
                      <a:srgbClr val="000000">
                        <a:alpha val="43137"/>
                      </a:srgbClr>
                    </a:outerShdw>
                  </a:effectLst>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Phản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ánh</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chân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thực</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nạn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đói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năm</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1945</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grpSp>
      <p:grpSp>
        <p:nvGrpSpPr>
          <p:cNvPr id="16" name="Group 17"/>
          <p:cNvGrpSpPr/>
          <p:nvPr/>
        </p:nvGrpSpPr>
        <p:grpSpPr>
          <a:xfrm>
            <a:off x="12726988" y="4707398"/>
            <a:ext cx="10820399" cy="2123658"/>
            <a:chOff x="13436146" y="4409728"/>
            <a:chExt cx="10439399" cy="2123658"/>
          </a:xfrm>
        </p:grpSpPr>
        <p:sp>
          <p:nvSpPr>
            <p:cNvPr id="17" name="Isosceles Triangle 16"/>
            <p:cNvSpPr/>
            <p:nvPr/>
          </p:nvSpPr>
          <p:spPr>
            <a:xfrm rot="5400000">
              <a:off x="13400939" y="4627802"/>
              <a:ext cx="393192" cy="322777"/>
            </a:xfrm>
            <a:prstGeom prst="triangl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en-US" sz="4400" b="1">
                <a:solidFill>
                  <a:srgbClr val="EA0000"/>
                </a:solidFill>
              </a:endParaRPr>
            </a:p>
          </p:txBody>
        </p:sp>
        <p:sp>
          <p:nvSpPr>
            <p:cNvPr id="18" name="Rectangle 17"/>
            <p:cNvSpPr/>
            <p:nvPr/>
          </p:nvSpPr>
          <p:spPr>
            <a:xfrm>
              <a:off x="13924282" y="4409728"/>
              <a:ext cx="9951263" cy="2123658"/>
            </a:xfrm>
            <a:prstGeom prst="rect">
              <a:avLst/>
            </a:prstGeom>
          </p:spPr>
          <p:txBody>
            <a:bodyPr wrap="square">
              <a:spAutoFit/>
            </a:bodyPr>
            <a:lstStyle/>
            <a:p>
              <a:pPr algn="just"/>
              <a:r>
                <a:rPr lang="en-US" sz="4400" b="1" spc="50" smtClean="0">
                  <a:ln w="11430"/>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Xót xa, thương cảm </a:t>
              </a:r>
              <a:r>
                <a:rPr lang="en-US" sz="4400" b="1" spc="50" smtClean="0">
                  <a:ln w="11430"/>
                  <a:latin typeface="Arial" panose="020B0604020202020204" pitchFamily="34" charset="0"/>
                  <a:cs typeface="Arial" panose="020B0604020202020204" pitchFamily="34" charset="0"/>
                  <a:sym typeface="Wingdings" panose="05000000000000000000" pitchFamily="2" charset="2"/>
                </a:rPr>
                <a:t>trước cảnh ngộ bi đát của con người trong </a:t>
              </a:r>
              <a:br>
                <a:rPr lang="en-US" sz="4400" b="1" spc="50" smtClean="0">
                  <a:ln w="11430"/>
                  <a:latin typeface="Arial" panose="020B0604020202020204" pitchFamily="34" charset="0"/>
                  <a:cs typeface="Arial" panose="020B0604020202020204" pitchFamily="34" charset="0"/>
                  <a:sym typeface="Wingdings" panose="05000000000000000000" pitchFamily="2" charset="2"/>
                </a:rPr>
              </a:br>
              <a:r>
                <a:rPr lang="en-US" sz="4400" b="1" spc="50" smtClean="0">
                  <a:ln w="11430"/>
                  <a:latin typeface="Arial" panose="020B0604020202020204" pitchFamily="34" charset="0"/>
                  <a:cs typeface="Arial" panose="020B0604020202020204" pitchFamily="34" charset="0"/>
                  <a:sym typeface="Wingdings" panose="05000000000000000000" pitchFamily="2" charset="2"/>
                </a:rPr>
                <a:t>nạn đói</a:t>
              </a:r>
              <a:endParaRPr lang="en-US" sz="4400" b="1" dirty="0">
                <a:latin typeface="Arial" panose="020B0604020202020204" pitchFamily="34" charset="0"/>
                <a:ea typeface="Tahoma" panose="020B0604030504040204" pitchFamily="34" charset="0"/>
                <a:cs typeface="Arial" panose="020B0604020202020204" pitchFamily="34" charset="0"/>
              </a:endParaRPr>
            </a:p>
          </p:txBody>
        </p:sp>
      </p:grpSp>
      <p:grpSp>
        <p:nvGrpSpPr>
          <p:cNvPr id="5" name="Group 4"/>
          <p:cNvGrpSpPr/>
          <p:nvPr/>
        </p:nvGrpSpPr>
        <p:grpSpPr>
          <a:xfrm>
            <a:off x="12650787" y="3540796"/>
            <a:ext cx="10972800" cy="8041603"/>
            <a:chOff x="12650787" y="3540796"/>
            <a:chExt cx="10972800" cy="8041603"/>
          </a:xfrm>
        </p:grpSpPr>
        <p:sp>
          <p:nvSpPr>
            <p:cNvPr id="19" name="Rounded Rectangle 18"/>
            <p:cNvSpPr/>
            <p:nvPr/>
          </p:nvSpPr>
          <p:spPr>
            <a:xfrm>
              <a:off x="12650787" y="4067306"/>
              <a:ext cx="10972800" cy="7515093"/>
            </a:xfrm>
            <a:prstGeom prst="roundRect">
              <a:avLst>
                <a:gd name="adj" fmla="val 3644"/>
              </a:avLst>
            </a:prstGeom>
            <a:noFill/>
            <a:ln w="4445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15089187" y="3540796"/>
              <a:ext cx="6096000" cy="889052"/>
            </a:xfrm>
            <a:prstGeom prst="roundRect">
              <a:avLst/>
            </a:prstGeom>
            <a:solidFill>
              <a:schemeClr val="bg1"/>
            </a:solidFill>
            <a:ln w="5080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5165387" y="3581400"/>
              <a:ext cx="6096000" cy="830997"/>
            </a:xfrm>
            <a:prstGeom prst="rect">
              <a:avLst/>
            </a:prstGeom>
            <a:noFill/>
          </p:spPr>
          <p:txBody>
            <a:bodyPr wrap="square">
              <a:spAutoFit/>
            </a:bodyPr>
            <a:lstStyle/>
            <a:p>
              <a:pPr algn="ct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nhân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đạo</a:t>
              </a:r>
              <a:endParaRPr lang="en-US" sz="4800" b="1" dirty="0">
                <a:solidFill>
                  <a:srgbClr val="C00000"/>
                </a:solidFill>
                <a:latin typeface="Arial" panose="020B0604020202020204" pitchFamily="34" charset="0"/>
                <a:cs typeface="Arial" panose="020B0604020202020204" pitchFamily="34" charset="0"/>
              </a:endParaRPr>
            </a:p>
          </p:txBody>
        </p:sp>
      </p:grpSp>
      <p:grpSp>
        <p:nvGrpSpPr>
          <p:cNvPr id="4" name="Group 3"/>
          <p:cNvGrpSpPr/>
          <p:nvPr/>
        </p:nvGrpSpPr>
        <p:grpSpPr>
          <a:xfrm>
            <a:off x="1091389" y="6930967"/>
            <a:ext cx="10591801" cy="2123658"/>
            <a:chOff x="1373186" y="6858000"/>
            <a:chExt cx="10591801" cy="2123658"/>
          </a:xfrm>
        </p:grpSpPr>
        <p:sp>
          <p:nvSpPr>
            <p:cNvPr id="28" name="Isosceles Triangle 27"/>
            <p:cNvSpPr/>
            <p:nvPr/>
          </p:nvSpPr>
          <p:spPr>
            <a:xfrm rot="5400000">
              <a:off x="1357808" y="7079654"/>
              <a:ext cx="395623" cy="364867"/>
            </a:xfrm>
            <a:prstGeom prst="triangl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en-US" sz="4400" b="1">
                <a:solidFill>
                  <a:srgbClr val="EA0000"/>
                </a:solidFill>
              </a:endParaRPr>
            </a:p>
          </p:txBody>
        </p:sp>
        <p:sp>
          <p:nvSpPr>
            <p:cNvPr id="29" name="Rectangle 28"/>
            <p:cNvSpPr/>
            <p:nvPr/>
          </p:nvSpPr>
          <p:spPr>
            <a:xfrm>
              <a:off x="1906587" y="6858000"/>
              <a:ext cx="10058400" cy="2123658"/>
            </a:xfrm>
            <a:prstGeom prst="rect">
              <a:avLst/>
            </a:prstGeom>
          </p:spPr>
          <p:txBody>
            <a:bodyPr wrap="square">
              <a:spAutoFit/>
            </a:bodyPr>
            <a:lstStyle/>
            <a:p>
              <a:pPr algn="just"/>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Lên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án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thực</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dân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phát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xít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đã</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đẩy</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người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lao</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động</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Việt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Nam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vào</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cảnh</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khốn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cùng</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grpSp>
      <p:grpSp>
        <p:nvGrpSpPr>
          <p:cNvPr id="30" name="Group 17"/>
          <p:cNvGrpSpPr/>
          <p:nvPr/>
        </p:nvGrpSpPr>
        <p:grpSpPr>
          <a:xfrm>
            <a:off x="12705353" y="6959453"/>
            <a:ext cx="10439399" cy="1446550"/>
            <a:chOff x="13436146" y="4409728"/>
            <a:chExt cx="10439399" cy="1446550"/>
          </a:xfrm>
        </p:grpSpPr>
        <p:sp>
          <p:nvSpPr>
            <p:cNvPr id="31" name="Isosceles Triangle 30"/>
            <p:cNvSpPr/>
            <p:nvPr/>
          </p:nvSpPr>
          <p:spPr>
            <a:xfrm rot="5400000">
              <a:off x="13400939" y="4627802"/>
              <a:ext cx="393192" cy="322777"/>
            </a:xfrm>
            <a:prstGeom prst="triangl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en-US" sz="4400" b="1">
                <a:solidFill>
                  <a:srgbClr val="EA0000"/>
                </a:solidFill>
              </a:endParaRPr>
            </a:p>
          </p:txBody>
        </p:sp>
        <p:sp>
          <p:nvSpPr>
            <p:cNvPr id="32" name="Rectangle 31"/>
            <p:cNvSpPr/>
            <p:nvPr/>
          </p:nvSpPr>
          <p:spPr>
            <a:xfrm>
              <a:off x="13924282" y="4409728"/>
              <a:ext cx="9951263" cy="1446550"/>
            </a:xfrm>
            <a:prstGeom prst="rect">
              <a:avLst/>
            </a:prstGeom>
          </p:spPr>
          <p:txBody>
            <a:bodyPr wrap="square">
              <a:spAutoFit/>
            </a:bodyPr>
            <a:lstStyle/>
            <a:p>
              <a:pPr algn="just"/>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Phát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hiện</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ngợi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ca </a:t>
              </a:r>
              <a:r>
                <a:rPr lang="en-US" sz="4400" b="1" spc="50" err="1" smtClean="0">
                  <a:ln w="11430"/>
                  <a:latin typeface="Arial" panose="020B0604020202020204" pitchFamily="34" charset="0"/>
                  <a:cs typeface="Arial" panose="020B0604020202020204" pitchFamily="34" charset="0"/>
                  <a:sym typeface="Wingdings" panose="05000000000000000000" pitchFamily="2" charset="2"/>
                </a:rPr>
                <a:t>những</a:t>
              </a:r>
              <a:r>
                <a:rPr lang="en-US" sz="4400" b="1" spc="50" smtClean="0">
                  <a:ln w="11430"/>
                  <a:latin typeface="Arial" panose="020B0604020202020204" pitchFamily="34" charset="0"/>
                  <a:cs typeface="Arial" panose="020B0604020202020204" pitchFamily="34" charset="0"/>
                  <a:sym typeface="Wingdings" panose="05000000000000000000" pitchFamily="2" charset="2"/>
                </a:rPr>
                <a:t> phẩm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chất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tốt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đẹp</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của</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người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lao</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động</a:t>
              </a:r>
              <a:endParaRPr lang="en-US" sz="4400" b="1" dirty="0">
                <a:latin typeface="Arial" panose="020B0604020202020204" pitchFamily="34" charset="0"/>
                <a:ea typeface="Tahoma" panose="020B0604030504040204" pitchFamily="34" charset="0"/>
                <a:cs typeface="Arial" panose="020B0604020202020204" pitchFamily="34" charset="0"/>
              </a:endParaRPr>
            </a:p>
          </p:txBody>
        </p:sp>
      </p:grpSp>
      <p:grpSp>
        <p:nvGrpSpPr>
          <p:cNvPr id="33" name="Group 17"/>
          <p:cNvGrpSpPr/>
          <p:nvPr/>
        </p:nvGrpSpPr>
        <p:grpSpPr>
          <a:xfrm>
            <a:off x="12726988" y="8671099"/>
            <a:ext cx="10439399" cy="1446550"/>
            <a:chOff x="13436146" y="4409728"/>
            <a:chExt cx="10439399" cy="1446550"/>
          </a:xfrm>
        </p:grpSpPr>
        <p:sp>
          <p:nvSpPr>
            <p:cNvPr id="34" name="Isosceles Triangle 33"/>
            <p:cNvSpPr/>
            <p:nvPr/>
          </p:nvSpPr>
          <p:spPr>
            <a:xfrm rot="5400000">
              <a:off x="13400939" y="4627802"/>
              <a:ext cx="393192" cy="322777"/>
            </a:xfrm>
            <a:prstGeom prst="triangl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en-US" sz="4400" b="1">
                <a:solidFill>
                  <a:srgbClr val="EA0000"/>
                </a:solidFill>
              </a:endParaRPr>
            </a:p>
          </p:txBody>
        </p:sp>
        <p:sp>
          <p:nvSpPr>
            <p:cNvPr id="35" name="Rectangle 34"/>
            <p:cNvSpPr/>
            <p:nvPr/>
          </p:nvSpPr>
          <p:spPr>
            <a:xfrm>
              <a:off x="13924282" y="4409728"/>
              <a:ext cx="9951263" cy="1446550"/>
            </a:xfrm>
            <a:prstGeom prst="rect">
              <a:avLst/>
            </a:prstGeom>
          </p:spPr>
          <p:txBody>
            <a:bodyPr wrap="square">
              <a:spAutoFit/>
            </a:bodyPr>
            <a:lstStyle/>
            <a:p>
              <a:pPr algn="just"/>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Hướng</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tới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một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tương</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lai</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tốt</a:t>
              </a:r>
              <a:r>
                <a:rPr lang="en-US" sz="4400" b="1" spc="50" dirty="0" smtClean="0">
                  <a:ln w="11430"/>
                  <a:latin typeface="Arial" panose="020B0604020202020204" pitchFamily="34" charset="0"/>
                  <a:cs typeface="Arial" panose="020B0604020202020204" pitchFamily="34" charset="0"/>
                  <a:sym typeface="Wingdings" panose="05000000000000000000" pitchFamily="2" charset="2"/>
                </a:rPr>
                <a:t> </a:t>
              </a:r>
              <a:r>
                <a:rPr lang="en-US" sz="4400" b="1" spc="50" dirty="0" err="1" smtClean="0">
                  <a:ln w="11430"/>
                  <a:latin typeface="Arial" panose="020B0604020202020204" pitchFamily="34" charset="0"/>
                  <a:cs typeface="Arial" panose="020B0604020202020204" pitchFamily="34" charset="0"/>
                  <a:sym typeface="Wingdings" panose="05000000000000000000" pitchFamily="2" charset="2"/>
                </a:rPr>
                <a:t>đẹp</a:t>
              </a:r>
              <a:endParaRPr lang="en-US" sz="4400" b="1" spc="50" dirty="0" smtClean="0">
                <a:ln w="11430"/>
                <a:latin typeface="Arial" panose="020B0604020202020204" pitchFamily="34" charset="0"/>
                <a:cs typeface="Arial" panose="020B0604020202020204" pitchFamily="34" charset="0"/>
                <a:sym typeface="Wingdings" panose="05000000000000000000" pitchFamily="2" charset="2"/>
              </a:endParaRPr>
            </a:p>
            <a:p>
              <a:pPr algn="just"/>
              <a:endParaRPr lang="en-US" sz="4400" b="1" dirty="0">
                <a:latin typeface="Arial" panose="020B0604020202020204" pitchFamily="34" charset="0"/>
                <a:ea typeface="Tahoma" panose="020B0604030504040204" pitchFamily="34" charset="0"/>
                <a:cs typeface="Arial" panose="020B0604020202020204" pitchFamily="34" charset="0"/>
              </a:endParaRPr>
            </a:p>
          </p:txBody>
        </p:sp>
      </p:grpSp>
      <p:pic>
        <p:nvPicPr>
          <p:cNvPr id="36" name="Picture 4" descr="images507978_nandoi2"/>
          <p:cNvPicPr>
            <a:picLocks noChangeAspect="1" noChangeArrowheads="1"/>
          </p:cNvPicPr>
          <p:nvPr/>
        </p:nvPicPr>
        <p:blipFill>
          <a:blip r:embed="rId1"/>
          <a:srcRect/>
          <a:stretch>
            <a:fillRect/>
          </a:stretch>
        </p:blipFill>
        <p:spPr bwMode="auto">
          <a:xfrm>
            <a:off x="4310132" y="9910849"/>
            <a:ext cx="5204603" cy="3101644"/>
          </a:xfrm>
          <a:prstGeom prst="rect">
            <a:avLst/>
          </a:prstGeom>
          <a:ln w="114300" cap="sq">
            <a:solidFill>
              <a:schemeClr val="accent1"/>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7" name="Content Placeholder 3" descr="2211khoinghia_nam_ky_01.jpg"/>
          <p:cNvPicPr>
            <a:picLocks noChangeAspect="1"/>
          </p:cNvPicPr>
          <p:nvPr/>
        </p:nvPicPr>
        <p:blipFill>
          <a:blip r:embed="rId2"/>
          <a:srcRect/>
          <a:stretch>
            <a:fillRect/>
          </a:stretch>
        </p:blipFill>
        <p:spPr>
          <a:xfrm>
            <a:off x="15671167" y="9910848"/>
            <a:ext cx="4995906" cy="3098947"/>
          </a:xfrm>
          <a:prstGeom prst="rect">
            <a:avLst/>
          </a:prstGeom>
          <a:ln w="114300" cap="sq">
            <a:solidFill>
              <a:schemeClr val="accent1"/>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8" name="Group 37"/>
          <p:cNvGrpSpPr/>
          <p:nvPr/>
        </p:nvGrpSpPr>
        <p:grpSpPr>
          <a:xfrm>
            <a:off x="-455613" y="1663749"/>
            <a:ext cx="8686801" cy="861774"/>
            <a:chOff x="-288924" y="1873056"/>
            <a:chExt cx="8686801" cy="861774"/>
          </a:xfrm>
        </p:grpSpPr>
        <p:sp>
          <p:nvSpPr>
            <p:cNvPr id="39" name="Rounded Rectangle 38"/>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01676" y="1873056"/>
              <a:ext cx="111280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2087563" y="1892300"/>
              <a:ext cx="6310314" cy="830997"/>
            </a:xfrm>
            <a:prstGeom prst="rect">
              <a:avLst/>
            </a:prstGeom>
            <a:noFill/>
          </p:spPr>
          <p:txBody>
            <a:bodyPr wrap="square" rtlCol="0">
              <a:spAutoFit/>
            </a:bodyPr>
            <a:lstStyle/>
            <a:p>
              <a:r>
                <a:rPr lang="en-US" sz="4800" b="1" smtClean="0">
                  <a:solidFill>
                    <a:srgbClr val="1D93A5"/>
                  </a:solidFill>
                  <a:latin typeface="Tahoma" panose="020B0604030504040204" pitchFamily="34" charset="0"/>
                  <a:ea typeface="Tahoma" panose="020B0604030504040204" pitchFamily="34" charset="0"/>
                  <a:cs typeface="Tahoma" panose="020B0604030504040204" pitchFamily="34" charset="0"/>
                </a:rPr>
                <a:t>TỔNG KẾT</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p:cNvGrpSpPr/>
          <p:nvPr/>
        </p:nvGrpSpPr>
        <p:grpSpPr>
          <a:xfrm>
            <a:off x="644526" y="2615772"/>
            <a:ext cx="4919661" cy="890826"/>
            <a:chOff x="644526" y="2766774"/>
            <a:chExt cx="4919661" cy="890826"/>
          </a:xfrm>
        </p:grpSpPr>
        <p:sp>
          <p:nvSpPr>
            <p:cNvPr id="43" name="TextBox 42"/>
            <p:cNvSpPr txBox="1"/>
            <p:nvPr/>
          </p:nvSpPr>
          <p:spPr>
            <a:xfrm>
              <a:off x="1906587" y="2766774"/>
              <a:ext cx="3657600" cy="830997"/>
            </a:xfrm>
            <a:prstGeom prst="rect">
              <a:avLst/>
            </a:prstGeom>
            <a:noFill/>
          </p:spPr>
          <p:txBody>
            <a:bodyPr wrap="square" rtlCol="0">
              <a:spAutoFit/>
            </a:bodyPr>
            <a:lstStyle/>
            <a:p>
              <a:r>
                <a:rPr lang="en-US" sz="4800" b="1" i="1"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Nội dung</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4" name="Rounded Rectangle 43"/>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A</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1"/>
          <a:stretch>
            <a:fillRect/>
          </a:stretch>
        </p:blipFill>
        <p:spPr>
          <a:xfrm>
            <a:off x="9455378" y="1447800"/>
            <a:ext cx="14900254" cy="11887200"/>
          </a:xfrm>
          <a:prstGeom prst="rect">
            <a:avLst/>
          </a:prstGeom>
        </p:spPr>
      </p:pic>
      <p:grpSp>
        <p:nvGrpSpPr>
          <p:cNvPr id="11" name="Group 10"/>
          <p:cNvGrpSpPr/>
          <p:nvPr/>
        </p:nvGrpSpPr>
        <p:grpSpPr>
          <a:xfrm>
            <a:off x="-455613" y="1663749"/>
            <a:ext cx="8686801" cy="861774"/>
            <a:chOff x="-288924" y="1873056"/>
            <a:chExt cx="8686801" cy="861774"/>
          </a:xfrm>
        </p:grpSpPr>
        <p:sp>
          <p:nvSpPr>
            <p:cNvPr id="12" name="Rounded Rectangle 1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1676" y="1873056"/>
              <a:ext cx="111280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87563" y="1892300"/>
              <a:ext cx="6310314" cy="830997"/>
            </a:xfrm>
            <a:prstGeom prst="rect">
              <a:avLst/>
            </a:prstGeom>
            <a:noFill/>
          </p:spPr>
          <p:txBody>
            <a:bodyPr wrap="square" rtlCol="0">
              <a:spAutoFit/>
            </a:bodyPr>
            <a:lstStyle/>
            <a:p>
              <a:r>
                <a:rPr lang="en-US" sz="4800" b="1" smtClean="0">
                  <a:solidFill>
                    <a:srgbClr val="1D93A5"/>
                  </a:solidFill>
                  <a:latin typeface="Tahoma" panose="020B0604030504040204" pitchFamily="34" charset="0"/>
                  <a:ea typeface="Tahoma" panose="020B0604030504040204" pitchFamily="34" charset="0"/>
                  <a:cs typeface="Tahoma" panose="020B0604030504040204" pitchFamily="34" charset="0"/>
                </a:rPr>
                <a:t>TỔNG KẾT</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644526" y="2615772"/>
            <a:ext cx="17797461" cy="890826"/>
            <a:chOff x="644526" y="2766774"/>
            <a:chExt cx="17797461" cy="890826"/>
          </a:xfrm>
        </p:grpSpPr>
        <p:sp>
          <p:nvSpPr>
            <p:cNvPr id="16" name="TextBox 15"/>
            <p:cNvSpPr txBox="1"/>
            <p:nvPr/>
          </p:nvSpPr>
          <p:spPr>
            <a:xfrm>
              <a:off x="1906587" y="2766774"/>
              <a:ext cx="16535400" cy="830997"/>
            </a:xfrm>
            <a:prstGeom prst="rect">
              <a:avLst/>
            </a:prstGeom>
            <a:noFill/>
          </p:spPr>
          <p:txBody>
            <a:bodyPr wrap="square" rtlCol="0">
              <a:spAutoFit/>
            </a:bodyPr>
            <a:lstStyle/>
            <a:p>
              <a:r>
                <a:rPr lang="en-US" sz="4800" b="1" i="1"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Nghệ thuật</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oup 13"/>
          <p:cNvGrpSpPr/>
          <p:nvPr/>
        </p:nvGrpSpPr>
        <p:grpSpPr>
          <a:xfrm>
            <a:off x="1920874" y="4220108"/>
            <a:ext cx="16722030" cy="830997"/>
            <a:chOff x="2428842" y="4240446"/>
            <a:chExt cx="16722030" cy="830997"/>
          </a:xfrm>
        </p:grpSpPr>
        <p:sp>
          <p:nvSpPr>
            <p:cNvPr id="26" name="Rectangle 25"/>
            <p:cNvSpPr/>
            <p:nvPr/>
          </p:nvSpPr>
          <p:spPr>
            <a:xfrm>
              <a:off x="3232811" y="4240446"/>
              <a:ext cx="15918061" cy="830997"/>
            </a:xfrm>
            <a:prstGeom prst="rect">
              <a:avLst/>
            </a:prstGeom>
          </p:spPr>
          <p:txBody>
            <a:bodyPr wrap="square">
              <a:spAutoFit/>
            </a:bodyPr>
            <a:lstStyle/>
            <a:p>
              <a:pPr algn="just"/>
              <a:r>
                <a:rPr lang="en-US" sz="4800" b="1">
                  <a:latin typeface="Arial" panose="020B0604020202020204" pitchFamily="34" charset="0"/>
                  <a:cs typeface="Arial" panose="020B0604020202020204" pitchFamily="34" charset="0"/>
                </a:rPr>
                <a:t>Tạo tình huống độc đáo</a:t>
              </a:r>
              <a:endParaRPr lang="en-US" sz="4800" b="1">
                <a:latin typeface="Arial" panose="020B0604020202020204" pitchFamily="34" charset="0"/>
                <a:cs typeface="Arial" panose="020B0604020202020204" pitchFamily="34" charset="0"/>
              </a:endParaRPr>
            </a:p>
          </p:txBody>
        </p:sp>
        <p:grpSp>
          <p:nvGrpSpPr>
            <p:cNvPr id="28" name="Group 58"/>
            <p:cNvGrpSpPr/>
            <p:nvPr/>
          </p:nvGrpSpPr>
          <p:grpSpPr>
            <a:xfrm>
              <a:off x="2428842" y="4396400"/>
              <a:ext cx="468313" cy="468313"/>
              <a:chOff x="2204908" y="4489707"/>
              <a:chExt cx="468313" cy="468313"/>
            </a:xfrm>
          </p:grpSpPr>
          <p:sp>
            <p:nvSpPr>
              <p:cNvPr id="29"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sp>
            <p:nvSpPr>
              <p:cNvPr id="30"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grpSp>
      </p:grpSp>
      <p:grpSp>
        <p:nvGrpSpPr>
          <p:cNvPr id="31" name="Group 13"/>
          <p:cNvGrpSpPr/>
          <p:nvPr/>
        </p:nvGrpSpPr>
        <p:grpSpPr>
          <a:xfrm>
            <a:off x="1920874" y="6688323"/>
            <a:ext cx="16722030" cy="830997"/>
            <a:chOff x="2428842" y="4240446"/>
            <a:chExt cx="16722030" cy="830997"/>
          </a:xfrm>
        </p:grpSpPr>
        <p:sp>
          <p:nvSpPr>
            <p:cNvPr id="32" name="Rectangle 31"/>
            <p:cNvSpPr/>
            <p:nvPr/>
          </p:nvSpPr>
          <p:spPr>
            <a:xfrm>
              <a:off x="3232811" y="4240446"/>
              <a:ext cx="15918061" cy="830997"/>
            </a:xfrm>
            <a:prstGeom prst="rect">
              <a:avLst/>
            </a:prstGeom>
          </p:spPr>
          <p:txBody>
            <a:bodyPr wrap="square">
              <a:spAutoFit/>
            </a:bodyPr>
            <a:lstStyle/>
            <a:p>
              <a:pPr algn="just"/>
              <a:r>
                <a:rPr lang="en-US" sz="4800" b="1">
                  <a:latin typeface="Arial" panose="020B0604020202020204" pitchFamily="34" charset="0"/>
                  <a:cs typeface="Arial" panose="020B0604020202020204" pitchFamily="34" charset="0"/>
                </a:rPr>
                <a:t>Ngôn ngữ đậm chất Bắc Bộ</a:t>
              </a:r>
              <a:endParaRPr lang="en-US" sz="4800" b="1">
                <a:latin typeface="Arial" panose="020B0604020202020204" pitchFamily="34" charset="0"/>
                <a:cs typeface="Arial" panose="020B0604020202020204" pitchFamily="34" charset="0"/>
              </a:endParaRPr>
            </a:p>
          </p:txBody>
        </p:sp>
        <p:grpSp>
          <p:nvGrpSpPr>
            <p:cNvPr id="33" name="Group 58"/>
            <p:cNvGrpSpPr/>
            <p:nvPr/>
          </p:nvGrpSpPr>
          <p:grpSpPr>
            <a:xfrm>
              <a:off x="2428842" y="4396400"/>
              <a:ext cx="468313" cy="468313"/>
              <a:chOff x="2204908" y="4489707"/>
              <a:chExt cx="468313" cy="468313"/>
            </a:xfrm>
          </p:grpSpPr>
          <p:sp>
            <p:nvSpPr>
              <p:cNvPr id="34"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sp>
            <p:nvSpPr>
              <p:cNvPr id="35"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grpSp>
      </p:grpSp>
      <p:grpSp>
        <p:nvGrpSpPr>
          <p:cNvPr id="36" name="Group 13"/>
          <p:cNvGrpSpPr/>
          <p:nvPr/>
        </p:nvGrpSpPr>
        <p:grpSpPr>
          <a:xfrm>
            <a:off x="1920874" y="5480623"/>
            <a:ext cx="16722030" cy="830997"/>
            <a:chOff x="2428842" y="4240446"/>
            <a:chExt cx="16722030" cy="830997"/>
          </a:xfrm>
        </p:grpSpPr>
        <p:sp>
          <p:nvSpPr>
            <p:cNvPr id="37" name="Rectangle 36"/>
            <p:cNvSpPr/>
            <p:nvPr/>
          </p:nvSpPr>
          <p:spPr>
            <a:xfrm>
              <a:off x="3232811" y="4240446"/>
              <a:ext cx="15918061" cy="830997"/>
            </a:xfrm>
            <a:prstGeom prst="rect">
              <a:avLst/>
            </a:prstGeom>
          </p:spPr>
          <p:txBody>
            <a:bodyPr wrap="square">
              <a:spAutoFit/>
            </a:bodyPr>
            <a:lstStyle/>
            <a:p>
              <a:pPr algn="just"/>
              <a:r>
                <a:rPr lang="en-US" sz="4800" b="1">
                  <a:latin typeface="Arial" panose="020B0604020202020204" pitchFamily="34" charset="0"/>
                  <a:cs typeface="Arial" panose="020B0604020202020204" pitchFamily="34" charset="0"/>
                </a:rPr>
                <a:t>Phân tích thành công tâm lí nhân vật</a:t>
              </a:r>
              <a:endParaRPr lang="en-US" sz="4800" b="1">
                <a:latin typeface="Arial" panose="020B0604020202020204" pitchFamily="34" charset="0"/>
                <a:cs typeface="Arial" panose="020B0604020202020204" pitchFamily="34" charset="0"/>
              </a:endParaRPr>
            </a:p>
          </p:txBody>
        </p:sp>
        <p:grpSp>
          <p:nvGrpSpPr>
            <p:cNvPr id="38" name="Group 58"/>
            <p:cNvGrpSpPr/>
            <p:nvPr/>
          </p:nvGrpSpPr>
          <p:grpSpPr>
            <a:xfrm>
              <a:off x="2428842" y="4396400"/>
              <a:ext cx="468313" cy="468313"/>
              <a:chOff x="2204908" y="4489707"/>
              <a:chExt cx="468313" cy="468313"/>
            </a:xfrm>
          </p:grpSpPr>
          <p:sp>
            <p:nvSpPr>
              <p:cNvPr id="39"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sp>
            <p:nvSpPr>
              <p:cNvPr id="40"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sz="4400" b="1"/>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Muc tieu bg"/>
          <p:cNvGrpSpPr/>
          <p:nvPr/>
        </p:nvGrpSpPr>
        <p:grpSpPr>
          <a:xfrm>
            <a:off x="697587" y="1600200"/>
            <a:ext cx="8219826" cy="838751"/>
            <a:chOff x="696090" y="1833757"/>
            <a:chExt cx="8220897" cy="912772"/>
          </a:xfrm>
        </p:grpSpPr>
        <p:sp>
          <p:nvSpPr>
            <p:cNvPr id="4" name="Rounded Rectangle 3"/>
            <p:cNvSpPr/>
            <p:nvPr/>
          </p:nvSpPr>
          <p:spPr>
            <a:xfrm>
              <a:off x="696090" y="1833757"/>
              <a:ext cx="8220897" cy="909443"/>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TextBox 4"/>
            <p:cNvSpPr txBox="1"/>
            <p:nvPr/>
          </p:nvSpPr>
          <p:spPr>
            <a:xfrm>
              <a:off x="1528236" y="1842195"/>
              <a:ext cx="6557457" cy="904334"/>
            </a:xfrm>
            <a:prstGeom prst="rect">
              <a:avLst/>
            </a:prstGeom>
            <a:noFill/>
            <a:ln>
              <a:noFill/>
            </a:ln>
          </p:spPr>
          <p:txBody>
            <a:bodyPr wrap="none" rtlCol="0" anchor="ctr">
              <a:spAutoFit/>
            </a:bodyPr>
            <a:lstStyle/>
            <a:p>
              <a:r>
                <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rPr>
                <a:t>TÓM TẮT BÀI GIẢNG</a:t>
              </a:r>
              <a:endPar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Rectangle 5"/>
          <p:cNvSpPr/>
          <p:nvPr/>
        </p:nvSpPr>
        <p:spPr>
          <a:xfrm>
            <a:off x="2288143" y="2438400"/>
            <a:ext cx="20418940" cy="1631216"/>
          </a:xfrm>
          <a:prstGeom prst="rect">
            <a:avLst/>
          </a:prstGeom>
        </p:spPr>
        <p:txBody>
          <a:bodyPr wrap="square">
            <a:spAutoFit/>
          </a:bodyPr>
          <a:lstStyle/>
          <a:p>
            <a:pPr marL="857250" indent="-857250">
              <a:lnSpc>
                <a:spcPts val="6000"/>
              </a:lnSpc>
              <a:buFont typeface="+mj-lt"/>
              <a:buAutoNum type="romanUcPeriod" startAt="2"/>
              <a:tabLst>
                <a:tab pos="731520" algn="l"/>
              </a:tabLst>
            </a:pPr>
            <a:r>
              <a:rPr lang="en-US" sz="4400" b="1">
                <a:solidFill>
                  <a:schemeClr val="accent1">
                    <a:lumMod val="75000"/>
                  </a:schemeClr>
                </a:solidFill>
                <a:latin typeface="Arial" panose="020B0604020202020204" pitchFamily="34" charset="0"/>
                <a:cs typeface="Arial" panose="020B0604020202020204" pitchFamily="34" charset="0"/>
              </a:rPr>
              <a:t>TÌM HIỂU VĂN BẢN</a:t>
            </a:r>
            <a:endParaRPr lang="en-US" sz="4400" b="1">
              <a:solidFill>
                <a:schemeClr val="accent1">
                  <a:lumMod val="75000"/>
                </a:schemeClr>
              </a:solidFill>
              <a:latin typeface="Arial" panose="020B0604020202020204" pitchFamily="34" charset="0"/>
              <a:cs typeface="Arial" panose="020B0604020202020204" pitchFamily="34" charset="0"/>
            </a:endParaRPr>
          </a:p>
          <a:p>
            <a:pPr marL="525145" lvl="1">
              <a:lnSpc>
                <a:spcPts val="6000"/>
              </a:lnSpc>
              <a:tabLst>
                <a:tab pos="731520" algn="l"/>
              </a:tabLst>
            </a:pPr>
            <a:r>
              <a:rPr lang="en-US" sz="4400" b="1">
                <a:solidFill>
                  <a:srgbClr val="C00000"/>
                </a:solidFill>
                <a:latin typeface="Arial" panose="020B0604020202020204" pitchFamily="34" charset="0"/>
                <a:cs typeface="Arial" panose="020B0604020202020204" pitchFamily="34" charset="0"/>
              </a:rPr>
              <a:t>B</a:t>
            </a:r>
            <a:r>
              <a:rPr lang="en-US" sz="4400" b="1" smtClean="0">
                <a:solidFill>
                  <a:srgbClr val="C00000"/>
                </a:solidFill>
                <a:latin typeface="Arial" panose="020B0604020202020204" pitchFamily="34" charset="0"/>
                <a:cs typeface="Arial" panose="020B0604020202020204" pitchFamily="34" charset="0"/>
              </a:rPr>
              <a:t>. </a:t>
            </a:r>
            <a:r>
              <a:rPr lang="vi-VN" sz="4400" b="1">
                <a:solidFill>
                  <a:srgbClr val="C00000"/>
                </a:solidFill>
                <a:cs typeface="Arial" panose="020B0604020202020204" pitchFamily="34" charset="0"/>
              </a:rPr>
              <a:t>Vẻ đẹp của tâm hồn con người trong nạn </a:t>
            </a:r>
            <a:r>
              <a:rPr lang="vi-VN" sz="4400" b="1" smtClean="0">
                <a:solidFill>
                  <a:srgbClr val="C00000"/>
                </a:solidFill>
                <a:cs typeface="Arial" panose="020B0604020202020204" pitchFamily="34" charset="0"/>
              </a:rPr>
              <a:t>đói</a:t>
            </a:r>
            <a:endParaRPr lang="vi-VN" sz="4400" b="1">
              <a:solidFill>
                <a:srgbClr val="C00000"/>
              </a:solidFill>
              <a:cs typeface="Arial" panose="020B0604020202020204" pitchFamily="34" charset="0"/>
            </a:endParaRPr>
          </a:p>
        </p:txBody>
      </p:sp>
      <p:sp>
        <p:nvSpPr>
          <p:cNvPr id="9" name="Rectangle 8"/>
          <p:cNvSpPr/>
          <p:nvPr/>
        </p:nvSpPr>
        <p:spPr>
          <a:xfrm>
            <a:off x="3108496" y="3962400"/>
            <a:ext cx="2522742" cy="769441"/>
          </a:xfrm>
          <a:prstGeom prst="rect">
            <a:avLst/>
          </a:prstGeom>
        </p:spPr>
        <p:txBody>
          <a:bodyPr wrap="none">
            <a:spAutoFit/>
          </a:bodyPr>
          <a:lstStyle/>
          <a:p>
            <a:pPr indent="171450" algn="just"/>
            <a:r>
              <a:rPr lang="vi-VN" sz="4400" b="1">
                <a:solidFill>
                  <a:srgbClr val="002060"/>
                </a:solidFill>
                <a:ea typeface="Times New Roman" panose="02020603050405020304" pitchFamily="18" charset="0"/>
              </a:rPr>
              <a:t>1. Tràng</a:t>
            </a:r>
            <a:endParaRPr lang="vi-VN" sz="4400" b="1">
              <a:solidFill>
                <a:srgbClr val="002060"/>
              </a:solidFill>
              <a:ea typeface="Times New Roman" panose="02020603050405020304" pitchFamily="18" charset="0"/>
            </a:endParaRPr>
          </a:p>
        </p:txBody>
      </p:sp>
      <p:sp>
        <p:nvSpPr>
          <p:cNvPr id="2" name="Rectangle 1"/>
          <p:cNvSpPr/>
          <p:nvPr/>
        </p:nvSpPr>
        <p:spPr>
          <a:xfrm>
            <a:off x="3404597" y="4657654"/>
            <a:ext cx="20122839" cy="830164"/>
          </a:xfrm>
          <a:prstGeom prst="rect">
            <a:avLst/>
          </a:prstGeom>
        </p:spPr>
        <p:txBody>
          <a:bodyPr wrap="square">
            <a:spAutoFit/>
          </a:bodyPr>
          <a:lstStyle/>
          <a:p>
            <a:pPr marL="1143000" indent="-1143000" algn="just">
              <a:lnSpc>
                <a:spcPct val="120000"/>
              </a:lnSpc>
            </a:pPr>
            <a:r>
              <a:rPr lang="en-US" sz="4400" b="1" i="1">
                <a:latin typeface="Arial" panose="020B0604020202020204" pitchFamily="34" charset="0"/>
                <a:cs typeface="Arial" panose="020B0604020202020204" pitchFamily="34" charset="0"/>
              </a:rPr>
              <a:t>a. Tình huống xuất </a:t>
            </a:r>
            <a:r>
              <a:rPr lang="en-US" sz="4400" b="1" i="1" smtClean="0">
                <a:latin typeface="Arial" panose="020B0604020202020204" pitchFamily="34" charset="0"/>
                <a:cs typeface="Arial" panose="020B0604020202020204" pitchFamily="34" charset="0"/>
              </a:rPr>
              <a:t>hiện: </a:t>
            </a:r>
            <a:r>
              <a:rPr lang="vi-VN" sz="4200" b="1"/>
              <a:t> </a:t>
            </a:r>
            <a:r>
              <a:rPr lang="en-US" sz="4200" b="1">
                <a:latin typeface="Arial" panose="020B0604020202020204" pitchFamily="34" charset="0"/>
                <a:cs typeface="Arial" panose="020B0604020202020204" pitchFamily="34" charset="0"/>
              </a:rPr>
              <a:t>tình huống nghịch lí, éo le; khắc họa tâm lí nhân vật </a:t>
            </a:r>
            <a:endParaRPr lang="en-US" sz="4200" b="1">
              <a:latin typeface="Arial" panose="020B0604020202020204" pitchFamily="34" charset="0"/>
              <a:cs typeface="Arial" panose="020B0604020202020204" pitchFamily="34" charset="0"/>
            </a:endParaRPr>
          </a:p>
        </p:txBody>
      </p:sp>
      <p:sp>
        <p:nvSpPr>
          <p:cNvPr id="34" name="Rectangle 33"/>
          <p:cNvSpPr/>
          <p:nvPr/>
        </p:nvSpPr>
        <p:spPr>
          <a:xfrm>
            <a:off x="3430587" y="5486400"/>
            <a:ext cx="5016117" cy="830164"/>
          </a:xfrm>
          <a:prstGeom prst="rect">
            <a:avLst/>
          </a:prstGeom>
        </p:spPr>
        <p:txBody>
          <a:bodyPr wrap="none">
            <a:spAutoFit/>
          </a:bodyPr>
          <a:lstStyle/>
          <a:p>
            <a:pPr marL="1143000" indent="-1143000" algn="just">
              <a:lnSpc>
                <a:spcPct val="120000"/>
              </a:lnSpc>
            </a:pPr>
            <a:r>
              <a:rPr lang="en-US" sz="4400" b="1" i="1" dirty="0">
                <a:latin typeface="Arial" panose="020B0604020202020204" pitchFamily="34" charset="0"/>
                <a:cs typeface="Arial" panose="020B0604020202020204" pitchFamily="34" charset="0"/>
              </a:rPr>
              <a:t>b. </a:t>
            </a:r>
            <a:r>
              <a:rPr lang="en-US" sz="4400" b="1" i="1" dirty="0" err="1">
                <a:latin typeface="Arial" panose="020B0604020202020204" pitchFamily="34" charset="0"/>
                <a:cs typeface="Arial" panose="020B0604020202020204" pitchFamily="34" charset="0"/>
              </a:rPr>
              <a:t>Diễn</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biến</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tâm</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lí</a:t>
            </a:r>
            <a:endParaRPr lang="en-US" sz="4400" b="1" i="1" dirty="0">
              <a:latin typeface="Arial" panose="020B0604020202020204" pitchFamily="34" charset="0"/>
              <a:cs typeface="Arial" panose="020B0604020202020204" pitchFamily="34" charset="0"/>
            </a:endParaRPr>
          </a:p>
        </p:txBody>
      </p:sp>
      <p:sp>
        <p:nvSpPr>
          <p:cNvPr id="35" name="Rectangle 34"/>
          <p:cNvSpPr/>
          <p:nvPr/>
        </p:nvSpPr>
        <p:spPr>
          <a:xfrm>
            <a:off x="3832287" y="6315063"/>
            <a:ext cx="15027578" cy="861774"/>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en-US" sz="4200" b="1" smtClean="0">
                <a:solidFill>
                  <a:prstClr val="black"/>
                </a:solidFill>
                <a:cs typeface="Arial" panose="020B0604020202020204" pitchFamily="34" charset="0"/>
              </a:rPr>
              <a:t>  </a:t>
            </a:r>
            <a:r>
              <a:rPr lang="vi-VN" sz="4200" b="1" smtClean="0">
                <a:solidFill>
                  <a:prstClr val="black"/>
                </a:solidFill>
                <a:cs typeface="Arial" panose="020B0604020202020204" pitchFamily="34" charset="0"/>
              </a:rPr>
              <a:t>Lúc </a:t>
            </a:r>
            <a:r>
              <a:rPr lang="vi-VN" sz="4200" b="1">
                <a:solidFill>
                  <a:prstClr val="black"/>
                </a:solidFill>
                <a:cs typeface="Arial" panose="020B0604020202020204" pitchFamily="34" charset="0"/>
              </a:rPr>
              <a:t>ở chợ tỉnh</a:t>
            </a:r>
            <a:r>
              <a:rPr lang="en-US" sz="4200" b="1" smtClean="0">
                <a:solidFill>
                  <a:prstClr val="black"/>
                </a:solidFill>
                <a:cs typeface="Arial" panose="020B0604020202020204" pitchFamily="34" charset="0"/>
              </a:rPr>
              <a:t>: </a:t>
            </a:r>
            <a:r>
              <a:rPr lang="en-US" sz="4200" b="1" smtClean="0">
                <a:solidFill>
                  <a:prstClr val="black"/>
                </a:solidFill>
                <a:latin typeface="Arial" panose="020B0604020202020204" pitchFamily="34" charset="0"/>
                <a:cs typeface="Arial" panose="020B0604020202020204" pitchFamily="34" charset="0"/>
              </a:rPr>
              <a:t>biểu hiện t</a:t>
            </a:r>
            <a:r>
              <a:rPr lang="vi-VN" sz="4200" b="1" smtClean="0">
                <a:latin typeface="Arial" panose="020B0604020202020204" pitchFamily="34" charset="0"/>
                <a:cs typeface="Arial" panose="020B0604020202020204" pitchFamily="34" charset="0"/>
              </a:rPr>
              <a:t>hách </a:t>
            </a:r>
            <a:r>
              <a:rPr lang="vi-VN" sz="4200" b="1">
                <a:latin typeface="Arial" panose="020B0604020202020204" pitchFamily="34" charset="0"/>
                <a:cs typeface="Arial" panose="020B0604020202020204" pitchFamily="34" charset="0"/>
              </a:rPr>
              <a:t>thức cái </a:t>
            </a:r>
            <a:r>
              <a:rPr lang="vi-VN" sz="4200" b="1" smtClean="0">
                <a:latin typeface="Arial" panose="020B0604020202020204" pitchFamily="34" charset="0"/>
                <a:cs typeface="Arial" panose="020B0604020202020204" pitchFamily="34" charset="0"/>
              </a:rPr>
              <a:t>đói</a:t>
            </a:r>
            <a:endParaRPr lang="vi-VN" sz="4200" b="1">
              <a:latin typeface="Arial" panose="020B0604020202020204" pitchFamily="34" charset="0"/>
              <a:cs typeface="Arial" panose="020B0604020202020204" pitchFamily="34" charset="0"/>
            </a:endParaRPr>
          </a:p>
        </p:txBody>
      </p:sp>
      <p:sp>
        <p:nvSpPr>
          <p:cNvPr id="37" name="Rectangle 36"/>
          <p:cNvSpPr/>
          <p:nvPr/>
        </p:nvSpPr>
        <p:spPr>
          <a:xfrm>
            <a:off x="15829292" y="6324600"/>
            <a:ext cx="6498895" cy="738664"/>
          </a:xfrm>
          <a:prstGeom prst="rect">
            <a:avLst/>
          </a:prstGeom>
        </p:spPr>
        <p:txBody>
          <a:bodyPr wrap="none">
            <a:spAutoFit/>
          </a:bodyPr>
          <a:lstStyle/>
          <a:p>
            <a:pPr marL="685800" indent="-685800" algn="just">
              <a:buClr>
                <a:schemeClr val="accent6">
                  <a:lumMod val="75000"/>
                </a:schemeClr>
              </a:buClr>
              <a:buSzPct val="120000"/>
              <a:buFont typeface="Wingdings 3" panose="05040102010807070707" pitchFamily="18" charset="2"/>
              <a:buChar char=""/>
            </a:pPr>
            <a:r>
              <a:rPr lang="vi-VN" sz="4200" b="1"/>
              <a:t> Khao khát hạnh phúc</a:t>
            </a:r>
            <a:endParaRPr lang="vi-VN" sz="4200" b="1"/>
          </a:p>
        </p:txBody>
      </p:sp>
      <p:sp>
        <p:nvSpPr>
          <p:cNvPr id="18" name="Rectangle 17"/>
          <p:cNvSpPr/>
          <p:nvPr/>
        </p:nvSpPr>
        <p:spPr>
          <a:xfrm>
            <a:off x="3834300" y="7105835"/>
            <a:ext cx="17344953" cy="738664"/>
          </a:xfrm>
          <a:prstGeom prst="rect">
            <a:avLst/>
          </a:prstGeom>
        </p:spPr>
        <p:txBody>
          <a:bodyPr wrap="square">
            <a:spAutoFit/>
          </a:bodyPr>
          <a:lstStyle/>
          <a:p>
            <a:pPr marL="685800" indent="-685800">
              <a:buClr>
                <a:schemeClr val="accent6">
                  <a:lumMod val="75000"/>
                </a:schemeClr>
              </a:buClr>
              <a:buFont typeface="Wingdings" panose="05000000000000000000" pitchFamily="2" charset="2"/>
              <a:buChar char="§"/>
              <a:defRPr/>
            </a:pPr>
            <a:r>
              <a:rPr lang="vi-VN" sz="4200" b="1" dirty="0">
                <a:solidFill>
                  <a:prstClr val="black"/>
                </a:solidFill>
                <a:cs typeface="Arial" panose="020B0604020202020204" pitchFamily="34" charset="0"/>
              </a:rPr>
              <a:t>Trên đường về </a:t>
            </a:r>
            <a:r>
              <a:rPr lang="vi-VN" sz="4200" b="1" dirty="0" smtClean="0">
                <a:solidFill>
                  <a:prstClr val="black"/>
                </a:solidFill>
                <a:cs typeface="Arial" panose="020B0604020202020204" pitchFamily="34" charset="0"/>
              </a:rPr>
              <a:t>nhà</a:t>
            </a:r>
            <a:r>
              <a:rPr lang="en-US" sz="4200" b="1" dirty="0" smtClean="0">
                <a:solidFill>
                  <a:prstClr val="black"/>
                </a:solidFill>
                <a:cs typeface="Arial" panose="020B0604020202020204" pitchFamily="34" charset="0"/>
              </a:rPr>
              <a:t>: </a:t>
            </a:r>
            <a:r>
              <a:rPr lang="vi-VN" sz="4200" b="1" dirty="0" smtClean="0"/>
              <a:t>vui sướng </a:t>
            </a:r>
            <a:r>
              <a:rPr lang="vi-VN" sz="4200" b="1" dirty="0"/>
              <a:t>và hạnh </a:t>
            </a:r>
            <a:r>
              <a:rPr lang="vi-VN" sz="4200" b="1" dirty="0" smtClean="0"/>
              <a:t>phúc</a:t>
            </a:r>
            <a:endParaRPr lang="vi-VN" sz="4200" b="1" dirty="0"/>
          </a:p>
        </p:txBody>
      </p:sp>
      <p:sp>
        <p:nvSpPr>
          <p:cNvPr id="21" name="Rectangle 20"/>
          <p:cNvSpPr/>
          <p:nvPr/>
        </p:nvSpPr>
        <p:spPr>
          <a:xfrm>
            <a:off x="3832287" y="7876952"/>
            <a:ext cx="7660534" cy="738664"/>
          </a:xfrm>
          <a:prstGeom prst="rect">
            <a:avLst/>
          </a:prstGeom>
        </p:spPr>
        <p:txBody>
          <a:bodyPr wrap="square">
            <a:spAutoFit/>
          </a:bodyPr>
          <a:lstStyle/>
          <a:p>
            <a:pPr marL="685800" indent="-685800">
              <a:buClr>
                <a:schemeClr val="accent6">
                  <a:lumMod val="75000"/>
                </a:schemeClr>
              </a:buClr>
              <a:buFont typeface="Wingdings" panose="05000000000000000000" pitchFamily="2" charset="2"/>
              <a:buChar char="§"/>
              <a:defRPr/>
            </a:pPr>
            <a:r>
              <a:rPr lang="en-US" sz="4200" b="1" dirty="0" smtClean="0">
                <a:solidFill>
                  <a:prstClr val="black"/>
                </a:solidFill>
                <a:cs typeface="Arial" panose="020B0604020202020204" pitchFamily="34" charset="0"/>
              </a:rPr>
              <a:t> </a:t>
            </a:r>
            <a:r>
              <a:rPr lang="vi-VN" sz="4200" b="1" dirty="0" smtClean="0">
                <a:solidFill>
                  <a:prstClr val="black"/>
                </a:solidFill>
                <a:cs typeface="Arial" panose="020B0604020202020204" pitchFamily="34" charset="0"/>
              </a:rPr>
              <a:t>Khi </a:t>
            </a:r>
            <a:r>
              <a:rPr lang="vi-VN" sz="4200" b="1" dirty="0">
                <a:solidFill>
                  <a:prstClr val="black"/>
                </a:solidFill>
                <a:cs typeface="Arial" panose="020B0604020202020204" pitchFamily="34" charset="0"/>
              </a:rPr>
              <a:t>về đến nhà</a:t>
            </a:r>
            <a:endParaRPr lang="vi-VN" sz="4200" b="1" dirty="0">
              <a:solidFill>
                <a:prstClr val="black"/>
              </a:solidFill>
              <a:cs typeface="Arial" panose="020B0604020202020204" pitchFamily="34" charset="0"/>
            </a:endParaRPr>
          </a:p>
        </p:txBody>
      </p:sp>
      <p:sp>
        <p:nvSpPr>
          <p:cNvPr id="22" name="Rectangle 21"/>
          <p:cNvSpPr/>
          <p:nvPr/>
        </p:nvSpPr>
        <p:spPr>
          <a:xfrm>
            <a:off x="4423586" y="8581550"/>
            <a:ext cx="19581001" cy="1384995"/>
          </a:xfrm>
          <a:prstGeom prst="rect">
            <a:avLst/>
          </a:prstGeom>
        </p:spPr>
        <p:txBody>
          <a:bodyPr wrap="none">
            <a:spAutoFit/>
          </a:bodyPr>
          <a:lstStyle/>
          <a:p>
            <a:pPr marL="471805" indent="-471805">
              <a:buClr>
                <a:srgbClr val="C00000"/>
              </a:buClr>
              <a:buSzPct val="120000"/>
              <a:buFont typeface="Arial" panose="020B0604020202020204" pitchFamily="34" charset="0"/>
              <a:buChar char="•"/>
              <a:defRPr/>
            </a:pPr>
            <a:r>
              <a:rPr lang="vi-VN" sz="4200" b="1">
                <a:cs typeface="Arial" panose="020B0604020202020204" pitchFamily="34" charset="0"/>
              </a:rPr>
              <a:t>Lúc bà cụ Tứ chưa </a:t>
            </a:r>
            <a:r>
              <a:rPr lang="vi-VN" sz="4200" b="1" smtClean="0">
                <a:cs typeface="Arial" panose="020B0604020202020204" pitchFamily="34" charset="0"/>
              </a:rPr>
              <a:t>về</a:t>
            </a:r>
            <a:r>
              <a:rPr lang="en-US" sz="4200" b="1" smtClean="0">
                <a:cs typeface="Arial" panose="020B0604020202020204" pitchFamily="34" charset="0"/>
              </a:rPr>
              <a:t>: </a:t>
            </a:r>
            <a:r>
              <a:rPr lang="vi-VN" sz="4200" b="1"/>
              <a:t>bối rối, sượng sùng trước hạnh phúc quá bất ngờ</a:t>
            </a:r>
            <a:endParaRPr lang="vi-VN" sz="4200" b="1"/>
          </a:p>
          <a:p>
            <a:pPr>
              <a:buClr>
                <a:srgbClr val="C00000"/>
              </a:buClr>
              <a:buSzPct val="120000"/>
              <a:defRPr/>
            </a:pPr>
            <a:endParaRPr lang="en-US" sz="4200" b="1" i="1"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4423586" y="9403196"/>
            <a:ext cx="18585537" cy="738664"/>
          </a:xfrm>
          <a:prstGeom prst="rect">
            <a:avLst/>
          </a:prstGeom>
        </p:spPr>
        <p:txBody>
          <a:bodyPr wrap="none">
            <a:spAutoFit/>
          </a:bodyPr>
          <a:lstStyle/>
          <a:p>
            <a:pPr marL="412750" indent="-412750">
              <a:buClr>
                <a:srgbClr val="C00000"/>
              </a:buClr>
              <a:buSzPct val="120000"/>
              <a:buFont typeface="Arial" panose="020B0604020202020204" pitchFamily="34" charset="0"/>
              <a:buChar char="•"/>
              <a:defRPr/>
            </a:pPr>
            <a:r>
              <a:rPr lang="vi-VN" sz="4200" b="1" smtClean="0">
                <a:cs typeface="Arial" panose="020B0604020202020204" pitchFamily="34" charset="0"/>
              </a:rPr>
              <a:t>Lúc bà cụ Tứ đã về</a:t>
            </a:r>
            <a:r>
              <a:rPr lang="en-US" sz="4200" b="1" smtClean="0">
                <a:cs typeface="Arial" panose="020B0604020202020204" pitchFamily="34" charset="0"/>
              </a:rPr>
              <a:t>: </a:t>
            </a:r>
            <a:r>
              <a:rPr lang="vi-VN" sz="4200" b="1"/>
              <a:t>xác nhận niềm vui một cách rành rọt, nghiêm </a:t>
            </a:r>
            <a:r>
              <a:rPr lang="vi-VN" sz="4200" b="1" smtClean="0"/>
              <a:t>túc</a:t>
            </a:r>
            <a:endParaRPr lang="vi-VN" sz="4200" b="1"/>
          </a:p>
        </p:txBody>
      </p:sp>
      <p:sp>
        <p:nvSpPr>
          <p:cNvPr id="24" name="Rectangle 23"/>
          <p:cNvSpPr/>
          <p:nvPr/>
        </p:nvSpPr>
        <p:spPr>
          <a:xfrm>
            <a:off x="3811587" y="10058400"/>
            <a:ext cx="18666896" cy="861774"/>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vi-VN" sz="4200" b="1" dirty="0">
                <a:solidFill>
                  <a:prstClr val="black"/>
                </a:solidFill>
                <a:cs typeface="Arial" panose="020B0604020202020204" pitchFamily="34" charset="0"/>
              </a:rPr>
              <a:t>Trước bữa </a:t>
            </a:r>
            <a:r>
              <a:rPr lang="vi-VN" sz="4200" b="1" dirty="0" smtClean="0">
                <a:solidFill>
                  <a:prstClr val="black"/>
                </a:solidFill>
                <a:cs typeface="Arial" panose="020B0604020202020204" pitchFamily="34" charset="0"/>
              </a:rPr>
              <a:t>ăn</a:t>
            </a:r>
            <a:r>
              <a:rPr lang="en-US" sz="4200" b="1" dirty="0" smtClean="0">
                <a:solidFill>
                  <a:prstClr val="black"/>
                </a:solidFill>
                <a:cs typeface="Arial" panose="020B0604020202020204" pitchFamily="34" charset="0"/>
              </a:rPr>
              <a:t>: </a:t>
            </a:r>
            <a:r>
              <a:rPr lang="vi-VN" sz="4200" b="1" dirty="0"/>
              <a:t>hạnh phúc khiến Tràng chín chắn, sâu </a:t>
            </a:r>
            <a:r>
              <a:rPr lang="vi-VN" sz="4200" b="1" dirty="0" smtClean="0"/>
              <a:t>sắc</a:t>
            </a:r>
            <a:endParaRPr lang="vi-VN" sz="4200" b="1" dirty="0"/>
          </a:p>
        </p:txBody>
      </p:sp>
      <p:sp>
        <p:nvSpPr>
          <p:cNvPr id="25" name="Rectangle 24"/>
          <p:cNvSpPr/>
          <p:nvPr/>
        </p:nvSpPr>
        <p:spPr>
          <a:xfrm>
            <a:off x="3811587" y="10944834"/>
            <a:ext cx="17526000" cy="861774"/>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vi-VN" sz="4200" b="1">
                <a:solidFill>
                  <a:prstClr val="black"/>
                </a:solidFill>
                <a:cs typeface="Arial" panose="020B0604020202020204" pitchFamily="34" charset="0"/>
              </a:rPr>
              <a:t>Trong bữa </a:t>
            </a:r>
            <a:r>
              <a:rPr lang="vi-VN" sz="4200" b="1" smtClean="0">
                <a:solidFill>
                  <a:prstClr val="black"/>
                </a:solidFill>
                <a:cs typeface="Arial" panose="020B0604020202020204" pitchFamily="34" charset="0"/>
              </a:rPr>
              <a:t>ăn</a:t>
            </a:r>
            <a:r>
              <a:rPr lang="en-US" sz="4200" b="1" smtClean="0">
                <a:solidFill>
                  <a:prstClr val="black"/>
                </a:solidFill>
                <a:cs typeface="Arial" panose="020B0604020202020204" pitchFamily="34" charset="0"/>
              </a:rPr>
              <a:t>: </a:t>
            </a:r>
            <a:r>
              <a:rPr lang="vi-VN" sz="4200" b="1"/>
              <a:t>khát vọng thoát khỏi cái chết giành sự </a:t>
            </a:r>
            <a:r>
              <a:rPr lang="vi-VN" sz="4200" b="1" smtClean="0"/>
              <a:t>sống</a:t>
            </a:r>
            <a:endParaRPr lang="vi-VN" sz="4200" b="1"/>
          </a:p>
        </p:txBody>
      </p:sp>
      <p:grpSp>
        <p:nvGrpSpPr>
          <p:cNvPr id="26" name="Group 25"/>
          <p:cNvGrpSpPr/>
          <p:nvPr/>
        </p:nvGrpSpPr>
        <p:grpSpPr>
          <a:xfrm>
            <a:off x="3735387" y="11831268"/>
            <a:ext cx="18440400" cy="1446550"/>
            <a:chOff x="3811587" y="5163151"/>
            <a:chExt cx="18440400" cy="1446550"/>
          </a:xfrm>
        </p:grpSpPr>
        <p:sp>
          <p:nvSpPr>
            <p:cNvPr id="27" name="Rectangle 26"/>
            <p:cNvSpPr/>
            <p:nvPr/>
          </p:nvSpPr>
          <p:spPr>
            <a:xfrm>
              <a:off x="4646919" y="5163151"/>
              <a:ext cx="17605068" cy="1446550"/>
            </a:xfrm>
            <a:prstGeom prst="rect">
              <a:avLst/>
            </a:prstGeom>
          </p:spPr>
          <p:txBody>
            <a:bodyPr wrap="square">
              <a:spAutoFit/>
            </a:bodyPr>
            <a:lstStyle/>
            <a:p>
              <a:pPr algn="just"/>
              <a:r>
                <a:rPr lang="vi-VN" sz="4400" b="1">
                  <a:solidFill>
                    <a:schemeClr val="accent6">
                      <a:lumMod val="75000"/>
                    </a:schemeClr>
                  </a:solidFill>
                </a:rPr>
                <a:t>Nỗi khát khao hạnh phúc, niềm khát khao sống còn mạnh hơn </a:t>
              </a:r>
              <a:br>
                <a:rPr lang="vi-VN" sz="4400" b="1">
                  <a:solidFill>
                    <a:schemeClr val="accent6">
                      <a:lumMod val="75000"/>
                    </a:schemeClr>
                  </a:solidFill>
                </a:rPr>
              </a:br>
              <a:r>
                <a:rPr lang="vi-VN" sz="4400" b="1">
                  <a:solidFill>
                    <a:schemeClr val="accent6">
                      <a:lumMod val="75000"/>
                    </a:schemeClr>
                  </a:solidFill>
                </a:rPr>
                <a:t>cái đói, cái chết</a:t>
              </a:r>
              <a:endParaRPr lang="vi-VN" sz="4400" b="1">
                <a:solidFill>
                  <a:schemeClr val="accent6">
                    <a:lumMod val="75000"/>
                  </a:schemeClr>
                </a:solidFill>
              </a:endParaRPr>
            </a:p>
          </p:txBody>
        </p:sp>
        <p:grpSp>
          <p:nvGrpSpPr>
            <p:cNvPr id="28" name="Group 27"/>
            <p:cNvGrpSpPr/>
            <p:nvPr/>
          </p:nvGrpSpPr>
          <p:grpSpPr>
            <a:xfrm>
              <a:off x="3811587" y="5410200"/>
              <a:ext cx="739005" cy="421113"/>
              <a:chOff x="3811587" y="5410200"/>
              <a:chExt cx="739005" cy="421113"/>
            </a:xfrm>
          </p:grpSpPr>
          <p:sp>
            <p:nvSpPr>
              <p:cNvPr id="29" name="Chevron 28"/>
              <p:cNvSpPr/>
              <p:nvPr/>
            </p:nvSpPr>
            <p:spPr>
              <a:xfrm rot="10800000" flipH="1" flipV="1">
                <a:off x="4116387" y="5410200"/>
                <a:ext cx="434205" cy="421113"/>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sp>
            <p:nvSpPr>
              <p:cNvPr id="30" name="Chevron 29"/>
              <p:cNvSpPr/>
              <p:nvPr/>
            </p:nvSpPr>
            <p:spPr>
              <a:xfrm rot="10800000" flipH="1" flipV="1">
                <a:off x="3811587" y="5410200"/>
                <a:ext cx="434205" cy="421113"/>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8" grpId="0"/>
      <p:bldP spid="21"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Muc tieu bg"/>
          <p:cNvGrpSpPr/>
          <p:nvPr/>
        </p:nvGrpSpPr>
        <p:grpSpPr>
          <a:xfrm>
            <a:off x="697587" y="1600200"/>
            <a:ext cx="8219826" cy="838751"/>
            <a:chOff x="696090" y="1833757"/>
            <a:chExt cx="8220897" cy="912772"/>
          </a:xfrm>
        </p:grpSpPr>
        <p:sp>
          <p:nvSpPr>
            <p:cNvPr id="4" name="Rounded Rectangle 3"/>
            <p:cNvSpPr/>
            <p:nvPr/>
          </p:nvSpPr>
          <p:spPr>
            <a:xfrm>
              <a:off x="696090" y="1833757"/>
              <a:ext cx="8220897" cy="909443"/>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TextBox 4"/>
            <p:cNvSpPr txBox="1"/>
            <p:nvPr/>
          </p:nvSpPr>
          <p:spPr>
            <a:xfrm>
              <a:off x="1528236" y="1842195"/>
              <a:ext cx="6557457" cy="904334"/>
            </a:xfrm>
            <a:prstGeom prst="rect">
              <a:avLst/>
            </a:prstGeom>
            <a:noFill/>
            <a:ln>
              <a:noFill/>
            </a:ln>
          </p:spPr>
          <p:txBody>
            <a:bodyPr wrap="none" rtlCol="0" anchor="ctr">
              <a:spAutoFit/>
            </a:bodyPr>
            <a:lstStyle/>
            <a:p>
              <a:r>
                <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rPr>
                <a:t>TÓM TẮT BÀI GIẢNG</a:t>
              </a:r>
              <a:endPar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Rectangle 5"/>
          <p:cNvSpPr/>
          <p:nvPr/>
        </p:nvSpPr>
        <p:spPr>
          <a:xfrm>
            <a:off x="2288143" y="2438400"/>
            <a:ext cx="20418940" cy="2400657"/>
          </a:xfrm>
          <a:prstGeom prst="rect">
            <a:avLst/>
          </a:prstGeom>
        </p:spPr>
        <p:txBody>
          <a:bodyPr wrap="square">
            <a:spAutoFit/>
          </a:bodyPr>
          <a:lstStyle/>
          <a:p>
            <a:pPr marL="857250" indent="-857250">
              <a:lnSpc>
                <a:spcPts val="6000"/>
              </a:lnSpc>
              <a:buFont typeface="+mj-lt"/>
              <a:buAutoNum type="romanUcPeriod" startAt="2"/>
              <a:tabLst>
                <a:tab pos="731520" algn="l"/>
              </a:tabLst>
            </a:pPr>
            <a:r>
              <a:rPr lang="en-US" sz="4400" b="1">
                <a:solidFill>
                  <a:schemeClr val="accent1">
                    <a:lumMod val="75000"/>
                  </a:schemeClr>
                </a:solidFill>
                <a:latin typeface="Arial" panose="020B0604020202020204" pitchFamily="34" charset="0"/>
                <a:cs typeface="Arial" panose="020B0604020202020204" pitchFamily="34" charset="0"/>
              </a:rPr>
              <a:t>TÌM HIỂU VĂN BẢN</a:t>
            </a:r>
            <a:endParaRPr lang="en-US" sz="4400" b="1">
              <a:solidFill>
                <a:schemeClr val="accent1">
                  <a:lumMod val="75000"/>
                </a:schemeClr>
              </a:solidFill>
              <a:latin typeface="Arial" panose="020B0604020202020204" pitchFamily="34" charset="0"/>
              <a:cs typeface="Arial" panose="020B0604020202020204" pitchFamily="34" charset="0"/>
            </a:endParaRPr>
          </a:p>
          <a:p>
            <a:pPr marL="525145" lvl="1">
              <a:lnSpc>
                <a:spcPts val="6000"/>
              </a:lnSpc>
              <a:tabLst>
                <a:tab pos="731520" algn="l"/>
              </a:tabLst>
            </a:pPr>
            <a:r>
              <a:rPr lang="en-US" sz="4400" b="1">
                <a:solidFill>
                  <a:srgbClr val="C00000"/>
                </a:solidFill>
                <a:latin typeface="Arial" panose="020B0604020202020204" pitchFamily="34" charset="0"/>
                <a:cs typeface="Arial" panose="020B0604020202020204" pitchFamily="34" charset="0"/>
              </a:rPr>
              <a:t>B</a:t>
            </a:r>
            <a:r>
              <a:rPr lang="en-US" sz="4400" b="1" smtClean="0">
                <a:solidFill>
                  <a:srgbClr val="C00000"/>
                </a:solidFill>
                <a:latin typeface="Arial" panose="020B0604020202020204" pitchFamily="34" charset="0"/>
                <a:cs typeface="Arial" panose="020B0604020202020204" pitchFamily="34" charset="0"/>
              </a:rPr>
              <a:t>. </a:t>
            </a:r>
            <a:r>
              <a:rPr lang="vi-VN" sz="4400" b="1">
                <a:solidFill>
                  <a:srgbClr val="C00000"/>
                </a:solidFill>
                <a:cs typeface="Arial" panose="020B0604020202020204" pitchFamily="34" charset="0"/>
              </a:rPr>
              <a:t>Vẻ đẹp của tâm hồn con người trong nạn đói</a:t>
            </a:r>
            <a:endParaRPr lang="vi-VN" sz="4400" b="1">
              <a:solidFill>
                <a:srgbClr val="C00000"/>
              </a:solidFill>
              <a:cs typeface="Arial" panose="020B0604020202020204" pitchFamily="34" charset="0"/>
            </a:endParaRPr>
          </a:p>
          <a:p>
            <a:pPr marL="525145" lvl="1">
              <a:lnSpc>
                <a:spcPts val="6000"/>
              </a:lnSpc>
              <a:tabLst>
                <a:tab pos="731520" algn="l"/>
              </a:tabLst>
            </a:pPr>
            <a:endParaRPr lang="vi-VN" sz="4400" b="1" dirty="0">
              <a:solidFill>
                <a:srgbClr val="EA0000"/>
              </a:solidFill>
            </a:endParaRPr>
          </a:p>
        </p:txBody>
      </p:sp>
      <p:sp>
        <p:nvSpPr>
          <p:cNvPr id="9" name="Rectangle 8"/>
          <p:cNvSpPr/>
          <p:nvPr/>
        </p:nvSpPr>
        <p:spPr>
          <a:xfrm>
            <a:off x="3049587" y="3962400"/>
            <a:ext cx="3958135" cy="769441"/>
          </a:xfrm>
          <a:prstGeom prst="rect">
            <a:avLst/>
          </a:prstGeom>
        </p:spPr>
        <p:txBody>
          <a:bodyPr wrap="none">
            <a:spAutoFit/>
          </a:bodyPr>
          <a:lstStyle/>
          <a:p>
            <a:pPr indent="171450" algn="just"/>
            <a:r>
              <a:rPr lang="vi-VN" sz="4400" b="1">
                <a:solidFill>
                  <a:srgbClr val="002060"/>
                </a:solidFill>
                <a:ea typeface="Times New Roman" panose="02020603050405020304" pitchFamily="18" charset="0"/>
              </a:rPr>
              <a:t>2. Cô vợ nhặt</a:t>
            </a:r>
            <a:endParaRPr lang="vi-VN" sz="4400" b="1">
              <a:solidFill>
                <a:srgbClr val="002060"/>
              </a:solidFill>
              <a:ea typeface="Times New Roman" panose="02020603050405020304" pitchFamily="18" charset="0"/>
            </a:endParaRPr>
          </a:p>
        </p:txBody>
      </p:sp>
      <p:sp>
        <p:nvSpPr>
          <p:cNvPr id="34" name="Rectangle 33"/>
          <p:cNvSpPr/>
          <p:nvPr/>
        </p:nvSpPr>
        <p:spPr>
          <a:xfrm>
            <a:off x="3506787" y="4572000"/>
            <a:ext cx="15731434" cy="830164"/>
          </a:xfrm>
          <a:prstGeom prst="rect">
            <a:avLst/>
          </a:prstGeom>
        </p:spPr>
        <p:txBody>
          <a:bodyPr wrap="square">
            <a:spAutoFit/>
          </a:bodyPr>
          <a:lstStyle/>
          <a:p>
            <a:pPr marL="1143000" indent="-1143000" algn="just">
              <a:lnSpc>
                <a:spcPct val="120000"/>
              </a:lnSpc>
            </a:pPr>
            <a:r>
              <a:rPr lang="en-US" sz="4400" b="1" i="1">
                <a:latin typeface="Arial" panose="020B0604020202020204" pitchFamily="34" charset="0"/>
                <a:cs typeface="Arial" panose="020B0604020202020204" pitchFamily="34" charset="0"/>
              </a:rPr>
              <a:t>a. Ngoại </a:t>
            </a:r>
            <a:r>
              <a:rPr lang="en-US" sz="4400" b="1" i="1" smtClean="0">
                <a:latin typeface="Arial" panose="020B0604020202020204" pitchFamily="34" charset="0"/>
                <a:cs typeface="Arial" panose="020B0604020202020204" pitchFamily="34" charset="0"/>
              </a:rPr>
              <a:t>hình: </a:t>
            </a:r>
            <a:r>
              <a:rPr lang="en-US" sz="4200" b="1" smtClean="0">
                <a:latin typeface="Arial" panose="020B0604020202020204" pitchFamily="34" charset="0"/>
                <a:cs typeface="Arial" panose="020B0604020202020204" pitchFamily="34" charset="0"/>
              </a:rPr>
              <a:t>thảm hại</a:t>
            </a:r>
            <a:endParaRPr lang="vi-VN" sz="4200" b="1">
              <a:latin typeface="Arial" panose="020B0604020202020204" pitchFamily="34" charset="0"/>
              <a:cs typeface="Arial" panose="020B0604020202020204" pitchFamily="34" charset="0"/>
            </a:endParaRPr>
          </a:p>
        </p:txBody>
      </p:sp>
      <p:sp>
        <p:nvSpPr>
          <p:cNvPr id="35" name="Rectangle 34"/>
          <p:cNvSpPr/>
          <p:nvPr/>
        </p:nvSpPr>
        <p:spPr>
          <a:xfrm>
            <a:off x="3887787" y="6858000"/>
            <a:ext cx="19197412" cy="1631216"/>
          </a:xfrm>
          <a:prstGeom prst="rect">
            <a:avLst/>
          </a:prstGeom>
        </p:spPr>
        <p:txBody>
          <a:bodyPr wrap="square">
            <a:spAutoFit/>
          </a:bodyPr>
          <a:lstStyle/>
          <a:p>
            <a:pPr marL="628650" indent="-628650">
              <a:lnSpc>
                <a:spcPts val="6000"/>
              </a:lnSpc>
              <a:buClr>
                <a:schemeClr val="accent6">
                  <a:lumMod val="75000"/>
                </a:schemeClr>
              </a:buClr>
              <a:buFont typeface="Wingdings" panose="05000000000000000000" pitchFamily="2" charset="2"/>
              <a:buChar char="§"/>
            </a:pPr>
            <a:r>
              <a:rPr lang="vi-VN" sz="4200" b="1" smtClean="0">
                <a:solidFill>
                  <a:prstClr val="black"/>
                </a:solidFill>
                <a:cs typeface="Arial" panose="020B0604020202020204" pitchFamily="34" charset="0"/>
              </a:rPr>
              <a:t>Lúc ở chợ tỉnh</a:t>
            </a:r>
            <a:r>
              <a:rPr lang="en-US" sz="4200" b="1" smtClean="0">
                <a:solidFill>
                  <a:prstClr val="black"/>
                </a:solidFill>
                <a:cs typeface="Arial" panose="020B0604020202020204" pitchFamily="34" charset="0"/>
              </a:rPr>
              <a:t>: </a:t>
            </a:r>
            <a:r>
              <a:rPr lang="en-US" sz="4200" b="1" smtClean="0">
                <a:latin typeface="Arial" panose="020B0604020202020204" pitchFamily="34" charset="0"/>
                <a:cs typeface="Arial" panose="020B0604020202020204" pitchFamily="34" charset="0"/>
              </a:rPr>
              <a:t>trơ trẽn, không có sĩ diện, phẩm giá; </a:t>
            </a:r>
            <a:r>
              <a:rPr lang="vi-VN" sz="4200" b="1"/>
              <a:t>vì đói chứ </a:t>
            </a:r>
            <a:br>
              <a:rPr lang="en-US" sz="4200" b="1" smtClean="0"/>
            </a:br>
            <a:r>
              <a:rPr lang="vi-VN" sz="4200" b="1" smtClean="0"/>
              <a:t>không </a:t>
            </a:r>
            <a:r>
              <a:rPr lang="en-US" sz="4200" b="1" smtClean="0"/>
              <a:t> </a:t>
            </a:r>
            <a:r>
              <a:rPr lang="vi-VN" sz="4200" b="1" smtClean="0"/>
              <a:t>phải </a:t>
            </a:r>
            <a:r>
              <a:rPr lang="vi-VN" sz="4200" b="1"/>
              <a:t>thị vốn như </a:t>
            </a:r>
            <a:r>
              <a:rPr lang="vi-VN" sz="4200" b="1" smtClean="0"/>
              <a:t>vậy</a:t>
            </a:r>
            <a:r>
              <a:rPr lang="en-US" sz="4200" b="1" smtClean="0">
                <a:latin typeface="Arial" panose="020B0604020202020204" pitchFamily="34" charset="0"/>
                <a:cs typeface="Arial" panose="020B0604020202020204" pitchFamily="34" charset="0"/>
              </a:rPr>
              <a:t> </a:t>
            </a:r>
            <a:endParaRPr lang="en-US" sz="4200" b="1">
              <a:latin typeface="Arial" panose="020B0604020202020204" pitchFamily="34" charset="0"/>
              <a:cs typeface="Arial" panose="020B0604020202020204" pitchFamily="34" charset="0"/>
            </a:endParaRPr>
          </a:p>
        </p:txBody>
      </p:sp>
      <p:sp>
        <p:nvSpPr>
          <p:cNvPr id="17" name="Rectangle 16"/>
          <p:cNvSpPr/>
          <p:nvPr/>
        </p:nvSpPr>
        <p:spPr>
          <a:xfrm>
            <a:off x="3506787" y="5334000"/>
            <a:ext cx="15731434" cy="830164"/>
          </a:xfrm>
          <a:prstGeom prst="rect">
            <a:avLst/>
          </a:prstGeom>
        </p:spPr>
        <p:txBody>
          <a:bodyPr wrap="square">
            <a:spAutoFit/>
          </a:bodyPr>
          <a:lstStyle/>
          <a:p>
            <a:pPr marL="1143000" indent="-1143000" algn="just">
              <a:lnSpc>
                <a:spcPct val="120000"/>
              </a:lnSpc>
            </a:pPr>
            <a:r>
              <a:rPr lang="en-US" sz="4400" b="1" i="1">
                <a:latin typeface="Arial" panose="020B0604020202020204" pitchFamily="34" charset="0"/>
                <a:cs typeface="Arial" panose="020B0604020202020204" pitchFamily="34" charset="0"/>
              </a:rPr>
              <a:t>b. Số </a:t>
            </a:r>
            <a:r>
              <a:rPr lang="en-US" sz="4400" b="1" i="1" smtClean="0">
                <a:latin typeface="Arial" panose="020B0604020202020204" pitchFamily="34" charset="0"/>
                <a:cs typeface="Arial" panose="020B0604020202020204" pitchFamily="34" charset="0"/>
              </a:rPr>
              <a:t>phận: </a:t>
            </a:r>
            <a:r>
              <a:rPr lang="en-US" sz="4200" b="1" smtClean="0">
                <a:latin typeface="Arial" panose="020B0604020202020204" pitchFamily="34" charset="0"/>
                <a:cs typeface="Arial" panose="020B0604020202020204" pitchFamily="34" charset="0"/>
              </a:rPr>
              <a:t>bi thảm; </a:t>
            </a:r>
            <a:r>
              <a:rPr lang="vi-VN" sz="4200" b="1"/>
              <a:t>không phải là cá biệt trong nạn </a:t>
            </a:r>
            <a:r>
              <a:rPr lang="vi-VN" sz="4200" b="1" smtClean="0"/>
              <a:t>đói</a:t>
            </a:r>
            <a:endParaRPr lang="vi-VN" sz="4200" b="1"/>
          </a:p>
        </p:txBody>
      </p:sp>
      <p:sp>
        <p:nvSpPr>
          <p:cNvPr id="18" name="Rectangle 17"/>
          <p:cNvSpPr/>
          <p:nvPr/>
        </p:nvSpPr>
        <p:spPr>
          <a:xfrm>
            <a:off x="3506787" y="6096000"/>
            <a:ext cx="15731434" cy="904863"/>
          </a:xfrm>
          <a:prstGeom prst="rect">
            <a:avLst/>
          </a:prstGeom>
        </p:spPr>
        <p:txBody>
          <a:bodyPr wrap="square">
            <a:spAutoFit/>
          </a:bodyPr>
          <a:lstStyle/>
          <a:p>
            <a:pPr marL="1143000" indent="-1143000" algn="just">
              <a:lnSpc>
                <a:spcPct val="120000"/>
              </a:lnSpc>
            </a:pPr>
            <a:r>
              <a:rPr lang="en-US" sz="4400" b="1" i="1">
                <a:latin typeface="Arial" panose="020B0604020202020204" pitchFamily="34" charset="0"/>
                <a:cs typeface="Arial" panose="020B0604020202020204" pitchFamily="34" charset="0"/>
              </a:rPr>
              <a:t>c. Tính </a:t>
            </a:r>
            <a:r>
              <a:rPr lang="en-US" sz="4400" b="1" i="1" smtClean="0">
                <a:latin typeface="Arial" panose="020B0604020202020204" pitchFamily="34" charset="0"/>
                <a:cs typeface="Arial" panose="020B0604020202020204" pitchFamily="34" charset="0"/>
              </a:rPr>
              <a:t>cách:</a:t>
            </a:r>
            <a:endParaRPr lang="en-US" sz="4400" b="1" i="1">
              <a:latin typeface="Arial" panose="020B0604020202020204" pitchFamily="34" charset="0"/>
              <a:cs typeface="Arial" panose="020B0604020202020204" pitchFamily="34" charset="0"/>
            </a:endParaRPr>
          </a:p>
        </p:txBody>
      </p:sp>
      <p:sp>
        <p:nvSpPr>
          <p:cNvPr id="20" name="Rectangle 19"/>
          <p:cNvSpPr/>
          <p:nvPr/>
        </p:nvSpPr>
        <p:spPr>
          <a:xfrm>
            <a:off x="3887787" y="8305800"/>
            <a:ext cx="18648273" cy="807465"/>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vi-VN" sz="4200" b="1" smtClean="0">
                <a:solidFill>
                  <a:prstClr val="black"/>
                </a:solidFill>
                <a:cs typeface="Arial" panose="020B0604020202020204" pitchFamily="34" charset="0"/>
              </a:rPr>
              <a:t>Trên </a:t>
            </a:r>
            <a:r>
              <a:rPr lang="vi-VN" sz="4200" b="1">
                <a:solidFill>
                  <a:prstClr val="black"/>
                </a:solidFill>
                <a:cs typeface="Arial" panose="020B0604020202020204" pitchFamily="34" charset="0"/>
              </a:rPr>
              <a:t>đường về nhà </a:t>
            </a:r>
            <a:r>
              <a:rPr lang="vi-VN" sz="4200" b="1" smtClean="0">
                <a:solidFill>
                  <a:prstClr val="black"/>
                </a:solidFill>
                <a:cs typeface="Arial" panose="020B0604020202020204" pitchFamily="34" charset="0"/>
              </a:rPr>
              <a:t>Tràng</a:t>
            </a:r>
            <a:r>
              <a:rPr lang="en-US" sz="4200" b="1" smtClean="0">
                <a:solidFill>
                  <a:prstClr val="black"/>
                </a:solidFill>
                <a:cs typeface="Arial" panose="020B0604020202020204" pitchFamily="34" charset="0"/>
              </a:rPr>
              <a:t>: </a:t>
            </a:r>
            <a:r>
              <a:rPr lang="en-US" sz="4200" b="1" smtClean="0">
                <a:latin typeface="Arial" panose="020B0604020202020204" pitchFamily="34" charset="0"/>
                <a:cs typeface="Arial" panose="020B0604020202020204" pitchFamily="34" charset="0"/>
              </a:rPr>
              <a:t>thẹn thùng, tủi hổ; </a:t>
            </a:r>
            <a:r>
              <a:rPr lang="vi-VN" sz="4200" b="1"/>
              <a:t>đáng </a:t>
            </a:r>
            <a:r>
              <a:rPr lang="vi-VN" sz="4200" b="1" smtClean="0"/>
              <a:t>thương</a:t>
            </a:r>
            <a:endParaRPr lang="vi-VN" sz="4200" b="1"/>
          </a:p>
        </p:txBody>
      </p:sp>
      <p:sp>
        <p:nvSpPr>
          <p:cNvPr id="22" name="Rectangle 21"/>
          <p:cNvSpPr/>
          <p:nvPr/>
        </p:nvSpPr>
        <p:spPr>
          <a:xfrm>
            <a:off x="3887787" y="9075242"/>
            <a:ext cx="15027578" cy="861774"/>
          </a:xfrm>
          <a:prstGeom prst="rect">
            <a:avLst/>
          </a:prstGeom>
        </p:spPr>
        <p:txBody>
          <a:bodyPr wrap="square">
            <a:spAutoFit/>
          </a:bodyPr>
          <a:lstStyle/>
          <a:p>
            <a:pPr marL="471805" indent="-471805">
              <a:lnSpc>
                <a:spcPts val="6000"/>
              </a:lnSpc>
              <a:buClr>
                <a:schemeClr val="accent6">
                  <a:lumMod val="75000"/>
                </a:schemeClr>
              </a:buClr>
              <a:buFont typeface="Wingdings" panose="05000000000000000000" pitchFamily="2" charset="2"/>
              <a:buChar char="§"/>
            </a:pPr>
            <a:r>
              <a:rPr lang="vi-VN" sz="4200" b="1">
                <a:solidFill>
                  <a:prstClr val="black"/>
                </a:solidFill>
                <a:cs typeface="Arial" panose="020B0604020202020204" pitchFamily="34" charset="0"/>
              </a:rPr>
              <a:t> Sáng hôm </a:t>
            </a:r>
            <a:r>
              <a:rPr lang="vi-VN" sz="4200" b="1" smtClean="0">
                <a:solidFill>
                  <a:prstClr val="black"/>
                </a:solidFill>
                <a:cs typeface="Arial" panose="020B0604020202020204" pitchFamily="34" charset="0"/>
              </a:rPr>
              <a:t>sau</a:t>
            </a:r>
            <a:r>
              <a:rPr lang="en-US" sz="4200" b="1" smtClean="0">
                <a:solidFill>
                  <a:prstClr val="black"/>
                </a:solidFill>
                <a:cs typeface="Arial" panose="020B0604020202020204" pitchFamily="34" charset="0"/>
              </a:rPr>
              <a:t>: </a:t>
            </a:r>
            <a:r>
              <a:rPr lang="en-US" sz="4200" b="1" smtClean="0">
                <a:solidFill>
                  <a:prstClr val="black"/>
                </a:solidFill>
                <a:latin typeface="Arial" panose="020B0604020202020204" pitchFamily="34" charset="0"/>
                <a:cs typeface="Arial" panose="020B0604020202020204" pitchFamily="34" charset="0"/>
              </a:rPr>
              <a:t>thể hiện </a:t>
            </a:r>
            <a:r>
              <a:rPr lang="en-US" sz="4200" b="1" smtClean="0">
                <a:latin typeface="Arial" panose="020B0604020202020204" pitchFamily="34" charset="0"/>
                <a:cs typeface="Arial" panose="020B0604020202020204" pitchFamily="34" charset="0"/>
              </a:rPr>
              <a:t>là </a:t>
            </a:r>
            <a:r>
              <a:rPr lang="en-US" sz="4200" b="1">
                <a:latin typeface="Arial" panose="020B0604020202020204" pitchFamily="34" charset="0"/>
                <a:cs typeface="Arial" panose="020B0604020202020204" pitchFamily="34" charset="0"/>
              </a:rPr>
              <a:t>vợ hiền, dâu </a:t>
            </a:r>
            <a:r>
              <a:rPr lang="en-US" sz="4200" b="1" smtClean="0">
                <a:latin typeface="Arial" panose="020B0604020202020204" pitchFamily="34" charset="0"/>
                <a:cs typeface="Arial" panose="020B0604020202020204" pitchFamily="34" charset="0"/>
              </a:rPr>
              <a:t>thảo</a:t>
            </a:r>
            <a:endParaRPr lang="en-US" sz="4200" b="1">
              <a:latin typeface="Arial" panose="020B0604020202020204" pitchFamily="34" charset="0"/>
              <a:cs typeface="Arial" panose="020B0604020202020204" pitchFamily="34" charset="0"/>
            </a:endParaRPr>
          </a:p>
        </p:txBody>
      </p:sp>
      <p:sp>
        <p:nvSpPr>
          <p:cNvPr id="23" name="Rectangle 22"/>
          <p:cNvSpPr/>
          <p:nvPr/>
        </p:nvSpPr>
        <p:spPr>
          <a:xfrm>
            <a:off x="4506084" y="9838091"/>
            <a:ext cx="18793682" cy="738664"/>
          </a:xfrm>
          <a:prstGeom prst="rect">
            <a:avLst/>
          </a:prstGeom>
        </p:spPr>
        <p:txBody>
          <a:bodyPr wrap="square">
            <a:spAutoFit/>
          </a:bodyPr>
          <a:lstStyle/>
          <a:p>
            <a:pPr marL="685800" indent="-685800" algn="just">
              <a:buClr>
                <a:schemeClr val="accent6">
                  <a:lumMod val="75000"/>
                </a:schemeClr>
              </a:buClr>
              <a:buSzPct val="120000"/>
              <a:buFont typeface="Wingdings 3" panose="05040102010807070707" pitchFamily="18" charset="2"/>
              <a:buChar char="Ê"/>
            </a:pPr>
            <a:r>
              <a:rPr lang="vi-VN" sz="4200" b="1"/>
              <a:t>Hạnh phúc gia đình và tình người ấm áp đã làm thay đổi cô vợ nhặt</a:t>
            </a:r>
            <a:endParaRPr lang="vi-VN" sz="4200" b="1"/>
          </a:p>
        </p:txBody>
      </p:sp>
      <p:grpSp>
        <p:nvGrpSpPr>
          <p:cNvPr id="24" name="Group 23"/>
          <p:cNvGrpSpPr/>
          <p:nvPr/>
        </p:nvGrpSpPr>
        <p:grpSpPr>
          <a:xfrm>
            <a:off x="3925528" y="10691339"/>
            <a:ext cx="19707445" cy="2031325"/>
            <a:chOff x="3811587" y="5209720"/>
            <a:chExt cx="19707445" cy="2031325"/>
          </a:xfrm>
        </p:grpSpPr>
        <p:sp>
          <p:nvSpPr>
            <p:cNvPr id="25" name="Rectangle 24"/>
            <p:cNvSpPr/>
            <p:nvPr/>
          </p:nvSpPr>
          <p:spPr>
            <a:xfrm>
              <a:off x="4907182" y="5209720"/>
              <a:ext cx="18611850" cy="2031325"/>
            </a:xfrm>
            <a:prstGeom prst="rect">
              <a:avLst/>
            </a:prstGeom>
          </p:spPr>
          <p:txBody>
            <a:bodyPr wrap="square">
              <a:spAutoFit/>
            </a:bodyPr>
            <a:lstStyle/>
            <a:p>
              <a:pPr algn="just"/>
              <a:r>
                <a:rPr lang="vi-VN" sz="4200" b="1">
                  <a:solidFill>
                    <a:schemeClr val="accent6">
                      <a:lumMod val="75000"/>
                    </a:schemeClr>
                  </a:solidFill>
                </a:rPr>
                <a:t>Kh</a:t>
              </a:r>
              <a:r>
                <a:rPr lang="en-US" sz="4200" b="1">
                  <a:solidFill>
                    <a:schemeClr val="accent6">
                      <a:lumMod val="75000"/>
                    </a:schemeClr>
                  </a:solidFill>
                  <a:latin typeface="Arial" panose="020B0604020202020204" pitchFamily="34" charset="0"/>
                  <a:cs typeface="Arial" panose="020B0604020202020204" pitchFamily="34" charset="0"/>
                </a:rPr>
                <a:t>i được </a:t>
              </a:r>
              <a:r>
                <a:rPr lang="vi-VN" sz="4200" b="1">
                  <a:solidFill>
                    <a:schemeClr val="accent6">
                      <a:lumMod val="75000"/>
                    </a:schemeClr>
                  </a:solidFill>
                </a:rPr>
                <a:t>may mắn sống trong tình người, trong mái ấm gia đình </a:t>
              </a:r>
              <a:r>
                <a:rPr lang="en-US" sz="4200" b="1">
                  <a:solidFill>
                    <a:schemeClr val="accent6">
                      <a:lumMod val="75000"/>
                    </a:schemeClr>
                  </a:solidFill>
                  <a:latin typeface="Arial" panose="020B0604020202020204" pitchFamily="34" charset="0"/>
                  <a:cs typeface="Arial" panose="020B0604020202020204" pitchFamily="34" charset="0"/>
                </a:rPr>
                <a:t>thì</a:t>
              </a:r>
              <a:r>
                <a:rPr lang="en-US" sz="4200" b="1">
                  <a:solidFill>
                    <a:schemeClr val="accent6">
                      <a:lumMod val="75000"/>
                    </a:schemeClr>
                  </a:solidFill>
                </a:rPr>
                <a:t> </a:t>
              </a:r>
              <a:r>
                <a:rPr lang="vi-VN" sz="4200" b="1">
                  <a:solidFill>
                    <a:schemeClr val="accent6">
                      <a:lumMod val="75000"/>
                    </a:schemeClr>
                  </a:solidFill>
                </a:rPr>
                <a:t>dù cuộc sống còn nhiều đe doạ </a:t>
              </a:r>
              <a:r>
                <a:rPr lang="en-US" sz="4200" b="1">
                  <a:solidFill>
                    <a:schemeClr val="accent6">
                      <a:lumMod val="75000"/>
                    </a:schemeClr>
                  </a:solidFill>
                  <a:latin typeface="Arial" panose="020B0604020202020204" pitchFamily="34" charset="0"/>
                  <a:cs typeface="Arial" panose="020B0604020202020204" pitchFamily="34" charset="0"/>
                </a:rPr>
                <a:t>bởi</a:t>
              </a:r>
              <a:r>
                <a:rPr lang="vi-VN" sz="4200" b="1">
                  <a:solidFill>
                    <a:schemeClr val="accent6">
                      <a:lumMod val="75000"/>
                    </a:schemeClr>
                  </a:solidFill>
                </a:rPr>
                <a:t> sự đói khát, những phẩm chất tốt đẹp</a:t>
              </a:r>
              <a:r>
                <a:rPr lang="vi-VN" sz="4200" b="1">
                  <a:solidFill>
                    <a:schemeClr val="accent6">
                      <a:lumMod val="75000"/>
                    </a:schemeClr>
                  </a:solidFill>
                  <a:cs typeface="Arial" panose="020B0604020202020204" pitchFamily="34" charset="0"/>
                </a:rPr>
                <a:t> </a:t>
              </a:r>
              <a:r>
                <a:rPr lang="en-US" sz="4200" b="1">
                  <a:solidFill>
                    <a:schemeClr val="accent6">
                      <a:lumMod val="75000"/>
                    </a:schemeClr>
                  </a:solidFill>
                  <a:latin typeface="Arial" panose="020B0604020202020204" pitchFamily="34" charset="0"/>
                  <a:cs typeface="Arial" panose="020B0604020202020204" pitchFamily="34" charset="0"/>
                </a:rPr>
                <a:t>vẫn </a:t>
              </a:r>
              <a:r>
                <a:rPr lang="vi-VN" sz="4200" b="1">
                  <a:solidFill>
                    <a:schemeClr val="accent6">
                      <a:lumMod val="75000"/>
                    </a:schemeClr>
                  </a:solidFill>
                </a:rPr>
                <a:t>sống lại</a:t>
              </a:r>
              <a:r>
                <a:rPr lang="vi-VN" sz="4200" b="1" smtClean="0">
                  <a:solidFill>
                    <a:schemeClr val="accent6">
                      <a:lumMod val="75000"/>
                    </a:schemeClr>
                  </a:solidFill>
                </a:rPr>
                <a:t>.</a:t>
              </a:r>
              <a:endParaRPr lang="en-US" sz="4200" b="1">
                <a:solidFill>
                  <a:schemeClr val="accent6">
                    <a:lumMod val="75000"/>
                  </a:schemeClr>
                </a:solidFill>
              </a:endParaRPr>
            </a:p>
          </p:txBody>
        </p:sp>
        <p:grpSp>
          <p:nvGrpSpPr>
            <p:cNvPr id="26" name="Group 25"/>
            <p:cNvGrpSpPr/>
            <p:nvPr/>
          </p:nvGrpSpPr>
          <p:grpSpPr>
            <a:xfrm>
              <a:off x="3811587" y="5410200"/>
              <a:ext cx="851478" cy="583115"/>
              <a:chOff x="3811587" y="5410200"/>
              <a:chExt cx="851478" cy="583115"/>
            </a:xfrm>
          </p:grpSpPr>
          <p:sp>
            <p:nvSpPr>
              <p:cNvPr id="27" name="Chevron 26"/>
              <p:cNvSpPr/>
              <p:nvPr/>
            </p:nvSpPr>
            <p:spPr>
              <a:xfrm rot="10800000" flipH="1" flipV="1">
                <a:off x="4188470" y="5410200"/>
                <a:ext cx="474595" cy="583115"/>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400" kern="0">
                  <a:solidFill>
                    <a:sysClr val="window" lastClr="FFFFFF"/>
                  </a:solidFill>
                </a:endParaRPr>
              </a:p>
            </p:txBody>
          </p:sp>
          <p:sp>
            <p:nvSpPr>
              <p:cNvPr id="28" name="Chevron 27"/>
              <p:cNvSpPr/>
              <p:nvPr/>
            </p:nvSpPr>
            <p:spPr>
              <a:xfrm rot="10800000" flipH="1" flipV="1">
                <a:off x="3811587" y="5410200"/>
                <a:ext cx="474595" cy="583115"/>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400" kern="0">
                  <a:solidFill>
                    <a:sysClr val="window" lastClr="FFFFFF"/>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0"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Muc tieu bg"/>
          <p:cNvGrpSpPr/>
          <p:nvPr/>
        </p:nvGrpSpPr>
        <p:grpSpPr>
          <a:xfrm>
            <a:off x="697587" y="1828249"/>
            <a:ext cx="8219826" cy="838751"/>
            <a:chOff x="696090" y="1833757"/>
            <a:chExt cx="8220897" cy="912772"/>
          </a:xfrm>
        </p:grpSpPr>
        <p:sp>
          <p:nvSpPr>
            <p:cNvPr id="4" name="Rounded Rectangle 3"/>
            <p:cNvSpPr/>
            <p:nvPr/>
          </p:nvSpPr>
          <p:spPr>
            <a:xfrm>
              <a:off x="696090" y="1833757"/>
              <a:ext cx="8220897" cy="909443"/>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TextBox 4"/>
            <p:cNvSpPr txBox="1"/>
            <p:nvPr/>
          </p:nvSpPr>
          <p:spPr>
            <a:xfrm>
              <a:off x="1528236" y="1842195"/>
              <a:ext cx="6557457" cy="904334"/>
            </a:xfrm>
            <a:prstGeom prst="rect">
              <a:avLst/>
            </a:prstGeom>
            <a:noFill/>
            <a:ln>
              <a:noFill/>
            </a:ln>
          </p:spPr>
          <p:txBody>
            <a:bodyPr wrap="none" rtlCol="0" anchor="ctr">
              <a:spAutoFit/>
            </a:bodyPr>
            <a:lstStyle/>
            <a:p>
              <a:r>
                <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rPr>
                <a:t>TÓM TẮT BÀI GIẢNG</a:t>
              </a:r>
              <a:endPar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Rectangle 5"/>
          <p:cNvSpPr/>
          <p:nvPr/>
        </p:nvSpPr>
        <p:spPr>
          <a:xfrm>
            <a:off x="2288143" y="2864584"/>
            <a:ext cx="20418940" cy="1631216"/>
          </a:xfrm>
          <a:prstGeom prst="rect">
            <a:avLst/>
          </a:prstGeom>
        </p:spPr>
        <p:txBody>
          <a:bodyPr wrap="square">
            <a:spAutoFit/>
          </a:bodyPr>
          <a:lstStyle/>
          <a:p>
            <a:pPr marL="857250" indent="-857250">
              <a:lnSpc>
                <a:spcPts val="6000"/>
              </a:lnSpc>
              <a:buFont typeface="+mj-lt"/>
              <a:buAutoNum type="romanUcPeriod" startAt="2"/>
              <a:tabLst>
                <a:tab pos="731520" algn="l"/>
              </a:tabLst>
            </a:pPr>
            <a:r>
              <a:rPr lang="en-US" sz="4400" b="1">
                <a:solidFill>
                  <a:schemeClr val="accent1">
                    <a:lumMod val="75000"/>
                  </a:schemeClr>
                </a:solidFill>
                <a:latin typeface="Arial" panose="020B0604020202020204" pitchFamily="34" charset="0"/>
                <a:cs typeface="Arial" panose="020B0604020202020204" pitchFamily="34" charset="0"/>
              </a:rPr>
              <a:t>TÌM HIỂU VĂN BẢN</a:t>
            </a:r>
            <a:endParaRPr lang="en-US" sz="4400" b="1">
              <a:solidFill>
                <a:schemeClr val="accent1">
                  <a:lumMod val="75000"/>
                </a:schemeClr>
              </a:solidFill>
              <a:latin typeface="Arial" panose="020B0604020202020204" pitchFamily="34" charset="0"/>
              <a:cs typeface="Arial" panose="020B0604020202020204" pitchFamily="34" charset="0"/>
            </a:endParaRPr>
          </a:p>
          <a:p>
            <a:pPr marL="525145" lvl="1">
              <a:lnSpc>
                <a:spcPts val="6000"/>
              </a:lnSpc>
              <a:tabLst>
                <a:tab pos="731520" algn="l"/>
              </a:tabLst>
            </a:pPr>
            <a:r>
              <a:rPr lang="en-US" sz="4400" b="1">
                <a:solidFill>
                  <a:srgbClr val="C00000"/>
                </a:solidFill>
                <a:latin typeface="Arial" panose="020B0604020202020204" pitchFamily="34" charset="0"/>
                <a:cs typeface="Arial" panose="020B0604020202020204" pitchFamily="34" charset="0"/>
              </a:rPr>
              <a:t>B</a:t>
            </a:r>
            <a:r>
              <a:rPr lang="en-US" sz="4400" b="1" smtClean="0">
                <a:solidFill>
                  <a:srgbClr val="C00000"/>
                </a:solidFill>
                <a:latin typeface="Arial" panose="020B0604020202020204" pitchFamily="34" charset="0"/>
                <a:cs typeface="Arial" panose="020B0604020202020204" pitchFamily="34" charset="0"/>
              </a:rPr>
              <a:t>. </a:t>
            </a:r>
            <a:r>
              <a:rPr lang="vi-VN" sz="4400" b="1">
                <a:solidFill>
                  <a:srgbClr val="C00000"/>
                </a:solidFill>
                <a:cs typeface="Arial" panose="020B0604020202020204" pitchFamily="34" charset="0"/>
              </a:rPr>
              <a:t>Vẻ đẹp của tâm hồn con người trong nạn </a:t>
            </a:r>
            <a:r>
              <a:rPr lang="vi-VN" sz="4400" b="1" smtClean="0">
                <a:solidFill>
                  <a:srgbClr val="C00000"/>
                </a:solidFill>
                <a:cs typeface="Arial" panose="020B0604020202020204" pitchFamily="34" charset="0"/>
              </a:rPr>
              <a:t>đói</a:t>
            </a:r>
            <a:endParaRPr lang="vi-VN" sz="4400" b="1">
              <a:solidFill>
                <a:srgbClr val="C00000"/>
              </a:solidFill>
              <a:cs typeface="Arial" panose="020B0604020202020204" pitchFamily="34" charset="0"/>
            </a:endParaRPr>
          </a:p>
        </p:txBody>
      </p:sp>
      <p:sp>
        <p:nvSpPr>
          <p:cNvPr id="9" name="Rectangle 8"/>
          <p:cNvSpPr/>
          <p:nvPr/>
        </p:nvSpPr>
        <p:spPr>
          <a:xfrm>
            <a:off x="2822731" y="4488359"/>
            <a:ext cx="3433953" cy="769441"/>
          </a:xfrm>
          <a:prstGeom prst="rect">
            <a:avLst/>
          </a:prstGeom>
        </p:spPr>
        <p:txBody>
          <a:bodyPr wrap="none">
            <a:spAutoFit/>
          </a:bodyPr>
          <a:lstStyle/>
          <a:p>
            <a:pPr indent="171450" algn="just"/>
            <a:r>
              <a:rPr lang="vi-VN" sz="4400" b="1">
                <a:solidFill>
                  <a:srgbClr val="002060"/>
                </a:solidFill>
                <a:ea typeface="Times New Roman" panose="02020603050405020304" pitchFamily="18" charset="0"/>
              </a:rPr>
              <a:t>3. Bà cụ Tứ</a:t>
            </a:r>
            <a:endParaRPr lang="vi-VN" sz="4400" b="1">
              <a:solidFill>
                <a:srgbClr val="002060"/>
              </a:solidFill>
              <a:ea typeface="Times New Roman" panose="02020603050405020304" pitchFamily="18" charset="0"/>
            </a:endParaRPr>
          </a:p>
        </p:txBody>
      </p:sp>
      <p:sp>
        <p:nvSpPr>
          <p:cNvPr id="34" name="Rectangle 33"/>
          <p:cNvSpPr/>
          <p:nvPr/>
        </p:nvSpPr>
        <p:spPr>
          <a:xfrm>
            <a:off x="3506787" y="5276991"/>
            <a:ext cx="15731434" cy="769441"/>
          </a:xfrm>
          <a:prstGeom prst="rect">
            <a:avLst/>
          </a:prstGeom>
        </p:spPr>
        <p:txBody>
          <a:bodyPr wrap="square">
            <a:spAutoFit/>
          </a:bodyPr>
          <a:lstStyle/>
          <a:p>
            <a:r>
              <a:rPr lang="en-US" sz="4400" b="1" i="1">
                <a:latin typeface="Arial" panose="020B0604020202020204" pitchFamily="34" charset="0"/>
                <a:cs typeface="Arial" panose="020B0604020202020204" pitchFamily="34" charset="0"/>
              </a:rPr>
              <a:t>a. Ngoại </a:t>
            </a:r>
            <a:r>
              <a:rPr lang="en-US" sz="4400" b="1" i="1" smtClean="0">
                <a:latin typeface="Arial" panose="020B0604020202020204" pitchFamily="34" charset="0"/>
                <a:cs typeface="Arial" panose="020B0604020202020204" pitchFamily="34" charset="0"/>
              </a:rPr>
              <a:t>hình:</a:t>
            </a:r>
            <a:r>
              <a:rPr lang="en-US" sz="4400" b="1" smtClean="0">
                <a:solidFill>
                  <a:srgbClr val="C00000"/>
                </a:solidFill>
                <a:latin typeface="Arial" panose="020B0604020202020204" pitchFamily="34" charset="0"/>
                <a:cs typeface="Arial" panose="020B0604020202020204" pitchFamily="34" charset="0"/>
              </a:rPr>
              <a:t> </a:t>
            </a:r>
            <a:r>
              <a:rPr lang="en-US" sz="4200" b="1" smtClean="0">
                <a:latin typeface="Arial" panose="020B0604020202020204" pitchFamily="34" charset="0"/>
                <a:cs typeface="Arial" panose="020B0604020202020204" pitchFamily="34" charset="0"/>
              </a:rPr>
              <a:t>gầy gò, lam lũ, vất vả</a:t>
            </a:r>
            <a:endParaRPr lang="en-US" sz="4400" b="1" dirty="0">
              <a:solidFill>
                <a:srgbClr val="C00000"/>
              </a:solidFill>
              <a:latin typeface="Arial" panose="020B0604020202020204" pitchFamily="34" charset="0"/>
              <a:cs typeface="Arial" panose="020B0604020202020204" pitchFamily="34" charset="0"/>
            </a:endParaRPr>
          </a:p>
        </p:txBody>
      </p:sp>
      <p:sp>
        <p:nvSpPr>
          <p:cNvPr id="35" name="Rectangle 34"/>
          <p:cNvSpPr/>
          <p:nvPr/>
        </p:nvSpPr>
        <p:spPr>
          <a:xfrm>
            <a:off x="3927115" y="6911981"/>
            <a:ext cx="19197412" cy="861774"/>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vi-VN" sz="4200" b="1" smtClean="0">
                <a:solidFill>
                  <a:prstClr val="black"/>
                </a:solidFill>
                <a:cs typeface="Arial" panose="020B0604020202020204" pitchFamily="34" charset="0"/>
              </a:rPr>
              <a:t> Lúc ở ngoài sân</a:t>
            </a:r>
            <a:r>
              <a:rPr lang="en-US" sz="4200" b="1" smtClean="0">
                <a:solidFill>
                  <a:prstClr val="black"/>
                </a:solidFill>
                <a:cs typeface="Arial" panose="020B0604020202020204" pitchFamily="34" charset="0"/>
              </a:rPr>
              <a:t>: </a:t>
            </a:r>
            <a:r>
              <a:rPr lang="en-US" sz="4200" b="1" smtClean="0">
                <a:latin typeface="Arial" panose="020B0604020202020204" pitchFamily="34" charset="0"/>
                <a:cs typeface="Arial" panose="020B0604020202020204" pitchFamily="34" charset="0"/>
              </a:rPr>
              <a:t>vô cùng </a:t>
            </a:r>
            <a:r>
              <a:rPr lang="en-US" sz="4200" b="1">
                <a:latin typeface="Arial" panose="020B0604020202020204" pitchFamily="34" charset="0"/>
                <a:cs typeface="Arial" panose="020B0604020202020204" pitchFamily="34" charset="0"/>
              </a:rPr>
              <a:t>ngạc nhiên</a:t>
            </a:r>
            <a:endParaRPr lang="en-US" sz="4200" b="1">
              <a:latin typeface="Arial" panose="020B0604020202020204" pitchFamily="34" charset="0"/>
              <a:cs typeface="Arial" panose="020B0604020202020204" pitchFamily="34" charset="0"/>
            </a:endParaRPr>
          </a:p>
        </p:txBody>
      </p:sp>
      <p:sp>
        <p:nvSpPr>
          <p:cNvPr id="17" name="Rectangle 16"/>
          <p:cNvSpPr/>
          <p:nvPr/>
        </p:nvSpPr>
        <p:spPr>
          <a:xfrm>
            <a:off x="3472553" y="6080782"/>
            <a:ext cx="6587434" cy="904863"/>
          </a:xfrm>
          <a:prstGeom prst="rect">
            <a:avLst/>
          </a:prstGeom>
        </p:spPr>
        <p:txBody>
          <a:bodyPr wrap="square">
            <a:spAutoFit/>
          </a:bodyPr>
          <a:lstStyle/>
          <a:p>
            <a:pPr marL="1143000" indent="-1143000" algn="just">
              <a:lnSpc>
                <a:spcPct val="120000"/>
              </a:lnSpc>
            </a:pPr>
            <a:r>
              <a:rPr lang="en-US" sz="4400" b="1" i="1">
                <a:latin typeface="Arial" panose="020B0604020202020204" pitchFamily="34" charset="0"/>
                <a:cs typeface="Arial" panose="020B0604020202020204" pitchFamily="34" charset="0"/>
              </a:rPr>
              <a:t>b. Diễn biến tâm </a:t>
            </a:r>
            <a:r>
              <a:rPr lang="en-US" sz="4400" b="1" i="1" smtClean="0">
                <a:latin typeface="Arial" panose="020B0604020202020204" pitchFamily="34" charset="0"/>
                <a:cs typeface="Arial" panose="020B0604020202020204" pitchFamily="34" charset="0"/>
              </a:rPr>
              <a:t>trạng:</a:t>
            </a:r>
            <a:endParaRPr lang="vi-VN" sz="4200" b="1"/>
          </a:p>
        </p:txBody>
      </p:sp>
      <p:sp>
        <p:nvSpPr>
          <p:cNvPr id="20" name="Rectangle 19"/>
          <p:cNvSpPr/>
          <p:nvPr/>
        </p:nvSpPr>
        <p:spPr>
          <a:xfrm>
            <a:off x="3925528" y="7683215"/>
            <a:ext cx="18648273" cy="861774"/>
          </a:xfrm>
          <a:prstGeom prst="rect">
            <a:avLst/>
          </a:prstGeom>
        </p:spPr>
        <p:txBody>
          <a:bodyPr wrap="square">
            <a:spAutoFit/>
          </a:bodyPr>
          <a:lstStyle/>
          <a:p>
            <a:pPr marL="501650" indent="-501650">
              <a:lnSpc>
                <a:spcPts val="6000"/>
              </a:lnSpc>
              <a:buClr>
                <a:schemeClr val="accent6">
                  <a:lumMod val="75000"/>
                </a:schemeClr>
              </a:buClr>
              <a:buFont typeface="Wingdings" panose="05000000000000000000" pitchFamily="2" charset="2"/>
              <a:buChar char="§"/>
            </a:pPr>
            <a:r>
              <a:rPr lang="en-US" sz="4200" b="1" smtClean="0">
                <a:solidFill>
                  <a:prstClr val="black"/>
                </a:solidFill>
                <a:cs typeface="Arial" panose="020B0604020202020204" pitchFamily="34" charset="0"/>
              </a:rPr>
              <a:t> </a:t>
            </a:r>
            <a:r>
              <a:rPr lang="vi-VN" sz="4200" b="1" smtClean="0">
                <a:solidFill>
                  <a:prstClr val="black"/>
                </a:solidFill>
                <a:cs typeface="Arial" panose="020B0604020202020204" pitchFamily="34" charset="0"/>
              </a:rPr>
              <a:t>Khi vào nhà</a:t>
            </a:r>
            <a:r>
              <a:rPr lang="en-US" sz="4200" b="1" smtClean="0">
                <a:solidFill>
                  <a:prstClr val="black"/>
                </a:solidFill>
                <a:cs typeface="Arial" panose="020B0604020202020204" pitchFamily="34" charset="0"/>
              </a:rPr>
              <a:t>: </a:t>
            </a:r>
            <a:r>
              <a:rPr lang="en-US" sz="4200" b="1" smtClean="0">
                <a:latin typeface="Arial" panose="020B0604020202020204" pitchFamily="34" charset="0"/>
                <a:cs typeface="Arial" panose="020B0604020202020204" pitchFamily="34" charset="0"/>
              </a:rPr>
              <a:t>buồn tủi</a:t>
            </a:r>
            <a:r>
              <a:rPr lang="en-US" sz="4200" b="1">
                <a:latin typeface="Arial" panose="020B0604020202020204" pitchFamily="34" charset="0"/>
                <a:cs typeface="Arial" panose="020B0604020202020204" pitchFamily="34" charset="0"/>
              </a:rPr>
              <a:t>, xót xa, âu lo</a:t>
            </a:r>
            <a:endParaRPr lang="en-US" sz="4200" b="1">
              <a:latin typeface="Arial" panose="020B0604020202020204" pitchFamily="34" charset="0"/>
              <a:cs typeface="Arial" panose="020B0604020202020204" pitchFamily="34" charset="0"/>
            </a:endParaRPr>
          </a:p>
        </p:txBody>
      </p:sp>
      <p:sp>
        <p:nvSpPr>
          <p:cNvPr id="22" name="Rectangle 21"/>
          <p:cNvSpPr/>
          <p:nvPr/>
        </p:nvSpPr>
        <p:spPr>
          <a:xfrm>
            <a:off x="3925527" y="8481157"/>
            <a:ext cx="19198999" cy="861774"/>
          </a:xfrm>
          <a:prstGeom prst="rect">
            <a:avLst/>
          </a:prstGeom>
        </p:spPr>
        <p:txBody>
          <a:bodyPr wrap="square">
            <a:spAutoFit/>
          </a:bodyPr>
          <a:lstStyle/>
          <a:p>
            <a:pPr marL="471805" indent="-471805">
              <a:lnSpc>
                <a:spcPts val="6000"/>
              </a:lnSpc>
              <a:buClr>
                <a:schemeClr val="accent6">
                  <a:lumMod val="75000"/>
                </a:schemeClr>
              </a:buClr>
              <a:buFont typeface="Wingdings" panose="05000000000000000000" pitchFamily="2" charset="2"/>
              <a:buChar char="§"/>
            </a:pPr>
            <a:r>
              <a:rPr lang="vi-VN" sz="4200" b="1" smtClean="0">
                <a:solidFill>
                  <a:prstClr val="black"/>
                </a:solidFill>
                <a:cs typeface="Arial" panose="020B0604020202020204" pitchFamily="34" charset="0"/>
              </a:rPr>
              <a:t> Khi trò chuyện với dâu, con</a:t>
            </a:r>
            <a:r>
              <a:rPr lang="en-US" sz="4200" b="1" smtClean="0">
                <a:solidFill>
                  <a:prstClr val="black"/>
                </a:solidFill>
                <a:cs typeface="Arial" panose="020B0604020202020204" pitchFamily="34" charset="0"/>
              </a:rPr>
              <a:t>: </a:t>
            </a:r>
            <a:r>
              <a:rPr lang="vi-VN" sz="4200" b="1" smtClean="0">
                <a:solidFill>
                  <a:prstClr val="black"/>
                </a:solidFill>
                <a:cs typeface="Arial" panose="020B0604020202020204" pitchFamily="34" charset="0"/>
              </a:rPr>
              <a:t>cảm thông</a:t>
            </a:r>
            <a:r>
              <a:rPr lang="vi-VN" sz="4200" b="1">
                <a:solidFill>
                  <a:prstClr val="black"/>
                </a:solidFill>
                <a:cs typeface="Arial" panose="020B0604020202020204" pitchFamily="34" charset="0"/>
              </a:rPr>
              <a:t>, độ lượng, yêu thương</a:t>
            </a:r>
            <a:endParaRPr lang="vi-VN" sz="4200" b="1">
              <a:solidFill>
                <a:prstClr val="black"/>
              </a:solidFill>
              <a:cs typeface="Arial" panose="020B0604020202020204" pitchFamily="34" charset="0"/>
            </a:endParaRPr>
          </a:p>
        </p:txBody>
      </p:sp>
      <p:sp>
        <p:nvSpPr>
          <p:cNvPr id="23" name="Rectangle 22"/>
          <p:cNvSpPr/>
          <p:nvPr/>
        </p:nvSpPr>
        <p:spPr>
          <a:xfrm>
            <a:off x="13031787" y="5315597"/>
            <a:ext cx="11265852" cy="738664"/>
          </a:xfrm>
          <a:prstGeom prst="rect">
            <a:avLst/>
          </a:prstGeom>
        </p:spPr>
        <p:txBody>
          <a:bodyPr wrap="square">
            <a:spAutoFit/>
          </a:bodyPr>
          <a:lstStyle/>
          <a:p>
            <a:pPr marL="685800" indent="-685800" algn="just">
              <a:buClr>
                <a:schemeClr val="accent6">
                  <a:lumMod val="75000"/>
                </a:schemeClr>
              </a:buClr>
              <a:buSzPct val="120000"/>
              <a:buFont typeface="Wingdings 3" panose="05040102010807070707" pitchFamily="18" charset="2"/>
              <a:buChar char="º"/>
            </a:pPr>
            <a:r>
              <a:rPr lang="vi-VN" sz="4200" b="1"/>
              <a:t>Dáng dấp điển hình của bà mẹ quê xưa</a:t>
            </a:r>
            <a:endParaRPr lang="vi-VN" sz="4200" b="1"/>
          </a:p>
        </p:txBody>
      </p:sp>
      <p:grpSp>
        <p:nvGrpSpPr>
          <p:cNvPr id="24" name="Group 23"/>
          <p:cNvGrpSpPr/>
          <p:nvPr/>
        </p:nvGrpSpPr>
        <p:grpSpPr>
          <a:xfrm>
            <a:off x="3925526" y="10502205"/>
            <a:ext cx="19707445" cy="1384995"/>
            <a:chOff x="3811587" y="5209720"/>
            <a:chExt cx="19707445" cy="1384995"/>
          </a:xfrm>
        </p:grpSpPr>
        <p:sp>
          <p:nvSpPr>
            <p:cNvPr id="25" name="Rectangle 24"/>
            <p:cNvSpPr/>
            <p:nvPr/>
          </p:nvSpPr>
          <p:spPr>
            <a:xfrm>
              <a:off x="4907182" y="5209720"/>
              <a:ext cx="18611850" cy="1384995"/>
            </a:xfrm>
            <a:prstGeom prst="rect">
              <a:avLst/>
            </a:prstGeom>
          </p:spPr>
          <p:txBody>
            <a:bodyPr wrap="square">
              <a:spAutoFit/>
            </a:bodyPr>
            <a:lstStyle/>
            <a:p>
              <a:pPr algn="just"/>
              <a:r>
                <a:rPr lang="vi-VN" sz="4200" b="1">
                  <a:solidFill>
                    <a:schemeClr val="accent6">
                      <a:lumMod val="75000"/>
                    </a:schemeClr>
                  </a:solidFill>
                </a:rPr>
                <a:t>Bà cụ Tứ là một điển hình về người mẹ Việt Nam truyền thống: giàu lòng yêu thương, độ lượng, vị tha </a:t>
              </a:r>
              <a:endParaRPr lang="vi-VN" sz="4200" b="1">
                <a:solidFill>
                  <a:schemeClr val="accent6">
                    <a:lumMod val="75000"/>
                  </a:schemeClr>
                </a:solidFill>
              </a:endParaRPr>
            </a:p>
          </p:txBody>
        </p:sp>
        <p:grpSp>
          <p:nvGrpSpPr>
            <p:cNvPr id="26" name="Group 25"/>
            <p:cNvGrpSpPr/>
            <p:nvPr/>
          </p:nvGrpSpPr>
          <p:grpSpPr>
            <a:xfrm>
              <a:off x="3811587" y="5410200"/>
              <a:ext cx="851478" cy="583115"/>
              <a:chOff x="3811587" y="5410200"/>
              <a:chExt cx="851478" cy="583115"/>
            </a:xfrm>
          </p:grpSpPr>
          <p:sp>
            <p:nvSpPr>
              <p:cNvPr id="27" name="Chevron 26"/>
              <p:cNvSpPr/>
              <p:nvPr/>
            </p:nvSpPr>
            <p:spPr>
              <a:xfrm rot="10800000" flipH="1" flipV="1">
                <a:off x="4188470" y="5410200"/>
                <a:ext cx="474595" cy="583115"/>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400" kern="0">
                  <a:solidFill>
                    <a:sysClr val="window" lastClr="FFFFFF"/>
                  </a:solidFill>
                </a:endParaRPr>
              </a:p>
            </p:txBody>
          </p:sp>
          <p:sp>
            <p:nvSpPr>
              <p:cNvPr id="28" name="Chevron 27"/>
              <p:cNvSpPr/>
              <p:nvPr/>
            </p:nvSpPr>
            <p:spPr>
              <a:xfrm rot="10800000" flipH="1" flipV="1">
                <a:off x="3811587" y="5410200"/>
                <a:ext cx="474595" cy="583115"/>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400" kern="0">
                  <a:solidFill>
                    <a:sysClr val="window" lastClr="FFFFFF"/>
                  </a:solidFill>
                </a:endParaRPr>
              </a:p>
            </p:txBody>
          </p:sp>
        </p:grpSp>
      </p:grpSp>
      <p:sp>
        <p:nvSpPr>
          <p:cNvPr id="19" name="Rectangle 18"/>
          <p:cNvSpPr/>
          <p:nvPr/>
        </p:nvSpPr>
        <p:spPr>
          <a:xfrm>
            <a:off x="3925526" y="9330861"/>
            <a:ext cx="19198999" cy="861774"/>
          </a:xfrm>
          <a:prstGeom prst="rect">
            <a:avLst/>
          </a:prstGeom>
        </p:spPr>
        <p:txBody>
          <a:bodyPr wrap="square">
            <a:spAutoFit/>
          </a:bodyPr>
          <a:lstStyle/>
          <a:p>
            <a:pPr marL="471805" indent="-471805">
              <a:lnSpc>
                <a:spcPts val="6000"/>
              </a:lnSpc>
              <a:buClr>
                <a:schemeClr val="accent6">
                  <a:lumMod val="75000"/>
                </a:schemeClr>
              </a:buClr>
              <a:buFont typeface="Wingdings" panose="05000000000000000000" pitchFamily="2" charset="2"/>
              <a:buChar char="§"/>
            </a:pPr>
            <a:r>
              <a:rPr lang="vi-VN" sz="4200" b="1" smtClean="0">
                <a:solidFill>
                  <a:prstClr val="black"/>
                </a:solidFill>
                <a:cs typeface="Arial" panose="020B0604020202020204" pitchFamily="34" charset="0"/>
              </a:rPr>
              <a:t> Buổi sáng hôm sau</a:t>
            </a:r>
            <a:r>
              <a:rPr lang="en-US" sz="4200" b="1" smtClean="0">
                <a:solidFill>
                  <a:prstClr val="black"/>
                </a:solidFill>
                <a:cs typeface="Arial" panose="020B0604020202020204" pitchFamily="34" charset="0"/>
              </a:rPr>
              <a:t>: </a:t>
            </a:r>
            <a:r>
              <a:rPr lang="vi-VN" sz="4200" b="1" smtClean="0">
                <a:solidFill>
                  <a:prstClr val="black"/>
                </a:solidFill>
                <a:cs typeface="Arial" panose="020B0604020202020204" pitchFamily="34" charset="0"/>
              </a:rPr>
              <a:t>mang đến </a:t>
            </a:r>
            <a:r>
              <a:rPr lang="vi-VN" sz="4200" b="1">
                <a:solidFill>
                  <a:prstClr val="black"/>
                </a:solidFill>
                <a:cs typeface="Arial" panose="020B0604020202020204" pitchFamily="34" charset="0"/>
              </a:rPr>
              <a:t>cho con niềm hi </a:t>
            </a:r>
            <a:r>
              <a:rPr lang="vi-VN" sz="4200" b="1" smtClean="0">
                <a:solidFill>
                  <a:prstClr val="black"/>
                </a:solidFill>
                <a:cs typeface="Arial" panose="020B0604020202020204" pitchFamily="34" charset="0"/>
              </a:rPr>
              <a:t>vọng</a:t>
            </a:r>
            <a:endParaRPr lang="vi-VN" sz="4200" b="1">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0" grpId="0"/>
      <p:bldP spid="22"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a:srcRect r="16765"/>
          <a:stretch>
            <a:fillRect/>
          </a:stretch>
        </p:blipFill>
        <p:spPr>
          <a:xfrm>
            <a:off x="10841814" y="1951195"/>
            <a:ext cx="13541175" cy="11400625"/>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84909" y="3889473"/>
            <a:ext cx="3797159" cy="9572837"/>
          </a:xfrm>
          <a:prstGeom prst="rect">
            <a:avLst/>
          </a:prstGeom>
        </p:spPr>
      </p:pic>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a. </a:t>
            </a:r>
            <a:r>
              <a:rPr lang="en-US" sz="4800" b="1" dirty="0" err="1" smtClean="0">
                <a:solidFill>
                  <a:srgbClr val="002060"/>
                </a:solidFill>
                <a:latin typeface="Arial" panose="020B0604020202020204" pitchFamily="34" charset="0"/>
                <a:cs typeface="Arial" panose="020B0604020202020204" pitchFamily="34" charset="0"/>
              </a:rPr>
              <a:t>Tình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huống</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xuất</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hiện</a:t>
            </a:r>
            <a:r>
              <a:rPr lang="en-US" sz="4800" b="1" dirty="0" smtClean="0">
                <a:solidFill>
                  <a:srgbClr val="002060"/>
                </a:solidFill>
                <a:latin typeface="Arial" panose="020B0604020202020204" pitchFamily="34" charset="0"/>
                <a:cs typeface="Arial" panose="020B0604020202020204" pitchFamily="34" charset="0"/>
              </a:rPr>
              <a:t> </a:t>
            </a:r>
            <a:endParaRPr lang="vi-VN" sz="48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3639262" y="6251819"/>
            <a:ext cx="12363693" cy="769441"/>
            <a:chOff x="2391567" y="6093563"/>
            <a:chExt cx="11068293" cy="769441"/>
          </a:xfrm>
        </p:grpSpPr>
        <p:sp>
          <p:nvSpPr>
            <p:cNvPr id="17" name="Oval 1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Nghèo, xấu, dân ngụ cư</a:t>
              </a:r>
              <a:endParaRPr lang="vi-VN" sz="4400" b="1">
                <a:cs typeface="Arial" panose="020B0604020202020204" pitchFamily="34" charset="0"/>
              </a:endParaRPr>
            </a:p>
          </p:txBody>
        </p:sp>
      </p:grpSp>
      <p:grpSp>
        <p:nvGrpSpPr>
          <p:cNvPr id="19" name="Group 18"/>
          <p:cNvGrpSpPr/>
          <p:nvPr/>
        </p:nvGrpSpPr>
        <p:grpSpPr>
          <a:xfrm>
            <a:off x="3592513" y="7395032"/>
            <a:ext cx="11782546" cy="769441"/>
            <a:chOff x="2391567" y="6093563"/>
            <a:chExt cx="11068293" cy="769441"/>
          </a:xfrm>
        </p:grpSpPr>
        <p:sp>
          <p:nvSpPr>
            <p:cNvPr id="20" name="Oval 19"/>
            <p:cNvSpPr/>
            <p:nvPr/>
          </p:nvSpPr>
          <p:spPr>
            <a:xfrm>
              <a:off x="2391567" y="6328105"/>
              <a:ext cx="283460"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Rectangle 20"/>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Đẩy xe bò thuê, nuôi thêm mẹ già</a:t>
              </a:r>
              <a:endParaRPr lang="vi-VN" sz="4400" b="1">
                <a:cs typeface="Arial" panose="020B0604020202020204" pitchFamily="34" charset="0"/>
              </a:endParaRPr>
            </a:p>
          </p:txBody>
        </p:sp>
      </p:grpSp>
      <p:grpSp>
        <p:nvGrpSpPr>
          <p:cNvPr id="22" name="Group 13"/>
          <p:cNvGrpSpPr/>
          <p:nvPr/>
        </p:nvGrpSpPr>
        <p:grpSpPr>
          <a:xfrm>
            <a:off x="3125787" y="5032619"/>
            <a:ext cx="10573705" cy="982513"/>
            <a:chOff x="2428842" y="4040511"/>
            <a:chExt cx="10573705" cy="982513"/>
          </a:xfrm>
        </p:grpSpPr>
        <p:sp>
          <p:nvSpPr>
            <p:cNvPr id="25" name="Rectangle 2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Tưởng ế vợ</a:t>
              </a:r>
              <a:endParaRPr lang="vi-VN" sz="4400" b="1">
                <a:solidFill>
                  <a:schemeClr val="accent6">
                    <a:lumMod val="75000"/>
                  </a:schemeClr>
                </a:solidFill>
                <a:cs typeface="Arial" panose="020B0604020202020204" pitchFamily="34" charset="0"/>
              </a:endParaRPr>
            </a:p>
          </p:txBody>
        </p:sp>
        <p:grpSp>
          <p:nvGrpSpPr>
            <p:cNvPr id="26" name="Group 58"/>
            <p:cNvGrpSpPr/>
            <p:nvPr/>
          </p:nvGrpSpPr>
          <p:grpSpPr>
            <a:xfrm>
              <a:off x="2428842" y="4396400"/>
              <a:ext cx="468313" cy="468313"/>
              <a:chOff x="2204908" y="4489707"/>
              <a:chExt cx="468313" cy="468313"/>
            </a:xfrm>
          </p:grpSpPr>
          <p:sp>
            <p:nvSpPr>
              <p:cNvPr id="3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3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37" name="Group 36"/>
          <p:cNvGrpSpPr/>
          <p:nvPr/>
        </p:nvGrpSpPr>
        <p:grpSpPr>
          <a:xfrm>
            <a:off x="-455613" y="1552813"/>
            <a:ext cx="8686801" cy="861774"/>
            <a:chOff x="-288924" y="1873056"/>
            <a:chExt cx="8686801" cy="861774"/>
          </a:xfrm>
        </p:grpSpPr>
        <p:sp>
          <p:nvSpPr>
            <p:cNvPr id="38" name="Rounded Rectangle 3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Muc tieu bg"/>
          <p:cNvGrpSpPr/>
          <p:nvPr/>
        </p:nvGrpSpPr>
        <p:grpSpPr>
          <a:xfrm>
            <a:off x="697587" y="1828249"/>
            <a:ext cx="8219826" cy="838751"/>
            <a:chOff x="696090" y="1833757"/>
            <a:chExt cx="8220897" cy="912772"/>
          </a:xfrm>
        </p:grpSpPr>
        <p:sp>
          <p:nvSpPr>
            <p:cNvPr id="4" name="Rounded Rectangle 3"/>
            <p:cNvSpPr/>
            <p:nvPr/>
          </p:nvSpPr>
          <p:spPr>
            <a:xfrm>
              <a:off x="696090" y="1833757"/>
              <a:ext cx="8220897" cy="909443"/>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TextBox 4"/>
            <p:cNvSpPr txBox="1"/>
            <p:nvPr/>
          </p:nvSpPr>
          <p:spPr>
            <a:xfrm>
              <a:off x="1528236" y="1842195"/>
              <a:ext cx="6557457" cy="904334"/>
            </a:xfrm>
            <a:prstGeom prst="rect">
              <a:avLst/>
            </a:prstGeom>
            <a:noFill/>
            <a:ln>
              <a:noFill/>
            </a:ln>
          </p:spPr>
          <p:txBody>
            <a:bodyPr wrap="none" rtlCol="0" anchor="ctr">
              <a:spAutoFit/>
            </a:bodyPr>
            <a:lstStyle/>
            <a:p>
              <a:r>
                <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rPr>
                <a:t>TÓM TẮT BÀI GIẢNG</a:t>
              </a:r>
              <a:endParaRPr lang="en-US" sz="4800" b="1" dirty="0">
                <a:solidFill>
                  <a:srgbClr val="4BACC6"/>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Rectangle 5"/>
          <p:cNvSpPr/>
          <p:nvPr/>
        </p:nvSpPr>
        <p:spPr>
          <a:xfrm>
            <a:off x="2288143" y="2712184"/>
            <a:ext cx="20418940" cy="1631216"/>
          </a:xfrm>
          <a:prstGeom prst="rect">
            <a:avLst/>
          </a:prstGeom>
        </p:spPr>
        <p:txBody>
          <a:bodyPr wrap="square">
            <a:spAutoFit/>
          </a:bodyPr>
          <a:lstStyle/>
          <a:p>
            <a:pPr marL="857250" indent="-857250">
              <a:lnSpc>
                <a:spcPts val="6000"/>
              </a:lnSpc>
              <a:buFont typeface="+mj-lt"/>
              <a:buAutoNum type="romanUcPeriod" startAt="2"/>
              <a:tabLst>
                <a:tab pos="731520" algn="l"/>
              </a:tabLst>
            </a:pPr>
            <a:r>
              <a:rPr lang="en-US" sz="4400" b="1" smtClean="0">
                <a:solidFill>
                  <a:schemeClr val="accent1">
                    <a:lumMod val="75000"/>
                  </a:schemeClr>
                </a:solidFill>
                <a:latin typeface="Arial" panose="020B0604020202020204" pitchFamily="34" charset="0"/>
                <a:cs typeface="Arial" panose="020B0604020202020204" pitchFamily="34" charset="0"/>
              </a:rPr>
              <a:t>TÌM HIỂU VĂN BẢN</a:t>
            </a:r>
            <a:endParaRPr lang="en-US" sz="4400" b="1" smtClean="0">
              <a:solidFill>
                <a:schemeClr val="accent1">
                  <a:lumMod val="75000"/>
                </a:schemeClr>
              </a:solidFill>
              <a:latin typeface="Arial" panose="020B0604020202020204" pitchFamily="34" charset="0"/>
              <a:cs typeface="Arial" panose="020B0604020202020204" pitchFamily="34" charset="0"/>
            </a:endParaRPr>
          </a:p>
          <a:p>
            <a:pPr marL="525145" lvl="1">
              <a:lnSpc>
                <a:spcPts val="6000"/>
              </a:lnSpc>
              <a:tabLst>
                <a:tab pos="731520" algn="l"/>
              </a:tabLst>
            </a:pPr>
            <a:r>
              <a:rPr lang="en-US" sz="4400" b="1" smtClean="0">
                <a:solidFill>
                  <a:srgbClr val="C00000"/>
                </a:solidFill>
                <a:latin typeface="Arial" panose="020B0604020202020204" pitchFamily="34" charset="0"/>
                <a:cs typeface="Arial" panose="020B0604020202020204" pitchFamily="34" charset="0"/>
              </a:rPr>
              <a:t>B. </a:t>
            </a:r>
            <a:r>
              <a:rPr lang="vi-VN" sz="4400" b="1">
                <a:solidFill>
                  <a:srgbClr val="C00000"/>
                </a:solidFill>
                <a:cs typeface="Arial" panose="020B0604020202020204" pitchFamily="34" charset="0"/>
              </a:rPr>
              <a:t>Vẻ đẹp của tâm hồn con người trong nạn </a:t>
            </a:r>
            <a:r>
              <a:rPr lang="vi-VN" sz="4400" b="1" smtClean="0">
                <a:solidFill>
                  <a:srgbClr val="C00000"/>
                </a:solidFill>
                <a:cs typeface="Arial" panose="020B0604020202020204" pitchFamily="34" charset="0"/>
              </a:rPr>
              <a:t>đói</a:t>
            </a:r>
            <a:endParaRPr lang="vi-VN" sz="4400" b="1">
              <a:solidFill>
                <a:srgbClr val="C00000"/>
              </a:solidFill>
              <a:cs typeface="Arial" panose="020B0604020202020204" pitchFamily="34" charset="0"/>
            </a:endParaRPr>
          </a:p>
        </p:txBody>
      </p:sp>
      <p:sp>
        <p:nvSpPr>
          <p:cNvPr id="29" name="Rectangle 28"/>
          <p:cNvSpPr/>
          <p:nvPr/>
        </p:nvSpPr>
        <p:spPr>
          <a:xfrm>
            <a:off x="4373782" y="5379768"/>
            <a:ext cx="18611850" cy="2123658"/>
          </a:xfrm>
          <a:prstGeom prst="rect">
            <a:avLst/>
          </a:prstGeom>
        </p:spPr>
        <p:txBody>
          <a:bodyPr wrap="square">
            <a:spAutoFit/>
          </a:bodyPr>
          <a:lstStyle/>
          <a:p>
            <a:pPr algn="just"/>
            <a:r>
              <a:rPr lang="vi-VN" sz="4400" b="1" dirty="0"/>
              <a:t>Trong cảnh đói khát cùng quẫn, người lao động Việt Nam vẫn yêu thương nhau, cưu mang đùm bọc nhau, vẫn hướng về sự sống và tương lai hạnh phúc.</a:t>
            </a:r>
            <a:endParaRPr lang="vi-VN" sz="4400" b="1" dirty="0"/>
          </a:p>
        </p:txBody>
      </p:sp>
      <p:sp>
        <p:nvSpPr>
          <p:cNvPr id="36" name="Rectangle 35"/>
          <p:cNvSpPr/>
          <p:nvPr/>
        </p:nvSpPr>
        <p:spPr>
          <a:xfrm>
            <a:off x="4373782" y="4396205"/>
            <a:ext cx="18611850" cy="769441"/>
          </a:xfrm>
          <a:prstGeom prst="rect">
            <a:avLst/>
          </a:prstGeom>
        </p:spPr>
        <p:txBody>
          <a:bodyPr wrap="square">
            <a:spAutoFit/>
          </a:bodyPr>
          <a:lstStyle/>
          <a:p>
            <a:pPr algn="just"/>
            <a:r>
              <a:rPr lang="vi-VN" sz="4400" b="1"/>
              <a:t>Miêu tả và phân tích tâm lí nhân vật chân thực, tinh tế</a:t>
            </a:r>
            <a:endParaRPr lang="vi-VN" sz="4400" b="1"/>
          </a:p>
        </p:txBody>
      </p:sp>
      <p:sp>
        <p:nvSpPr>
          <p:cNvPr id="7" name="Notched Right Arrow 6"/>
          <p:cNvSpPr/>
          <p:nvPr/>
        </p:nvSpPr>
        <p:spPr>
          <a:xfrm>
            <a:off x="2779134" y="4912730"/>
            <a:ext cx="1447244" cy="934075"/>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54733" y="7507953"/>
            <a:ext cx="3966150" cy="797847"/>
          </a:xfrm>
          <a:prstGeom prst="rect">
            <a:avLst/>
          </a:prstGeom>
        </p:spPr>
        <p:txBody>
          <a:bodyPr wrap="none">
            <a:spAutoFit/>
          </a:bodyPr>
          <a:lstStyle/>
          <a:p>
            <a:pPr marL="857250" indent="-857250">
              <a:lnSpc>
                <a:spcPts val="6000"/>
              </a:lnSpc>
              <a:buFont typeface="+mj-lt"/>
              <a:buAutoNum type="romanUcPeriod" startAt="3"/>
              <a:tabLst>
                <a:tab pos="731520" algn="l"/>
              </a:tabLst>
            </a:pPr>
            <a:r>
              <a:rPr lang="en-US" sz="4400" b="1">
                <a:solidFill>
                  <a:schemeClr val="accent1">
                    <a:lumMod val="75000"/>
                  </a:schemeClr>
                </a:solidFill>
                <a:latin typeface="Arial" panose="020B0604020202020204" pitchFamily="34" charset="0"/>
                <a:cs typeface="Arial" panose="020B0604020202020204" pitchFamily="34" charset="0"/>
              </a:rPr>
              <a:t>TỔNG KẾT</a:t>
            </a:r>
            <a:endParaRPr lang="en-US" sz="4400" b="1">
              <a:solidFill>
                <a:schemeClr val="accent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2390707" y="8325672"/>
            <a:ext cx="6111738" cy="861774"/>
          </a:xfrm>
          <a:prstGeom prst="rect">
            <a:avLst/>
          </a:prstGeom>
        </p:spPr>
        <p:txBody>
          <a:bodyPr wrap="square">
            <a:spAutoFit/>
          </a:bodyPr>
          <a:lstStyle/>
          <a:p>
            <a:pPr marL="525145" lvl="1">
              <a:lnSpc>
                <a:spcPts val="6000"/>
              </a:lnSpc>
              <a:tabLst>
                <a:tab pos="731520" algn="l"/>
              </a:tabLst>
            </a:pPr>
            <a:r>
              <a:rPr lang="en-US" sz="4400" b="1" smtClean="0">
                <a:solidFill>
                  <a:srgbClr val="C00000"/>
                </a:solidFill>
                <a:latin typeface="Arial" panose="020B0604020202020204" pitchFamily="34" charset="0"/>
                <a:cs typeface="Arial" panose="020B0604020202020204" pitchFamily="34" charset="0"/>
              </a:rPr>
              <a:t>A. Nội </a:t>
            </a:r>
            <a:r>
              <a:rPr lang="en-US" sz="4400" b="1">
                <a:solidFill>
                  <a:srgbClr val="C00000"/>
                </a:solidFill>
                <a:latin typeface="Arial" panose="020B0604020202020204" pitchFamily="34" charset="0"/>
                <a:cs typeface="Arial" panose="020B0604020202020204" pitchFamily="34" charset="0"/>
              </a:rPr>
              <a:t>dung</a:t>
            </a:r>
            <a:endParaRPr lang="en-US" sz="4400" b="1">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483323" y="9242363"/>
            <a:ext cx="5505033" cy="769441"/>
          </a:xfrm>
          <a:prstGeom prst="rect">
            <a:avLst/>
          </a:prstGeom>
        </p:spPr>
        <p:txBody>
          <a:bodyPr wrap="none">
            <a:spAutoFit/>
          </a:bodyPr>
          <a:lstStyle/>
          <a:p>
            <a:pPr indent="171450" algn="just"/>
            <a:r>
              <a:rPr lang="en-US" sz="4400" b="1">
                <a:solidFill>
                  <a:srgbClr val="002060"/>
                </a:solidFill>
                <a:latin typeface="Arial" panose="020B0604020202020204" pitchFamily="34" charset="0"/>
                <a:ea typeface="Times New Roman" panose="02020603050405020304" pitchFamily="18" charset="0"/>
                <a:cs typeface="Arial" panose="020B0604020202020204" pitchFamily="34" charset="0"/>
              </a:rPr>
              <a:t>1. Giá trị hiện thực </a:t>
            </a:r>
            <a:endParaRPr lang="en-US" sz="44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40" name="Rectangle 39"/>
          <p:cNvSpPr/>
          <p:nvPr/>
        </p:nvSpPr>
        <p:spPr>
          <a:xfrm>
            <a:off x="3506787" y="10134600"/>
            <a:ext cx="5283819" cy="769441"/>
          </a:xfrm>
          <a:prstGeom prst="rect">
            <a:avLst/>
          </a:prstGeom>
        </p:spPr>
        <p:txBody>
          <a:bodyPr wrap="none">
            <a:spAutoFit/>
          </a:bodyPr>
          <a:lstStyle/>
          <a:p>
            <a:pPr indent="171450" algn="just"/>
            <a:r>
              <a:rPr lang="en-US" sz="4400" b="1">
                <a:solidFill>
                  <a:srgbClr val="002060"/>
                </a:solidFill>
                <a:latin typeface="Arial" panose="020B0604020202020204" pitchFamily="34" charset="0"/>
                <a:ea typeface="Times New Roman" panose="02020603050405020304" pitchFamily="18" charset="0"/>
                <a:cs typeface="Arial" panose="020B0604020202020204" pitchFamily="34" charset="0"/>
              </a:rPr>
              <a:t>2. Giá trị nhân đạo</a:t>
            </a:r>
            <a:endParaRPr lang="en-US" sz="4400" b="1">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41" name="Rectangle 40"/>
          <p:cNvSpPr/>
          <p:nvPr/>
        </p:nvSpPr>
        <p:spPr>
          <a:xfrm>
            <a:off x="2407042" y="11030412"/>
            <a:ext cx="6111738" cy="861774"/>
          </a:xfrm>
          <a:prstGeom prst="rect">
            <a:avLst/>
          </a:prstGeom>
        </p:spPr>
        <p:txBody>
          <a:bodyPr wrap="square">
            <a:spAutoFit/>
          </a:bodyPr>
          <a:lstStyle/>
          <a:p>
            <a:pPr marL="525145" lvl="1">
              <a:lnSpc>
                <a:spcPts val="6000"/>
              </a:lnSpc>
              <a:tabLst>
                <a:tab pos="731520" algn="l"/>
              </a:tabLst>
            </a:pPr>
            <a:r>
              <a:rPr lang="en-US" sz="4400" b="1" smtClean="0">
                <a:solidFill>
                  <a:srgbClr val="C00000"/>
                </a:solidFill>
                <a:latin typeface="Arial" panose="020B0604020202020204" pitchFamily="34" charset="0"/>
                <a:cs typeface="Arial" panose="020B0604020202020204" pitchFamily="34" charset="0"/>
              </a:rPr>
              <a:t>B. Nghệ </a:t>
            </a:r>
            <a:r>
              <a:rPr lang="en-US" sz="4400" b="1">
                <a:solidFill>
                  <a:srgbClr val="C00000"/>
                </a:solidFill>
                <a:latin typeface="Arial" panose="020B0604020202020204" pitchFamily="34" charset="0"/>
                <a:cs typeface="Arial" panose="020B0604020202020204" pitchFamily="34" charset="0"/>
              </a:rPr>
              <a:t>thuật</a:t>
            </a:r>
            <a:endParaRPr lang="en-US" sz="4400" b="1">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87" y="-23983"/>
            <a:ext cx="17222662" cy="13739983"/>
          </a:xfrm>
          <a:prstGeom prst="rect">
            <a:avLst/>
          </a:prstGeom>
        </p:spPr>
      </p:pic>
      <p:sp>
        <p:nvSpPr>
          <p:cNvPr id="5" name="Rectangle 4"/>
          <p:cNvSpPr/>
          <p:nvPr/>
        </p:nvSpPr>
        <p:spPr>
          <a:xfrm>
            <a:off x="14250987" y="5029200"/>
            <a:ext cx="9525000" cy="2762056"/>
          </a:xfrm>
          <a:prstGeom prst="rect">
            <a:avLst/>
          </a:prstGeom>
          <a:solidFill>
            <a:schemeClr val="tx2">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a:spLocks noChangeArrowheads="1"/>
          </p:cNvSpPr>
          <p:nvPr/>
        </p:nvSpPr>
        <p:spPr bwMode="auto">
          <a:xfrm>
            <a:off x="14814264" y="5791878"/>
            <a:ext cx="8296026" cy="1143184"/>
          </a:xfrm>
          <a:prstGeom prst="rect">
            <a:avLst/>
          </a:prstGeom>
          <a:noFill/>
          <a:ln w="9525">
            <a:noFill/>
            <a:miter lim="800000"/>
          </a:ln>
        </p:spPr>
        <p:txBody>
          <a:bodyPr wrap="none" lIns="217728" tIns="108864" rIns="217728" bIns="108864">
            <a:spAutoFit/>
          </a:bodyPr>
          <a:lstStyle/>
          <a:p>
            <a:r>
              <a:rPr lang="vi-VN" sz="6000" b="1" i="1">
                <a:solidFill>
                  <a:srgbClr val="FFFF00"/>
                </a:solidFill>
                <a:effectLst>
                  <a:outerShdw blurRad="38100" dist="38100" dir="2700000" algn="tl">
                    <a:srgbClr val="000000">
                      <a:alpha val="43137"/>
                    </a:srgbClr>
                  </a:outerShdw>
                </a:effectLst>
              </a:rPr>
              <a:t>Lần gặp mặt thứ nhất</a:t>
            </a:r>
            <a:endParaRPr lang="vi-VN" sz="6000" b="1" i="1">
              <a:solidFill>
                <a:srgbClr val="FFFF00"/>
              </a:solidFill>
              <a:effectLst>
                <a:outerShdw blurRad="38100" dist="38100" dir="2700000" algn="tl">
                  <a:srgbClr val="000000">
                    <a:alpha val="43137"/>
                  </a:srgbClr>
                </a:outerShdw>
              </a:effectLst>
            </a:endParaRPr>
          </a:p>
        </p:txBody>
      </p:sp>
      <p:sp>
        <p:nvSpPr>
          <p:cNvPr id="7" name="Freeform 5"/>
          <p:cNvSpPr>
            <a:spLocks noEditPoints="1"/>
          </p:cNvSpPr>
          <p:nvPr/>
        </p:nvSpPr>
        <p:spPr bwMode="auto">
          <a:xfrm>
            <a:off x="14508193" y="52133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a:spLocks noEditPoints="1"/>
          </p:cNvSpPr>
          <p:nvPr/>
        </p:nvSpPr>
        <p:spPr bwMode="auto">
          <a:xfrm flipH="1">
            <a:off x="22656620" y="52133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a:spLocks noEditPoints="1"/>
          </p:cNvSpPr>
          <p:nvPr/>
        </p:nvSpPr>
        <p:spPr bwMode="auto">
          <a:xfrm flipV="1">
            <a:off x="14508193" y="68353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H="1" flipV="1">
            <a:off x="22656620" y="68353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1" name="Straight Connector 10"/>
          <p:cNvCxnSpPr/>
          <p:nvPr/>
        </p:nvCxnSpPr>
        <p:spPr>
          <a:xfrm>
            <a:off x="14624920" y="61962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391457" y="61962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5454438" y="7555245"/>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5454438" y="5343562"/>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 y="-29817"/>
            <a:ext cx="12340545" cy="13745817"/>
          </a:xfrm>
          <a:prstGeom prst="rect">
            <a:avLst/>
          </a:prstGeom>
        </p:spPr>
      </p:pic>
      <p:pic>
        <p:nvPicPr>
          <p:cNvPr id="4" name="Picture 3" descr="6264banh-duc-lac2.jpg"/>
          <p:cNvPicPr>
            <a:picLocks noChangeAspect="1"/>
          </p:cNvPicPr>
          <p:nvPr/>
        </p:nvPicPr>
        <p:blipFill>
          <a:blip r:embed="rId2"/>
          <a:stretch>
            <a:fillRect/>
          </a:stretch>
        </p:blipFill>
        <p:spPr>
          <a:xfrm>
            <a:off x="12322253" y="0"/>
            <a:ext cx="9525000" cy="9522996"/>
          </a:xfrm>
          <a:prstGeom prst="rect">
            <a:avLst/>
          </a:prstGeom>
        </p:spPr>
      </p:pic>
      <p:sp>
        <p:nvSpPr>
          <p:cNvPr id="7" name="Rectangle 6"/>
          <p:cNvSpPr/>
          <p:nvPr/>
        </p:nvSpPr>
        <p:spPr>
          <a:xfrm>
            <a:off x="12322253" y="9525000"/>
            <a:ext cx="9525000" cy="2762056"/>
          </a:xfrm>
          <a:prstGeom prst="rect">
            <a:avLst/>
          </a:prstGeom>
          <a:solidFill>
            <a:schemeClr val="tx2">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13097322" y="10287678"/>
            <a:ext cx="7783065" cy="1143184"/>
          </a:xfrm>
          <a:prstGeom prst="rect">
            <a:avLst/>
          </a:prstGeom>
          <a:noFill/>
          <a:ln w="9525">
            <a:noFill/>
            <a:miter lim="800000"/>
          </a:ln>
        </p:spPr>
        <p:txBody>
          <a:bodyPr wrap="none" lIns="217728" tIns="108864" rIns="217728" bIns="108864">
            <a:spAutoFit/>
          </a:bodyPr>
          <a:lstStyle/>
          <a:p>
            <a:r>
              <a:rPr lang="vi-VN" sz="6000" b="1" i="1">
                <a:solidFill>
                  <a:srgbClr val="FFFF00"/>
                </a:solidFill>
                <a:effectLst>
                  <a:outerShdw blurRad="38100" dist="38100" dir="2700000" algn="tl">
                    <a:srgbClr val="000000">
                      <a:alpha val="43137"/>
                    </a:srgbClr>
                  </a:outerShdw>
                </a:effectLst>
              </a:rPr>
              <a:t>Lần gặp mặt thứ hai</a:t>
            </a:r>
            <a:endParaRPr lang="vi-VN" sz="6000" b="1" i="1">
              <a:solidFill>
                <a:srgbClr val="FFFF00"/>
              </a:solidFill>
              <a:effectLst>
                <a:outerShdw blurRad="38100" dist="38100" dir="2700000" algn="tl">
                  <a:srgbClr val="000000">
                    <a:alpha val="43137"/>
                  </a:srgbClr>
                </a:outerShdw>
              </a:effectLst>
            </a:endParaRPr>
          </a:p>
        </p:txBody>
      </p:sp>
      <p:sp>
        <p:nvSpPr>
          <p:cNvPr id="9" name="Freeform 5"/>
          <p:cNvSpPr>
            <a:spLocks noEditPoints="1"/>
          </p:cNvSpPr>
          <p:nvPr/>
        </p:nvSpPr>
        <p:spPr bwMode="auto">
          <a:xfrm>
            <a:off x="12579459" y="9709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H="1">
            <a:off x="20727886" y="9709188"/>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a:spLocks noEditPoints="1"/>
          </p:cNvSpPr>
          <p:nvPr/>
        </p:nvSpPr>
        <p:spPr bwMode="auto">
          <a:xfrm flipV="1">
            <a:off x="12579459" y="11331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a:spLocks noEditPoints="1"/>
          </p:cNvSpPr>
          <p:nvPr/>
        </p:nvSpPr>
        <p:spPr bwMode="auto">
          <a:xfrm flipH="1" flipV="1">
            <a:off x="20727886" y="11331149"/>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3" name="Straight Connector 12"/>
          <p:cNvCxnSpPr/>
          <p:nvPr/>
        </p:nvCxnSpPr>
        <p:spPr>
          <a:xfrm>
            <a:off x="12696186" y="10692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462723" y="10692082"/>
            <a:ext cx="0" cy="551423"/>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525704" y="12051045"/>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3525704" y="9839362"/>
            <a:ext cx="7075362"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1"/>
          <a:srcRect r="16765"/>
          <a:stretch>
            <a:fillRect/>
          </a:stretch>
        </p:blipFill>
        <p:spPr>
          <a:xfrm>
            <a:off x="10841814" y="1951195"/>
            <a:ext cx="13541175" cy="11400625"/>
          </a:xfrm>
          <a:prstGeom prst="rect">
            <a:avLst/>
          </a:prstGeom>
        </p:spPr>
      </p:pic>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dirty="0" smtClean="0">
                <a:solidFill>
                  <a:srgbClr val="002060"/>
                </a:solidFill>
                <a:latin typeface="Arial" panose="020B0604020202020204" pitchFamily="34" charset="0"/>
                <a:cs typeface="Arial" panose="020B0604020202020204" pitchFamily="34" charset="0"/>
              </a:rPr>
              <a:t>a. </a:t>
            </a:r>
            <a:r>
              <a:rPr lang="en-US" sz="4800" b="1" dirty="0" err="1" smtClean="0">
                <a:solidFill>
                  <a:srgbClr val="002060"/>
                </a:solidFill>
                <a:latin typeface="Arial" panose="020B0604020202020204" pitchFamily="34" charset="0"/>
                <a:cs typeface="Arial" panose="020B0604020202020204" pitchFamily="34" charset="0"/>
              </a:rPr>
              <a:t>Tình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huống</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xuất</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hiện</a:t>
            </a:r>
            <a:r>
              <a:rPr lang="en-US" sz="4800" b="1" dirty="0" smtClean="0">
                <a:solidFill>
                  <a:srgbClr val="002060"/>
                </a:solidFill>
                <a:latin typeface="Arial" panose="020B0604020202020204" pitchFamily="34" charset="0"/>
                <a:cs typeface="Arial" panose="020B0604020202020204" pitchFamily="34" charset="0"/>
              </a:rPr>
              <a:t> </a:t>
            </a:r>
            <a:endParaRPr lang="vi-VN" sz="48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3639326" y="9067800"/>
            <a:ext cx="12363693" cy="769441"/>
            <a:chOff x="2391567" y="6093563"/>
            <a:chExt cx="11068293" cy="769441"/>
          </a:xfrm>
        </p:grpSpPr>
        <p:sp>
          <p:nvSpPr>
            <p:cNvPr id="17" name="Oval 1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Qua mấy câu đùa tầm phơ tầm phào</a:t>
              </a:r>
              <a:endParaRPr lang="vi-VN" sz="4400" b="1">
                <a:cs typeface="Arial" panose="020B0604020202020204" pitchFamily="34" charset="0"/>
              </a:endParaRPr>
            </a:p>
          </p:txBody>
        </p:sp>
      </p:grpSp>
      <p:grpSp>
        <p:nvGrpSpPr>
          <p:cNvPr id="19" name="Group 18"/>
          <p:cNvGrpSpPr/>
          <p:nvPr/>
        </p:nvGrpSpPr>
        <p:grpSpPr>
          <a:xfrm>
            <a:off x="3639262" y="10058400"/>
            <a:ext cx="11782546" cy="769441"/>
            <a:chOff x="2391567" y="6093563"/>
            <a:chExt cx="11068293" cy="769441"/>
          </a:xfrm>
        </p:grpSpPr>
        <p:sp>
          <p:nvSpPr>
            <p:cNvPr id="20" name="Oval 19"/>
            <p:cNvSpPr/>
            <p:nvPr/>
          </p:nvSpPr>
          <p:spPr>
            <a:xfrm>
              <a:off x="2391567" y="6328105"/>
              <a:ext cx="283460"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Rectangle 20"/>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Chỉ với bốn bát bánh đúc</a:t>
              </a:r>
              <a:endParaRPr lang="vi-VN" sz="4400" b="1">
                <a:cs typeface="Arial" panose="020B0604020202020204" pitchFamily="34" charset="0"/>
              </a:endParaRPr>
            </a:p>
          </p:txBody>
        </p:sp>
      </p:grpSp>
      <p:grpSp>
        <p:nvGrpSpPr>
          <p:cNvPr id="22" name="Group 13"/>
          <p:cNvGrpSpPr/>
          <p:nvPr/>
        </p:nvGrpSpPr>
        <p:grpSpPr>
          <a:xfrm>
            <a:off x="3125787" y="7924800"/>
            <a:ext cx="10573705" cy="982513"/>
            <a:chOff x="2428842" y="4040511"/>
            <a:chExt cx="10573705" cy="982513"/>
          </a:xfrm>
        </p:grpSpPr>
        <p:sp>
          <p:nvSpPr>
            <p:cNvPr id="25" name="Rectangle 2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Nhặt được vợ dễ dàng</a:t>
              </a:r>
              <a:endParaRPr lang="vi-VN" sz="4400" b="1">
                <a:solidFill>
                  <a:schemeClr val="accent6">
                    <a:lumMod val="75000"/>
                  </a:schemeClr>
                </a:solidFill>
                <a:cs typeface="Arial" panose="020B0604020202020204" pitchFamily="34" charset="0"/>
              </a:endParaRPr>
            </a:p>
          </p:txBody>
        </p:sp>
        <p:grpSp>
          <p:nvGrpSpPr>
            <p:cNvPr id="26" name="Group 58"/>
            <p:cNvGrpSpPr/>
            <p:nvPr/>
          </p:nvGrpSpPr>
          <p:grpSpPr>
            <a:xfrm>
              <a:off x="2428842" y="4396400"/>
              <a:ext cx="468313" cy="468313"/>
              <a:chOff x="2204908" y="4489707"/>
              <a:chExt cx="468313" cy="468313"/>
            </a:xfrm>
          </p:grpSpPr>
          <p:sp>
            <p:nvSpPr>
              <p:cNvPr id="32"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33"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Nghèo, xấu, dân ngụ cư</a:t>
              </a:r>
              <a:endParaRPr lang="vi-VN" sz="4400" b="1">
                <a:cs typeface="Arial" panose="020B0604020202020204" pitchFamily="34" charset="0"/>
              </a:endParaRPr>
            </a:p>
          </p:txBody>
        </p:sp>
      </p:grpSp>
      <p:grpSp>
        <p:nvGrpSpPr>
          <p:cNvPr id="51" name="Group 50"/>
          <p:cNvGrpSpPr/>
          <p:nvPr/>
        </p:nvGrpSpPr>
        <p:grpSpPr>
          <a:xfrm>
            <a:off x="3592513" y="7086600"/>
            <a:ext cx="11782546" cy="769441"/>
            <a:chOff x="2391567" y="6093563"/>
            <a:chExt cx="11068293" cy="769441"/>
          </a:xfrm>
        </p:grpSpPr>
        <p:sp>
          <p:nvSpPr>
            <p:cNvPr id="52" name="Oval 51"/>
            <p:cNvSpPr/>
            <p:nvPr/>
          </p:nvSpPr>
          <p:spPr>
            <a:xfrm>
              <a:off x="2391567" y="6328105"/>
              <a:ext cx="283460"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Rectangle 52"/>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Đẩy xe bò thuê, nuôi thêm mẹ già</a:t>
              </a:r>
              <a:endParaRPr lang="vi-VN" sz="4400" b="1">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Tưởng ế vợ</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59" name="Group 19"/>
          <p:cNvGrpSpPr/>
          <p:nvPr/>
        </p:nvGrpSpPr>
        <p:grpSpPr>
          <a:xfrm>
            <a:off x="3207543" y="10820400"/>
            <a:ext cx="13258800" cy="1070963"/>
            <a:chOff x="3823702" y="11380996"/>
            <a:chExt cx="14814545" cy="1070963"/>
          </a:xfrm>
        </p:grpSpPr>
        <p:sp>
          <p:nvSpPr>
            <p:cNvPr id="60" name="Rectangle 59"/>
            <p:cNvSpPr/>
            <p:nvPr/>
          </p:nvSpPr>
          <p:spPr>
            <a:xfrm>
              <a:off x="5185942" y="11682518"/>
              <a:ext cx="13452305"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Tình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huống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nghịch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éo</a:t>
              </a:r>
              <a:r>
                <a:rPr lang="en-US" sz="4400" b="1" dirty="0" smtClean="0">
                  <a:latin typeface="Arial" panose="020B0604020202020204" pitchFamily="34" charset="0"/>
                  <a:cs typeface="Arial" panose="020B0604020202020204" pitchFamily="34" charset="0"/>
                </a:rPr>
                <a:t> le </a:t>
              </a:r>
              <a:endParaRPr lang="en-US" sz="4400" b="1" dirty="0">
                <a:latin typeface="Arial" panose="020B0604020202020204" pitchFamily="34" charset="0"/>
                <a:cs typeface="Arial" panose="020B0604020202020204" pitchFamily="34" charset="0"/>
              </a:endParaRPr>
            </a:p>
          </p:txBody>
        </p:sp>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702" y="11380996"/>
              <a:ext cx="1269243" cy="1015286"/>
            </a:xfrm>
            <a:prstGeom prst="rect">
              <a:avLst/>
            </a:prstGeom>
          </p:spPr>
        </p:pic>
      </p:grpSp>
      <p:grpSp>
        <p:nvGrpSpPr>
          <p:cNvPr id="63" name="Group 62"/>
          <p:cNvGrpSpPr/>
          <p:nvPr/>
        </p:nvGrpSpPr>
        <p:grpSpPr>
          <a:xfrm>
            <a:off x="3378993" y="12192000"/>
            <a:ext cx="18261012" cy="897233"/>
            <a:chOff x="3811587" y="5315551"/>
            <a:chExt cx="18261012" cy="897233"/>
          </a:xfrm>
        </p:grpSpPr>
        <p:sp>
          <p:nvSpPr>
            <p:cNvPr id="64" name="Rectangle 63"/>
            <p:cNvSpPr/>
            <p:nvPr/>
          </p:nvSpPr>
          <p:spPr>
            <a:xfrm>
              <a:off x="5308599" y="5315551"/>
              <a:ext cx="16764000" cy="897233"/>
            </a:xfrm>
            <a:prstGeom prst="rect">
              <a:avLst/>
            </a:prstGeom>
          </p:spPr>
          <p:txBody>
            <a:bodyPr wrap="square">
              <a:spAutoFit/>
            </a:bodyPr>
            <a:lstStyle/>
            <a:p>
              <a:pPr>
                <a:lnSpc>
                  <a:spcPct val="120000"/>
                </a:lnSpc>
              </a:pPr>
              <a:r>
                <a:rPr lang="en-US" sz="4800" b="1">
                  <a:solidFill>
                    <a:srgbClr val="F79646">
                      <a:lumMod val="50000"/>
                    </a:srgbClr>
                  </a:solidFill>
                  <a:latin typeface="Arial" panose="020B0604020202020204" pitchFamily="34" charset="0"/>
                  <a:cs typeface="Arial" panose="020B0604020202020204" pitchFamily="34" charset="0"/>
                </a:rPr>
                <a:t>Tâm lí nhân vật</a:t>
              </a:r>
              <a:endParaRPr lang="en-US" sz="4800" b="1">
                <a:solidFill>
                  <a:srgbClr val="F79646">
                    <a:lumMod val="50000"/>
                  </a:srgbClr>
                </a:solidFill>
                <a:latin typeface="Arial" panose="020B0604020202020204" pitchFamily="34" charset="0"/>
                <a:cs typeface="Arial" panose="020B0604020202020204" pitchFamily="34" charset="0"/>
              </a:endParaRPr>
            </a:p>
          </p:txBody>
        </p:sp>
        <p:grpSp>
          <p:nvGrpSpPr>
            <p:cNvPr id="65" name="Group 64"/>
            <p:cNvGrpSpPr/>
            <p:nvPr/>
          </p:nvGrpSpPr>
          <p:grpSpPr>
            <a:xfrm>
              <a:off x="3811587" y="5410200"/>
              <a:ext cx="1219200" cy="789432"/>
              <a:chOff x="3811587" y="5410200"/>
              <a:chExt cx="1219200" cy="789432"/>
            </a:xfrm>
          </p:grpSpPr>
          <p:sp>
            <p:nvSpPr>
              <p:cNvPr id="66" name="Chevron 65"/>
              <p:cNvSpPr/>
              <p:nvPr/>
            </p:nvSpPr>
            <p:spPr>
              <a:xfrm rot="10800000" flipH="1" flipV="1">
                <a:off x="4332580" y="5410200"/>
                <a:ext cx="698207" cy="789432"/>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sp>
            <p:nvSpPr>
              <p:cNvPr id="67" name="Chevron 66"/>
              <p:cNvSpPr/>
              <p:nvPr/>
            </p:nvSpPr>
            <p:spPr>
              <a:xfrm rot="10800000" flipH="1" flipV="1">
                <a:off x="3811587" y="5410200"/>
                <a:ext cx="698207" cy="789432"/>
              </a:xfrm>
              <a:prstGeom prst="chevron">
                <a:avLst/>
              </a:prstGeom>
              <a:solidFill>
                <a:srgbClr val="F79646">
                  <a:lumMod val="75000"/>
                </a:srgbClr>
              </a:solidFill>
              <a:ln w="25400" cap="flat" cmpd="sng" algn="ctr">
                <a:noFill/>
                <a:prstDash val="solid"/>
              </a:ln>
              <a:effectLst/>
            </p:spPr>
            <p:txBody>
              <a:bodyPr rtlCol="0" anchor="ctr"/>
              <a:lstStyle/>
              <a:p>
                <a:pPr algn="ctr" defTabSz="914400">
                  <a:defRPr/>
                </a:pPr>
                <a:endParaRPr lang="en-US" sz="1800" kern="0">
                  <a:solidFill>
                    <a:sysClr val="window" lastClr="FFFFFF"/>
                  </a:solidFill>
                </a:endParaRPr>
              </a:p>
            </p:txBody>
          </p:sp>
        </p:grpSp>
      </p:gr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184909" y="3889473"/>
            <a:ext cx="3797159" cy="9572837"/>
          </a:xfrm>
          <a:prstGeom prst="rect">
            <a:avLst/>
          </a:prstGeom>
        </p:spPr>
      </p:pic>
      <p:grpSp>
        <p:nvGrpSpPr>
          <p:cNvPr id="47" name="Group 46"/>
          <p:cNvGrpSpPr/>
          <p:nvPr/>
        </p:nvGrpSpPr>
        <p:grpSpPr>
          <a:xfrm>
            <a:off x="-455613" y="1552813"/>
            <a:ext cx="8686801" cy="861774"/>
            <a:chOff x="-288924" y="1873056"/>
            <a:chExt cx="8686801" cy="861774"/>
          </a:xfrm>
        </p:grpSpPr>
        <p:sp>
          <p:nvSpPr>
            <p:cNvPr id="62" name="Rounded Rectangle 6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16765"/>
          <a:stretch>
            <a:fillRect/>
          </a:stretch>
        </p:blipFill>
        <p:spPr>
          <a:xfrm>
            <a:off x="10841814" y="1951195"/>
            <a:ext cx="13541175" cy="11400625"/>
          </a:xfrm>
          <a:prstGeom prst="rect">
            <a:avLst/>
          </a:prstGeom>
        </p:spPr>
      </p:pic>
      <p:sp>
        <p:nvSpPr>
          <p:cNvPr id="11" name="Rectangle 10"/>
          <p:cNvSpPr/>
          <p:nvPr/>
        </p:nvSpPr>
        <p:spPr>
          <a:xfrm>
            <a:off x="2363787" y="4152312"/>
            <a:ext cx="10134600" cy="978729"/>
          </a:xfrm>
          <a:prstGeom prst="rect">
            <a:avLst/>
          </a:prstGeom>
        </p:spPr>
        <p:txBody>
          <a:bodyPr wrap="square">
            <a:spAutoFit/>
          </a:bodyPr>
          <a:lstStyle/>
          <a:p>
            <a:pPr marL="571500" indent="-571500" algn="just">
              <a:lnSpc>
                <a:spcPct val="120000"/>
              </a:lnSpc>
            </a:pPr>
            <a:r>
              <a:rPr lang="en-US" sz="4800" b="1" smtClean="0">
                <a:solidFill>
                  <a:srgbClr val="002060"/>
                </a:solidFill>
                <a:latin typeface="Arial" panose="020B0604020202020204" pitchFamily="34" charset="0"/>
                <a:cs typeface="Arial" panose="020B0604020202020204" pitchFamily="34" charset="0"/>
              </a:rPr>
              <a:t>b. Diễn </a:t>
            </a:r>
            <a:r>
              <a:rPr lang="en-US" sz="4800" b="1">
                <a:solidFill>
                  <a:srgbClr val="002060"/>
                </a:solidFill>
                <a:latin typeface="Arial" panose="020B0604020202020204" pitchFamily="34" charset="0"/>
                <a:cs typeface="Arial" panose="020B0604020202020204" pitchFamily="34" charset="0"/>
              </a:rPr>
              <a:t>biến tâm lí</a:t>
            </a:r>
            <a:endParaRPr lang="en-US" sz="4800" b="1">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3592513" y="8152168"/>
            <a:ext cx="12363693" cy="769441"/>
            <a:chOff x="2391567" y="6093563"/>
            <a:chExt cx="11068293" cy="769441"/>
          </a:xfrm>
        </p:grpSpPr>
        <p:sp>
          <p:nvSpPr>
            <p:cNvPr id="17" name="Oval 16"/>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Tặc lưỡi </a:t>
              </a:r>
              <a:r>
                <a:rPr lang="vi-VN" sz="4400" b="1" i="1">
                  <a:solidFill>
                    <a:srgbClr val="C00000"/>
                  </a:solidFill>
                  <a:cs typeface="Arial" panose="020B0604020202020204" pitchFamily="34" charset="0"/>
                </a:rPr>
                <a:t>kệ</a:t>
              </a:r>
              <a:endParaRPr lang="vi-VN" sz="4400" b="1" i="1">
                <a:solidFill>
                  <a:srgbClr val="C00000"/>
                </a:solidFill>
                <a:cs typeface="Arial" panose="020B0604020202020204" pitchFamily="34" charset="0"/>
              </a:endParaRPr>
            </a:p>
          </p:txBody>
        </p:sp>
      </p:grpSp>
      <p:sp>
        <p:nvSpPr>
          <p:cNvPr id="36" name="Rectangle 35"/>
          <p:cNvSpPr/>
          <p:nvPr/>
        </p:nvSpPr>
        <p:spPr>
          <a:xfrm>
            <a:off x="1920874" y="3424158"/>
            <a:ext cx="8525653" cy="830997"/>
          </a:xfrm>
          <a:prstGeom prst="rect">
            <a:avLst/>
          </a:prstGeom>
        </p:spPr>
        <p:txBody>
          <a:bodyPr wrap="square">
            <a:spAutoFit/>
          </a:bodyPr>
          <a:lstStyle/>
          <a:p>
            <a:r>
              <a:rPr lang="en-US" sz="4800" b="1">
                <a:solidFill>
                  <a:srgbClr val="C00000"/>
                </a:solidFill>
                <a:latin typeface="Arial" panose="020B0604020202020204" pitchFamily="34" charset="0"/>
                <a:cs typeface="Arial" panose="020B0604020202020204" pitchFamily="34" charset="0"/>
              </a:rPr>
              <a:t>1. Tràng</a:t>
            </a:r>
            <a:endParaRPr lang="en-US" sz="4800" b="1">
              <a:solidFill>
                <a:srgbClr val="C00000"/>
              </a:solidFill>
              <a:latin typeface="Arial" panose="020B0604020202020204" pitchFamily="34" charset="0"/>
              <a:cs typeface="Arial" panose="020B0604020202020204" pitchFamily="34" charset="0"/>
            </a:endParaRPr>
          </a:p>
        </p:txBody>
      </p:sp>
      <p:grpSp>
        <p:nvGrpSpPr>
          <p:cNvPr id="41" name="Group 40"/>
          <p:cNvGrpSpPr/>
          <p:nvPr/>
        </p:nvGrpSpPr>
        <p:grpSpPr>
          <a:xfrm>
            <a:off x="644526" y="2504836"/>
            <a:ext cx="17797461" cy="890826"/>
            <a:chOff x="644526" y="2766774"/>
            <a:chExt cx="17797461" cy="890826"/>
          </a:xfrm>
        </p:grpSpPr>
        <p:sp>
          <p:nvSpPr>
            <p:cNvPr id="42" name="TextBox 41"/>
            <p:cNvSpPr txBox="1"/>
            <p:nvPr/>
          </p:nvSpPr>
          <p:spPr>
            <a:xfrm>
              <a:off x="1906587" y="2766774"/>
              <a:ext cx="16535400" cy="830997"/>
            </a:xfrm>
            <a:prstGeom prst="rect">
              <a:avLst/>
            </a:prstGeom>
            <a:noFill/>
          </p:spPr>
          <p:txBody>
            <a:bodyPr wrap="square" rtlCol="0">
              <a:spAutoFit/>
            </a:bodyPr>
            <a:lstStyle/>
            <a:p>
              <a:r>
                <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Vẻ đẹp của tâm hồn con người trong nạn đói</a:t>
              </a:r>
              <a:endParaRPr lang="vi-VN" sz="4800" b="1" i="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Rounded Rectangle 4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6959" y="2795826"/>
              <a:ext cx="623889" cy="861774"/>
            </a:xfrm>
            <a:prstGeom prst="rect">
              <a:avLst/>
            </a:prstGeom>
            <a:noFill/>
          </p:spPr>
          <p:txBody>
            <a:bodyPr wrap="none" rtlCol="0">
              <a:spAutoFit/>
            </a:bodyPr>
            <a:lstStyle/>
            <a:p>
              <a:pPr algn="ctr"/>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B</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p:cNvGrpSpPr/>
          <p:nvPr/>
        </p:nvGrpSpPr>
        <p:grpSpPr>
          <a:xfrm>
            <a:off x="3639262" y="6096000"/>
            <a:ext cx="12363693" cy="769441"/>
            <a:chOff x="2391567" y="6093563"/>
            <a:chExt cx="11068293" cy="769441"/>
          </a:xfrm>
        </p:grpSpPr>
        <p:sp>
          <p:nvSpPr>
            <p:cNvPr id="49" name="Oval 48"/>
            <p:cNvSpPr/>
            <p:nvPr/>
          </p:nvSpPr>
          <p:spPr>
            <a:xfrm>
              <a:off x="2391567" y="6328105"/>
              <a:ext cx="270136"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Rectangle 49"/>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Nói </a:t>
              </a:r>
              <a:r>
                <a:rPr lang="vi-VN" sz="4400" b="1" i="1">
                  <a:solidFill>
                    <a:srgbClr val="C00000"/>
                  </a:solidFill>
                  <a:cs typeface="Arial" panose="020B0604020202020204" pitchFamily="34" charset="0"/>
                </a:rPr>
                <a:t>đùa</a:t>
              </a:r>
              <a:endParaRPr lang="vi-VN" sz="4400" b="1" i="1">
                <a:solidFill>
                  <a:srgbClr val="C00000"/>
                </a:solidFill>
                <a:cs typeface="Arial" panose="020B0604020202020204" pitchFamily="34" charset="0"/>
              </a:endParaRPr>
            </a:p>
          </p:txBody>
        </p:sp>
      </p:grpSp>
      <p:grpSp>
        <p:nvGrpSpPr>
          <p:cNvPr id="51" name="Group 50"/>
          <p:cNvGrpSpPr/>
          <p:nvPr/>
        </p:nvGrpSpPr>
        <p:grpSpPr>
          <a:xfrm>
            <a:off x="3592513" y="7086600"/>
            <a:ext cx="11782546" cy="769441"/>
            <a:chOff x="2391567" y="6093563"/>
            <a:chExt cx="11068293" cy="769441"/>
          </a:xfrm>
        </p:grpSpPr>
        <p:sp>
          <p:nvSpPr>
            <p:cNvPr id="52" name="Oval 51"/>
            <p:cNvSpPr/>
            <p:nvPr/>
          </p:nvSpPr>
          <p:spPr>
            <a:xfrm>
              <a:off x="2391567" y="6328105"/>
              <a:ext cx="283460"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Rectangle 52"/>
            <p:cNvSpPr/>
            <p:nvPr/>
          </p:nvSpPr>
          <p:spPr>
            <a:xfrm>
              <a:off x="2921631" y="6093563"/>
              <a:ext cx="10538229" cy="769441"/>
            </a:xfrm>
            <a:prstGeom prst="rect">
              <a:avLst/>
            </a:prstGeom>
          </p:spPr>
          <p:txBody>
            <a:bodyPr wrap="square">
              <a:spAutoFit/>
            </a:bodyPr>
            <a:lstStyle/>
            <a:p>
              <a:r>
                <a:rPr lang="vi-VN" sz="4400" b="1">
                  <a:cs typeface="Arial" panose="020B0604020202020204" pitchFamily="34" charset="0"/>
                </a:rPr>
                <a:t>Cảm thấy </a:t>
              </a:r>
              <a:r>
                <a:rPr lang="vi-VN" sz="4400" b="1" i="1">
                  <a:solidFill>
                    <a:srgbClr val="C00000"/>
                  </a:solidFill>
                  <a:cs typeface="Arial" panose="020B0604020202020204" pitchFamily="34" charset="0"/>
                </a:rPr>
                <a:t>chợn</a:t>
              </a:r>
              <a:endParaRPr lang="vi-VN" sz="4400" b="1" i="1">
                <a:solidFill>
                  <a:srgbClr val="C00000"/>
                </a:solidFill>
                <a:cs typeface="Arial" panose="020B0604020202020204" pitchFamily="34" charset="0"/>
              </a:endParaRPr>
            </a:p>
          </p:txBody>
        </p:sp>
      </p:grpSp>
      <p:grpSp>
        <p:nvGrpSpPr>
          <p:cNvPr id="54" name="Group 13"/>
          <p:cNvGrpSpPr/>
          <p:nvPr/>
        </p:nvGrpSpPr>
        <p:grpSpPr>
          <a:xfrm>
            <a:off x="3125787" y="5032619"/>
            <a:ext cx="10573705" cy="982513"/>
            <a:chOff x="2428842" y="4040511"/>
            <a:chExt cx="10573705" cy="982513"/>
          </a:xfrm>
        </p:grpSpPr>
        <p:sp>
          <p:nvSpPr>
            <p:cNvPr id="55" name="Rectangle 54"/>
            <p:cNvSpPr/>
            <p:nvPr/>
          </p:nvSpPr>
          <p:spPr>
            <a:xfrm>
              <a:off x="3124741" y="4040511"/>
              <a:ext cx="9877806" cy="982513"/>
            </a:xfrm>
            <a:prstGeom prst="rect">
              <a:avLst/>
            </a:prstGeom>
          </p:spPr>
          <p:txBody>
            <a:bodyPr wrap="square">
              <a:spAutoFit/>
            </a:bodyPr>
            <a:lstStyle/>
            <a:p>
              <a:pPr>
                <a:lnSpc>
                  <a:spcPct val="150000"/>
                </a:lnSpc>
                <a:defRPr/>
              </a:pPr>
              <a:r>
                <a:rPr lang="vi-VN" sz="4400" b="1">
                  <a:solidFill>
                    <a:schemeClr val="accent6">
                      <a:lumMod val="75000"/>
                    </a:schemeClr>
                  </a:solidFill>
                  <a:cs typeface="Arial" panose="020B0604020202020204" pitchFamily="34" charset="0"/>
                </a:rPr>
                <a:t>Lúc ở chợ tỉnh</a:t>
              </a:r>
              <a:endParaRPr lang="vi-VN" sz="4400" b="1">
                <a:solidFill>
                  <a:schemeClr val="accent6">
                    <a:lumMod val="75000"/>
                  </a:schemeClr>
                </a:solidFill>
                <a:cs typeface="Arial" panose="020B0604020202020204" pitchFamily="34" charset="0"/>
              </a:endParaRPr>
            </a:p>
          </p:txBody>
        </p:sp>
        <p:grpSp>
          <p:nvGrpSpPr>
            <p:cNvPr id="56" name="Group 58"/>
            <p:cNvGrpSpPr/>
            <p:nvPr/>
          </p:nvGrpSpPr>
          <p:grpSpPr>
            <a:xfrm>
              <a:off x="2428842" y="4396400"/>
              <a:ext cx="468313" cy="468313"/>
              <a:chOff x="2204908" y="4489707"/>
              <a:chExt cx="468313" cy="468313"/>
            </a:xfrm>
          </p:grpSpPr>
          <p:sp>
            <p:nvSpPr>
              <p:cNvPr id="57" name="Freeform 5"/>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sp>
            <p:nvSpPr>
              <p:cNvPr id="58" name="Freeform 6"/>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b="1"/>
              </a:p>
            </p:txBody>
          </p:sp>
        </p:grpSp>
      </p:grpSp>
      <p:grpSp>
        <p:nvGrpSpPr>
          <p:cNvPr id="45" name="Group 19"/>
          <p:cNvGrpSpPr/>
          <p:nvPr/>
        </p:nvGrpSpPr>
        <p:grpSpPr>
          <a:xfrm>
            <a:off x="3963987" y="8991600"/>
            <a:ext cx="13258800" cy="1015286"/>
            <a:chOff x="3823702" y="11304796"/>
            <a:chExt cx="14814545" cy="1015286"/>
          </a:xfrm>
        </p:grpSpPr>
        <p:sp>
          <p:nvSpPr>
            <p:cNvPr id="46" name="Rectangle 45"/>
            <p:cNvSpPr/>
            <p:nvPr/>
          </p:nvSpPr>
          <p:spPr>
            <a:xfrm>
              <a:off x="5185942" y="11533396"/>
              <a:ext cx="13452305"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Thách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thức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đói</a:t>
              </a:r>
              <a:endParaRPr lang="en-US" sz="4400" b="1" dirty="0">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702" y="11304796"/>
              <a:ext cx="1269243" cy="1015286"/>
            </a:xfrm>
            <a:prstGeom prst="rect">
              <a:avLst/>
            </a:prstGeom>
          </p:spPr>
        </p:pic>
      </p:grpSp>
      <p:grpSp>
        <p:nvGrpSpPr>
          <p:cNvPr id="62" name="Group 61"/>
          <p:cNvGrpSpPr/>
          <p:nvPr/>
        </p:nvGrpSpPr>
        <p:grpSpPr>
          <a:xfrm>
            <a:off x="4040187" y="10058400"/>
            <a:ext cx="13411200" cy="1015286"/>
            <a:chOff x="2820987" y="9473486"/>
            <a:chExt cx="13411200" cy="1015286"/>
          </a:xfrm>
        </p:grpSpPr>
        <p:sp>
          <p:nvSpPr>
            <p:cNvPr id="68" name="Rectangle 67"/>
            <p:cNvSpPr/>
            <p:nvPr/>
          </p:nvSpPr>
          <p:spPr>
            <a:xfrm>
              <a:off x="4116387" y="9677400"/>
              <a:ext cx="12115800" cy="769441"/>
            </a:xfrm>
            <a:prstGeom prst="rect">
              <a:avLst/>
            </a:prstGeom>
          </p:spPr>
          <p:txBody>
            <a:bodyPr wrap="square">
              <a:spAutoFit/>
            </a:bodyPr>
            <a:lstStyle/>
            <a:p>
              <a:pPr algn="just"/>
              <a:r>
                <a:rPr lang="vi-VN" sz="4400" b="1" dirty="0"/>
                <a:t> </a:t>
              </a:r>
              <a:r>
                <a:rPr lang="en-US" sz="4400" b="1" dirty="0" err="1" smtClean="0">
                  <a:latin typeface="Arial" panose="020B0604020202020204" pitchFamily="34" charset="0"/>
                  <a:cs typeface="Arial" panose="020B0604020202020204" pitchFamily="34" charset="0"/>
                </a:rPr>
                <a:t>Khao</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khát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hạnh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phúc</a:t>
              </a:r>
              <a:endParaRPr lang="en-US" sz="4400" b="1" dirty="0">
                <a:latin typeface="Arial" panose="020B0604020202020204" pitchFamily="34" charset="0"/>
                <a:cs typeface="Arial" panose="020B0604020202020204" pitchFamily="34" charset="0"/>
              </a:endParaRPr>
            </a:p>
          </p:txBody>
        </p:sp>
        <p:pic>
          <p:nvPicPr>
            <p:cNvPr id="69" name="Picture 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987" y="9473486"/>
              <a:ext cx="1135954" cy="1015286"/>
            </a:xfrm>
            <a:prstGeom prst="rect">
              <a:avLst/>
            </a:prstGeom>
          </p:spPr>
        </p:pic>
      </p:gr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09013" y="3776147"/>
            <a:ext cx="3780763" cy="9531501"/>
          </a:xfrm>
          <a:prstGeom prst="rect">
            <a:avLst/>
          </a:prstGeom>
        </p:spPr>
      </p:pic>
      <p:grpSp>
        <p:nvGrpSpPr>
          <p:cNvPr id="34" name="Group 33"/>
          <p:cNvGrpSpPr/>
          <p:nvPr/>
        </p:nvGrpSpPr>
        <p:grpSpPr>
          <a:xfrm>
            <a:off x="-455613" y="1552813"/>
            <a:ext cx="8686801" cy="861774"/>
            <a:chOff x="-288924" y="1873056"/>
            <a:chExt cx="8686801" cy="861774"/>
          </a:xfrm>
        </p:grpSpPr>
        <p:sp>
          <p:nvSpPr>
            <p:cNvPr id="59" name="Rounded Rectangle 58"/>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006476" y="1873056"/>
              <a:ext cx="803425" cy="861774"/>
            </a:xfrm>
            <a:prstGeom prst="rect">
              <a:avLst/>
            </a:prstGeom>
            <a:noFill/>
          </p:spPr>
          <p:txBody>
            <a:bodyPr wrap="none" rtlCol="0">
              <a:spAutoFit/>
            </a:bodyPr>
            <a:lstStyle/>
            <a:p>
              <a:r>
                <a:rPr lang="en-US" sz="5000" b="1" smtClean="0">
                  <a:solidFill>
                    <a:schemeClr val="bg1"/>
                  </a:solidFill>
                  <a:latin typeface="Tahoma" panose="020B0604030504040204" pitchFamily="34" charset="0"/>
                  <a:ea typeface="Tahoma" panose="020B0604030504040204" pitchFamily="34" charset="0"/>
                  <a:cs typeface="Tahoma" panose="020B0604030504040204" pitchFamily="34" charset="0"/>
                </a:rPr>
                <a:t>II</a:t>
              </a:r>
              <a:endParaRPr lang="en-US" sz="5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a:off x="2087563" y="1892300"/>
              <a:ext cx="6310314" cy="830997"/>
            </a:xfrm>
            <a:prstGeom prst="rect">
              <a:avLst/>
            </a:prstGeom>
            <a:noFill/>
          </p:spPr>
          <p:txBody>
            <a:bodyPr wrap="square" rtlCol="0">
              <a:spAutoFit/>
            </a:bodyPr>
            <a:lstStyle/>
            <a:p>
              <a:r>
                <a:rPr lang="en-US" sz="4800" b="1">
                  <a:solidFill>
                    <a:srgbClr val="1D93A5"/>
                  </a:solidFill>
                  <a:latin typeface="Tahoma" panose="020B0604030504040204" pitchFamily="34" charset="0"/>
                  <a:ea typeface="Tahoma" panose="020B0604030504040204" pitchFamily="34" charset="0"/>
                  <a:cs typeface="Tahoma" panose="020B0604030504040204" pitchFamily="34" charset="0"/>
                </a:rPr>
                <a:t>TÌM HIỂU VĂN BẢN</a:t>
              </a:r>
              <a:endParaRPr lang="en-US" sz="4800" b="1">
                <a:solidFill>
                  <a:srgbClr val="1D93A5"/>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lef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thudo4.jpg"/>
          <p:cNvPicPr>
            <a:picLocks noChangeAspect="1"/>
          </p:cNvPicPr>
          <p:nvPr/>
        </p:nvPicPr>
        <p:blipFill>
          <a:blip r:embed="rId1"/>
          <a:stretch>
            <a:fillRect/>
          </a:stretch>
        </p:blipFill>
        <p:spPr>
          <a:xfrm>
            <a:off x="-1" y="-2438"/>
            <a:ext cx="24387175" cy="13718438"/>
          </a:xfrm>
          <a:prstGeom prst="rect">
            <a:avLst/>
          </a:prstGeom>
        </p:spPr>
      </p:pic>
      <p:sp>
        <p:nvSpPr>
          <p:cNvPr id="5" name="Rectangle 4"/>
          <p:cNvSpPr/>
          <p:nvPr/>
        </p:nvSpPr>
        <p:spPr>
          <a:xfrm>
            <a:off x="1982787" y="228600"/>
            <a:ext cx="19567651" cy="3856157"/>
          </a:xfrm>
          <a:prstGeom prst="rect">
            <a:avLst/>
          </a:prstGeom>
          <a:solidFill>
            <a:schemeClr val="tx2">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a:spLocks noChangeArrowheads="1"/>
          </p:cNvSpPr>
          <p:nvPr/>
        </p:nvSpPr>
        <p:spPr bwMode="auto">
          <a:xfrm>
            <a:off x="2257192" y="762000"/>
            <a:ext cx="18581205" cy="2712844"/>
          </a:xfrm>
          <a:prstGeom prst="rect">
            <a:avLst/>
          </a:prstGeom>
          <a:noFill/>
          <a:ln w="9525">
            <a:noFill/>
            <a:miter lim="800000"/>
          </a:ln>
        </p:spPr>
        <p:txBody>
          <a:bodyPr wrap="square" lIns="217728" tIns="108864" rIns="217728" bIns="108864">
            <a:spAutoFit/>
          </a:bodyPr>
          <a:lstStyle/>
          <a:p>
            <a:pPr algn="ctr"/>
            <a:r>
              <a:rPr lang="vi-VN" sz="5400" b="1" i="1">
                <a:solidFill>
                  <a:srgbClr val="FFFF00"/>
                </a:solidFill>
                <a:effectLst>
                  <a:outerShdw blurRad="38100" dist="38100" dir="2700000" algn="tl">
                    <a:srgbClr val="000000">
                      <a:alpha val="43137"/>
                    </a:srgbClr>
                  </a:outerShdw>
                </a:effectLst>
              </a:rPr>
              <a:t> Hôm ấy hắn đưa thị vào chợ tỉnh bỏ tiền ra mua cho thị cái thúng con đựng vài thứ lặt vặt và ra hàng cơm đánh một bữa thật no nê rồi cùng đẩy xe bò về.</a:t>
            </a:r>
            <a:endParaRPr lang="vi-VN" sz="5400" b="1" i="1">
              <a:solidFill>
                <a:srgbClr val="FFFF00"/>
              </a:solidFill>
              <a:effectLst>
                <a:outerShdw blurRad="38100" dist="38100" dir="2700000" algn="tl">
                  <a:srgbClr val="000000">
                    <a:alpha val="43137"/>
                  </a:srgbClr>
                </a:outerShdw>
              </a:effectLst>
            </a:endParaRPr>
          </a:p>
        </p:txBody>
      </p:sp>
      <p:sp>
        <p:nvSpPr>
          <p:cNvPr id="7" name="Freeform 5"/>
          <p:cNvSpPr>
            <a:spLocks noEditPoints="1"/>
          </p:cNvSpPr>
          <p:nvPr/>
        </p:nvSpPr>
        <p:spPr bwMode="auto">
          <a:xfrm>
            <a:off x="2239994" y="348787"/>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a:spLocks noEditPoints="1"/>
          </p:cNvSpPr>
          <p:nvPr/>
        </p:nvSpPr>
        <p:spPr bwMode="auto">
          <a:xfrm flipH="1">
            <a:off x="20459580" y="348787"/>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a:spLocks noEditPoints="1"/>
          </p:cNvSpPr>
          <p:nvPr/>
        </p:nvSpPr>
        <p:spPr bwMode="auto">
          <a:xfrm flipV="1">
            <a:off x="2239994" y="3094157"/>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a:spLocks noEditPoints="1"/>
          </p:cNvSpPr>
          <p:nvPr/>
        </p:nvSpPr>
        <p:spPr bwMode="auto">
          <a:xfrm flipH="1" flipV="1">
            <a:off x="20459580" y="3094157"/>
            <a:ext cx="838200" cy="835720"/>
          </a:xfrm>
          <a:custGeom>
            <a:avLst/>
            <a:gdLst>
              <a:gd name="T0" fmla="*/ 10071 w 20478"/>
              <a:gd name="T1" fmla="*/ 10026 h 20398"/>
              <a:gd name="T2" fmla="*/ 8284 w 20478"/>
              <a:gd name="T3" fmla="*/ 10181 h 20398"/>
              <a:gd name="T4" fmla="*/ 5818 w 20478"/>
              <a:gd name="T5" fmla="*/ 7404 h 20398"/>
              <a:gd name="T6" fmla="*/ 5063 w 20478"/>
              <a:gd name="T7" fmla="*/ 5048 h 20398"/>
              <a:gd name="T8" fmla="*/ 7433 w 20478"/>
              <a:gd name="T9" fmla="*/ 5795 h 20398"/>
              <a:gd name="T10" fmla="*/ 10227 w 20478"/>
              <a:gd name="T11" fmla="*/ 8256 h 20398"/>
              <a:gd name="T12" fmla="*/ 10071 w 20478"/>
              <a:gd name="T13" fmla="*/ 10026 h 20398"/>
              <a:gd name="T14" fmla="*/ 4570 w 20478"/>
              <a:gd name="T15" fmla="*/ 7465 h 20398"/>
              <a:gd name="T16" fmla="*/ 3478 w 20478"/>
              <a:gd name="T17" fmla="*/ 9624 h 20398"/>
              <a:gd name="T18" fmla="*/ 4182 w 20478"/>
              <a:gd name="T19" fmla="*/ 9415 h 20398"/>
              <a:gd name="T20" fmla="*/ 4836 w 20478"/>
              <a:gd name="T21" fmla="*/ 8582 h 20398"/>
              <a:gd name="T22" fmla="*/ 3915 w 20478"/>
              <a:gd name="T23" fmla="*/ 10833 h 20398"/>
              <a:gd name="T24" fmla="*/ 2788 w 20478"/>
              <a:gd name="T25" fmla="*/ 6722 h 20398"/>
              <a:gd name="T26" fmla="*/ 2044 w 20478"/>
              <a:gd name="T27" fmla="*/ 5268 h 20398"/>
              <a:gd name="T28" fmla="*/ 2315 w 20478"/>
              <a:gd name="T29" fmla="*/ 2311 h 20398"/>
              <a:gd name="T30" fmla="*/ 5299 w 20478"/>
              <a:gd name="T31" fmla="*/ 2035 h 20398"/>
              <a:gd name="T32" fmla="*/ 6749 w 20478"/>
              <a:gd name="T33" fmla="*/ 2777 h 20398"/>
              <a:gd name="T34" fmla="*/ 10886 w 20478"/>
              <a:gd name="T35" fmla="*/ 3899 h 20398"/>
              <a:gd name="T36" fmla="*/ 8621 w 20478"/>
              <a:gd name="T37" fmla="*/ 4822 h 20398"/>
              <a:gd name="T38" fmla="*/ 9457 w 20478"/>
              <a:gd name="T39" fmla="*/ 4170 h 20398"/>
              <a:gd name="T40" fmla="*/ 9667 w 20478"/>
              <a:gd name="T41" fmla="*/ 3459 h 20398"/>
              <a:gd name="T42" fmla="*/ 7494 w 20478"/>
              <a:gd name="T43" fmla="*/ 4552 h 20398"/>
              <a:gd name="T44" fmla="*/ 4339 w 20478"/>
              <a:gd name="T45" fmla="*/ 4316 h 20398"/>
              <a:gd name="T46" fmla="*/ 4570 w 20478"/>
              <a:gd name="T47" fmla="*/ 7465 h 20398"/>
              <a:gd name="T48" fmla="*/ 16508 w 20478"/>
              <a:gd name="T49" fmla="*/ 3223 h 20398"/>
              <a:gd name="T50" fmla="*/ 13492 w 20478"/>
              <a:gd name="T51" fmla="*/ 1925 h 20398"/>
              <a:gd name="T52" fmla="*/ 13141 w 20478"/>
              <a:gd name="T53" fmla="*/ 5354 h 20398"/>
              <a:gd name="T54" fmla="*/ 14092 w 20478"/>
              <a:gd name="T55" fmla="*/ 4467 h 20398"/>
              <a:gd name="T56" fmla="*/ 13528 w 20478"/>
              <a:gd name="T57" fmla="*/ 2802 h 20398"/>
              <a:gd name="T58" fmla="*/ 15430 w 20478"/>
              <a:gd name="T59" fmla="*/ 5800 h 20398"/>
              <a:gd name="T60" fmla="*/ 12219 w 20478"/>
              <a:gd name="T61" fmla="*/ 6572 h 20398"/>
              <a:gd name="T62" fmla="*/ 10056 w 20478"/>
              <a:gd name="T63" fmla="*/ 7253 h 20398"/>
              <a:gd name="T64" fmla="*/ 8566 w 20478"/>
              <a:gd name="T65" fmla="*/ 6010 h 20398"/>
              <a:gd name="T66" fmla="*/ 11062 w 20478"/>
              <a:gd name="T67" fmla="*/ 1860 h 20398"/>
              <a:gd name="T68" fmla="*/ 6875 w 20478"/>
              <a:gd name="T69" fmla="*/ 1980 h 20398"/>
              <a:gd name="T70" fmla="*/ 4877 w 20478"/>
              <a:gd name="T71" fmla="*/ 1213 h 20398"/>
              <a:gd name="T72" fmla="*/ 1374 w 20478"/>
              <a:gd name="T73" fmla="*/ 1363 h 20398"/>
              <a:gd name="T74" fmla="*/ 1213 w 20478"/>
              <a:gd name="T75" fmla="*/ 4852 h 20398"/>
              <a:gd name="T76" fmla="*/ 1988 w 20478"/>
              <a:gd name="T77" fmla="*/ 6838 h 20398"/>
              <a:gd name="T78" fmla="*/ 1872 w 20478"/>
              <a:gd name="T79" fmla="*/ 11013 h 20398"/>
              <a:gd name="T80" fmla="*/ 6029 w 20478"/>
              <a:gd name="T81" fmla="*/ 8527 h 20398"/>
              <a:gd name="T82" fmla="*/ 7273 w 20478"/>
              <a:gd name="T83" fmla="*/ 10005 h 20398"/>
              <a:gd name="T84" fmla="*/ 6583 w 20478"/>
              <a:gd name="T85" fmla="*/ 12167 h 20398"/>
              <a:gd name="T86" fmla="*/ 5818 w 20478"/>
              <a:gd name="T87" fmla="*/ 15365 h 20398"/>
              <a:gd name="T88" fmla="*/ 2818 w 20478"/>
              <a:gd name="T89" fmla="*/ 13470 h 20398"/>
              <a:gd name="T90" fmla="*/ 4479 w 20478"/>
              <a:gd name="T91" fmla="*/ 14031 h 20398"/>
              <a:gd name="T92" fmla="*/ 5375 w 20478"/>
              <a:gd name="T93" fmla="*/ 13079 h 20398"/>
              <a:gd name="T94" fmla="*/ 1932 w 20478"/>
              <a:gd name="T95" fmla="*/ 13440 h 20398"/>
              <a:gd name="T96" fmla="*/ 3236 w 20478"/>
              <a:gd name="T97" fmla="*/ 16433 h 20398"/>
              <a:gd name="T98" fmla="*/ 2607 w 20478"/>
              <a:gd name="T99" fmla="*/ 19987 h 20398"/>
              <a:gd name="T100" fmla="*/ 3382 w 20478"/>
              <a:gd name="T101" fmla="*/ 18854 h 20398"/>
              <a:gd name="T102" fmla="*/ 4610 w 20478"/>
              <a:gd name="T103" fmla="*/ 16688 h 20398"/>
              <a:gd name="T104" fmla="*/ 7629 w 20478"/>
              <a:gd name="T105" fmla="*/ 12197 h 20398"/>
              <a:gd name="T106" fmla="*/ 8370 w 20478"/>
              <a:gd name="T107" fmla="*/ 11098 h 20398"/>
              <a:gd name="T108" fmla="*/ 11193 w 20478"/>
              <a:gd name="T109" fmla="*/ 11154 h 20398"/>
              <a:gd name="T110" fmla="*/ 11153 w 20478"/>
              <a:gd name="T111" fmla="*/ 8346 h 20398"/>
              <a:gd name="T112" fmla="*/ 12245 w 20478"/>
              <a:gd name="T113" fmla="*/ 7600 h 20398"/>
              <a:gd name="T114" fmla="*/ 16769 w 20478"/>
              <a:gd name="T115" fmla="*/ 4587 h 20398"/>
              <a:gd name="T116" fmla="*/ 18938 w 20478"/>
              <a:gd name="T117" fmla="*/ 3359 h 20398"/>
              <a:gd name="T118" fmla="*/ 20056 w 20478"/>
              <a:gd name="T119" fmla="*/ 2606 h 20398"/>
              <a:gd name="T120" fmla="*/ 16508 w 20478"/>
              <a:gd name="T121" fmla="*/ 3223 h 20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78" h="20398">
                <a:moveTo>
                  <a:pt x="10071" y="10026"/>
                </a:moveTo>
                <a:lnTo>
                  <a:pt x="8284" y="10181"/>
                </a:lnTo>
                <a:cubicBezTo>
                  <a:pt x="8284" y="10181"/>
                  <a:pt x="8163" y="7615"/>
                  <a:pt x="5818" y="7404"/>
                </a:cubicBezTo>
                <a:cubicBezTo>
                  <a:pt x="5818" y="7404"/>
                  <a:pt x="4983" y="7264"/>
                  <a:pt x="5063" y="5048"/>
                </a:cubicBezTo>
                <a:cubicBezTo>
                  <a:pt x="7292" y="4963"/>
                  <a:pt x="7433" y="5795"/>
                  <a:pt x="7433" y="5795"/>
                </a:cubicBezTo>
                <a:cubicBezTo>
                  <a:pt x="7640" y="8146"/>
                  <a:pt x="10227" y="8256"/>
                  <a:pt x="10227" y="8256"/>
                </a:cubicBezTo>
                <a:lnTo>
                  <a:pt x="10071" y="10026"/>
                </a:lnTo>
                <a:close/>
                <a:moveTo>
                  <a:pt x="4570" y="7465"/>
                </a:moveTo>
                <a:cubicBezTo>
                  <a:pt x="4570" y="7465"/>
                  <a:pt x="2818" y="7665"/>
                  <a:pt x="3478" y="9624"/>
                </a:cubicBezTo>
                <a:cubicBezTo>
                  <a:pt x="3478" y="9624"/>
                  <a:pt x="4183" y="9946"/>
                  <a:pt x="4182" y="9415"/>
                </a:cubicBezTo>
                <a:cubicBezTo>
                  <a:pt x="4192" y="9003"/>
                  <a:pt x="4157" y="8497"/>
                  <a:pt x="4836" y="8582"/>
                </a:cubicBezTo>
                <a:cubicBezTo>
                  <a:pt x="5516" y="8677"/>
                  <a:pt x="5375" y="10773"/>
                  <a:pt x="3915" y="10833"/>
                </a:cubicBezTo>
                <a:cubicBezTo>
                  <a:pt x="2456" y="10893"/>
                  <a:pt x="1067" y="8998"/>
                  <a:pt x="2788" y="6722"/>
                </a:cubicBezTo>
                <a:cubicBezTo>
                  <a:pt x="2788" y="6722"/>
                  <a:pt x="1983" y="6191"/>
                  <a:pt x="2044" y="5268"/>
                </a:cubicBezTo>
                <a:cubicBezTo>
                  <a:pt x="2099" y="4391"/>
                  <a:pt x="2295" y="2472"/>
                  <a:pt x="2315" y="2311"/>
                </a:cubicBezTo>
                <a:cubicBezTo>
                  <a:pt x="2461" y="2296"/>
                  <a:pt x="4414" y="2096"/>
                  <a:pt x="5299" y="2035"/>
                </a:cubicBezTo>
                <a:cubicBezTo>
                  <a:pt x="6210" y="1980"/>
                  <a:pt x="6749" y="2777"/>
                  <a:pt x="6749" y="2777"/>
                </a:cubicBezTo>
                <a:cubicBezTo>
                  <a:pt x="9034" y="1063"/>
                  <a:pt x="10946" y="2446"/>
                  <a:pt x="10886" y="3899"/>
                </a:cubicBezTo>
                <a:cubicBezTo>
                  <a:pt x="10825" y="5353"/>
                  <a:pt x="8712" y="5504"/>
                  <a:pt x="8621" y="4822"/>
                </a:cubicBezTo>
                <a:cubicBezTo>
                  <a:pt x="8536" y="4135"/>
                  <a:pt x="9044" y="4170"/>
                  <a:pt x="9457" y="4170"/>
                </a:cubicBezTo>
                <a:cubicBezTo>
                  <a:pt x="9995" y="4166"/>
                  <a:pt x="9667" y="3459"/>
                  <a:pt x="9667" y="3459"/>
                </a:cubicBezTo>
                <a:cubicBezTo>
                  <a:pt x="7706" y="2807"/>
                  <a:pt x="7494" y="4552"/>
                  <a:pt x="7494" y="4552"/>
                </a:cubicBezTo>
                <a:cubicBezTo>
                  <a:pt x="5969" y="3584"/>
                  <a:pt x="4464" y="4261"/>
                  <a:pt x="4339" y="4316"/>
                </a:cubicBezTo>
                <a:cubicBezTo>
                  <a:pt x="4339" y="4316"/>
                  <a:pt x="3583" y="5900"/>
                  <a:pt x="4570" y="7465"/>
                </a:cubicBezTo>
                <a:close/>
                <a:moveTo>
                  <a:pt x="16508" y="3223"/>
                </a:moveTo>
                <a:cubicBezTo>
                  <a:pt x="16508" y="3223"/>
                  <a:pt x="15787" y="1544"/>
                  <a:pt x="13492" y="1925"/>
                </a:cubicBezTo>
                <a:cubicBezTo>
                  <a:pt x="11268" y="2687"/>
                  <a:pt x="11958" y="5238"/>
                  <a:pt x="13141" y="5354"/>
                </a:cubicBezTo>
                <a:cubicBezTo>
                  <a:pt x="14343" y="5469"/>
                  <a:pt x="14092" y="4467"/>
                  <a:pt x="14092" y="4467"/>
                </a:cubicBezTo>
                <a:cubicBezTo>
                  <a:pt x="12904" y="4607"/>
                  <a:pt x="12315" y="3429"/>
                  <a:pt x="13528" y="2802"/>
                </a:cubicBezTo>
                <a:cubicBezTo>
                  <a:pt x="15138" y="2452"/>
                  <a:pt x="16744" y="4051"/>
                  <a:pt x="15430" y="5800"/>
                </a:cubicBezTo>
                <a:cubicBezTo>
                  <a:pt x="14117" y="7549"/>
                  <a:pt x="12219" y="6572"/>
                  <a:pt x="12219" y="6572"/>
                </a:cubicBezTo>
                <a:cubicBezTo>
                  <a:pt x="12219" y="6572"/>
                  <a:pt x="11419" y="7249"/>
                  <a:pt x="10056" y="7253"/>
                </a:cubicBezTo>
                <a:cubicBezTo>
                  <a:pt x="8476" y="7133"/>
                  <a:pt x="8566" y="6010"/>
                  <a:pt x="8566" y="6010"/>
                </a:cubicBezTo>
                <a:cubicBezTo>
                  <a:pt x="11153" y="6622"/>
                  <a:pt x="12758" y="3990"/>
                  <a:pt x="11062" y="1860"/>
                </a:cubicBezTo>
                <a:cubicBezTo>
                  <a:pt x="8883" y="0"/>
                  <a:pt x="6875" y="1980"/>
                  <a:pt x="6875" y="1980"/>
                </a:cubicBezTo>
                <a:cubicBezTo>
                  <a:pt x="6875" y="1980"/>
                  <a:pt x="6306" y="1032"/>
                  <a:pt x="4877" y="1213"/>
                </a:cubicBezTo>
                <a:cubicBezTo>
                  <a:pt x="3080" y="1348"/>
                  <a:pt x="1792" y="1369"/>
                  <a:pt x="1374" y="1363"/>
                </a:cubicBezTo>
                <a:cubicBezTo>
                  <a:pt x="1374" y="1363"/>
                  <a:pt x="1354" y="3068"/>
                  <a:pt x="1213" y="4852"/>
                </a:cubicBezTo>
                <a:cubicBezTo>
                  <a:pt x="1031" y="6277"/>
                  <a:pt x="1988" y="6838"/>
                  <a:pt x="1988" y="6838"/>
                </a:cubicBezTo>
                <a:cubicBezTo>
                  <a:pt x="1988" y="6838"/>
                  <a:pt x="0" y="8848"/>
                  <a:pt x="1872" y="11013"/>
                </a:cubicBezTo>
                <a:cubicBezTo>
                  <a:pt x="4006" y="12708"/>
                  <a:pt x="6654" y="11103"/>
                  <a:pt x="6029" y="8527"/>
                </a:cubicBezTo>
                <a:cubicBezTo>
                  <a:pt x="6029" y="8527"/>
                  <a:pt x="7157" y="8436"/>
                  <a:pt x="7273" y="10005"/>
                </a:cubicBezTo>
                <a:cubicBezTo>
                  <a:pt x="7277" y="11364"/>
                  <a:pt x="6583" y="12167"/>
                  <a:pt x="6583" y="12167"/>
                </a:cubicBezTo>
                <a:cubicBezTo>
                  <a:pt x="6583" y="12167"/>
                  <a:pt x="7565" y="14056"/>
                  <a:pt x="5818" y="15365"/>
                </a:cubicBezTo>
                <a:cubicBezTo>
                  <a:pt x="4057" y="16668"/>
                  <a:pt x="2456" y="15074"/>
                  <a:pt x="2818" y="13470"/>
                </a:cubicBezTo>
                <a:cubicBezTo>
                  <a:pt x="3438" y="12261"/>
                  <a:pt x="4626" y="12843"/>
                  <a:pt x="4479" y="14031"/>
                </a:cubicBezTo>
                <a:cubicBezTo>
                  <a:pt x="4479" y="14031"/>
                  <a:pt x="5486" y="14271"/>
                  <a:pt x="5375" y="13079"/>
                </a:cubicBezTo>
                <a:cubicBezTo>
                  <a:pt x="5254" y="11895"/>
                  <a:pt x="2707" y="11215"/>
                  <a:pt x="1932" y="13440"/>
                </a:cubicBezTo>
                <a:cubicBezTo>
                  <a:pt x="1541" y="15715"/>
                  <a:pt x="3236" y="16433"/>
                  <a:pt x="3236" y="16433"/>
                </a:cubicBezTo>
                <a:cubicBezTo>
                  <a:pt x="3236" y="16433"/>
                  <a:pt x="1812" y="17961"/>
                  <a:pt x="2607" y="19987"/>
                </a:cubicBezTo>
                <a:cubicBezTo>
                  <a:pt x="2607" y="19987"/>
                  <a:pt x="3292" y="20398"/>
                  <a:pt x="3382" y="18854"/>
                </a:cubicBezTo>
                <a:cubicBezTo>
                  <a:pt x="3463" y="17319"/>
                  <a:pt x="3966" y="16728"/>
                  <a:pt x="4610" y="16688"/>
                </a:cubicBezTo>
                <a:cubicBezTo>
                  <a:pt x="5214" y="16669"/>
                  <a:pt x="8340" y="16101"/>
                  <a:pt x="7629" y="12197"/>
                </a:cubicBezTo>
                <a:cubicBezTo>
                  <a:pt x="7629" y="12197"/>
                  <a:pt x="7781" y="11074"/>
                  <a:pt x="8370" y="11098"/>
                </a:cubicBezTo>
                <a:cubicBezTo>
                  <a:pt x="8929" y="11133"/>
                  <a:pt x="10921" y="11144"/>
                  <a:pt x="11193" y="11154"/>
                </a:cubicBezTo>
                <a:cubicBezTo>
                  <a:pt x="11193" y="11154"/>
                  <a:pt x="11178" y="8893"/>
                  <a:pt x="11153" y="8346"/>
                </a:cubicBezTo>
                <a:cubicBezTo>
                  <a:pt x="11117" y="7750"/>
                  <a:pt x="12245" y="7600"/>
                  <a:pt x="12245" y="7600"/>
                </a:cubicBezTo>
                <a:cubicBezTo>
                  <a:pt x="16170" y="8322"/>
                  <a:pt x="16744" y="5203"/>
                  <a:pt x="16769" y="4587"/>
                </a:cubicBezTo>
                <a:cubicBezTo>
                  <a:pt x="16789" y="3965"/>
                  <a:pt x="17398" y="3459"/>
                  <a:pt x="18938" y="3359"/>
                </a:cubicBezTo>
                <a:cubicBezTo>
                  <a:pt x="20478" y="3279"/>
                  <a:pt x="20056" y="2606"/>
                  <a:pt x="20056" y="2606"/>
                </a:cubicBezTo>
                <a:cubicBezTo>
                  <a:pt x="18048" y="1799"/>
                  <a:pt x="16508" y="3223"/>
                  <a:pt x="16508" y="322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cxnSp>
        <p:nvCxnSpPr>
          <p:cNvPr id="11" name="Straight Connector 10"/>
          <p:cNvCxnSpPr/>
          <p:nvPr/>
        </p:nvCxnSpPr>
        <p:spPr>
          <a:xfrm>
            <a:off x="2356721" y="1251743"/>
            <a:ext cx="0" cy="1742768"/>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194417" y="1251743"/>
            <a:ext cx="0" cy="1742768"/>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186240" y="3814053"/>
            <a:ext cx="17184443"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186240" y="478961"/>
            <a:ext cx="17184443" cy="0"/>
          </a:xfrm>
          <a:prstGeom prst="line">
            <a:avLst/>
          </a:prstGeom>
          <a:ln w="31750" cap="rnd">
            <a:solidFill>
              <a:schemeClr val="bg1"/>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8783</Words>
  <Application>WPS Presentation</Application>
  <PresentationFormat>Custom</PresentationFormat>
  <Paragraphs>703</Paragraphs>
  <Slides>40</Slides>
  <Notes>40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40</vt:i4>
      </vt:variant>
    </vt:vector>
  </HeadingPairs>
  <TitlesOfParts>
    <vt:vector size="52" baseType="lpstr">
      <vt:lpstr>Arial</vt:lpstr>
      <vt:lpstr>SimSun</vt:lpstr>
      <vt:lpstr>Wingdings</vt:lpstr>
      <vt:lpstr>AvantGarde</vt:lpstr>
      <vt:lpstr>UTM Scriptina KT</vt:lpstr>
      <vt:lpstr>Tahoma</vt:lpstr>
      <vt:lpstr>Microsoft YaHei</vt:lpstr>
      <vt:lpstr>Arial Unicode MS</vt:lpstr>
      <vt:lpstr>Calibri</vt:lpstr>
      <vt:lpstr>Wingdings 3</vt:lpstr>
      <vt:lpstr>Times New Roman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1540</cp:revision>
  <dcterms:created xsi:type="dcterms:W3CDTF">2013-07-22T11:23:00Z</dcterms:created>
  <dcterms:modified xsi:type="dcterms:W3CDTF">2021-10-20T17:01:40Z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1AD508857DB14753861BE2C0CFF94762</vt:lpwstr>
  </property>
  <property fmtid="{D5CDD505-2E9C-101B-9397-08002B2CF9AE}" pid="3" name="KSOProductBuildVer">
    <vt:lpwstr>1033-11.2.0.10323</vt:lpwstr>
  </property>
</Properties>
</file>