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6"/>
  </p:notesMasterIdLst>
  <p:handoutMasterIdLst>
    <p:handoutMasterId r:id="rId47"/>
  </p:handoutMasterIdLst>
  <p:sldIdLst>
    <p:sldId id="256" r:id="rId5"/>
    <p:sldId id="271" r:id="rId6"/>
    <p:sldId id="270" r:id="rId7"/>
    <p:sldId id="272" r:id="rId8"/>
    <p:sldId id="266" r:id="rId9"/>
    <p:sldId id="273" r:id="rId10"/>
    <p:sldId id="274" r:id="rId11"/>
    <p:sldId id="275" r:id="rId12"/>
    <p:sldId id="268" r:id="rId13"/>
    <p:sldId id="357" r:id="rId14"/>
    <p:sldId id="261" r:id="rId15"/>
    <p:sldId id="264" r:id="rId16"/>
    <p:sldId id="358" r:id="rId17"/>
    <p:sldId id="375" r:id="rId18"/>
    <p:sldId id="359" r:id="rId19"/>
    <p:sldId id="265" r:id="rId20"/>
    <p:sldId id="361" r:id="rId21"/>
    <p:sldId id="362" r:id="rId22"/>
    <p:sldId id="360" r:id="rId23"/>
    <p:sldId id="363" r:id="rId24"/>
    <p:sldId id="376" r:id="rId25"/>
    <p:sldId id="365" r:id="rId26"/>
    <p:sldId id="368" r:id="rId27"/>
    <p:sldId id="260" r:id="rId28"/>
    <p:sldId id="370" r:id="rId29"/>
    <p:sldId id="300" r:id="rId30"/>
    <p:sldId id="279" r:id="rId31"/>
    <p:sldId id="276" r:id="rId32"/>
    <p:sldId id="366" r:id="rId33"/>
    <p:sldId id="371" r:id="rId34"/>
    <p:sldId id="372" r:id="rId35"/>
    <p:sldId id="374" r:id="rId36"/>
    <p:sldId id="373" r:id="rId37"/>
    <p:sldId id="377" r:id="rId38"/>
    <p:sldId id="378" r:id="rId39"/>
    <p:sldId id="367" r:id="rId40"/>
    <p:sldId id="379" r:id="rId41"/>
    <p:sldId id="380" r:id="rId42"/>
    <p:sldId id="381" r:id="rId43"/>
    <p:sldId id="382" r:id="rId44"/>
    <p:sldId id="293"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783A9B-ED96-47C6-B718-DD64AB951278}" v="382" dt="2023-08-10T02:18:05.1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87" autoAdjust="0"/>
  </p:normalViewPr>
  <p:slideViewPr>
    <p:cSldViewPr snapToGrid="0" showGuides="1">
      <p:cViewPr varScale="1">
        <p:scale>
          <a:sx n="75" d="100"/>
          <a:sy n="75" d="100"/>
        </p:scale>
        <p:origin x="974" y="48"/>
      </p:cViewPr>
      <p:guideLst>
        <p:guide orient="horz" pos="2160"/>
        <p:guide pos="3840"/>
      </p:guideLst>
    </p:cSldViewPr>
  </p:slideViewPr>
  <p:notesTextViewPr>
    <p:cViewPr>
      <p:scale>
        <a:sx n="1" d="1"/>
        <a:sy n="1" d="1"/>
      </p:scale>
      <p:origin x="0" y="0"/>
    </p:cViewPr>
  </p:notesTextViewPr>
  <p:notesViewPr>
    <p:cSldViewPr snapToGrid="0" showGuides="1">
      <p:cViewPr varScale="1">
        <p:scale>
          <a:sx n="58" d="100"/>
          <a:sy n="58" d="100"/>
        </p:scale>
        <p:origin x="1974"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en Thi Mai Phuong (Van)" userId="30edae54-4dba-4b60-b968-c09270b4a503" providerId="ADAL" clId="{CF783A9B-ED96-47C6-B718-DD64AB951278}"/>
    <pc:docChg chg="undo custSel addSld delSld modSld sldOrd">
      <pc:chgData name="Nguyen Thi Mai Phuong (Van)" userId="30edae54-4dba-4b60-b968-c09270b4a503" providerId="ADAL" clId="{CF783A9B-ED96-47C6-B718-DD64AB951278}" dt="2023-08-10T02:18:05.187" v="1539"/>
      <pc:docMkLst>
        <pc:docMk/>
      </pc:docMkLst>
      <pc:sldChg chg="addSp modSp mod modTransition">
        <pc:chgData name="Nguyen Thi Mai Phuong (Van)" userId="30edae54-4dba-4b60-b968-c09270b4a503" providerId="ADAL" clId="{CF783A9B-ED96-47C6-B718-DD64AB951278}" dt="2023-08-10T01:33:20.903" v="1187" actId="1076"/>
        <pc:sldMkLst>
          <pc:docMk/>
          <pc:sldMk cId="1652133998" sldId="256"/>
        </pc:sldMkLst>
        <pc:spChg chg="add mod">
          <ac:chgData name="Nguyen Thi Mai Phuong (Van)" userId="30edae54-4dba-4b60-b968-c09270b4a503" providerId="ADAL" clId="{CF783A9B-ED96-47C6-B718-DD64AB951278}" dt="2023-08-10T01:33:20.903" v="1187" actId="1076"/>
          <ac:spMkLst>
            <pc:docMk/>
            <pc:sldMk cId="1652133998" sldId="256"/>
            <ac:spMk id="2" creationId="{D0A35CCC-803C-AA7A-6F92-6216E403AFB8}"/>
          </ac:spMkLst>
        </pc:spChg>
        <pc:spChg chg="mod">
          <ac:chgData name="Nguyen Thi Mai Phuong (Van)" userId="30edae54-4dba-4b60-b968-c09270b4a503" providerId="ADAL" clId="{CF783A9B-ED96-47C6-B718-DD64AB951278}" dt="2023-08-09T16:00:34.534" v="54" actId="1076"/>
          <ac:spMkLst>
            <pc:docMk/>
            <pc:sldMk cId="1652133998" sldId="256"/>
            <ac:spMk id="6" creationId="{00000000-0000-0000-0000-000000000000}"/>
          </ac:spMkLst>
        </pc:spChg>
        <pc:spChg chg="mod">
          <ac:chgData name="Nguyen Thi Mai Phuong (Van)" userId="30edae54-4dba-4b60-b968-c09270b4a503" providerId="ADAL" clId="{CF783A9B-ED96-47C6-B718-DD64AB951278}" dt="2023-08-09T16:00:38.479" v="55" actId="1076"/>
          <ac:spMkLst>
            <pc:docMk/>
            <pc:sldMk cId="1652133998" sldId="256"/>
            <ac:spMk id="7" creationId="{00000000-0000-0000-0000-000000000000}"/>
          </ac:spMkLst>
        </pc:spChg>
        <pc:picChg chg="mod">
          <ac:chgData name="Nguyen Thi Mai Phuong (Van)" userId="30edae54-4dba-4b60-b968-c09270b4a503" providerId="ADAL" clId="{CF783A9B-ED96-47C6-B718-DD64AB951278}" dt="2023-08-10T01:32:07.880" v="1178" actId="1076"/>
          <ac:picMkLst>
            <pc:docMk/>
            <pc:sldMk cId="1652133998" sldId="256"/>
            <ac:picMk id="4" creationId="{00000000-0000-0000-0000-000000000000}"/>
          </ac:picMkLst>
        </pc:picChg>
      </pc:sldChg>
      <pc:sldChg chg="addSp delSp modSp add mod modTransition modAnim">
        <pc:chgData name="Nguyen Thi Mai Phuong (Van)" userId="30edae54-4dba-4b60-b968-c09270b4a503" providerId="ADAL" clId="{CF783A9B-ED96-47C6-B718-DD64AB951278}" dt="2023-08-09T17:30:30.099" v="734"/>
        <pc:sldMkLst>
          <pc:docMk/>
          <pc:sldMk cId="0" sldId="260"/>
        </pc:sldMkLst>
        <pc:spChg chg="add mod">
          <ac:chgData name="Nguyen Thi Mai Phuong (Van)" userId="30edae54-4dba-4b60-b968-c09270b4a503" providerId="ADAL" clId="{CF783A9B-ED96-47C6-B718-DD64AB951278}" dt="2023-08-09T17:19:26.351" v="597" actId="2711"/>
          <ac:spMkLst>
            <pc:docMk/>
            <pc:sldMk cId="0" sldId="260"/>
            <ac:spMk id="2" creationId="{7E60BCA0-3522-E8EC-4063-81DAB6BA847A}"/>
          </ac:spMkLst>
        </pc:spChg>
        <pc:spChg chg="add mod">
          <ac:chgData name="Nguyen Thi Mai Phuong (Van)" userId="30edae54-4dba-4b60-b968-c09270b4a503" providerId="ADAL" clId="{CF783A9B-ED96-47C6-B718-DD64AB951278}" dt="2023-08-09T17:28:44.893" v="714" actId="20577"/>
          <ac:spMkLst>
            <pc:docMk/>
            <pc:sldMk cId="0" sldId="260"/>
            <ac:spMk id="4" creationId="{AB8228A2-6C92-E0E9-76E8-441960D46221}"/>
          </ac:spMkLst>
        </pc:spChg>
        <pc:spChg chg="mod">
          <ac:chgData name="Nguyen Thi Mai Phuong (Van)" userId="30edae54-4dba-4b60-b968-c09270b4a503" providerId="ADAL" clId="{CF783A9B-ED96-47C6-B718-DD64AB951278}" dt="2023-08-09T17:19:26.351" v="597" actId="2711"/>
          <ac:spMkLst>
            <pc:docMk/>
            <pc:sldMk cId="0" sldId="260"/>
            <ac:spMk id="8234" creationId="{C3B1C349-E099-4326-CCB0-DDB4049F172A}"/>
          </ac:spMkLst>
        </pc:spChg>
        <pc:spChg chg="mod">
          <ac:chgData name="Nguyen Thi Mai Phuong (Van)" userId="30edae54-4dba-4b60-b968-c09270b4a503" providerId="ADAL" clId="{CF783A9B-ED96-47C6-B718-DD64AB951278}" dt="2023-08-09T17:19:26.351" v="597" actId="2711"/>
          <ac:spMkLst>
            <pc:docMk/>
            <pc:sldMk cId="0" sldId="260"/>
            <ac:spMk id="8235" creationId="{D2ED8683-874E-5B18-A46E-4F864B2D4F9A}"/>
          </ac:spMkLst>
        </pc:spChg>
        <pc:spChg chg="mod">
          <ac:chgData name="Nguyen Thi Mai Phuong (Van)" userId="30edae54-4dba-4b60-b968-c09270b4a503" providerId="ADAL" clId="{CF783A9B-ED96-47C6-B718-DD64AB951278}" dt="2023-08-09T17:19:26.351" v="597" actId="2711"/>
          <ac:spMkLst>
            <pc:docMk/>
            <pc:sldMk cId="0" sldId="260"/>
            <ac:spMk id="8236" creationId="{A48A3740-BC7B-7736-ACE6-BB60FA2436A6}"/>
          </ac:spMkLst>
        </pc:spChg>
        <pc:spChg chg="mod">
          <ac:chgData name="Nguyen Thi Mai Phuong (Van)" userId="30edae54-4dba-4b60-b968-c09270b4a503" providerId="ADAL" clId="{CF783A9B-ED96-47C6-B718-DD64AB951278}" dt="2023-08-09T17:19:26.351" v="597" actId="2711"/>
          <ac:spMkLst>
            <pc:docMk/>
            <pc:sldMk cId="0" sldId="260"/>
            <ac:spMk id="8239" creationId="{EA0F6F0B-2F81-72D2-A76F-E90ED8F012E4}"/>
          </ac:spMkLst>
        </pc:spChg>
        <pc:spChg chg="mod">
          <ac:chgData name="Nguyen Thi Mai Phuong (Van)" userId="30edae54-4dba-4b60-b968-c09270b4a503" providerId="ADAL" clId="{CF783A9B-ED96-47C6-B718-DD64AB951278}" dt="2023-08-09T17:19:26.351" v="597" actId="2711"/>
          <ac:spMkLst>
            <pc:docMk/>
            <pc:sldMk cId="0" sldId="260"/>
            <ac:spMk id="8240" creationId="{8CFF6436-D234-9AEA-644B-E69D7757BE17}"/>
          </ac:spMkLst>
        </pc:spChg>
        <pc:spChg chg="mod">
          <ac:chgData name="Nguyen Thi Mai Phuong (Van)" userId="30edae54-4dba-4b60-b968-c09270b4a503" providerId="ADAL" clId="{CF783A9B-ED96-47C6-B718-DD64AB951278}" dt="2023-08-09T17:19:26.351" v="597" actId="2711"/>
          <ac:spMkLst>
            <pc:docMk/>
            <pc:sldMk cId="0" sldId="260"/>
            <ac:spMk id="8241" creationId="{70C4572A-1C35-3FD2-FD6F-DAF9E897AE47}"/>
          </ac:spMkLst>
        </pc:spChg>
        <pc:spChg chg="mod">
          <ac:chgData name="Nguyen Thi Mai Phuong (Van)" userId="30edae54-4dba-4b60-b968-c09270b4a503" providerId="ADAL" clId="{CF783A9B-ED96-47C6-B718-DD64AB951278}" dt="2023-08-09T17:19:26.351" v="597" actId="2711"/>
          <ac:spMkLst>
            <pc:docMk/>
            <pc:sldMk cId="0" sldId="260"/>
            <ac:spMk id="8242" creationId="{1843587E-06B4-CD96-733B-5C9C1385F87D}"/>
          </ac:spMkLst>
        </pc:spChg>
        <pc:spChg chg="mod">
          <ac:chgData name="Nguyen Thi Mai Phuong (Van)" userId="30edae54-4dba-4b60-b968-c09270b4a503" providerId="ADAL" clId="{CF783A9B-ED96-47C6-B718-DD64AB951278}" dt="2023-08-09T17:19:26.351" v="597" actId="2711"/>
          <ac:spMkLst>
            <pc:docMk/>
            <pc:sldMk cId="0" sldId="260"/>
            <ac:spMk id="8243" creationId="{21531E2A-8DBC-7735-DDB8-1D502F5C296B}"/>
          </ac:spMkLst>
        </pc:spChg>
        <pc:spChg chg="mod">
          <ac:chgData name="Nguyen Thi Mai Phuong (Van)" userId="30edae54-4dba-4b60-b968-c09270b4a503" providerId="ADAL" clId="{CF783A9B-ED96-47C6-B718-DD64AB951278}" dt="2023-08-09T17:19:26.351" v="597" actId="2711"/>
          <ac:spMkLst>
            <pc:docMk/>
            <pc:sldMk cId="0" sldId="260"/>
            <ac:spMk id="8244" creationId="{8296825D-CDC4-82AF-7588-67BD00F425FC}"/>
          </ac:spMkLst>
        </pc:spChg>
        <pc:spChg chg="mod">
          <ac:chgData name="Nguyen Thi Mai Phuong (Van)" userId="30edae54-4dba-4b60-b968-c09270b4a503" providerId="ADAL" clId="{CF783A9B-ED96-47C6-B718-DD64AB951278}" dt="2023-08-09T17:19:26.351" v="597" actId="2711"/>
          <ac:spMkLst>
            <pc:docMk/>
            <pc:sldMk cId="0" sldId="260"/>
            <ac:spMk id="8245" creationId="{B5BA77DF-15FE-D65F-3B3A-EF299CEBA29D}"/>
          </ac:spMkLst>
        </pc:spChg>
        <pc:spChg chg="mod">
          <ac:chgData name="Nguyen Thi Mai Phuong (Van)" userId="30edae54-4dba-4b60-b968-c09270b4a503" providerId="ADAL" clId="{CF783A9B-ED96-47C6-B718-DD64AB951278}" dt="2023-08-09T17:19:26.351" v="597" actId="2711"/>
          <ac:spMkLst>
            <pc:docMk/>
            <pc:sldMk cId="0" sldId="260"/>
            <ac:spMk id="8246" creationId="{CC403792-D828-1DE1-19BF-8BFB6F7E0ED3}"/>
          </ac:spMkLst>
        </pc:spChg>
        <pc:spChg chg="del mod">
          <ac:chgData name="Nguyen Thi Mai Phuong (Van)" userId="30edae54-4dba-4b60-b968-c09270b4a503" providerId="ADAL" clId="{CF783A9B-ED96-47C6-B718-DD64AB951278}" dt="2023-08-09T17:18:06.141" v="579" actId="478"/>
          <ac:spMkLst>
            <pc:docMk/>
            <pc:sldMk cId="0" sldId="260"/>
            <ac:spMk id="8247" creationId="{A3F64614-6079-9858-4BEA-03F18B3497FF}"/>
          </ac:spMkLst>
        </pc:spChg>
        <pc:spChg chg="del mod">
          <ac:chgData name="Nguyen Thi Mai Phuong (Van)" userId="30edae54-4dba-4b60-b968-c09270b4a503" providerId="ADAL" clId="{CF783A9B-ED96-47C6-B718-DD64AB951278}" dt="2023-08-09T17:16:23.618" v="474" actId="478"/>
          <ac:spMkLst>
            <pc:docMk/>
            <pc:sldMk cId="0" sldId="260"/>
            <ac:spMk id="24578" creationId="{CB460FFB-3C97-BBF4-1C22-12869DEF9250}"/>
          </ac:spMkLst>
        </pc:spChg>
        <pc:spChg chg="del">
          <ac:chgData name="Nguyen Thi Mai Phuong (Van)" userId="30edae54-4dba-4b60-b968-c09270b4a503" providerId="ADAL" clId="{CF783A9B-ED96-47C6-B718-DD64AB951278}" dt="2023-08-09T17:16:20.207" v="472" actId="478"/>
          <ac:spMkLst>
            <pc:docMk/>
            <pc:sldMk cId="0" sldId="260"/>
            <ac:spMk id="24579" creationId="{A6370D42-5AB6-FAD3-80DF-CFB4772209C2}"/>
          </ac:spMkLst>
        </pc:spChg>
        <pc:spChg chg="del">
          <ac:chgData name="Nguyen Thi Mai Phuong (Van)" userId="30edae54-4dba-4b60-b968-c09270b4a503" providerId="ADAL" clId="{CF783A9B-ED96-47C6-B718-DD64AB951278}" dt="2023-08-09T17:16:14.042" v="470" actId="478"/>
          <ac:spMkLst>
            <pc:docMk/>
            <pc:sldMk cId="0" sldId="260"/>
            <ac:spMk id="24580" creationId="{4A91C211-A2FB-EDDA-5083-F194EF21B2B1}"/>
          </ac:spMkLst>
        </pc:spChg>
        <pc:spChg chg="del">
          <ac:chgData name="Nguyen Thi Mai Phuong (Van)" userId="30edae54-4dba-4b60-b968-c09270b4a503" providerId="ADAL" clId="{CF783A9B-ED96-47C6-B718-DD64AB951278}" dt="2023-08-09T17:16:17.195" v="471" actId="478"/>
          <ac:spMkLst>
            <pc:docMk/>
            <pc:sldMk cId="0" sldId="260"/>
            <ac:spMk id="24581" creationId="{6B120DC5-B21C-94A5-FA73-F3A6F6BFEEE3}"/>
          </ac:spMkLst>
        </pc:spChg>
      </pc:sldChg>
      <pc:sldChg chg="addSp modSp mod modTransition">
        <pc:chgData name="Nguyen Thi Mai Phuong (Van)" userId="30edae54-4dba-4b60-b968-c09270b4a503" providerId="ADAL" clId="{CF783A9B-ED96-47C6-B718-DD64AB951278}" dt="2023-08-10T01:34:26.103" v="1192" actId="1076"/>
        <pc:sldMkLst>
          <pc:docMk/>
          <pc:sldMk cId="132884364" sldId="261"/>
        </pc:sldMkLst>
        <pc:spChg chg="mod">
          <ac:chgData name="Nguyen Thi Mai Phuong (Van)" userId="30edae54-4dba-4b60-b968-c09270b4a503" providerId="ADAL" clId="{CF783A9B-ED96-47C6-B718-DD64AB951278}" dt="2023-08-09T16:03:32.590" v="73" actId="2711"/>
          <ac:spMkLst>
            <pc:docMk/>
            <pc:sldMk cId="132884364" sldId="261"/>
            <ac:spMk id="2" creationId="{00000000-0000-0000-0000-000000000000}"/>
          </ac:spMkLst>
        </pc:spChg>
        <pc:picChg chg="add mod">
          <ac:chgData name="Nguyen Thi Mai Phuong (Van)" userId="30edae54-4dba-4b60-b968-c09270b4a503" providerId="ADAL" clId="{CF783A9B-ED96-47C6-B718-DD64AB951278}" dt="2023-08-10T01:34:26.103" v="1192" actId="1076"/>
          <ac:picMkLst>
            <pc:docMk/>
            <pc:sldMk cId="132884364" sldId="261"/>
            <ac:picMk id="3" creationId="{3C6AED70-C796-B2BC-9B0A-0345DD86A10A}"/>
          </ac:picMkLst>
        </pc:picChg>
      </pc:sldChg>
      <pc:sldChg chg="addSp delSp modSp mod modTransition modClrScheme chgLayout">
        <pc:chgData name="Nguyen Thi Mai Phuong (Van)" userId="30edae54-4dba-4b60-b968-c09270b4a503" providerId="ADAL" clId="{CF783A9B-ED96-47C6-B718-DD64AB951278}" dt="2023-08-09T17:30:30.099" v="734"/>
        <pc:sldMkLst>
          <pc:docMk/>
          <pc:sldMk cId="1800380133" sldId="264"/>
        </pc:sldMkLst>
        <pc:spChg chg="add del mod">
          <ac:chgData name="Nguyen Thi Mai Phuong (Van)" userId="30edae54-4dba-4b60-b968-c09270b4a503" providerId="ADAL" clId="{CF783A9B-ED96-47C6-B718-DD64AB951278}" dt="2023-08-09T16:05:17.783" v="98" actId="478"/>
          <ac:spMkLst>
            <pc:docMk/>
            <pc:sldMk cId="1800380133" sldId="264"/>
            <ac:spMk id="4" creationId="{9E2C0BEF-75EE-8CC0-B04A-35F455CD011E}"/>
          </ac:spMkLst>
        </pc:spChg>
        <pc:spChg chg="add mod">
          <ac:chgData name="Nguyen Thi Mai Phuong (Van)" userId="30edae54-4dba-4b60-b968-c09270b4a503" providerId="ADAL" clId="{CF783A9B-ED96-47C6-B718-DD64AB951278}" dt="2023-08-09T16:13:44.313" v="109" actId="1076"/>
          <ac:spMkLst>
            <pc:docMk/>
            <pc:sldMk cId="1800380133" sldId="264"/>
            <ac:spMk id="6" creationId="{D6C61C50-DD81-D825-F52D-3351C6147755}"/>
          </ac:spMkLst>
        </pc:spChg>
        <pc:spChg chg="mod">
          <ac:chgData name="Nguyen Thi Mai Phuong (Van)" userId="30edae54-4dba-4b60-b968-c09270b4a503" providerId="ADAL" clId="{CF783A9B-ED96-47C6-B718-DD64AB951278}" dt="2023-08-09T16:13:40.246" v="108" actId="14100"/>
          <ac:spMkLst>
            <pc:docMk/>
            <pc:sldMk cId="1800380133" sldId="264"/>
            <ac:spMk id="14" creationId="{466AE33C-0A3A-7A07-23E8-DB8FD4C06A0F}"/>
          </ac:spMkLst>
        </pc:spChg>
        <pc:spChg chg="del mod">
          <ac:chgData name="Nguyen Thi Mai Phuong (Van)" userId="30edae54-4dba-4b60-b968-c09270b4a503" providerId="ADAL" clId="{CF783A9B-ED96-47C6-B718-DD64AB951278}" dt="2023-08-09T16:05:06.972" v="96" actId="478"/>
          <ac:spMkLst>
            <pc:docMk/>
            <pc:sldMk cId="1800380133" sldId="264"/>
            <ac:spMk id="16" creationId="{7FBE9BFC-B5CB-D9F5-40B2-97373AF9BA98}"/>
          </ac:spMkLst>
        </pc:spChg>
        <pc:picChg chg="del mod">
          <ac:chgData name="Nguyen Thi Mai Phuong (Van)" userId="30edae54-4dba-4b60-b968-c09270b4a503" providerId="ADAL" clId="{CF783A9B-ED96-47C6-B718-DD64AB951278}" dt="2023-08-09T16:05:14.687" v="97" actId="478"/>
          <ac:picMkLst>
            <pc:docMk/>
            <pc:sldMk cId="1800380133" sldId="264"/>
            <ac:picMk id="2" creationId="{2FB4B387-9384-C0EF-6D4A-D9C3B7C10F6B}"/>
          </ac:picMkLst>
        </pc:picChg>
        <pc:picChg chg="add mod">
          <ac:chgData name="Nguyen Thi Mai Phuong (Van)" userId="30edae54-4dba-4b60-b968-c09270b4a503" providerId="ADAL" clId="{CF783A9B-ED96-47C6-B718-DD64AB951278}" dt="2023-08-09T16:13:32.355" v="107" actId="26606"/>
          <ac:picMkLst>
            <pc:docMk/>
            <pc:sldMk cId="1800380133" sldId="264"/>
            <ac:picMk id="10" creationId="{2CE5FD22-F053-8824-5040-5E64864D8C1B}"/>
          </ac:picMkLst>
        </pc:picChg>
      </pc:sldChg>
      <pc:sldChg chg="addSp delSp modSp mod modTransition modAnim">
        <pc:chgData name="Nguyen Thi Mai Phuong (Van)" userId="30edae54-4dba-4b60-b968-c09270b4a503" providerId="ADAL" clId="{CF783A9B-ED96-47C6-B718-DD64AB951278}" dt="2023-08-09T17:30:30.099" v="734"/>
        <pc:sldMkLst>
          <pc:docMk/>
          <pc:sldMk cId="3197023440" sldId="265"/>
        </pc:sldMkLst>
        <pc:spChg chg="mod">
          <ac:chgData name="Nguyen Thi Mai Phuong (Van)" userId="30edae54-4dba-4b60-b968-c09270b4a503" providerId="ADAL" clId="{CF783A9B-ED96-47C6-B718-DD64AB951278}" dt="2023-08-09T16:41:07.744" v="257" actId="403"/>
          <ac:spMkLst>
            <pc:docMk/>
            <pc:sldMk cId="3197023440" sldId="265"/>
            <ac:spMk id="2" creationId="{00000000-0000-0000-0000-000000000000}"/>
          </ac:spMkLst>
        </pc:spChg>
        <pc:spChg chg="mod">
          <ac:chgData name="Nguyen Thi Mai Phuong (Van)" userId="30edae54-4dba-4b60-b968-c09270b4a503" providerId="ADAL" clId="{CF783A9B-ED96-47C6-B718-DD64AB951278}" dt="2023-08-09T16:27:23.445" v="187" actId="14100"/>
          <ac:spMkLst>
            <pc:docMk/>
            <pc:sldMk cId="3197023440" sldId="265"/>
            <ac:spMk id="3" creationId="{00000000-0000-0000-0000-000000000000}"/>
          </ac:spMkLst>
        </pc:spChg>
        <pc:spChg chg="mod">
          <ac:chgData name="Nguyen Thi Mai Phuong (Van)" userId="30edae54-4dba-4b60-b968-c09270b4a503" providerId="ADAL" clId="{CF783A9B-ED96-47C6-B718-DD64AB951278}" dt="2023-08-09T16:26:54.403" v="179" actId="14100"/>
          <ac:spMkLst>
            <pc:docMk/>
            <pc:sldMk cId="3197023440" sldId="265"/>
            <ac:spMk id="4" creationId="{00000000-0000-0000-0000-000000000000}"/>
          </ac:spMkLst>
        </pc:spChg>
        <pc:spChg chg="mod">
          <ac:chgData name="Nguyen Thi Mai Phuong (Van)" userId="30edae54-4dba-4b60-b968-c09270b4a503" providerId="ADAL" clId="{CF783A9B-ED96-47C6-B718-DD64AB951278}" dt="2023-08-09T16:19:52.466" v="157" actId="1076"/>
          <ac:spMkLst>
            <pc:docMk/>
            <pc:sldMk cId="3197023440" sldId="265"/>
            <ac:spMk id="6" creationId="{1A1AB4BE-8B06-E3A1-4EC8-7062F02B897F}"/>
          </ac:spMkLst>
        </pc:spChg>
        <pc:spChg chg="mod">
          <ac:chgData name="Nguyen Thi Mai Phuong (Van)" userId="30edae54-4dba-4b60-b968-c09270b4a503" providerId="ADAL" clId="{CF783A9B-ED96-47C6-B718-DD64AB951278}" dt="2023-08-09T16:19:41.378" v="154"/>
          <ac:spMkLst>
            <pc:docMk/>
            <pc:sldMk cId="3197023440" sldId="265"/>
            <ac:spMk id="7" creationId="{EF63F68D-EA37-A368-9995-0CBC82283D60}"/>
          </ac:spMkLst>
        </pc:spChg>
        <pc:grpChg chg="add mod">
          <ac:chgData name="Nguyen Thi Mai Phuong (Van)" userId="30edae54-4dba-4b60-b968-c09270b4a503" providerId="ADAL" clId="{CF783A9B-ED96-47C6-B718-DD64AB951278}" dt="2023-08-09T16:19:56.943" v="158" actId="1076"/>
          <ac:grpSpMkLst>
            <pc:docMk/>
            <pc:sldMk cId="3197023440" sldId="265"/>
            <ac:grpSpMk id="5" creationId="{57DD7C3F-D274-79A1-1879-460287C75F06}"/>
          </ac:grpSpMkLst>
        </pc:grpChg>
        <pc:picChg chg="add del mod">
          <ac:chgData name="Nguyen Thi Mai Phuong (Van)" userId="30edae54-4dba-4b60-b968-c09270b4a503" providerId="ADAL" clId="{CF783A9B-ED96-47C6-B718-DD64AB951278}" dt="2023-08-09T16:29:56.040" v="200" actId="478"/>
          <ac:picMkLst>
            <pc:docMk/>
            <pc:sldMk cId="3197023440" sldId="265"/>
            <ac:picMk id="9" creationId="{40C93018-7EFA-05B1-C2C2-BC596C4945CA}"/>
          </ac:picMkLst>
        </pc:picChg>
        <pc:picChg chg="add mod">
          <ac:chgData name="Nguyen Thi Mai Phuong (Van)" userId="30edae54-4dba-4b60-b968-c09270b4a503" providerId="ADAL" clId="{CF783A9B-ED96-47C6-B718-DD64AB951278}" dt="2023-08-09T16:29:58.482" v="201" actId="1076"/>
          <ac:picMkLst>
            <pc:docMk/>
            <pc:sldMk cId="3197023440" sldId="265"/>
            <ac:picMk id="10" creationId="{FDA576C8-642B-AB60-0D58-476434FF6ADF}"/>
          </ac:picMkLst>
        </pc:picChg>
        <pc:picChg chg="add del mod">
          <ac:chgData name="Nguyen Thi Mai Phuong (Van)" userId="30edae54-4dba-4b60-b968-c09270b4a503" providerId="ADAL" clId="{CF783A9B-ED96-47C6-B718-DD64AB951278}" dt="2023-08-09T16:29:49.545" v="197" actId="478"/>
          <ac:picMkLst>
            <pc:docMk/>
            <pc:sldMk cId="3197023440" sldId="265"/>
            <ac:picMk id="11" creationId="{A83873D5-3FE1-2C23-65D7-A3D89338DE11}"/>
          </ac:picMkLst>
        </pc:picChg>
        <pc:picChg chg="add mod">
          <ac:chgData name="Nguyen Thi Mai Phuong (Van)" userId="30edae54-4dba-4b60-b968-c09270b4a503" providerId="ADAL" clId="{CF783A9B-ED96-47C6-B718-DD64AB951278}" dt="2023-08-09T16:30:02.420" v="202" actId="1076"/>
          <ac:picMkLst>
            <pc:docMk/>
            <pc:sldMk cId="3197023440" sldId="265"/>
            <ac:picMk id="13" creationId="{8EF5B3AC-584E-DF9B-FB01-ABD21D278E49}"/>
          </ac:picMkLst>
        </pc:picChg>
      </pc:sldChg>
      <pc:sldChg chg="addSp modSp mod modTransition">
        <pc:chgData name="Nguyen Thi Mai Phuong (Van)" userId="30edae54-4dba-4b60-b968-c09270b4a503" providerId="ADAL" clId="{CF783A9B-ED96-47C6-B718-DD64AB951278}" dt="2023-08-10T01:35:06.465" v="1194" actId="1076"/>
        <pc:sldMkLst>
          <pc:docMk/>
          <pc:sldMk cId="3683544629" sldId="266"/>
        </pc:sldMkLst>
        <pc:spChg chg="mod">
          <ac:chgData name="Nguyen Thi Mai Phuong (Van)" userId="30edae54-4dba-4b60-b968-c09270b4a503" providerId="ADAL" clId="{CF783A9B-ED96-47C6-B718-DD64AB951278}" dt="2023-08-09T16:16:45.673" v="138" actId="14100"/>
          <ac:spMkLst>
            <pc:docMk/>
            <pc:sldMk cId="3683544629" sldId="266"/>
            <ac:spMk id="2" creationId="{00000000-0000-0000-0000-000000000000}"/>
          </ac:spMkLst>
        </pc:spChg>
        <pc:spChg chg="mod">
          <ac:chgData name="Nguyen Thi Mai Phuong (Van)" userId="30edae54-4dba-4b60-b968-c09270b4a503" providerId="ADAL" clId="{CF783A9B-ED96-47C6-B718-DD64AB951278}" dt="2023-08-09T16:16:56.408" v="145" actId="27636"/>
          <ac:spMkLst>
            <pc:docMk/>
            <pc:sldMk cId="3683544629" sldId="266"/>
            <ac:spMk id="4" creationId="{00000000-0000-0000-0000-000000000000}"/>
          </ac:spMkLst>
        </pc:spChg>
        <pc:picChg chg="add mod">
          <ac:chgData name="Nguyen Thi Mai Phuong (Van)" userId="30edae54-4dba-4b60-b968-c09270b4a503" providerId="ADAL" clId="{CF783A9B-ED96-47C6-B718-DD64AB951278}" dt="2023-08-10T01:34:05.993" v="1190" actId="1076"/>
          <ac:picMkLst>
            <pc:docMk/>
            <pc:sldMk cId="3683544629" sldId="266"/>
            <ac:picMk id="3" creationId="{A71EC481-D7D9-F4E5-D100-6CB8438DD5A4}"/>
          </ac:picMkLst>
        </pc:picChg>
        <pc:picChg chg="add mod">
          <ac:chgData name="Nguyen Thi Mai Phuong (Van)" userId="30edae54-4dba-4b60-b968-c09270b4a503" providerId="ADAL" clId="{CF783A9B-ED96-47C6-B718-DD64AB951278}" dt="2023-08-10T01:35:06.465" v="1194" actId="1076"/>
          <ac:picMkLst>
            <pc:docMk/>
            <pc:sldMk cId="3683544629" sldId="266"/>
            <ac:picMk id="6" creationId="{0FFD4AB9-6455-1463-977F-34448FE5B761}"/>
          </ac:picMkLst>
        </pc:picChg>
      </pc:sldChg>
      <pc:sldChg chg="modSp mod modTransition">
        <pc:chgData name="Nguyen Thi Mai Phuong (Van)" userId="30edae54-4dba-4b60-b968-c09270b4a503" providerId="ADAL" clId="{CF783A9B-ED96-47C6-B718-DD64AB951278}" dt="2023-08-09T17:30:30.099" v="734"/>
        <pc:sldMkLst>
          <pc:docMk/>
          <pc:sldMk cId="1315647518" sldId="268"/>
        </pc:sldMkLst>
        <pc:spChg chg="mod">
          <ac:chgData name="Nguyen Thi Mai Phuong (Van)" userId="30edae54-4dba-4b60-b968-c09270b4a503" providerId="ADAL" clId="{CF783A9B-ED96-47C6-B718-DD64AB951278}" dt="2023-08-09T16:03:18.762" v="71" actId="2711"/>
          <ac:spMkLst>
            <pc:docMk/>
            <pc:sldMk cId="1315647518" sldId="268"/>
            <ac:spMk id="2" creationId="{00000000-0000-0000-0000-000000000000}"/>
          </ac:spMkLst>
        </pc:spChg>
      </pc:sldChg>
      <pc:sldChg chg="modSp modTransition">
        <pc:chgData name="Nguyen Thi Mai Phuong (Van)" userId="30edae54-4dba-4b60-b968-c09270b4a503" providerId="ADAL" clId="{CF783A9B-ED96-47C6-B718-DD64AB951278}" dt="2023-08-09T17:30:30.099" v="734"/>
        <pc:sldMkLst>
          <pc:docMk/>
          <pc:sldMk cId="2732799792" sldId="270"/>
        </pc:sldMkLst>
        <pc:graphicFrameChg chg="mod">
          <ac:chgData name="Nguyen Thi Mai Phuong (Van)" userId="30edae54-4dba-4b60-b968-c09270b4a503" providerId="ADAL" clId="{CF783A9B-ED96-47C6-B718-DD64AB951278}" dt="2023-08-09T16:01:42.920" v="60" actId="2711"/>
          <ac:graphicFrameMkLst>
            <pc:docMk/>
            <pc:sldMk cId="2732799792" sldId="270"/>
            <ac:graphicFrameMk id="4" creationId="{EB055B8E-1C97-5131-DA84-5D7FD0E89D2F}"/>
          </ac:graphicFrameMkLst>
        </pc:graphicFrameChg>
      </pc:sldChg>
      <pc:sldChg chg="modSp modTransition">
        <pc:chgData name="Nguyen Thi Mai Phuong (Van)" userId="30edae54-4dba-4b60-b968-c09270b4a503" providerId="ADAL" clId="{CF783A9B-ED96-47C6-B718-DD64AB951278}" dt="2023-08-09T17:30:30.099" v="734"/>
        <pc:sldMkLst>
          <pc:docMk/>
          <pc:sldMk cId="3527052748" sldId="271"/>
        </pc:sldMkLst>
        <pc:graphicFrameChg chg="mod">
          <ac:chgData name="Nguyen Thi Mai Phuong (Van)" userId="30edae54-4dba-4b60-b968-c09270b4a503" providerId="ADAL" clId="{CF783A9B-ED96-47C6-B718-DD64AB951278}" dt="2023-08-09T16:01:26.683" v="59" actId="255"/>
          <ac:graphicFrameMkLst>
            <pc:docMk/>
            <pc:sldMk cId="3527052748" sldId="271"/>
            <ac:graphicFrameMk id="6" creationId="{55280186-B697-56B7-9285-E4C1CACD52AB}"/>
          </ac:graphicFrameMkLst>
        </pc:graphicFrameChg>
      </pc:sldChg>
      <pc:sldChg chg="modSp mod modTransition">
        <pc:chgData name="Nguyen Thi Mai Phuong (Van)" userId="30edae54-4dba-4b60-b968-c09270b4a503" providerId="ADAL" clId="{CF783A9B-ED96-47C6-B718-DD64AB951278}" dt="2023-08-10T01:29:38.054" v="1131" actId="1076"/>
        <pc:sldMkLst>
          <pc:docMk/>
          <pc:sldMk cId="1310783241" sldId="272"/>
        </pc:sldMkLst>
        <pc:graphicFrameChg chg="mod">
          <ac:chgData name="Nguyen Thi Mai Phuong (Van)" userId="30edae54-4dba-4b60-b968-c09270b4a503" providerId="ADAL" clId="{CF783A9B-ED96-47C6-B718-DD64AB951278}" dt="2023-08-10T01:29:38.054" v="1131" actId="1076"/>
          <ac:graphicFrameMkLst>
            <pc:docMk/>
            <pc:sldMk cId="1310783241" sldId="272"/>
            <ac:graphicFrameMk id="6" creationId="{9C291ED8-B736-3B0F-0AA3-CCEDF72D97E4}"/>
          </ac:graphicFrameMkLst>
        </pc:graphicFrameChg>
      </pc:sldChg>
      <pc:sldChg chg="modSp mod modTransition">
        <pc:chgData name="Nguyen Thi Mai Phuong (Van)" userId="30edae54-4dba-4b60-b968-c09270b4a503" providerId="ADAL" clId="{CF783A9B-ED96-47C6-B718-DD64AB951278}" dt="2023-08-09T17:30:30.099" v="734"/>
        <pc:sldMkLst>
          <pc:docMk/>
          <pc:sldMk cId="3626532599" sldId="273"/>
        </pc:sldMkLst>
        <pc:spChg chg="mod">
          <ac:chgData name="Nguyen Thi Mai Phuong (Van)" userId="30edae54-4dba-4b60-b968-c09270b4a503" providerId="ADAL" clId="{CF783A9B-ED96-47C6-B718-DD64AB951278}" dt="2023-08-09T16:02:07.067" v="63" actId="2711"/>
          <ac:spMkLst>
            <pc:docMk/>
            <pc:sldMk cId="3626532599" sldId="273"/>
            <ac:spMk id="2" creationId="{4B981C1B-C85F-B333-C5EF-A4EBBD7713BB}"/>
          </ac:spMkLst>
        </pc:spChg>
      </pc:sldChg>
      <pc:sldChg chg="modSp mod modTransition">
        <pc:chgData name="Nguyen Thi Mai Phuong (Van)" userId="30edae54-4dba-4b60-b968-c09270b4a503" providerId="ADAL" clId="{CF783A9B-ED96-47C6-B718-DD64AB951278}" dt="2023-08-09T17:30:30.099" v="734"/>
        <pc:sldMkLst>
          <pc:docMk/>
          <pc:sldMk cId="3985343596" sldId="274"/>
        </pc:sldMkLst>
        <pc:spChg chg="mod">
          <ac:chgData name="Nguyen Thi Mai Phuong (Van)" userId="30edae54-4dba-4b60-b968-c09270b4a503" providerId="ADAL" clId="{CF783A9B-ED96-47C6-B718-DD64AB951278}" dt="2023-08-09T16:02:19.209" v="65" actId="2711"/>
          <ac:spMkLst>
            <pc:docMk/>
            <pc:sldMk cId="3985343596" sldId="274"/>
            <ac:spMk id="2" creationId="{4B981C1B-C85F-B333-C5EF-A4EBBD7713BB}"/>
          </ac:spMkLst>
        </pc:spChg>
        <pc:spChg chg="mod">
          <ac:chgData name="Nguyen Thi Mai Phuong (Van)" userId="30edae54-4dba-4b60-b968-c09270b4a503" providerId="ADAL" clId="{CF783A9B-ED96-47C6-B718-DD64AB951278}" dt="2023-08-09T16:02:53.543" v="69" actId="403"/>
          <ac:spMkLst>
            <pc:docMk/>
            <pc:sldMk cId="3985343596" sldId="274"/>
            <ac:spMk id="3" creationId="{01FEA55F-2878-5BBC-4168-6564468C0792}"/>
          </ac:spMkLst>
        </pc:spChg>
      </pc:sldChg>
      <pc:sldChg chg="modSp mod modTransition">
        <pc:chgData name="Nguyen Thi Mai Phuong (Van)" userId="30edae54-4dba-4b60-b968-c09270b4a503" providerId="ADAL" clId="{CF783A9B-ED96-47C6-B718-DD64AB951278}" dt="2023-08-09T17:30:30.099" v="734"/>
        <pc:sldMkLst>
          <pc:docMk/>
          <pc:sldMk cId="750976670" sldId="275"/>
        </pc:sldMkLst>
        <pc:spChg chg="mod">
          <ac:chgData name="Nguyen Thi Mai Phuong (Van)" userId="30edae54-4dba-4b60-b968-c09270b4a503" providerId="ADAL" clId="{CF783A9B-ED96-47C6-B718-DD64AB951278}" dt="2023-08-09T16:03:07.356" v="70" actId="2711"/>
          <ac:spMkLst>
            <pc:docMk/>
            <pc:sldMk cId="750976670" sldId="275"/>
            <ac:spMk id="2" creationId="{4A98ECFB-1F65-3CD9-F970-B280DBC9CD23}"/>
          </ac:spMkLst>
        </pc:spChg>
        <pc:spChg chg="mod">
          <ac:chgData name="Nguyen Thi Mai Phuong (Van)" userId="30edae54-4dba-4b60-b968-c09270b4a503" providerId="ADAL" clId="{CF783A9B-ED96-47C6-B718-DD64AB951278}" dt="2023-08-09T16:03:07.356" v="70" actId="2711"/>
          <ac:spMkLst>
            <pc:docMk/>
            <pc:sldMk cId="750976670" sldId="275"/>
            <ac:spMk id="3" creationId="{41631503-5681-8D47-5529-16BD1A709F73}"/>
          </ac:spMkLst>
        </pc:spChg>
        <pc:spChg chg="mod">
          <ac:chgData name="Nguyen Thi Mai Phuong (Van)" userId="30edae54-4dba-4b60-b968-c09270b4a503" providerId="ADAL" clId="{CF783A9B-ED96-47C6-B718-DD64AB951278}" dt="2023-08-09T16:03:07.356" v="70" actId="2711"/>
          <ac:spMkLst>
            <pc:docMk/>
            <pc:sldMk cId="750976670" sldId="275"/>
            <ac:spMk id="7" creationId="{5EF419F3-2D9B-014B-381B-DCA0422C2DFC}"/>
          </ac:spMkLst>
        </pc:spChg>
      </pc:sldChg>
      <pc:sldChg chg="delSp modSp add mod modTransition setBg modAnim">
        <pc:chgData name="Nguyen Thi Mai Phuong (Van)" userId="30edae54-4dba-4b60-b968-c09270b4a503" providerId="ADAL" clId="{CF783A9B-ED96-47C6-B718-DD64AB951278}" dt="2023-08-10T02:04:25.732" v="1490" actId="1076"/>
        <pc:sldMkLst>
          <pc:docMk/>
          <pc:sldMk cId="0" sldId="276"/>
        </pc:sldMkLst>
        <pc:spChg chg="mod">
          <ac:chgData name="Nguyen Thi Mai Phuong (Van)" userId="30edae54-4dba-4b60-b968-c09270b4a503" providerId="ADAL" clId="{CF783A9B-ED96-47C6-B718-DD64AB951278}" dt="2023-08-09T17:24:02.136" v="669" actId="255"/>
          <ac:spMkLst>
            <pc:docMk/>
            <pc:sldMk cId="0" sldId="276"/>
            <ac:spMk id="28679" creationId="{080F4D83-2207-7A7B-8232-DA97ED3CA974}"/>
          </ac:spMkLst>
        </pc:spChg>
        <pc:spChg chg="mod">
          <ac:chgData name="Nguyen Thi Mai Phuong (Van)" userId="30edae54-4dba-4b60-b968-c09270b4a503" providerId="ADAL" clId="{CF783A9B-ED96-47C6-B718-DD64AB951278}" dt="2023-08-09T17:24:02.136" v="669" actId="255"/>
          <ac:spMkLst>
            <pc:docMk/>
            <pc:sldMk cId="0" sldId="276"/>
            <ac:spMk id="28680" creationId="{55BAF150-BD71-5155-5497-AA60D2542BDB}"/>
          </ac:spMkLst>
        </pc:spChg>
        <pc:spChg chg="mod">
          <ac:chgData name="Nguyen Thi Mai Phuong (Van)" userId="30edae54-4dba-4b60-b968-c09270b4a503" providerId="ADAL" clId="{CF783A9B-ED96-47C6-B718-DD64AB951278}" dt="2023-08-09T17:24:02.136" v="669" actId="255"/>
          <ac:spMkLst>
            <pc:docMk/>
            <pc:sldMk cId="0" sldId="276"/>
            <ac:spMk id="28681" creationId="{802C3241-8444-866F-5810-202194A7B6BA}"/>
          </ac:spMkLst>
        </pc:spChg>
        <pc:spChg chg="mod">
          <ac:chgData name="Nguyen Thi Mai Phuong (Van)" userId="30edae54-4dba-4b60-b968-c09270b4a503" providerId="ADAL" clId="{CF783A9B-ED96-47C6-B718-DD64AB951278}" dt="2023-08-10T02:04:25.732" v="1490" actId="1076"/>
          <ac:spMkLst>
            <pc:docMk/>
            <pc:sldMk cId="0" sldId="276"/>
            <ac:spMk id="28682" creationId="{ED66BA14-4185-0B22-0CF6-9FC7CCCC78CD}"/>
          </ac:spMkLst>
        </pc:spChg>
        <pc:spChg chg="mod">
          <ac:chgData name="Nguyen Thi Mai Phuong (Van)" userId="30edae54-4dba-4b60-b968-c09270b4a503" providerId="ADAL" clId="{CF783A9B-ED96-47C6-B718-DD64AB951278}" dt="2023-08-09T17:24:02.136" v="669" actId="255"/>
          <ac:spMkLst>
            <pc:docMk/>
            <pc:sldMk cId="0" sldId="276"/>
            <ac:spMk id="28683" creationId="{3BDE6192-B465-8F52-9117-D35BE0084BAD}"/>
          </ac:spMkLst>
        </pc:spChg>
        <pc:spChg chg="del mod">
          <ac:chgData name="Nguyen Thi Mai Phuong (Van)" userId="30edae54-4dba-4b60-b968-c09270b4a503" providerId="ADAL" clId="{CF783A9B-ED96-47C6-B718-DD64AB951278}" dt="2023-08-09T17:22:34.842" v="610" actId="478"/>
          <ac:spMkLst>
            <pc:docMk/>
            <pc:sldMk cId="0" sldId="276"/>
            <ac:spMk id="28684" creationId="{AB5DB9E9-D8A4-173B-08E4-7041A2D7BE0E}"/>
          </ac:spMkLst>
        </pc:spChg>
        <pc:spChg chg="del mod">
          <ac:chgData name="Nguyen Thi Mai Phuong (Van)" userId="30edae54-4dba-4b60-b968-c09270b4a503" providerId="ADAL" clId="{CF783A9B-ED96-47C6-B718-DD64AB951278}" dt="2023-08-09T17:22:39.059" v="612" actId="478"/>
          <ac:spMkLst>
            <pc:docMk/>
            <pc:sldMk cId="0" sldId="276"/>
            <ac:spMk id="28685" creationId="{4FD8D43F-57A1-E955-C7E9-EA3591123420}"/>
          </ac:spMkLst>
        </pc:spChg>
        <pc:spChg chg="del mod">
          <ac:chgData name="Nguyen Thi Mai Phuong (Van)" userId="30edae54-4dba-4b60-b968-c09270b4a503" providerId="ADAL" clId="{CF783A9B-ED96-47C6-B718-DD64AB951278}" dt="2023-08-09T17:22:44.051" v="614" actId="478"/>
          <ac:spMkLst>
            <pc:docMk/>
            <pc:sldMk cId="0" sldId="276"/>
            <ac:spMk id="28686" creationId="{9BCAE1A9-037B-781D-B609-20B4DF6686F9}"/>
          </ac:spMkLst>
        </pc:spChg>
        <pc:spChg chg="mod">
          <ac:chgData name="Nguyen Thi Mai Phuong (Van)" userId="30edae54-4dba-4b60-b968-c09270b4a503" providerId="ADAL" clId="{CF783A9B-ED96-47C6-B718-DD64AB951278}" dt="2023-08-10T00:37:49.942" v="755" actId="207"/>
          <ac:spMkLst>
            <pc:docMk/>
            <pc:sldMk cId="0" sldId="276"/>
            <ac:spMk id="32770" creationId="{7A901A0D-D725-3261-7201-AD106C600A57}"/>
          </ac:spMkLst>
        </pc:spChg>
        <pc:spChg chg="mod">
          <ac:chgData name="Nguyen Thi Mai Phuong (Van)" userId="30edae54-4dba-4b60-b968-c09270b4a503" providerId="ADAL" clId="{CF783A9B-ED96-47C6-B718-DD64AB951278}" dt="2023-08-10T02:04:01.808" v="1489" actId="790"/>
          <ac:spMkLst>
            <pc:docMk/>
            <pc:sldMk cId="0" sldId="276"/>
            <ac:spMk id="32779" creationId="{5D77CA9E-A6BA-6F1F-55A2-9AC80608612C}"/>
          </ac:spMkLst>
        </pc:spChg>
      </pc:sldChg>
      <pc:sldChg chg="addSp delSp modSp add mod modTransition modAnim">
        <pc:chgData name="Nguyen Thi Mai Phuong (Van)" userId="30edae54-4dba-4b60-b968-c09270b4a503" providerId="ADAL" clId="{CF783A9B-ED96-47C6-B718-DD64AB951278}" dt="2023-08-10T00:36:24.001" v="751" actId="478"/>
        <pc:sldMkLst>
          <pc:docMk/>
          <pc:sldMk cId="0" sldId="279"/>
        </pc:sldMkLst>
        <pc:spChg chg="add mod">
          <ac:chgData name="Nguyen Thi Mai Phuong (Van)" userId="30edae54-4dba-4b60-b968-c09270b4a503" providerId="ADAL" clId="{CF783A9B-ED96-47C6-B718-DD64AB951278}" dt="2023-08-10T00:34:36.665" v="736" actId="2711"/>
          <ac:spMkLst>
            <pc:docMk/>
            <pc:sldMk cId="0" sldId="279"/>
            <ac:spMk id="2" creationId="{85BC7132-6A85-81A6-E64A-698868E59A06}"/>
          </ac:spMkLst>
        </pc:spChg>
        <pc:spChg chg="add mod">
          <ac:chgData name="Nguyen Thi Mai Phuong (Van)" userId="30edae54-4dba-4b60-b968-c09270b4a503" providerId="ADAL" clId="{CF783A9B-ED96-47C6-B718-DD64AB951278}" dt="2023-08-10T00:34:36.665" v="736" actId="2711"/>
          <ac:spMkLst>
            <pc:docMk/>
            <pc:sldMk cId="0" sldId="279"/>
            <ac:spMk id="3" creationId="{2B2C30B9-D407-8605-B405-BAAF9A3F7FAE}"/>
          </ac:spMkLst>
        </pc:spChg>
        <pc:spChg chg="mod">
          <ac:chgData name="Nguyen Thi Mai Phuong (Van)" userId="30edae54-4dba-4b60-b968-c09270b4a503" providerId="ADAL" clId="{CF783A9B-ED96-47C6-B718-DD64AB951278}" dt="2023-08-10T00:34:36.665" v="736" actId="2711"/>
          <ac:spMkLst>
            <pc:docMk/>
            <pc:sldMk cId="0" sldId="279"/>
            <ac:spMk id="31753" creationId="{0B109448-B959-B09C-CBAD-18884D72094A}"/>
          </ac:spMkLst>
        </pc:spChg>
        <pc:spChg chg="del">
          <ac:chgData name="Nguyen Thi Mai Phuong (Van)" userId="30edae54-4dba-4b60-b968-c09270b4a503" providerId="ADAL" clId="{CF783A9B-ED96-47C6-B718-DD64AB951278}" dt="2023-08-09T17:20:54.533" v="599" actId="478"/>
          <ac:spMkLst>
            <pc:docMk/>
            <pc:sldMk cId="0" sldId="279"/>
            <ac:spMk id="31771" creationId="{4B2864D5-BEF5-9FA8-08ED-F63549A783C9}"/>
          </ac:spMkLst>
        </pc:spChg>
        <pc:spChg chg="del">
          <ac:chgData name="Nguyen Thi Mai Phuong (Van)" userId="30edae54-4dba-4b60-b968-c09270b4a503" providerId="ADAL" clId="{CF783A9B-ED96-47C6-B718-DD64AB951278}" dt="2023-08-09T17:21:01.037" v="600" actId="478"/>
          <ac:spMkLst>
            <pc:docMk/>
            <pc:sldMk cId="0" sldId="279"/>
            <ac:spMk id="31772" creationId="{A6C395AA-543F-6EF5-DE2E-FD878011609B}"/>
          </ac:spMkLst>
        </pc:spChg>
        <pc:spChg chg="del">
          <ac:chgData name="Nguyen Thi Mai Phuong (Van)" userId="30edae54-4dba-4b60-b968-c09270b4a503" providerId="ADAL" clId="{CF783A9B-ED96-47C6-B718-DD64AB951278}" dt="2023-08-09T17:21:03.740" v="601" actId="478"/>
          <ac:spMkLst>
            <pc:docMk/>
            <pc:sldMk cId="0" sldId="279"/>
            <ac:spMk id="31773" creationId="{DD8CF5F5-B280-4FC2-A46A-00713F8E9CF7}"/>
          </ac:spMkLst>
        </pc:spChg>
        <pc:spChg chg="mod">
          <ac:chgData name="Nguyen Thi Mai Phuong (Van)" userId="30edae54-4dba-4b60-b968-c09270b4a503" providerId="ADAL" clId="{CF783A9B-ED96-47C6-B718-DD64AB951278}" dt="2023-08-10T00:34:59.410" v="738" actId="207"/>
          <ac:spMkLst>
            <pc:docMk/>
            <pc:sldMk cId="0" sldId="279"/>
            <ac:spMk id="67609" creationId="{626DF757-EE6F-2C9B-C600-6FD1019D0D39}"/>
          </ac:spMkLst>
        </pc:spChg>
        <pc:spChg chg="mod">
          <ac:chgData name="Nguyen Thi Mai Phuong (Van)" userId="30edae54-4dba-4b60-b968-c09270b4a503" providerId="ADAL" clId="{CF783A9B-ED96-47C6-B718-DD64AB951278}" dt="2023-08-10T00:35:01.625" v="739" actId="207"/>
          <ac:spMkLst>
            <pc:docMk/>
            <pc:sldMk cId="0" sldId="279"/>
            <ac:spMk id="67610" creationId="{6A70BAB3-2ED9-6BC5-6E8D-03EAC88F3EB4}"/>
          </ac:spMkLst>
        </pc:spChg>
        <pc:spChg chg="mod">
          <ac:chgData name="Nguyen Thi Mai Phuong (Van)" userId="30edae54-4dba-4b60-b968-c09270b4a503" providerId="ADAL" clId="{CF783A9B-ED96-47C6-B718-DD64AB951278}" dt="2023-08-10T00:35:07.591" v="740" actId="207"/>
          <ac:spMkLst>
            <pc:docMk/>
            <pc:sldMk cId="0" sldId="279"/>
            <ac:spMk id="67611" creationId="{0C5FAD95-F9F1-E5E8-B68D-F6369B6CBC32}"/>
          </ac:spMkLst>
        </pc:spChg>
        <pc:spChg chg="mod">
          <ac:chgData name="Nguyen Thi Mai Phuong (Van)" userId="30edae54-4dba-4b60-b968-c09270b4a503" providerId="ADAL" clId="{CF783A9B-ED96-47C6-B718-DD64AB951278}" dt="2023-08-10T00:34:36.665" v="736" actId="2711"/>
          <ac:spMkLst>
            <pc:docMk/>
            <pc:sldMk cId="0" sldId="279"/>
            <ac:spMk id="67613" creationId="{BE56FF99-087C-BDF9-4CD0-690C6FE62679}"/>
          </ac:spMkLst>
        </pc:spChg>
        <pc:spChg chg="mod">
          <ac:chgData name="Nguyen Thi Mai Phuong (Van)" userId="30edae54-4dba-4b60-b968-c09270b4a503" providerId="ADAL" clId="{CF783A9B-ED96-47C6-B718-DD64AB951278}" dt="2023-08-10T00:34:36.665" v="736" actId="2711"/>
          <ac:spMkLst>
            <pc:docMk/>
            <pc:sldMk cId="0" sldId="279"/>
            <ac:spMk id="67614" creationId="{5A910F8B-3041-6A00-B46F-61BAB5500BC4}"/>
          </ac:spMkLst>
        </pc:spChg>
        <pc:spChg chg="mod">
          <ac:chgData name="Nguyen Thi Mai Phuong (Van)" userId="30edae54-4dba-4b60-b968-c09270b4a503" providerId="ADAL" clId="{CF783A9B-ED96-47C6-B718-DD64AB951278}" dt="2023-08-10T00:34:36.665" v="736" actId="2711"/>
          <ac:spMkLst>
            <pc:docMk/>
            <pc:sldMk cId="0" sldId="279"/>
            <ac:spMk id="67615" creationId="{50E960A0-9250-27F3-C51E-564AC9F88EDE}"/>
          </ac:spMkLst>
        </pc:spChg>
        <pc:spChg chg="mod">
          <ac:chgData name="Nguyen Thi Mai Phuong (Van)" userId="30edae54-4dba-4b60-b968-c09270b4a503" providerId="ADAL" clId="{CF783A9B-ED96-47C6-B718-DD64AB951278}" dt="2023-08-10T00:34:36.665" v="736" actId="2711"/>
          <ac:spMkLst>
            <pc:docMk/>
            <pc:sldMk cId="0" sldId="279"/>
            <ac:spMk id="67616" creationId="{4A64E206-A199-7B82-5938-F394C111D843}"/>
          </ac:spMkLst>
        </pc:spChg>
        <pc:spChg chg="mod">
          <ac:chgData name="Nguyen Thi Mai Phuong (Van)" userId="30edae54-4dba-4b60-b968-c09270b4a503" providerId="ADAL" clId="{CF783A9B-ED96-47C6-B718-DD64AB951278}" dt="2023-08-10T00:34:36.665" v="736" actId="2711"/>
          <ac:spMkLst>
            <pc:docMk/>
            <pc:sldMk cId="0" sldId="279"/>
            <ac:spMk id="67617" creationId="{8E886573-94A5-ECF1-34DC-144E0A042531}"/>
          </ac:spMkLst>
        </pc:spChg>
        <pc:spChg chg="mod">
          <ac:chgData name="Nguyen Thi Mai Phuong (Van)" userId="30edae54-4dba-4b60-b968-c09270b4a503" providerId="ADAL" clId="{CF783A9B-ED96-47C6-B718-DD64AB951278}" dt="2023-08-10T00:35:49.305" v="744" actId="207"/>
          <ac:spMkLst>
            <pc:docMk/>
            <pc:sldMk cId="0" sldId="279"/>
            <ac:spMk id="67618" creationId="{5DC4F858-75F1-530F-0872-CFE439A68D48}"/>
          </ac:spMkLst>
        </pc:spChg>
        <pc:spChg chg="mod">
          <ac:chgData name="Nguyen Thi Mai Phuong (Van)" userId="30edae54-4dba-4b60-b968-c09270b4a503" providerId="ADAL" clId="{CF783A9B-ED96-47C6-B718-DD64AB951278}" dt="2023-08-10T00:35:18.295" v="741" actId="207"/>
          <ac:spMkLst>
            <pc:docMk/>
            <pc:sldMk cId="0" sldId="279"/>
            <ac:spMk id="67622" creationId="{64D7ADBC-9271-DF6A-CC98-121377196EFA}"/>
          </ac:spMkLst>
        </pc:spChg>
        <pc:spChg chg="mod">
          <ac:chgData name="Nguyen Thi Mai Phuong (Van)" userId="30edae54-4dba-4b60-b968-c09270b4a503" providerId="ADAL" clId="{CF783A9B-ED96-47C6-B718-DD64AB951278}" dt="2023-08-10T00:35:20.842" v="742" actId="207"/>
          <ac:spMkLst>
            <pc:docMk/>
            <pc:sldMk cId="0" sldId="279"/>
            <ac:spMk id="67623" creationId="{1ECE1D71-903B-59F6-9F13-2ABDE0E0AB32}"/>
          </ac:spMkLst>
        </pc:spChg>
        <pc:spChg chg="mod">
          <ac:chgData name="Nguyen Thi Mai Phuong (Van)" userId="30edae54-4dba-4b60-b968-c09270b4a503" providerId="ADAL" clId="{CF783A9B-ED96-47C6-B718-DD64AB951278}" dt="2023-08-10T00:35:55.850" v="747" actId="207"/>
          <ac:spMkLst>
            <pc:docMk/>
            <pc:sldMk cId="0" sldId="279"/>
            <ac:spMk id="67626" creationId="{A9E9FC5E-0B24-AA8D-45F2-B4B3EF75F3A6}"/>
          </ac:spMkLst>
        </pc:spChg>
        <pc:spChg chg="mod">
          <ac:chgData name="Nguyen Thi Mai Phuong (Van)" userId="30edae54-4dba-4b60-b968-c09270b4a503" providerId="ADAL" clId="{CF783A9B-ED96-47C6-B718-DD64AB951278}" dt="2023-08-10T00:35:53.441" v="746" actId="207"/>
          <ac:spMkLst>
            <pc:docMk/>
            <pc:sldMk cId="0" sldId="279"/>
            <ac:spMk id="67628" creationId="{AFB7D9A5-6FFF-5249-AB34-8F22CCCD845F}"/>
          </ac:spMkLst>
        </pc:spChg>
        <pc:spChg chg="mod">
          <ac:chgData name="Nguyen Thi Mai Phuong (Van)" userId="30edae54-4dba-4b60-b968-c09270b4a503" providerId="ADAL" clId="{CF783A9B-ED96-47C6-B718-DD64AB951278}" dt="2023-08-10T00:34:57.237" v="737" actId="207"/>
          <ac:spMkLst>
            <pc:docMk/>
            <pc:sldMk cId="0" sldId="279"/>
            <ac:spMk id="67635" creationId="{04B523D3-BB1C-77ED-B4E7-C090CEBE111B}"/>
          </ac:spMkLst>
        </pc:spChg>
        <pc:spChg chg="mod">
          <ac:chgData name="Nguyen Thi Mai Phuong (Van)" userId="30edae54-4dba-4b60-b968-c09270b4a503" providerId="ADAL" clId="{CF783A9B-ED96-47C6-B718-DD64AB951278}" dt="2023-08-10T00:34:36.665" v="736" actId="2711"/>
          <ac:spMkLst>
            <pc:docMk/>
            <pc:sldMk cId="0" sldId="279"/>
            <ac:spMk id="67637" creationId="{5DCC4923-5064-9B15-DB88-68E0263C44A9}"/>
          </ac:spMkLst>
        </pc:spChg>
        <pc:spChg chg="mod">
          <ac:chgData name="Nguyen Thi Mai Phuong (Van)" userId="30edae54-4dba-4b60-b968-c09270b4a503" providerId="ADAL" clId="{CF783A9B-ED96-47C6-B718-DD64AB951278}" dt="2023-08-10T00:34:36.665" v="736" actId="2711"/>
          <ac:spMkLst>
            <pc:docMk/>
            <pc:sldMk cId="0" sldId="279"/>
            <ac:spMk id="67638" creationId="{AE5FC004-C392-3017-2336-21DAE6E5F255}"/>
          </ac:spMkLst>
        </pc:spChg>
        <pc:spChg chg="mod">
          <ac:chgData name="Nguyen Thi Mai Phuong (Van)" userId="30edae54-4dba-4b60-b968-c09270b4a503" providerId="ADAL" clId="{CF783A9B-ED96-47C6-B718-DD64AB951278}" dt="2023-08-10T00:34:36.665" v="736" actId="2711"/>
          <ac:spMkLst>
            <pc:docMk/>
            <pc:sldMk cId="0" sldId="279"/>
            <ac:spMk id="67639" creationId="{3A398AA2-2D43-7CA0-3607-5009BD912996}"/>
          </ac:spMkLst>
        </pc:spChg>
        <pc:spChg chg="mod">
          <ac:chgData name="Nguyen Thi Mai Phuong (Van)" userId="30edae54-4dba-4b60-b968-c09270b4a503" providerId="ADAL" clId="{CF783A9B-ED96-47C6-B718-DD64AB951278}" dt="2023-08-10T00:34:36.665" v="736" actId="2711"/>
          <ac:spMkLst>
            <pc:docMk/>
            <pc:sldMk cId="0" sldId="279"/>
            <ac:spMk id="67640" creationId="{2DE536FA-0E8F-BB88-CE34-EFA81570E266}"/>
          </ac:spMkLst>
        </pc:spChg>
        <pc:spChg chg="mod">
          <ac:chgData name="Nguyen Thi Mai Phuong (Van)" userId="30edae54-4dba-4b60-b968-c09270b4a503" providerId="ADAL" clId="{CF783A9B-ED96-47C6-B718-DD64AB951278}" dt="2023-08-10T00:34:36.665" v="736" actId="2711"/>
          <ac:spMkLst>
            <pc:docMk/>
            <pc:sldMk cId="0" sldId="279"/>
            <ac:spMk id="67641" creationId="{CC621117-4036-E18C-3322-F4D285304ECE}"/>
          </ac:spMkLst>
        </pc:spChg>
        <pc:spChg chg="mod">
          <ac:chgData name="Nguyen Thi Mai Phuong (Van)" userId="30edae54-4dba-4b60-b968-c09270b4a503" providerId="ADAL" clId="{CF783A9B-ED96-47C6-B718-DD64AB951278}" dt="2023-08-10T00:34:36.665" v="736" actId="2711"/>
          <ac:spMkLst>
            <pc:docMk/>
            <pc:sldMk cId="0" sldId="279"/>
            <ac:spMk id="67642" creationId="{7D842CA9-81AD-4889-C564-189E8D6BC449}"/>
          </ac:spMkLst>
        </pc:spChg>
        <pc:spChg chg="mod">
          <ac:chgData name="Nguyen Thi Mai Phuong (Van)" userId="30edae54-4dba-4b60-b968-c09270b4a503" providerId="ADAL" clId="{CF783A9B-ED96-47C6-B718-DD64AB951278}" dt="2023-08-10T00:34:36.665" v="736" actId="2711"/>
          <ac:spMkLst>
            <pc:docMk/>
            <pc:sldMk cId="0" sldId="279"/>
            <ac:spMk id="67643" creationId="{C245C17A-91DB-A8A7-08BC-4DC211F57945}"/>
          </ac:spMkLst>
        </pc:spChg>
        <pc:spChg chg="mod">
          <ac:chgData name="Nguyen Thi Mai Phuong (Van)" userId="30edae54-4dba-4b60-b968-c09270b4a503" providerId="ADAL" clId="{CF783A9B-ED96-47C6-B718-DD64AB951278}" dt="2023-08-10T00:34:36.665" v="736" actId="2711"/>
          <ac:spMkLst>
            <pc:docMk/>
            <pc:sldMk cId="0" sldId="279"/>
            <ac:spMk id="67645" creationId="{E8EBCB20-912E-0D5B-9522-8ED4180C3778}"/>
          </ac:spMkLst>
        </pc:spChg>
        <pc:spChg chg="mod">
          <ac:chgData name="Nguyen Thi Mai Phuong (Van)" userId="30edae54-4dba-4b60-b968-c09270b4a503" providerId="ADAL" clId="{CF783A9B-ED96-47C6-B718-DD64AB951278}" dt="2023-08-10T00:35:51.380" v="745" actId="207"/>
          <ac:spMkLst>
            <pc:docMk/>
            <pc:sldMk cId="0" sldId="279"/>
            <ac:spMk id="67646" creationId="{7BF36663-DD11-2CE5-A742-66E545421567}"/>
          </ac:spMkLst>
        </pc:spChg>
        <pc:spChg chg="mod">
          <ac:chgData name="Nguyen Thi Mai Phuong (Van)" userId="30edae54-4dba-4b60-b968-c09270b4a503" providerId="ADAL" clId="{CF783A9B-ED96-47C6-B718-DD64AB951278}" dt="2023-08-10T00:35:34.373" v="743" actId="207"/>
          <ac:spMkLst>
            <pc:docMk/>
            <pc:sldMk cId="0" sldId="279"/>
            <ac:spMk id="67648" creationId="{CBF51425-520F-50DD-9AF6-14BBF0CC7DE9}"/>
          </ac:spMkLst>
        </pc:spChg>
        <pc:spChg chg="del mod">
          <ac:chgData name="Nguyen Thi Mai Phuong (Van)" userId="30edae54-4dba-4b60-b968-c09270b4a503" providerId="ADAL" clId="{CF783A9B-ED96-47C6-B718-DD64AB951278}" dt="2023-08-10T00:36:24.001" v="751" actId="478"/>
          <ac:spMkLst>
            <pc:docMk/>
            <pc:sldMk cId="0" sldId="279"/>
            <ac:spMk id="67654" creationId="{B5927754-858E-693D-0B43-C000EA9D0E15}"/>
          </ac:spMkLst>
        </pc:spChg>
      </pc:sldChg>
      <pc:sldChg chg="delSp modSp add mod">
        <pc:chgData name="Nguyen Thi Mai Phuong (Van)" userId="30edae54-4dba-4b60-b968-c09270b4a503" providerId="ADAL" clId="{CF783A9B-ED96-47C6-B718-DD64AB951278}" dt="2023-08-10T02:11:39.100" v="1514" actId="207"/>
        <pc:sldMkLst>
          <pc:docMk/>
          <pc:sldMk cId="3330181723" sldId="293"/>
        </pc:sldMkLst>
        <pc:spChg chg="mod">
          <ac:chgData name="Nguyen Thi Mai Phuong (Van)" userId="30edae54-4dba-4b60-b968-c09270b4a503" providerId="ADAL" clId="{CF783A9B-ED96-47C6-B718-DD64AB951278}" dt="2023-08-10T02:11:39.100" v="1514" actId="207"/>
          <ac:spMkLst>
            <pc:docMk/>
            <pc:sldMk cId="3330181723" sldId="293"/>
            <ac:spMk id="5" creationId="{00000000-0000-0000-0000-000000000000}"/>
          </ac:spMkLst>
        </pc:spChg>
        <pc:picChg chg="del">
          <ac:chgData name="Nguyen Thi Mai Phuong (Van)" userId="30edae54-4dba-4b60-b968-c09270b4a503" providerId="ADAL" clId="{CF783A9B-ED96-47C6-B718-DD64AB951278}" dt="2023-08-10T02:10:56.505" v="1495" actId="478"/>
          <ac:picMkLst>
            <pc:docMk/>
            <pc:sldMk cId="3330181723" sldId="293"/>
            <ac:picMk id="6" creationId="{00000000-0000-0000-0000-000000000000}"/>
          </ac:picMkLst>
        </pc:picChg>
        <pc:picChg chg="mod">
          <ac:chgData name="Nguyen Thi Mai Phuong (Van)" userId="30edae54-4dba-4b60-b968-c09270b4a503" providerId="ADAL" clId="{CF783A9B-ED96-47C6-B718-DD64AB951278}" dt="2023-08-10T02:11:09.107" v="1497" actId="1076"/>
          <ac:picMkLst>
            <pc:docMk/>
            <pc:sldMk cId="3330181723" sldId="293"/>
            <ac:picMk id="9" creationId="{00000000-0000-0000-0000-000000000000}"/>
          </ac:picMkLst>
        </pc:picChg>
      </pc:sldChg>
      <pc:sldChg chg="addSp delSp modSp add mod modTransition modAnim">
        <pc:chgData name="Nguyen Thi Mai Phuong (Van)" userId="30edae54-4dba-4b60-b968-c09270b4a503" providerId="ADAL" clId="{CF783A9B-ED96-47C6-B718-DD64AB951278}" dt="2023-08-10T00:36:36.423" v="752" actId="2711"/>
        <pc:sldMkLst>
          <pc:docMk/>
          <pc:sldMk cId="0" sldId="300"/>
        </pc:sldMkLst>
        <pc:spChg chg="add mod">
          <ac:chgData name="Nguyen Thi Mai Phuong (Van)" userId="30edae54-4dba-4b60-b968-c09270b4a503" providerId="ADAL" clId="{CF783A9B-ED96-47C6-B718-DD64AB951278}" dt="2023-08-10T00:36:36.423" v="752" actId="2711"/>
          <ac:spMkLst>
            <pc:docMk/>
            <pc:sldMk cId="0" sldId="300"/>
            <ac:spMk id="2" creationId="{0D6E992E-09E3-E1D3-AF9C-DAD62FDE681B}"/>
          </ac:spMkLst>
        </pc:spChg>
        <pc:spChg chg="add mod">
          <ac:chgData name="Nguyen Thi Mai Phuong (Van)" userId="30edae54-4dba-4b60-b968-c09270b4a503" providerId="ADAL" clId="{CF783A9B-ED96-47C6-B718-DD64AB951278}" dt="2023-08-10T00:36:36.423" v="752" actId="2711"/>
          <ac:spMkLst>
            <pc:docMk/>
            <pc:sldMk cId="0" sldId="300"/>
            <ac:spMk id="3" creationId="{9499A5D2-382A-F3F0-DC5F-EC4EE260BCE2}"/>
          </ac:spMkLst>
        </pc:spChg>
        <pc:spChg chg="del">
          <ac:chgData name="Nguyen Thi Mai Phuong (Van)" userId="30edae54-4dba-4b60-b968-c09270b4a503" providerId="ADAL" clId="{CF783A9B-ED96-47C6-B718-DD64AB951278}" dt="2023-08-09T17:26:28.207" v="689" actId="478"/>
          <ac:spMkLst>
            <pc:docMk/>
            <pc:sldMk cId="0" sldId="300"/>
            <ac:spMk id="28674" creationId="{ECA4A64E-9602-628E-3856-F7662F5028D2}"/>
          </ac:spMkLst>
        </pc:spChg>
        <pc:spChg chg="del">
          <ac:chgData name="Nguyen Thi Mai Phuong (Van)" userId="30edae54-4dba-4b60-b968-c09270b4a503" providerId="ADAL" clId="{CF783A9B-ED96-47C6-B718-DD64AB951278}" dt="2023-08-09T17:26:23.553" v="687" actId="478"/>
          <ac:spMkLst>
            <pc:docMk/>
            <pc:sldMk cId="0" sldId="300"/>
            <ac:spMk id="28675" creationId="{62DA7E42-5D3B-CC3C-C82B-CE62A80DFB60}"/>
          </ac:spMkLst>
        </pc:spChg>
        <pc:spChg chg="del">
          <ac:chgData name="Nguyen Thi Mai Phuong (Van)" userId="30edae54-4dba-4b60-b968-c09270b4a503" providerId="ADAL" clId="{CF783A9B-ED96-47C6-B718-DD64AB951278}" dt="2023-08-09T17:26:25.846" v="688" actId="478"/>
          <ac:spMkLst>
            <pc:docMk/>
            <pc:sldMk cId="0" sldId="300"/>
            <ac:spMk id="28676" creationId="{A226B8BF-18BE-B34B-168E-2A1B0F0D4B28}"/>
          </ac:spMkLst>
        </pc:spChg>
        <pc:spChg chg="del">
          <ac:chgData name="Nguyen Thi Mai Phuong (Van)" userId="30edae54-4dba-4b60-b968-c09270b4a503" providerId="ADAL" clId="{CF783A9B-ED96-47C6-B718-DD64AB951278}" dt="2023-08-09T17:26:30.522" v="690" actId="478"/>
          <ac:spMkLst>
            <pc:docMk/>
            <pc:sldMk cId="0" sldId="300"/>
            <ac:spMk id="28677" creationId="{FC0F17F2-BC69-BB33-6B40-93B53B344672}"/>
          </ac:spMkLst>
        </pc:spChg>
        <pc:spChg chg="mod">
          <ac:chgData name="Nguyen Thi Mai Phuong (Van)" userId="30edae54-4dba-4b60-b968-c09270b4a503" providerId="ADAL" clId="{CF783A9B-ED96-47C6-B718-DD64AB951278}" dt="2023-08-10T00:36:36.423" v="752" actId="2711"/>
          <ac:spMkLst>
            <pc:docMk/>
            <pc:sldMk cId="0" sldId="300"/>
            <ac:spMk id="89096" creationId="{E6C5C74A-47FC-A0B0-269C-C38A46351899}"/>
          </ac:spMkLst>
        </pc:spChg>
        <pc:spChg chg="mod">
          <ac:chgData name="Nguyen Thi Mai Phuong (Van)" userId="30edae54-4dba-4b60-b968-c09270b4a503" providerId="ADAL" clId="{CF783A9B-ED96-47C6-B718-DD64AB951278}" dt="2023-08-10T00:36:36.423" v="752" actId="2711"/>
          <ac:spMkLst>
            <pc:docMk/>
            <pc:sldMk cId="0" sldId="300"/>
            <ac:spMk id="89097" creationId="{BF5457F1-1F51-F068-E242-0AEFDD73C41D}"/>
          </ac:spMkLst>
        </pc:spChg>
        <pc:spChg chg="mod">
          <ac:chgData name="Nguyen Thi Mai Phuong (Van)" userId="30edae54-4dba-4b60-b968-c09270b4a503" providerId="ADAL" clId="{CF783A9B-ED96-47C6-B718-DD64AB951278}" dt="2023-08-10T00:36:36.423" v="752" actId="2711"/>
          <ac:spMkLst>
            <pc:docMk/>
            <pc:sldMk cId="0" sldId="300"/>
            <ac:spMk id="89098" creationId="{2AFF6409-55CC-1E76-7B5D-DB747D188B89}"/>
          </ac:spMkLst>
        </pc:spChg>
        <pc:spChg chg="mod">
          <ac:chgData name="Nguyen Thi Mai Phuong (Van)" userId="30edae54-4dba-4b60-b968-c09270b4a503" providerId="ADAL" clId="{CF783A9B-ED96-47C6-B718-DD64AB951278}" dt="2023-08-10T00:36:36.423" v="752" actId="2711"/>
          <ac:spMkLst>
            <pc:docMk/>
            <pc:sldMk cId="0" sldId="300"/>
            <ac:spMk id="89099" creationId="{D67D1381-8D24-0368-B7A3-9EE0BC66F9DA}"/>
          </ac:spMkLst>
        </pc:spChg>
        <pc:spChg chg="mod">
          <ac:chgData name="Nguyen Thi Mai Phuong (Van)" userId="30edae54-4dba-4b60-b968-c09270b4a503" providerId="ADAL" clId="{CF783A9B-ED96-47C6-B718-DD64AB951278}" dt="2023-08-10T00:36:36.423" v="752" actId="2711"/>
          <ac:spMkLst>
            <pc:docMk/>
            <pc:sldMk cId="0" sldId="300"/>
            <ac:spMk id="89100" creationId="{F178E62E-C1F5-40AF-4116-8B0E3C0843D9}"/>
          </ac:spMkLst>
        </pc:spChg>
        <pc:spChg chg="mod">
          <ac:chgData name="Nguyen Thi Mai Phuong (Van)" userId="30edae54-4dba-4b60-b968-c09270b4a503" providerId="ADAL" clId="{CF783A9B-ED96-47C6-B718-DD64AB951278}" dt="2023-08-10T00:36:36.423" v="752" actId="2711"/>
          <ac:spMkLst>
            <pc:docMk/>
            <pc:sldMk cId="0" sldId="300"/>
            <ac:spMk id="89101" creationId="{FD6E6C2D-08CE-A8D7-F89D-975B3B8BD62B}"/>
          </ac:spMkLst>
        </pc:spChg>
        <pc:spChg chg="mod">
          <ac:chgData name="Nguyen Thi Mai Phuong (Van)" userId="30edae54-4dba-4b60-b968-c09270b4a503" providerId="ADAL" clId="{CF783A9B-ED96-47C6-B718-DD64AB951278}" dt="2023-08-10T00:36:36.423" v="752" actId="2711"/>
          <ac:spMkLst>
            <pc:docMk/>
            <pc:sldMk cId="0" sldId="300"/>
            <ac:spMk id="89102" creationId="{DA781829-8A24-6328-7CB4-AB68517F4DB0}"/>
          </ac:spMkLst>
        </pc:spChg>
        <pc:spChg chg="mod">
          <ac:chgData name="Nguyen Thi Mai Phuong (Van)" userId="30edae54-4dba-4b60-b968-c09270b4a503" providerId="ADAL" clId="{CF783A9B-ED96-47C6-B718-DD64AB951278}" dt="2023-08-10T00:36:36.423" v="752" actId="2711"/>
          <ac:spMkLst>
            <pc:docMk/>
            <pc:sldMk cId="0" sldId="300"/>
            <ac:spMk id="89103" creationId="{972133A3-DEBC-03D1-950B-C067503BB01B}"/>
          </ac:spMkLst>
        </pc:spChg>
        <pc:spChg chg="mod">
          <ac:chgData name="Nguyen Thi Mai Phuong (Van)" userId="30edae54-4dba-4b60-b968-c09270b4a503" providerId="ADAL" clId="{CF783A9B-ED96-47C6-B718-DD64AB951278}" dt="2023-08-10T00:36:36.423" v="752" actId="2711"/>
          <ac:spMkLst>
            <pc:docMk/>
            <pc:sldMk cId="0" sldId="300"/>
            <ac:spMk id="89104" creationId="{75888DB4-0343-7F95-506F-FEEFF3713CEF}"/>
          </ac:spMkLst>
        </pc:spChg>
        <pc:spChg chg="mod">
          <ac:chgData name="Nguyen Thi Mai Phuong (Van)" userId="30edae54-4dba-4b60-b968-c09270b4a503" providerId="ADAL" clId="{CF783A9B-ED96-47C6-B718-DD64AB951278}" dt="2023-08-10T00:36:36.423" v="752" actId="2711"/>
          <ac:spMkLst>
            <pc:docMk/>
            <pc:sldMk cId="0" sldId="300"/>
            <ac:spMk id="89105" creationId="{8180167D-8135-32F9-722E-443031F9B760}"/>
          </ac:spMkLst>
        </pc:spChg>
        <pc:spChg chg="del">
          <ac:chgData name="Nguyen Thi Mai Phuong (Van)" userId="30edae54-4dba-4b60-b968-c09270b4a503" providerId="ADAL" clId="{CF783A9B-ED96-47C6-B718-DD64AB951278}" dt="2023-08-10T00:36:16.097" v="749" actId="478"/>
          <ac:spMkLst>
            <pc:docMk/>
            <pc:sldMk cId="0" sldId="300"/>
            <ac:spMk id="89107" creationId="{DC397A5A-ED92-832F-56BC-13014DDC534C}"/>
          </ac:spMkLst>
        </pc:spChg>
      </pc:sldChg>
      <pc:sldChg chg="modSp mod modTransition modAnim">
        <pc:chgData name="Nguyen Thi Mai Phuong (Van)" userId="30edae54-4dba-4b60-b968-c09270b4a503" providerId="ADAL" clId="{CF783A9B-ED96-47C6-B718-DD64AB951278}" dt="2023-08-09T17:30:30.099" v="734"/>
        <pc:sldMkLst>
          <pc:docMk/>
          <pc:sldMk cId="1405581671" sldId="357"/>
        </pc:sldMkLst>
        <pc:spChg chg="mod">
          <ac:chgData name="Nguyen Thi Mai Phuong (Van)" userId="30edae54-4dba-4b60-b968-c09270b4a503" providerId="ADAL" clId="{CF783A9B-ED96-47C6-B718-DD64AB951278}" dt="2023-08-09T16:03:24.762" v="72" actId="2711"/>
          <ac:spMkLst>
            <pc:docMk/>
            <pc:sldMk cId="1405581671" sldId="357"/>
            <ac:spMk id="2" creationId="{00000000-0000-0000-0000-000000000000}"/>
          </ac:spMkLst>
        </pc:spChg>
        <pc:spChg chg="mod">
          <ac:chgData name="Nguyen Thi Mai Phuong (Van)" userId="30edae54-4dba-4b60-b968-c09270b4a503" providerId="ADAL" clId="{CF783A9B-ED96-47C6-B718-DD64AB951278}" dt="2023-08-09T16:03:24.762" v="72" actId="2711"/>
          <ac:spMkLst>
            <pc:docMk/>
            <pc:sldMk cId="1405581671" sldId="357"/>
            <ac:spMk id="3" creationId="{00000000-0000-0000-0000-000000000000}"/>
          </ac:spMkLst>
        </pc:spChg>
        <pc:picChg chg="mod">
          <ac:chgData name="Nguyen Thi Mai Phuong (Van)" userId="30edae54-4dba-4b60-b968-c09270b4a503" providerId="ADAL" clId="{CF783A9B-ED96-47C6-B718-DD64AB951278}" dt="2023-08-09T16:03:24.762" v="72" actId="2711"/>
          <ac:picMkLst>
            <pc:docMk/>
            <pc:sldMk cId="1405581671" sldId="357"/>
            <ac:picMk id="5" creationId="{20FE1A2A-620D-4E7B-B1F4-C79FBAE28768}"/>
          </ac:picMkLst>
        </pc:picChg>
      </pc:sldChg>
      <pc:sldChg chg="add modTransition">
        <pc:chgData name="Nguyen Thi Mai Phuong (Van)" userId="30edae54-4dba-4b60-b968-c09270b4a503" providerId="ADAL" clId="{CF783A9B-ED96-47C6-B718-DD64AB951278}" dt="2023-08-09T17:30:30.099" v="734"/>
        <pc:sldMkLst>
          <pc:docMk/>
          <pc:sldMk cId="1494719573" sldId="358"/>
        </pc:sldMkLst>
      </pc:sldChg>
      <pc:sldChg chg="new del">
        <pc:chgData name="Nguyen Thi Mai Phuong (Van)" userId="30edae54-4dba-4b60-b968-c09270b4a503" providerId="ADAL" clId="{CF783A9B-ED96-47C6-B718-DD64AB951278}" dt="2023-08-09T16:04:53.538" v="94" actId="47"/>
        <pc:sldMkLst>
          <pc:docMk/>
          <pc:sldMk cId="4265855518" sldId="358"/>
        </pc:sldMkLst>
      </pc:sldChg>
      <pc:sldChg chg="modSp add mod modTransition">
        <pc:chgData name="Nguyen Thi Mai Phuong (Van)" userId="30edae54-4dba-4b60-b968-c09270b4a503" providerId="ADAL" clId="{CF783A9B-ED96-47C6-B718-DD64AB951278}" dt="2023-08-09T17:30:30.099" v="734"/>
        <pc:sldMkLst>
          <pc:docMk/>
          <pc:sldMk cId="1220906931" sldId="359"/>
        </pc:sldMkLst>
        <pc:spChg chg="mod">
          <ac:chgData name="Nguyen Thi Mai Phuong (Van)" userId="30edae54-4dba-4b60-b968-c09270b4a503" providerId="ADAL" clId="{CF783A9B-ED96-47C6-B718-DD64AB951278}" dt="2023-08-09T16:16:27.417" v="137"/>
          <ac:spMkLst>
            <pc:docMk/>
            <pc:sldMk cId="1220906931" sldId="359"/>
            <ac:spMk id="2" creationId="{00000000-0000-0000-0000-000000000000}"/>
          </ac:spMkLst>
        </pc:spChg>
      </pc:sldChg>
      <pc:sldChg chg="addSp delSp modSp new mod modTransition modAnim">
        <pc:chgData name="Nguyen Thi Mai Phuong (Van)" userId="30edae54-4dba-4b60-b968-c09270b4a503" providerId="ADAL" clId="{CF783A9B-ED96-47C6-B718-DD64AB951278}" dt="2023-08-10T02:15:04.309" v="1519"/>
        <pc:sldMkLst>
          <pc:docMk/>
          <pc:sldMk cId="1628473873" sldId="360"/>
        </pc:sldMkLst>
        <pc:spChg chg="mod">
          <ac:chgData name="Nguyen Thi Mai Phuong (Van)" userId="30edae54-4dba-4b60-b968-c09270b4a503" providerId="ADAL" clId="{CF783A9B-ED96-47C6-B718-DD64AB951278}" dt="2023-08-09T16:44:48.123" v="278" actId="2711"/>
          <ac:spMkLst>
            <pc:docMk/>
            <pc:sldMk cId="1628473873" sldId="360"/>
            <ac:spMk id="2" creationId="{E04D41AB-8CEA-F6B6-A48D-8C3FE9B59117}"/>
          </ac:spMkLst>
        </pc:spChg>
        <pc:spChg chg="mod">
          <ac:chgData name="Nguyen Thi Mai Phuong (Van)" userId="30edae54-4dba-4b60-b968-c09270b4a503" providerId="ADAL" clId="{CF783A9B-ED96-47C6-B718-DD64AB951278}" dt="2023-08-09T16:52:31.677" v="332" actId="27636"/>
          <ac:spMkLst>
            <pc:docMk/>
            <pc:sldMk cId="1628473873" sldId="360"/>
            <ac:spMk id="3" creationId="{4217B758-ACF0-DE58-02D3-393B0E416D34}"/>
          </ac:spMkLst>
        </pc:spChg>
        <pc:spChg chg="mod">
          <ac:chgData name="Nguyen Thi Mai Phuong (Van)" userId="30edae54-4dba-4b60-b968-c09270b4a503" providerId="ADAL" clId="{CF783A9B-ED96-47C6-B718-DD64AB951278}" dt="2023-08-10T01:30:22.766" v="1135" actId="14100"/>
          <ac:spMkLst>
            <pc:docMk/>
            <pc:sldMk cId="1628473873" sldId="360"/>
            <ac:spMk id="4" creationId="{259A088B-7980-1BF0-E748-063AF4C2CBD5}"/>
          </ac:spMkLst>
        </pc:spChg>
        <pc:spChg chg="add mod">
          <ac:chgData name="Nguyen Thi Mai Phuong (Van)" userId="30edae54-4dba-4b60-b968-c09270b4a503" providerId="ADAL" clId="{CF783A9B-ED96-47C6-B718-DD64AB951278}" dt="2023-08-09T17:00:18.226" v="388" actId="1076"/>
          <ac:spMkLst>
            <pc:docMk/>
            <pc:sldMk cId="1628473873" sldId="360"/>
            <ac:spMk id="5" creationId="{A48B09FF-EF70-5E37-80B6-CAB5947F2409}"/>
          </ac:spMkLst>
        </pc:spChg>
        <pc:spChg chg="del mod topLvl">
          <ac:chgData name="Nguyen Thi Mai Phuong (Van)" userId="30edae54-4dba-4b60-b968-c09270b4a503" providerId="ADAL" clId="{CF783A9B-ED96-47C6-B718-DD64AB951278}" dt="2023-08-09T16:50:59.868" v="316" actId="478"/>
          <ac:spMkLst>
            <pc:docMk/>
            <pc:sldMk cId="1628473873" sldId="360"/>
            <ac:spMk id="7" creationId="{57EBEF0D-50B6-EE78-BCF1-1006F20F93D7}"/>
          </ac:spMkLst>
        </pc:spChg>
        <pc:spChg chg="mod topLvl">
          <ac:chgData name="Nguyen Thi Mai Phuong (Van)" userId="30edae54-4dba-4b60-b968-c09270b4a503" providerId="ADAL" clId="{CF783A9B-ED96-47C6-B718-DD64AB951278}" dt="2023-08-09T16:49:44.948" v="303" actId="165"/>
          <ac:spMkLst>
            <pc:docMk/>
            <pc:sldMk cId="1628473873" sldId="360"/>
            <ac:spMk id="8" creationId="{6250A86D-DD09-C45C-8A19-BF22D870858E}"/>
          </ac:spMkLst>
        </pc:spChg>
        <pc:spChg chg="add del mod">
          <ac:chgData name="Nguyen Thi Mai Phuong (Van)" userId="30edae54-4dba-4b60-b968-c09270b4a503" providerId="ADAL" clId="{CF783A9B-ED96-47C6-B718-DD64AB951278}" dt="2023-08-09T16:52:58.792" v="338" actId="478"/>
          <ac:spMkLst>
            <pc:docMk/>
            <pc:sldMk cId="1628473873" sldId="360"/>
            <ac:spMk id="10" creationId="{F0753095-4573-27EA-A57A-34044A652BF7}"/>
          </ac:spMkLst>
        </pc:spChg>
        <pc:spChg chg="add mod">
          <ac:chgData name="Nguyen Thi Mai Phuong (Van)" userId="30edae54-4dba-4b60-b968-c09270b4a503" providerId="ADAL" clId="{CF783A9B-ED96-47C6-B718-DD64AB951278}" dt="2023-08-09T16:50:55.134" v="315" actId="571"/>
          <ac:spMkLst>
            <pc:docMk/>
            <pc:sldMk cId="1628473873" sldId="360"/>
            <ac:spMk id="11" creationId="{3894916D-0217-D969-C386-5FE5C54611E1}"/>
          </ac:spMkLst>
        </pc:spChg>
        <pc:spChg chg="add mod">
          <ac:chgData name="Nguyen Thi Mai Phuong (Van)" userId="30edae54-4dba-4b60-b968-c09270b4a503" providerId="ADAL" clId="{CF783A9B-ED96-47C6-B718-DD64AB951278}" dt="2023-08-09T16:54:10.691" v="353" actId="1076"/>
          <ac:spMkLst>
            <pc:docMk/>
            <pc:sldMk cId="1628473873" sldId="360"/>
            <ac:spMk id="12" creationId="{D3752FC8-9E93-E91B-505B-B7B89EA73E54}"/>
          </ac:spMkLst>
        </pc:spChg>
        <pc:spChg chg="add mod">
          <ac:chgData name="Nguyen Thi Mai Phuong (Van)" userId="30edae54-4dba-4b60-b968-c09270b4a503" providerId="ADAL" clId="{CF783A9B-ED96-47C6-B718-DD64AB951278}" dt="2023-08-09T16:54:13.445" v="354" actId="1076"/>
          <ac:spMkLst>
            <pc:docMk/>
            <pc:sldMk cId="1628473873" sldId="360"/>
            <ac:spMk id="13" creationId="{42A87119-74D6-CC53-EA00-674F1C9A73A4}"/>
          </ac:spMkLst>
        </pc:spChg>
        <pc:grpChg chg="add del mod">
          <ac:chgData name="Nguyen Thi Mai Phuong (Van)" userId="30edae54-4dba-4b60-b968-c09270b4a503" providerId="ADAL" clId="{CF783A9B-ED96-47C6-B718-DD64AB951278}" dt="2023-08-09T16:48:43.895" v="298" actId="165"/>
          <ac:grpSpMkLst>
            <pc:docMk/>
            <pc:sldMk cId="1628473873" sldId="360"/>
            <ac:grpSpMk id="6" creationId="{E1D58730-6ECA-EA6B-6B73-9E346BCC66DA}"/>
          </ac:grpSpMkLst>
        </pc:grpChg>
        <pc:grpChg chg="add del mod">
          <ac:chgData name="Nguyen Thi Mai Phuong (Van)" userId="30edae54-4dba-4b60-b968-c09270b4a503" providerId="ADAL" clId="{CF783A9B-ED96-47C6-B718-DD64AB951278}" dt="2023-08-09T16:49:44.948" v="303" actId="165"/>
          <ac:grpSpMkLst>
            <pc:docMk/>
            <pc:sldMk cId="1628473873" sldId="360"/>
            <ac:grpSpMk id="9" creationId="{64E23136-1AF6-E7AA-0EFB-383C918BCA59}"/>
          </ac:grpSpMkLst>
        </pc:grpChg>
        <pc:picChg chg="add mod">
          <ac:chgData name="Nguyen Thi Mai Phuong (Van)" userId="30edae54-4dba-4b60-b968-c09270b4a503" providerId="ADAL" clId="{CF783A9B-ED96-47C6-B718-DD64AB951278}" dt="2023-08-09T16:54:02.736" v="351" actId="1076"/>
          <ac:picMkLst>
            <pc:docMk/>
            <pc:sldMk cId="1628473873" sldId="360"/>
            <ac:picMk id="14" creationId="{B882A578-08BF-0E2E-6619-23C845D95D86}"/>
          </ac:picMkLst>
        </pc:picChg>
      </pc:sldChg>
      <pc:sldChg chg="addSp delSp modSp new mod modTransition modClrScheme chgLayout">
        <pc:chgData name="Nguyen Thi Mai Phuong (Van)" userId="30edae54-4dba-4b60-b968-c09270b4a503" providerId="ADAL" clId="{CF783A9B-ED96-47C6-B718-DD64AB951278}" dt="2023-08-09T17:30:30.099" v="734"/>
        <pc:sldMkLst>
          <pc:docMk/>
          <pc:sldMk cId="1815638328" sldId="361"/>
        </pc:sldMkLst>
        <pc:spChg chg="del">
          <ac:chgData name="Nguyen Thi Mai Phuong (Van)" userId="30edae54-4dba-4b60-b968-c09270b4a503" providerId="ADAL" clId="{CF783A9B-ED96-47C6-B718-DD64AB951278}" dt="2023-08-09T16:31:32.407" v="205" actId="26606"/>
          <ac:spMkLst>
            <pc:docMk/>
            <pc:sldMk cId="1815638328" sldId="361"/>
            <ac:spMk id="2" creationId="{E0A308D1-CEAF-07C7-0BD6-8E51605B07E7}"/>
          </ac:spMkLst>
        </pc:spChg>
        <pc:spChg chg="del">
          <ac:chgData name="Nguyen Thi Mai Phuong (Van)" userId="30edae54-4dba-4b60-b968-c09270b4a503" providerId="ADAL" clId="{CF783A9B-ED96-47C6-B718-DD64AB951278}" dt="2023-08-09T16:31:32.407" v="205" actId="26606"/>
          <ac:spMkLst>
            <pc:docMk/>
            <pc:sldMk cId="1815638328" sldId="361"/>
            <ac:spMk id="3" creationId="{3CB2EF73-6C52-69D5-0DA2-FE74FD0A3FA7}"/>
          </ac:spMkLst>
        </pc:spChg>
        <pc:spChg chg="del">
          <ac:chgData name="Nguyen Thi Mai Phuong (Van)" userId="30edae54-4dba-4b60-b968-c09270b4a503" providerId="ADAL" clId="{CF783A9B-ED96-47C6-B718-DD64AB951278}" dt="2023-08-09T16:31:32.407" v="205" actId="26606"/>
          <ac:spMkLst>
            <pc:docMk/>
            <pc:sldMk cId="1815638328" sldId="361"/>
            <ac:spMk id="4" creationId="{52AB1D3C-10EB-BAAD-73A2-1D31099DF7BC}"/>
          </ac:spMkLst>
        </pc:spChg>
        <pc:spChg chg="add del mod">
          <ac:chgData name="Nguyen Thi Mai Phuong (Van)" userId="30edae54-4dba-4b60-b968-c09270b4a503" providerId="ADAL" clId="{CF783A9B-ED96-47C6-B718-DD64AB951278}" dt="2023-08-09T16:35:38.147" v="232" actId="1032"/>
          <ac:spMkLst>
            <pc:docMk/>
            <pc:sldMk cId="1815638328" sldId="361"/>
            <ac:spMk id="7" creationId="{96862A7D-FB2E-E6F8-61D7-97CA489DFE9F}"/>
          </ac:spMkLst>
        </pc:spChg>
        <pc:spChg chg="add mod">
          <ac:chgData name="Nguyen Thi Mai Phuong (Van)" userId="30edae54-4dba-4b60-b968-c09270b4a503" providerId="ADAL" clId="{CF783A9B-ED96-47C6-B718-DD64AB951278}" dt="2023-08-09T16:32:05.094" v="207" actId="20577"/>
          <ac:spMkLst>
            <pc:docMk/>
            <pc:sldMk cId="1815638328" sldId="361"/>
            <ac:spMk id="9" creationId="{241EA95E-5EAD-966B-6687-5054874AC0AD}"/>
          </ac:spMkLst>
        </pc:spChg>
        <pc:spChg chg="add del mod">
          <ac:chgData name="Nguyen Thi Mai Phuong (Van)" userId="30edae54-4dba-4b60-b968-c09270b4a503" providerId="ADAL" clId="{CF783A9B-ED96-47C6-B718-DD64AB951278}" dt="2023-08-09T16:34:16.707" v="221" actId="12084"/>
          <ac:spMkLst>
            <pc:docMk/>
            <pc:sldMk cId="1815638328" sldId="361"/>
            <ac:spMk id="11" creationId="{B212AA06-28E1-2D0A-B1B6-658EAF788DF6}"/>
          </ac:spMkLst>
        </pc:spChg>
        <pc:graphicFrameChg chg="add del mod">
          <ac:chgData name="Nguyen Thi Mai Phuong (Van)" userId="30edae54-4dba-4b60-b968-c09270b4a503" providerId="ADAL" clId="{CF783A9B-ED96-47C6-B718-DD64AB951278}" dt="2023-08-09T16:35:24.634" v="231" actId="478"/>
          <ac:graphicFrameMkLst>
            <pc:docMk/>
            <pc:sldMk cId="1815638328" sldId="361"/>
            <ac:graphicFrameMk id="5" creationId="{611C30C9-44AA-1040-ACBE-8812C0A6B3D7}"/>
          </ac:graphicFrameMkLst>
        </pc:graphicFrameChg>
        <pc:graphicFrameChg chg="add mod modGraphic">
          <ac:chgData name="Nguyen Thi Mai Phuong (Van)" userId="30edae54-4dba-4b60-b968-c09270b4a503" providerId="ADAL" clId="{CF783A9B-ED96-47C6-B718-DD64AB951278}" dt="2023-08-09T16:38:36.173" v="246" actId="2711"/>
          <ac:graphicFrameMkLst>
            <pc:docMk/>
            <pc:sldMk cId="1815638328" sldId="361"/>
            <ac:graphicFrameMk id="8" creationId="{8D988247-EBEC-F35F-4E6A-81921FFCEDED}"/>
          </ac:graphicFrameMkLst>
        </pc:graphicFrameChg>
        <pc:graphicFrameChg chg="add del modGraphic">
          <ac:chgData name="Nguyen Thi Mai Phuong (Van)" userId="30edae54-4dba-4b60-b968-c09270b4a503" providerId="ADAL" clId="{CF783A9B-ED96-47C6-B718-DD64AB951278}" dt="2023-08-09T16:39:16.327" v="249" actId="1032"/>
          <ac:graphicFrameMkLst>
            <pc:docMk/>
            <pc:sldMk cId="1815638328" sldId="361"/>
            <ac:graphicFrameMk id="10" creationId="{12AED62D-9DC2-A246-1707-065C0A8CBDF0}"/>
          </ac:graphicFrameMkLst>
        </pc:graphicFrameChg>
        <pc:picChg chg="add mod ord">
          <ac:chgData name="Nguyen Thi Mai Phuong (Van)" userId="30edae54-4dba-4b60-b968-c09270b4a503" providerId="ADAL" clId="{CF783A9B-ED96-47C6-B718-DD64AB951278}" dt="2023-08-09T16:40:50.001" v="255" actId="166"/>
          <ac:picMkLst>
            <pc:docMk/>
            <pc:sldMk cId="1815638328" sldId="361"/>
            <ac:picMk id="12" creationId="{6A3013E0-9A54-F831-FDFB-93B004D52E4E}"/>
          </ac:picMkLst>
        </pc:picChg>
      </pc:sldChg>
      <pc:sldChg chg="addSp delSp modSp new mod modTransition">
        <pc:chgData name="Nguyen Thi Mai Phuong (Van)" userId="30edae54-4dba-4b60-b968-c09270b4a503" providerId="ADAL" clId="{CF783A9B-ED96-47C6-B718-DD64AB951278}" dt="2023-08-10T01:01:52.719" v="924" actId="207"/>
        <pc:sldMkLst>
          <pc:docMk/>
          <pc:sldMk cId="2267996104" sldId="362"/>
        </pc:sldMkLst>
        <pc:spChg chg="del">
          <ac:chgData name="Nguyen Thi Mai Phuong (Van)" userId="30edae54-4dba-4b60-b968-c09270b4a503" providerId="ADAL" clId="{CF783A9B-ED96-47C6-B718-DD64AB951278}" dt="2023-08-09T16:41:50.857" v="258"/>
          <ac:spMkLst>
            <pc:docMk/>
            <pc:sldMk cId="2267996104" sldId="362"/>
            <ac:spMk id="2" creationId="{3F901D00-BF5B-35FC-4B47-07232F0FFA9C}"/>
          </ac:spMkLst>
        </pc:spChg>
        <pc:spChg chg="del mod">
          <ac:chgData name="Nguyen Thi Mai Phuong (Van)" userId="30edae54-4dba-4b60-b968-c09270b4a503" providerId="ADAL" clId="{CF783A9B-ED96-47C6-B718-DD64AB951278}" dt="2023-08-10T00:59:02.323" v="878" actId="26606"/>
          <ac:spMkLst>
            <pc:docMk/>
            <pc:sldMk cId="2267996104" sldId="362"/>
            <ac:spMk id="3" creationId="{AC1DAA67-2F21-C4F2-A3DE-C37C2F9D4E41}"/>
          </ac:spMkLst>
        </pc:spChg>
        <pc:spChg chg="add mod">
          <ac:chgData name="Nguyen Thi Mai Phuong (Van)" userId="30edae54-4dba-4b60-b968-c09270b4a503" providerId="ADAL" clId="{CF783A9B-ED96-47C6-B718-DD64AB951278}" dt="2023-08-10T00:59:02.323" v="878" actId="26606"/>
          <ac:spMkLst>
            <pc:docMk/>
            <pc:sldMk cId="2267996104" sldId="362"/>
            <ac:spMk id="4" creationId="{4A5DD63B-6543-6ACB-6056-B48001D7F409}"/>
          </ac:spMkLst>
        </pc:spChg>
        <pc:spChg chg="add mod">
          <ac:chgData name="Nguyen Thi Mai Phuong (Van)" userId="30edae54-4dba-4b60-b968-c09270b4a503" providerId="ADAL" clId="{CF783A9B-ED96-47C6-B718-DD64AB951278}" dt="2023-08-10T01:01:52.719" v="924" actId="207"/>
          <ac:spMkLst>
            <pc:docMk/>
            <pc:sldMk cId="2267996104" sldId="362"/>
            <ac:spMk id="5" creationId="{A49635A7-7E5D-49B4-796C-F9A691BE1DAA}"/>
          </ac:spMkLst>
        </pc:spChg>
        <pc:graphicFrameChg chg="add del modGraphic">
          <ac:chgData name="Nguyen Thi Mai Phuong (Van)" userId="30edae54-4dba-4b60-b968-c09270b4a503" providerId="ADAL" clId="{CF783A9B-ED96-47C6-B718-DD64AB951278}" dt="2023-08-09T16:43:54.174" v="272" actId="1032"/>
          <ac:graphicFrameMkLst>
            <pc:docMk/>
            <pc:sldMk cId="2267996104" sldId="362"/>
            <ac:graphicFrameMk id="5" creationId="{EC8E9761-990D-7504-CE1A-5F35C21223A5}"/>
          </ac:graphicFrameMkLst>
        </pc:graphicFrameChg>
        <pc:graphicFrameChg chg="add mod modGraphic">
          <ac:chgData name="Nguyen Thi Mai Phuong (Van)" userId="30edae54-4dba-4b60-b968-c09270b4a503" providerId="ADAL" clId="{CF783A9B-ED96-47C6-B718-DD64AB951278}" dt="2023-08-10T01:01:21.631" v="918" actId="20577"/>
          <ac:graphicFrameMkLst>
            <pc:docMk/>
            <pc:sldMk cId="2267996104" sldId="362"/>
            <ac:graphicFrameMk id="6" creationId="{7F2E7E51-D4B8-6CCC-2BE5-2E74FE778300}"/>
          </ac:graphicFrameMkLst>
        </pc:graphicFrameChg>
      </pc:sldChg>
      <pc:sldChg chg="addSp delSp modSp add mod modTransition modClrScheme delAnim modAnim chgLayout">
        <pc:chgData name="Nguyen Thi Mai Phuong (Van)" userId="30edae54-4dba-4b60-b968-c09270b4a503" providerId="ADAL" clId="{CF783A9B-ED96-47C6-B718-DD64AB951278}" dt="2023-08-10T02:15:28.796" v="1522"/>
        <pc:sldMkLst>
          <pc:docMk/>
          <pc:sldMk cId="2571455944" sldId="363"/>
        </pc:sldMkLst>
        <pc:spChg chg="mod">
          <ac:chgData name="Nguyen Thi Mai Phuong (Van)" userId="30edae54-4dba-4b60-b968-c09270b4a503" providerId="ADAL" clId="{CF783A9B-ED96-47C6-B718-DD64AB951278}" dt="2023-08-10T01:07:36.588" v="957" actId="26606"/>
          <ac:spMkLst>
            <pc:docMk/>
            <pc:sldMk cId="2571455944" sldId="363"/>
            <ac:spMk id="2" creationId="{E04D41AB-8CEA-F6B6-A48D-8C3FE9B59117}"/>
          </ac:spMkLst>
        </pc:spChg>
        <pc:spChg chg="add del mod">
          <ac:chgData name="Nguyen Thi Mai Phuong (Van)" userId="30edae54-4dba-4b60-b968-c09270b4a503" providerId="ADAL" clId="{CF783A9B-ED96-47C6-B718-DD64AB951278}" dt="2023-08-10T01:14:10.068" v="1001" actId="207"/>
          <ac:spMkLst>
            <pc:docMk/>
            <pc:sldMk cId="2571455944" sldId="363"/>
            <ac:spMk id="3" creationId="{4217B758-ACF0-DE58-02D3-393B0E416D34}"/>
          </ac:spMkLst>
        </pc:spChg>
        <pc:spChg chg="del mod">
          <ac:chgData name="Nguyen Thi Mai Phuong (Van)" userId="30edae54-4dba-4b60-b968-c09270b4a503" providerId="ADAL" clId="{CF783A9B-ED96-47C6-B718-DD64AB951278}" dt="2023-08-09T16:54:26.491" v="357" actId="478"/>
          <ac:spMkLst>
            <pc:docMk/>
            <pc:sldMk cId="2571455944" sldId="363"/>
            <ac:spMk id="4" creationId="{259A088B-7980-1BF0-E748-063AF4C2CBD5}"/>
          </ac:spMkLst>
        </pc:spChg>
        <pc:spChg chg="del">
          <ac:chgData name="Nguyen Thi Mai Phuong (Van)" userId="30edae54-4dba-4b60-b968-c09270b4a503" providerId="ADAL" clId="{CF783A9B-ED96-47C6-B718-DD64AB951278}" dt="2023-08-09T16:54:21.879" v="355" actId="478"/>
          <ac:spMkLst>
            <pc:docMk/>
            <pc:sldMk cId="2571455944" sldId="363"/>
            <ac:spMk id="5" creationId="{A48B09FF-EF70-5E37-80B6-CAB5947F2409}"/>
          </ac:spMkLst>
        </pc:spChg>
        <pc:spChg chg="add del mod">
          <ac:chgData name="Nguyen Thi Mai Phuong (Van)" userId="30edae54-4dba-4b60-b968-c09270b4a503" providerId="ADAL" clId="{CF783A9B-ED96-47C6-B718-DD64AB951278}" dt="2023-08-09T16:54:35.446" v="359" actId="478"/>
          <ac:spMkLst>
            <pc:docMk/>
            <pc:sldMk cId="2571455944" sldId="363"/>
            <ac:spMk id="7" creationId="{3C8FA652-50B3-85FE-1806-10A7B5AF0EF4}"/>
          </ac:spMkLst>
        </pc:spChg>
        <pc:spChg chg="add del">
          <ac:chgData name="Nguyen Thi Mai Phuong (Van)" userId="30edae54-4dba-4b60-b968-c09270b4a503" providerId="ADAL" clId="{CF783A9B-ED96-47C6-B718-DD64AB951278}" dt="2023-08-10T01:06:11.425" v="952" actId="478"/>
          <ac:spMkLst>
            <pc:docMk/>
            <pc:sldMk cId="2571455944" sldId="363"/>
            <ac:spMk id="8" creationId="{6250A86D-DD09-C45C-8A19-BF22D870858E}"/>
          </ac:spMkLst>
        </pc:spChg>
        <pc:spChg chg="del">
          <ac:chgData name="Nguyen Thi Mai Phuong (Van)" userId="30edae54-4dba-4b60-b968-c09270b4a503" providerId="ADAL" clId="{CF783A9B-ED96-47C6-B718-DD64AB951278}" dt="2023-08-09T16:54:29.718" v="358" actId="478"/>
          <ac:spMkLst>
            <pc:docMk/>
            <pc:sldMk cId="2571455944" sldId="363"/>
            <ac:spMk id="10" creationId="{F0753095-4573-27EA-A57A-34044A652BF7}"/>
          </ac:spMkLst>
        </pc:spChg>
        <pc:spChg chg="add del">
          <ac:chgData name="Nguyen Thi Mai Phuong (Van)" userId="30edae54-4dba-4b60-b968-c09270b4a503" providerId="ADAL" clId="{CF783A9B-ED96-47C6-B718-DD64AB951278}" dt="2023-08-10T01:06:15.382" v="953" actId="478"/>
          <ac:spMkLst>
            <pc:docMk/>
            <pc:sldMk cId="2571455944" sldId="363"/>
            <ac:spMk id="11" creationId="{3894916D-0217-D969-C386-5FE5C54611E1}"/>
          </ac:spMkLst>
        </pc:spChg>
        <pc:graphicFrameChg chg="add del mod">
          <ac:chgData name="Nguyen Thi Mai Phuong (Van)" userId="30edae54-4dba-4b60-b968-c09270b4a503" providerId="ADAL" clId="{CF783A9B-ED96-47C6-B718-DD64AB951278}" dt="2023-08-10T01:06:05.134" v="946" actId="12084"/>
          <ac:graphicFrameMkLst>
            <pc:docMk/>
            <pc:sldMk cId="2571455944" sldId="363"/>
            <ac:graphicFrameMk id="5" creationId="{59683065-AA03-D416-DABA-7B4AED7D4B99}"/>
          </ac:graphicFrameMkLst>
        </pc:graphicFrameChg>
        <pc:graphicFrameChg chg="add del mod modGraphic">
          <ac:chgData name="Nguyen Thi Mai Phuong (Van)" userId="30edae54-4dba-4b60-b968-c09270b4a503" providerId="ADAL" clId="{CF783A9B-ED96-47C6-B718-DD64AB951278}" dt="2023-08-09T17:07:23.599" v="413" actId="478"/>
          <ac:graphicFrameMkLst>
            <pc:docMk/>
            <pc:sldMk cId="2571455944" sldId="363"/>
            <ac:graphicFrameMk id="12" creationId="{DF80A403-C888-F3DD-2FE0-0DF41D0EE434}"/>
          </ac:graphicFrameMkLst>
        </pc:graphicFrameChg>
        <pc:picChg chg="add del mod">
          <ac:chgData name="Nguyen Thi Mai Phuong (Van)" userId="30edae54-4dba-4b60-b968-c09270b4a503" providerId="ADAL" clId="{CF783A9B-ED96-47C6-B718-DD64AB951278}" dt="2023-08-10T01:06:06.333" v="951"/>
          <ac:picMkLst>
            <pc:docMk/>
            <pc:sldMk cId="2571455944" sldId="363"/>
            <ac:picMk id="4" creationId="{0DCFAE85-0954-D2CF-9AB2-D3196CD396F3}"/>
          </ac:picMkLst>
        </pc:picChg>
        <pc:picChg chg="add mod">
          <ac:chgData name="Nguyen Thi Mai Phuong (Van)" userId="30edae54-4dba-4b60-b968-c09270b4a503" providerId="ADAL" clId="{CF783A9B-ED96-47C6-B718-DD64AB951278}" dt="2023-08-10T01:08:19.248" v="965" actId="1076"/>
          <ac:picMkLst>
            <pc:docMk/>
            <pc:sldMk cId="2571455944" sldId="363"/>
            <ac:picMk id="6" creationId="{04EC8F8B-0633-A883-F4E4-E3D81BFBDB64}"/>
          </ac:picMkLst>
        </pc:picChg>
        <pc:picChg chg="add del mod">
          <ac:chgData name="Nguyen Thi Mai Phuong (Van)" userId="30edae54-4dba-4b60-b968-c09270b4a503" providerId="ADAL" clId="{CF783A9B-ED96-47C6-B718-DD64AB951278}" dt="2023-08-09T16:57:13.902" v="367" actId="478"/>
          <ac:picMkLst>
            <pc:docMk/>
            <pc:sldMk cId="2571455944" sldId="363"/>
            <ac:picMk id="9" creationId="{C0BF912F-42B3-7643-4628-0470F2505F45}"/>
          </ac:picMkLst>
        </pc:picChg>
      </pc:sldChg>
      <pc:sldChg chg="new del">
        <pc:chgData name="Nguyen Thi Mai Phuong (Van)" userId="30edae54-4dba-4b60-b968-c09270b4a503" providerId="ADAL" clId="{CF783A9B-ED96-47C6-B718-DD64AB951278}" dt="2023-08-09T16:57:47.972" v="370" actId="47"/>
        <pc:sldMkLst>
          <pc:docMk/>
          <pc:sldMk cId="2359632109" sldId="364"/>
        </pc:sldMkLst>
      </pc:sldChg>
      <pc:sldChg chg="addSp delSp modSp add mod modTransition modAnim">
        <pc:chgData name="Nguyen Thi Mai Phuong (Van)" userId="30edae54-4dba-4b60-b968-c09270b4a503" providerId="ADAL" clId="{CF783A9B-ED96-47C6-B718-DD64AB951278}" dt="2023-08-10T02:16:14.093" v="1524"/>
        <pc:sldMkLst>
          <pc:docMk/>
          <pc:sldMk cId="1424000246" sldId="365"/>
        </pc:sldMkLst>
        <pc:spChg chg="mod">
          <ac:chgData name="Nguyen Thi Mai Phuong (Van)" userId="30edae54-4dba-4b60-b968-c09270b4a503" providerId="ADAL" clId="{CF783A9B-ED96-47C6-B718-DD64AB951278}" dt="2023-08-09T17:03:07.742" v="393" actId="207"/>
          <ac:spMkLst>
            <pc:docMk/>
            <pc:sldMk cId="1424000246" sldId="365"/>
            <ac:spMk id="3" creationId="{4217B758-ACF0-DE58-02D3-393B0E416D34}"/>
          </ac:spMkLst>
        </pc:spChg>
        <pc:spChg chg="add mod">
          <ac:chgData name="Nguyen Thi Mai Phuong (Van)" userId="30edae54-4dba-4b60-b968-c09270b4a503" providerId="ADAL" clId="{CF783A9B-ED96-47C6-B718-DD64AB951278}" dt="2023-08-09T17:08:42.297" v="435" actId="14100"/>
          <ac:spMkLst>
            <pc:docMk/>
            <pc:sldMk cId="1424000246" sldId="365"/>
            <ac:spMk id="7" creationId="{B1C86A4C-F412-E065-26A3-7D82FD4DB926}"/>
          </ac:spMkLst>
        </pc:spChg>
        <pc:spChg chg="del">
          <ac:chgData name="Nguyen Thi Mai Phuong (Van)" userId="30edae54-4dba-4b60-b968-c09270b4a503" providerId="ADAL" clId="{CF783A9B-ED96-47C6-B718-DD64AB951278}" dt="2023-08-09T16:58:06.152" v="372" actId="478"/>
          <ac:spMkLst>
            <pc:docMk/>
            <pc:sldMk cId="1424000246" sldId="365"/>
            <ac:spMk id="8" creationId="{6250A86D-DD09-C45C-8A19-BF22D870858E}"/>
          </ac:spMkLst>
        </pc:spChg>
        <pc:spChg chg="add mod">
          <ac:chgData name="Nguyen Thi Mai Phuong (Van)" userId="30edae54-4dba-4b60-b968-c09270b4a503" providerId="ADAL" clId="{CF783A9B-ED96-47C6-B718-DD64AB951278}" dt="2023-08-09T17:08:44.826" v="436" actId="14100"/>
          <ac:spMkLst>
            <pc:docMk/>
            <pc:sldMk cId="1424000246" sldId="365"/>
            <ac:spMk id="9" creationId="{F74D3D54-21B4-0223-74FC-96D913462527}"/>
          </ac:spMkLst>
        </pc:spChg>
        <pc:spChg chg="add mod">
          <ac:chgData name="Nguyen Thi Mai Phuong (Van)" userId="30edae54-4dba-4b60-b968-c09270b4a503" providerId="ADAL" clId="{CF783A9B-ED96-47C6-B718-DD64AB951278}" dt="2023-08-09T17:05:33.627" v="404" actId="1076"/>
          <ac:spMkLst>
            <pc:docMk/>
            <pc:sldMk cId="1424000246" sldId="365"/>
            <ac:spMk id="10" creationId="{B0F6476B-B6AE-0F90-81FB-3D309D92A854}"/>
          </ac:spMkLst>
        </pc:spChg>
        <pc:spChg chg="add mod">
          <ac:chgData name="Nguyen Thi Mai Phuong (Van)" userId="30edae54-4dba-4b60-b968-c09270b4a503" providerId="ADAL" clId="{CF783A9B-ED96-47C6-B718-DD64AB951278}" dt="2023-08-09T17:05:33.627" v="404" actId="1076"/>
          <ac:spMkLst>
            <pc:docMk/>
            <pc:sldMk cId="1424000246" sldId="365"/>
            <ac:spMk id="12" creationId="{D3BF71B7-ED55-5C2F-BF04-094890B24BF0}"/>
          </ac:spMkLst>
        </pc:spChg>
        <pc:picChg chg="add del mod">
          <ac:chgData name="Nguyen Thi Mai Phuong (Van)" userId="30edae54-4dba-4b60-b968-c09270b4a503" providerId="ADAL" clId="{CF783A9B-ED96-47C6-B718-DD64AB951278}" dt="2023-08-09T17:00:40.430" v="391" actId="478"/>
          <ac:picMkLst>
            <pc:docMk/>
            <pc:sldMk cId="1424000246" sldId="365"/>
            <ac:picMk id="4" creationId="{025E74BC-FED4-7B38-AE3C-D9D9F08AE6E3}"/>
          </ac:picMkLst>
        </pc:picChg>
        <pc:picChg chg="add mod">
          <ac:chgData name="Nguyen Thi Mai Phuong (Van)" userId="30edae54-4dba-4b60-b968-c09270b4a503" providerId="ADAL" clId="{CF783A9B-ED96-47C6-B718-DD64AB951278}" dt="2023-08-09T17:04:31.624" v="398" actId="1076"/>
          <ac:picMkLst>
            <pc:docMk/>
            <pc:sldMk cId="1424000246" sldId="365"/>
            <ac:picMk id="5" creationId="{3D18F4AF-8D30-A254-2D27-E9E3A3876B3E}"/>
          </ac:picMkLst>
        </pc:picChg>
        <pc:picChg chg="add del mod">
          <ac:chgData name="Nguyen Thi Mai Phuong (Van)" userId="30edae54-4dba-4b60-b968-c09270b4a503" providerId="ADAL" clId="{CF783A9B-ED96-47C6-B718-DD64AB951278}" dt="2023-08-09T17:05:06.956" v="402" actId="478"/>
          <ac:picMkLst>
            <pc:docMk/>
            <pc:sldMk cId="1424000246" sldId="365"/>
            <ac:picMk id="6" creationId="{95995032-DECA-19D5-35AF-DF92F24C6797}"/>
          </ac:picMkLst>
        </pc:picChg>
      </pc:sldChg>
      <pc:sldChg chg="addSp delSp modSp add mod modTransition delAnim modAnim">
        <pc:chgData name="Nguyen Thi Mai Phuong (Van)" userId="30edae54-4dba-4b60-b968-c09270b4a503" providerId="ADAL" clId="{CF783A9B-ED96-47C6-B718-DD64AB951278}" dt="2023-08-10T02:16:57.483" v="1531"/>
        <pc:sldMkLst>
          <pc:docMk/>
          <pc:sldMk cId="259547411" sldId="366"/>
        </pc:sldMkLst>
        <pc:spChg chg="mod">
          <ac:chgData name="Nguyen Thi Mai Phuong (Van)" userId="30edae54-4dba-4b60-b968-c09270b4a503" providerId="ADAL" clId="{CF783A9B-ED96-47C6-B718-DD64AB951278}" dt="2023-08-10T00:47:54.483" v="802" actId="27636"/>
          <ac:spMkLst>
            <pc:docMk/>
            <pc:sldMk cId="259547411" sldId="366"/>
            <ac:spMk id="3" creationId="{4217B758-ACF0-DE58-02D3-393B0E416D34}"/>
          </ac:spMkLst>
        </pc:spChg>
        <pc:spChg chg="add del mod">
          <ac:chgData name="Nguyen Thi Mai Phuong (Van)" userId="30edae54-4dba-4b60-b968-c09270b4a503" providerId="ADAL" clId="{CF783A9B-ED96-47C6-B718-DD64AB951278}" dt="2023-08-09T17:09:26.460" v="443" actId="478"/>
          <ac:spMkLst>
            <pc:docMk/>
            <pc:sldMk cId="259547411" sldId="366"/>
            <ac:spMk id="6" creationId="{D8E3E898-DD63-7F33-6DFF-179A9BA2D46F}"/>
          </ac:spMkLst>
        </pc:spChg>
        <pc:spChg chg="del mod">
          <ac:chgData name="Nguyen Thi Mai Phuong (Van)" userId="30edae54-4dba-4b60-b968-c09270b4a503" providerId="ADAL" clId="{CF783A9B-ED96-47C6-B718-DD64AB951278}" dt="2023-08-09T17:09:15.089" v="441" actId="478"/>
          <ac:spMkLst>
            <pc:docMk/>
            <pc:sldMk cId="259547411" sldId="366"/>
            <ac:spMk id="7" creationId="{B1C86A4C-F412-E065-26A3-7D82FD4DB926}"/>
          </ac:spMkLst>
        </pc:spChg>
        <pc:spChg chg="del">
          <ac:chgData name="Nguyen Thi Mai Phuong (Van)" userId="30edae54-4dba-4b60-b968-c09270b4a503" providerId="ADAL" clId="{CF783A9B-ED96-47C6-B718-DD64AB951278}" dt="2023-08-09T17:09:09.568" v="439" actId="478"/>
          <ac:spMkLst>
            <pc:docMk/>
            <pc:sldMk cId="259547411" sldId="366"/>
            <ac:spMk id="9" creationId="{F74D3D54-21B4-0223-74FC-96D913462527}"/>
          </ac:spMkLst>
        </pc:spChg>
        <pc:spChg chg="del">
          <ac:chgData name="Nguyen Thi Mai Phuong (Van)" userId="30edae54-4dba-4b60-b968-c09270b4a503" providerId="ADAL" clId="{CF783A9B-ED96-47C6-B718-DD64AB951278}" dt="2023-08-09T17:09:18.489" v="442" actId="478"/>
          <ac:spMkLst>
            <pc:docMk/>
            <pc:sldMk cId="259547411" sldId="366"/>
            <ac:spMk id="10" creationId="{B0F6476B-B6AE-0F90-81FB-3D309D92A854}"/>
          </ac:spMkLst>
        </pc:spChg>
        <pc:spChg chg="del">
          <ac:chgData name="Nguyen Thi Mai Phuong (Van)" userId="30edae54-4dba-4b60-b968-c09270b4a503" providerId="ADAL" clId="{CF783A9B-ED96-47C6-B718-DD64AB951278}" dt="2023-08-09T17:14:11.971" v="464" actId="478"/>
          <ac:spMkLst>
            <pc:docMk/>
            <pc:sldMk cId="259547411" sldId="366"/>
            <ac:spMk id="12" creationId="{D3BF71B7-ED55-5C2F-BF04-094890B24BF0}"/>
          </ac:spMkLst>
        </pc:spChg>
        <pc:picChg chg="del">
          <ac:chgData name="Nguyen Thi Mai Phuong (Van)" userId="30edae54-4dba-4b60-b968-c09270b4a503" providerId="ADAL" clId="{CF783A9B-ED96-47C6-B718-DD64AB951278}" dt="2023-08-09T17:09:05.278" v="438" actId="478"/>
          <ac:picMkLst>
            <pc:docMk/>
            <pc:sldMk cId="259547411" sldId="366"/>
            <ac:picMk id="5" creationId="{3D18F4AF-8D30-A254-2D27-E9E3A3876B3E}"/>
          </ac:picMkLst>
        </pc:picChg>
      </pc:sldChg>
      <pc:sldChg chg="addSp delSp modSp new mod modTransition modClrScheme modAnim chgLayout">
        <pc:chgData name="Nguyen Thi Mai Phuong (Van)" userId="30edae54-4dba-4b60-b968-c09270b4a503" providerId="ADAL" clId="{CF783A9B-ED96-47C6-B718-DD64AB951278}" dt="2023-08-10T02:17:58.692" v="1538"/>
        <pc:sldMkLst>
          <pc:docMk/>
          <pc:sldMk cId="1730503636" sldId="367"/>
        </pc:sldMkLst>
        <pc:spChg chg="del">
          <ac:chgData name="Nguyen Thi Mai Phuong (Van)" userId="30edae54-4dba-4b60-b968-c09270b4a503" providerId="ADAL" clId="{CF783A9B-ED96-47C6-B718-DD64AB951278}" dt="2023-08-09T17:10:04.659" v="446" actId="26606"/>
          <ac:spMkLst>
            <pc:docMk/>
            <pc:sldMk cId="1730503636" sldId="367"/>
            <ac:spMk id="2" creationId="{AEDEA96D-8B5D-D764-E0D1-EA5CD4C6427A}"/>
          </ac:spMkLst>
        </pc:spChg>
        <pc:spChg chg="add del mod">
          <ac:chgData name="Nguyen Thi Mai Phuong (Van)" userId="30edae54-4dba-4b60-b968-c09270b4a503" providerId="ADAL" clId="{CF783A9B-ED96-47C6-B718-DD64AB951278}" dt="2023-08-10T01:22:24.310" v="1068" actId="478"/>
          <ac:spMkLst>
            <pc:docMk/>
            <pc:sldMk cId="1730503636" sldId="367"/>
            <ac:spMk id="3" creationId="{2F1BEF02-CAAA-DE7F-E4E0-2F6CBF01FE7D}"/>
          </ac:spMkLst>
        </pc:spChg>
        <pc:spChg chg="del">
          <ac:chgData name="Nguyen Thi Mai Phuong (Van)" userId="30edae54-4dba-4b60-b968-c09270b4a503" providerId="ADAL" clId="{CF783A9B-ED96-47C6-B718-DD64AB951278}" dt="2023-08-09T17:10:04.659" v="446" actId="26606"/>
          <ac:spMkLst>
            <pc:docMk/>
            <pc:sldMk cId="1730503636" sldId="367"/>
            <ac:spMk id="3" creationId="{CA403382-A2F5-866E-66E7-FCBDCE8AF72E}"/>
          </ac:spMkLst>
        </pc:spChg>
        <pc:spChg chg="del">
          <ac:chgData name="Nguyen Thi Mai Phuong (Van)" userId="30edae54-4dba-4b60-b968-c09270b4a503" providerId="ADAL" clId="{CF783A9B-ED96-47C6-B718-DD64AB951278}" dt="2023-08-09T17:10:04.659" v="446" actId="26606"/>
          <ac:spMkLst>
            <pc:docMk/>
            <pc:sldMk cId="1730503636" sldId="367"/>
            <ac:spMk id="4" creationId="{6527D92D-7738-A689-47B0-AD015697DF9A}"/>
          </ac:spMkLst>
        </pc:spChg>
        <pc:spChg chg="add del mod">
          <ac:chgData name="Nguyen Thi Mai Phuong (Van)" userId="30edae54-4dba-4b60-b968-c09270b4a503" providerId="ADAL" clId="{CF783A9B-ED96-47C6-B718-DD64AB951278}" dt="2023-08-10T01:21:59.768" v="1064" actId="26606"/>
          <ac:spMkLst>
            <pc:docMk/>
            <pc:sldMk cId="1730503636" sldId="367"/>
            <ac:spMk id="6" creationId="{094D1DA7-7EE3-BA49-559C-92E492380B85}"/>
          </ac:spMkLst>
        </pc:spChg>
        <pc:spChg chg="add del mod">
          <ac:chgData name="Nguyen Thi Mai Phuong (Van)" userId="30edae54-4dba-4b60-b968-c09270b4a503" providerId="ADAL" clId="{CF783A9B-ED96-47C6-B718-DD64AB951278}" dt="2023-08-10T01:21:59.768" v="1064" actId="26606"/>
          <ac:spMkLst>
            <pc:docMk/>
            <pc:sldMk cId="1730503636" sldId="367"/>
            <ac:spMk id="8" creationId="{2976A383-D3AB-013F-C3EE-214301A11DBE}"/>
          </ac:spMkLst>
        </pc:spChg>
        <pc:spChg chg="add mod">
          <ac:chgData name="Nguyen Thi Mai Phuong (Van)" userId="30edae54-4dba-4b60-b968-c09270b4a503" providerId="ADAL" clId="{CF783A9B-ED96-47C6-B718-DD64AB951278}" dt="2023-08-10T01:52:52.545" v="1481" actId="1076"/>
          <ac:spMkLst>
            <pc:docMk/>
            <pc:sldMk cId="1730503636" sldId="367"/>
            <ac:spMk id="10" creationId="{F3A70DBF-883A-8952-A9D9-FEDBFA373B5E}"/>
          </ac:spMkLst>
        </pc:spChg>
        <pc:spChg chg="add del mod">
          <ac:chgData name="Nguyen Thi Mai Phuong (Van)" userId="30edae54-4dba-4b60-b968-c09270b4a503" providerId="ADAL" clId="{CF783A9B-ED96-47C6-B718-DD64AB951278}" dt="2023-08-10T01:22:39.200" v="1069" actId="26606"/>
          <ac:spMkLst>
            <pc:docMk/>
            <pc:sldMk cId="1730503636" sldId="367"/>
            <ac:spMk id="16" creationId="{83B9BA04-1F95-3678-50E8-C1A8DB555407}"/>
          </ac:spMkLst>
        </pc:spChg>
        <pc:spChg chg="add mod">
          <ac:chgData name="Nguyen Thi Mai Phuong (Van)" userId="30edae54-4dba-4b60-b968-c09270b4a503" providerId="ADAL" clId="{CF783A9B-ED96-47C6-B718-DD64AB951278}" dt="2023-08-10T01:25:34.253" v="1111"/>
          <ac:spMkLst>
            <pc:docMk/>
            <pc:sldMk cId="1730503636" sldId="367"/>
            <ac:spMk id="21" creationId="{67F9B1B1-4EC9-0348-4386-8CBCF86EC42F}"/>
          </ac:spMkLst>
        </pc:spChg>
        <pc:graphicFrameChg chg="add del mod modGraphic">
          <ac:chgData name="Nguyen Thi Mai Phuong (Van)" userId="30edae54-4dba-4b60-b968-c09270b4a503" providerId="ADAL" clId="{CF783A9B-ED96-47C6-B718-DD64AB951278}" dt="2023-08-10T01:52:46.344" v="1480"/>
          <ac:graphicFrameMkLst>
            <pc:docMk/>
            <pc:sldMk cId="1730503636" sldId="367"/>
            <ac:graphicFrameMk id="12" creationId="{28D10490-97D5-5668-D151-2C607C0B1236}"/>
          </ac:graphicFrameMkLst>
        </pc:graphicFrameChg>
      </pc:sldChg>
      <pc:sldChg chg="modSp add mod ord modTransition modAnim">
        <pc:chgData name="Nguyen Thi Mai Phuong (Van)" userId="30edae54-4dba-4b60-b968-c09270b4a503" providerId="ADAL" clId="{CF783A9B-ED96-47C6-B718-DD64AB951278}" dt="2023-08-10T02:16:36.168" v="1529"/>
        <pc:sldMkLst>
          <pc:docMk/>
          <pc:sldMk cId="0" sldId="368"/>
        </pc:sldMkLst>
        <pc:spChg chg="mod">
          <ac:chgData name="Nguyen Thi Mai Phuong (Van)" userId="30edae54-4dba-4b60-b968-c09270b4a503" providerId="ADAL" clId="{CF783A9B-ED96-47C6-B718-DD64AB951278}" dt="2023-08-09T17:12:19.361" v="451" actId="207"/>
          <ac:spMkLst>
            <pc:docMk/>
            <pc:sldMk cId="0" sldId="368"/>
            <ac:spMk id="30722" creationId="{B322E9AA-FA4A-9A34-03DA-2C4FE0BF014F}"/>
          </ac:spMkLst>
        </pc:spChg>
        <pc:spChg chg="mod">
          <ac:chgData name="Nguyen Thi Mai Phuong (Van)" userId="30edae54-4dba-4b60-b968-c09270b4a503" providerId="ADAL" clId="{CF783A9B-ED96-47C6-B718-DD64AB951278}" dt="2023-08-10T01:14:29.313" v="1003" actId="1076"/>
          <ac:spMkLst>
            <pc:docMk/>
            <pc:sldMk cId="0" sldId="368"/>
            <ac:spMk id="30723" creationId="{A92602BB-8E35-829E-B363-1692B3B063BC}"/>
          </ac:spMkLst>
        </pc:spChg>
      </pc:sldChg>
      <pc:sldChg chg="new del">
        <pc:chgData name="Nguyen Thi Mai Phuong (Van)" userId="30edae54-4dba-4b60-b968-c09270b4a503" providerId="ADAL" clId="{CF783A9B-ED96-47C6-B718-DD64AB951278}" dt="2023-08-09T17:25:05.686" v="675" actId="47"/>
        <pc:sldMkLst>
          <pc:docMk/>
          <pc:sldMk cId="251712684" sldId="369"/>
        </pc:sldMkLst>
      </pc:sldChg>
      <pc:sldChg chg="new del">
        <pc:chgData name="Nguyen Thi Mai Phuong (Van)" userId="30edae54-4dba-4b60-b968-c09270b4a503" providerId="ADAL" clId="{CF783A9B-ED96-47C6-B718-DD64AB951278}" dt="2023-08-09T17:24:22.378" v="672" actId="47"/>
        <pc:sldMkLst>
          <pc:docMk/>
          <pc:sldMk cId="2001404594" sldId="369"/>
        </pc:sldMkLst>
      </pc:sldChg>
      <pc:sldChg chg="addSp delSp modSp add mod modTransition modAnim">
        <pc:chgData name="Nguyen Thi Mai Phuong (Van)" userId="30edae54-4dba-4b60-b968-c09270b4a503" providerId="ADAL" clId="{CF783A9B-ED96-47C6-B718-DD64AB951278}" dt="2023-08-10T01:14:52.434" v="1005" actId="13926"/>
        <pc:sldMkLst>
          <pc:docMk/>
          <pc:sldMk cId="0" sldId="370"/>
        </pc:sldMkLst>
        <pc:spChg chg="add mod">
          <ac:chgData name="Nguyen Thi Mai Phuong (Van)" userId="30edae54-4dba-4b60-b968-c09270b4a503" providerId="ADAL" clId="{CF783A9B-ED96-47C6-B718-DD64AB951278}" dt="2023-08-10T00:36:10.421" v="748" actId="2711"/>
          <ac:spMkLst>
            <pc:docMk/>
            <pc:sldMk cId="0" sldId="370"/>
            <ac:spMk id="2" creationId="{A098024E-6B59-432B-5B0E-1CD89781C447}"/>
          </ac:spMkLst>
        </pc:spChg>
        <pc:spChg chg="add mod">
          <ac:chgData name="Nguyen Thi Mai Phuong (Van)" userId="30edae54-4dba-4b60-b968-c09270b4a503" providerId="ADAL" clId="{CF783A9B-ED96-47C6-B718-DD64AB951278}" dt="2023-08-10T00:36:10.421" v="748" actId="2711"/>
          <ac:spMkLst>
            <pc:docMk/>
            <pc:sldMk cId="0" sldId="370"/>
            <ac:spMk id="3" creationId="{76580D44-A506-C017-149B-E601171687CD}"/>
          </ac:spMkLst>
        </pc:spChg>
        <pc:spChg chg="mod">
          <ac:chgData name="Nguyen Thi Mai Phuong (Van)" userId="30edae54-4dba-4b60-b968-c09270b4a503" providerId="ADAL" clId="{CF783A9B-ED96-47C6-B718-DD64AB951278}" dt="2023-08-10T00:36:10.421" v="748" actId="2711"/>
          <ac:spMkLst>
            <pc:docMk/>
            <pc:sldMk cId="0" sldId="370"/>
            <ac:spMk id="16413" creationId="{193A02EA-5B43-5DF9-FE31-A540AC82DAB9}"/>
          </ac:spMkLst>
        </pc:spChg>
        <pc:spChg chg="mod">
          <ac:chgData name="Nguyen Thi Mai Phuong (Van)" userId="30edae54-4dba-4b60-b968-c09270b4a503" providerId="ADAL" clId="{CF783A9B-ED96-47C6-B718-DD64AB951278}" dt="2023-08-10T00:36:10.421" v="748" actId="2711"/>
          <ac:spMkLst>
            <pc:docMk/>
            <pc:sldMk cId="0" sldId="370"/>
            <ac:spMk id="16414" creationId="{134D0C1E-9963-7972-D663-91CB22A78C50}"/>
          </ac:spMkLst>
        </pc:spChg>
        <pc:spChg chg="mod">
          <ac:chgData name="Nguyen Thi Mai Phuong (Van)" userId="30edae54-4dba-4b60-b968-c09270b4a503" providerId="ADAL" clId="{CF783A9B-ED96-47C6-B718-DD64AB951278}" dt="2023-08-10T00:36:10.421" v="748" actId="2711"/>
          <ac:spMkLst>
            <pc:docMk/>
            <pc:sldMk cId="0" sldId="370"/>
            <ac:spMk id="16415" creationId="{66CEC048-F609-645C-7EC0-CE442DD4BFE6}"/>
          </ac:spMkLst>
        </pc:spChg>
        <pc:spChg chg="mod">
          <ac:chgData name="Nguyen Thi Mai Phuong (Van)" userId="30edae54-4dba-4b60-b968-c09270b4a503" providerId="ADAL" clId="{CF783A9B-ED96-47C6-B718-DD64AB951278}" dt="2023-08-10T00:36:10.421" v="748" actId="2711"/>
          <ac:spMkLst>
            <pc:docMk/>
            <pc:sldMk cId="0" sldId="370"/>
            <ac:spMk id="16416" creationId="{E04C65AC-93B8-4A97-88D0-3BC86ED13623}"/>
          </ac:spMkLst>
        </pc:spChg>
        <pc:spChg chg="mod">
          <ac:chgData name="Nguyen Thi Mai Phuong (Van)" userId="30edae54-4dba-4b60-b968-c09270b4a503" providerId="ADAL" clId="{CF783A9B-ED96-47C6-B718-DD64AB951278}" dt="2023-08-10T00:36:10.421" v="748" actId="2711"/>
          <ac:spMkLst>
            <pc:docMk/>
            <pc:sldMk cId="0" sldId="370"/>
            <ac:spMk id="16418" creationId="{3DD05B36-1DF4-2B34-AFB9-19285128CE33}"/>
          </ac:spMkLst>
        </pc:spChg>
        <pc:spChg chg="mod">
          <ac:chgData name="Nguyen Thi Mai Phuong (Van)" userId="30edae54-4dba-4b60-b968-c09270b4a503" providerId="ADAL" clId="{CF783A9B-ED96-47C6-B718-DD64AB951278}" dt="2023-08-10T00:36:10.421" v="748" actId="2711"/>
          <ac:spMkLst>
            <pc:docMk/>
            <pc:sldMk cId="0" sldId="370"/>
            <ac:spMk id="16421" creationId="{78A22D13-3CA7-05F0-929A-1111C748524D}"/>
          </ac:spMkLst>
        </pc:spChg>
        <pc:spChg chg="mod">
          <ac:chgData name="Nguyen Thi Mai Phuong (Van)" userId="30edae54-4dba-4b60-b968-c09270b4a503" providerId="ADAL" clId="{CF783A9B-ED96-47C6-B718-DD64AB951278}" dt="2023-08-10T00:36:10.421" v="748" actId="2711"/>
          <ac:spMkLst>
            <pc:docMk/>
            <pc:sldMk cId="0" sldId="370"/>
            <ac:spMk id="16423" creationId="{B2E3E803-20B1-6A4B-2987-E9EC1D94938F}"/>
          </ac:spMkLst>
        </pc:spChg>
        <pc:spChg chg="mod">
          <ac:chgData name="Nguyen Thi Mai Phuong (Van)" userId="30edae54-4dba-4b60-b968-c09270b4a503" providerId="ADAL" clId="{CF783A9B-ED96-47C6-B718-DD64AB951278}" dt="2023-08-10T00:36:10.421" v="748" actId="2711"/>
          <ac:spMkLst>
            <pc:docMk/>
            <pc:sldMk cId="0" sldId="370"/>
            <ac:spMk id="16424" creationId="{38E81F40-3D29-DE5D-2731-E2A472024706}"/>
          </ac:spMkLst>
        </pc:spChg>
        <pc:spChg chg="mod">
          <ac:chgData name="Nguyen Thi Mai Phuong (Van)" userId="30edae54-4dba-4b60-b968-c09270b4a503" providerId="ADAL" clId="{CF783A9B-ED96-47C6-B718-DD64AB951278}" dt="2023-08-10T01:14:52.434" v="1005" actId="13926"/>
          <ac:spMkLst>
            <pc:docMk/>
            <pc:sldMk cId="0" sldId="370"/>
            <ac:spMk id="16425" creationId="{93590058-2A73-E1B2-A231-DBFC40687DE0}"/>
          </ac:spMkLst>
        </pc:spChg>
        <pc:spChg chg="mod">
          <ac:chgData name="Nguyen Thi Mai Phuong (Van)" userId="30edae54-4dba-4b60-b968-c09270b4a503" providerId="ADAL" clId="{CF783A9B-ED96-47C6-B718-DD64AB951278}" dt="2023-08-10T00:36:10.421" v="748" actId="2711"/>
          <ac:spMkLst>
            <pc:docMk/>
            <pc:sldMk cId="0" sldId="370"/>
            <ac:spMk id="16426" creationId="{C51F95FF-E196-FFA1-8D69-9080B6555CEB}"/>
          </ac:spMkLst>
        </pc:spChg>
        <pc:spChg chg="del mod">
          <ac:chgData name="Nguyen Thi Mai Phuong (Van)" userId="30edae54-4dba-4b60-b968-c09270b4a503" providerId="ADAL" clId="{CF783A9B-ED96-47C6-B718-DD64AB951278}" dt="2023-08-10T00:36:20.572" v="750" actId="478"/>
          <ac:spMkLst>
            <pc:docMk/>
            <pc:sldMk cId="0" sldId="370"/>
            <ac:spMk id="16427" creationId="{D415A2A6-41F8-6B34-3032-6B2865B31AD6}"/>
          </ac:spMkLst>
        </pc:spChg>
        <pc:spChg chg="mod">
          <ac:chgData name="Nguyen Thi Mai Phuong (Van)" userId="30edae54-4dba-4b60-b968-c09270b4a503" providerId="ADAL" clId="{CF783A9B-ED96-47C6-B718-DD64AB951278}" dt="2023-08-10T00:36:10.421" v="748" actId="2711"/>
          <ac:spMkLst>
            <pc:docMk/>
            <pc:sldMk cId="0" sldId="370"/>
            <ac:spMk id="26626" creationId="{7BBD4C4F-0D8B-B74C-659D-60F3C7FDA015}"/>
          </ac:spMkLst>
        </pc:spChg>
        <pc:spChg chg="del mod">
          <ac:chgData name="Nguyen Thi Mai Phuong (Van)" userId="30edae54-4dba-4b60-b968-c09270b4a503" providerId="ADAL" clId="{CF783A9B-ED96-47C6-B718-DD64AB951278}" dt="2023-08-09T17:25:31.332" v="681" actId="478"/>
          <ac:spMkLst>
            <pc:docMk/>
            <pc:sldMk cId="0" sldId="370"/>
            <ac:spMk id="26627" creationId="{189F955E-5A1B-DAC6-838E-0DE987EBCF42}"/>
          </ac:spMkLst>
        </pc:spChg>
        <pc:spChg chg="mod">
          <ac:chgData name="Nguyen Thi Mai Phuong (Van)" userId="30edae54-4dba-4b60-b968-c09270b4a503" providerId="ADAL" clId="{CF783A9B-ED96-47C6-B718-DD64AB951278}" dt="2023-08-10T00:36:10.421" v="748" actId="2711"/>
          <ac:spMkLst>
            <pc:docMk/>
            <pc:sldMk cId="0" sldId="370"/>
            <ac:spMk id="26628" creationId="{23164344-E06A-3E18-61BE-6BBD17A2353D}"/>
          </ac:spMkLst>
        </pc:spChg>
        <pc:spChg chg="del">
          <ac:chgData name="Nguyen Thi Mai Phuong (Van)" userId="30edae54-4dba-4b60-b968-c09270b4a503" providerId="ADAL" clId="{CF783A9B-ED96-47C6-B718-DD64AB951278}" dt="2023-08-09T17:25:11.010" v="676" actId="478"/>
          <ac:spMkLst>
            <pc:docMk/>
            <pc:sldMk cId="0" sldId="370"/>
            <ac:spMk id="26629" creationId="{D4FC9DDD-5CBD-AD22-A490-E9791AFCAB3E}"/>
          </ac:spMkLst>
        </pc:spChg>
        <pc:spChg chg="del">
          <ac:chgData name="Nguyen Thi Mai Phuong (Van)" userId="30edae54-4dba-4b60-b968-c09270b4a503" providerId="ADAL" clId="{CF783A9B-ED96-47C6-B718-DD64AB951278}" dt="2023-08-09T17:25:13.916" v="677" actId="478"/>
          <ac:spMkLst>
            <pc:docMk/>
            <pc:sldMk cId="0" sldId="370"/>
            <ac:spMk id="26630" creationId="{F8FF042A-7B32-4808-7F7D-396149648A5B}"/>
          </ac:spMkLst>
        </pc:spChg>
      </pc:sldChg>
      <pc:sldChg chg="addSp delSp modSp new del">
        <pc:chgData name="Nguyen Thi Mai Phuong (Van)" userId="30edae54-4dba-4b60-b968-c09270b4a503" providerId="ADAL" clId="{CF783A9B-ED96-47C6-B718-DD64AB951278}" dt="2023-08-09T17:24:20.324" v="671" actId="47"/>
        <pc:sldMkLst>
          <pc:docMk/>
          <pc:sldMk cId="2754098651" sldId="370"/>
        </pc:sldMkLst>
        <pc:spChg chg="del">
          <ac:chgData name="Nguyen Thi Mai Phuong (Van)" userId="30edae54-4dba-4b60-b968-c09270b4a503" providerId="ADAL" clId="{CF783A9B-ED96-47C6-B718-DD64AB951278}" dt="2023-08-09T17:21:31.313" v="604"/>
          <ac:spMkLst>
            <pc:docMk/>
            <pc:sldMk cId="2754098651" sldId="370"/>
            <ac:spMk id="2" creationId="{4E3E8DE5-36CB-6141-B01A-92CC9B4CEE71}"/>
          </ac:spMkLst>
        </pc:spChg>
        <pc:spChg chg="add mod">
          <ac:chgData name="Nguyen Thi Mai Phuong (Van)" userId="30edae54-4dba-4b60-b968-c09270b4a503" providerId="ADAL" clId="{CF783A9B-ED96-47C6-B718-DD64AB951278}" dt="2023-08-09T17:21:31.313" v="604"/>
          <ac:spMkLst>
            <pc:docMk/>
            <pc:sldMk cId="2754098651" sldId="370"/>
            <ac:spMk id="4" creationId="{40A991EC-48E6-5088-2AB4-542D5738A897}"/>
          </ac:spMkLst>
        </pc:spChg>
      </pc:sldChg>
      <pc:sldChg chg="addSp delSp modSp new mod modClrScheme modAnim chgLayout">
        <pc:chgData name="Nguyen Thi Mai Phuong (Van)" userId="30edae54-4dba-4b60-b968-c09270b4a503" providerId="ADAL" clId="{CF783A9B-ED96-47C6-B718-DD64AB951278}" dt="2023-08-10T02:17:12.047" v="1532"/>
        <pc:sldMkLst>
          <pc:docMk/>
          <pc:sldMk cId="55264998" sldId="371"/>
        </pc:sldMkLst>
        <pc:spChg chg="mod">
          <ac:chgData name="Nguyen Thi Mai Phuong (Van)" userId="30edae54-4dba-4b60-b968-c09270b4a503" providerId="ADAL" clId="{CF783A9B-ED96-47C6-B718-DD64AB951278}" dt="2023-08-10T00:43:32.331" v="777" actId="2711"/>
          <ac:spMkLst>
            <pc:docMk/>
            <pc:sldMk cId="55264998" sldId="371"/>
            <ac:spMk id="2" creationId="{B844D30D-F34E-3EDD-5CA5-F7C886BF2E2A}"/>
          </ac:spMkLst>
        </pc:spChg>
        <pc:spChg chg="mod ord">
          <ac:chgData name="Nguyen Thi Mai Phuong (Van)" userId="30edae54-4dba-4b60-b968-c09270b4a503" providerId="ADAL" clId="{CF783A9B-ED96-47C6-B718-DD64AB951278}" dt="2023-08-10T00:43:32.331" v="777" actId="2711"/>
          <ac:spMkLst>
            <pc:docMk/>
            <pc:sldMk cId="55264998" sldId="371"/>
            <ac:spMk id="3" creationId="{2A61ED76-4283-C153-F581-4ABDBE17A275}"/>
          </ac:spMkLst>
        </pc:spChg>
        <pc:spChg chg="del">
          <ac:chgData name="Nguyen Thi Mai Phuong (Van)" userId="30edae54-4dba-4b60-b968-c09270b4a503" providerId="ADAL" clId="{CF783A9B-ED96-47C6-B718-DD64AB951278}" dt="2023-08-10T00:42:38.746" v="770"/>
          <ac:spMkLst>
            <pc:docMk/>
            <pc:sldMk cId="55264998" sldId="371"/>
            <ac:spMk id="4" creationId="{F4CD5095-A8D9-B2AA-D95C-A7CA23E9B8C7}"/>
          </ac:spMkLst>
        </pc:spChg>
        <pc:picChg chg="add mod">
          <ac:chgData name="Nguyen Thi Mai Phuong (Van)" userId="30edae54-4dba-4b60-b968-c09270b4a503" providerId="ADAL" clId="{CF783A9B-ED96-47C6-B718-DD64AB951278}" dt="2023-08-10T00:42:46.627" v="771" actId="26606"/>
          <ac:picMkLst>
            <pc:docMk/>
            <pc:sldMk cId="55264998" sldId="371"/>
            <ac:picMk id="5" creationId="{9EA8DA6F-1FD5-1D9E-E86B-F98E4566A4E2}"/>
          </ac:picMkLst>
        </pc:picChg>
      </pc:sldChg>
      <pc:sldChg chg="modSp add mod modAnim">
        <pc:chgData name="Nguyen Thi Mai Phuong (Van)" userId="30edae54-4dba-4b60-b968-c09270b4a503" providerId="ADAL" clId="{CF783A9B-ED96-47C6-B718-DD64AB951278}" dt="2023-08-10T02:17:20.688" v="1533"/>
        <pc:sldMkLst>
          <pc:docMk/>
          <pc:sldMk cId="24832966" sldId="372"/>
        </pc:sldMkLst>
        <pc:spChg chg="mod">
          <ac:chgData name="Nguyen Thi Mai Phuong (Van)" userId="30edae54-4dba-4b60-b968-c09270b4a503" providerId="ADAL" clId="{CF783A9B-ED96-47C6-B718-DD64AB951278}" dt="2023-08-10T00:45:52.591" v="791" actId="27636"/>
          <ac:spMkLst>
            <pc:docMk/>
            <pc:sldMk cId="24832966" sldId="372"/>
            <ac:spMk id="3" creationId="{2A61ED76-4283-C153-F581-4ABDBE17A275}"/>
          </ac:spMkLst>
        </pc:spChg>
      </pc:sldChg>
      <pc:sldChg chg="modSp add mod modAnim">
        <pc:chgData name="Nguyen Thi Mai Phuong (Van)" userId="30edae54-4dba-4b60-b968-c09270b4a503" providerId="ADAL" clId="{CF783A9B-ED96-47C6-B718-DD64AB951278}" dt="2023-08-10T02:17:31.279" v="1535"/>
        <pc:sldMkLst>
          <pc:docMk/>
          <pc:sldMk cId="1492609089" sldId="373"/>
        </pc:sldMkLst>
        <pc:spChg chg="mod">
          <ac:chgData name="Nguyen Thi Mai Phuong (Van)" userId="30edae54-4dba-4b60-b968-c09270b4a503" providerId="ADAL" clId="{CF783A9B-ED96-47C6-B718-DD64AB951278}" dt="2023-08-10T02:03:40.484" v="1487" actId="790"/>
          <ac:spMkLst>
            <pc:docMk/>
            <pc:sldMk cId="1492609089" sldId="373"/>
            <ac:spMk id="3" creationId="{2A61ED76-4283-C153-F581-4ABDBE17A275}"/>
          </ac:spMkLst>
        </pc:spChg>
      </pc:sldChg>
      <pc:sldChg chg="modSp add mod ord modAnim">
        <pc:chgData name="Nguyen Thi Mai Phuong (Van)" userId="30edae54-4dba-4b60-b968-c09270b4a503" providerId="ADAL" clId="{CF783A9B-ED96-47C6-B718-DD64AB951278}" dt="2023-08-10T02:17:26.290" v="1534"/>
        <pc:sldMkLst>
          <pc:docMk/>
          <pc:sldMk cId="1990953201" sldId="374"/>
        </pc:sldMkLst>
        <pc:spChg chg="mod">
          <ac:chgData name="Nguyen Thi Mai Phuong (Van)" userId="30edae54-4dba-4b60-b968-c09270b4a503" providerId="ADAL" clId="{CF783A9B-ED96-47C6-B718-DD64AB951278}" dt="2023-08-10T02:03:52.143" v="1488" actId="790"/>
          <ac:spMkLst>
            <pc:docMk/>
            <pc:sldMk cId="1990953201" sldId="374"/>
            <ac:spMk id="3" creationId="{2A61ED76-4283-C153-F581-4ABDBE17A275}"/>
          </ac:spMkLst>
        </pc:spChg>
      </pc:sldChg>
      <pc:sldChg chg="addSp delSp modSp new mod modAnim">
        <pc:chgData name="Nguyen Thi Mai Phuong (Van)" userId="30edae54-4dba-4b60-b968-c09270b4a503" providerId="ADAL" clId="{CF783A9B-ED96-47C6-B718-DD64AB951278}" dt="2023-08-10T02:13:19.151" v="1518"/>
        <pc:sldMkLst>
          <pc:docMk/>
          <pc:sldMk cId="3525778950" sldId="375"/>
        </pc:sldMkLst>
        <pc:spChg chg="add del mod">
          <ac:chgData name="Nguyen Thi Mai Phuong (Van)" userId="30edae54-4dba-4b60-b968-c09270b4a503" providerId="ADAL" clId="{CF783A9B-ED96-47C6-B718-DD64AB951278}" dt="2023-08-10T00:54:40.124" v="859" actId="478"/>
          <ac:spMkLst>
            <pc:docMk/>
            <pc:sldMk cId="3525778950" sldId="375"/>
            <ac:spMk id="2" creationId="{4AAB22D0-2324-268E-69FD-57783539950A}"/>
          </ac:spMkLst>
        </pc:spChg>
        <pc:spChg chg="mod">
          <ac:chgData name="Nguyen Thi Mai Phuong (Van)" userId="30edae54-4dba-4b60-b968-c09270b4a503" providerId="ADAL" clId="{CF783A9B-ED96-47C6-B718-DD64AB951278}" dt="2023-08-10T00:57:00.298" v="874" actId="14100"/>
          <ac:spMkLst>
            <pc:docMk/>
            <pc:sldMk cId="3525778950" sldId="375"/>
            <ac:spMk id="3" creationId="{3CA20A7E-920C-3469-CF2C-97BED0E253AF}"/>
          </ac:spMkLst>
        </pc:spChg>
        <pc:spChg chg="del mod">
          <ac:chgData name="Nguyen Thi Mai Phuong (Van)" userId="30edae54-4dba-4b60-b968-c09270b4a503" providerId="ADAL" clId="{CF783A9B-ED96-47C6-B718-DD64AB951278}" dt="2023-08-10T00:50:39.789" v="812" actId="478"/>
          <ac:spMkLst>
            <pc:docMk/>
            <pc:sldMk cId="3525778950" sldId="375"/>
            <ac:spMk id="4" creationId="{A0C669DF-E055-7F0B-3746-466F5C800C0F}"/>
          </ac:spMkLst>
        </pc:spChg>
        <pc:spChg chg="add del mod">
          <ac:chgData name="Nguyen Thi Mai Phuong (Van)" userId="30edae54-4dba-4b60-b968-c09270b4a503" providerId="ADAL" clId="{CF783A9B-ED96-47C6-B718-DD64AB951278}" dt="2023-08-10T00:54:35.311" v="858" actId="478"/>
          <ac:spMkLst>
            <pc:docMk/>
            <pc:sldMk cId="3525778950" sldId="375"/>
            <ac:spMk id="8" creationId="{3C66B778-5FE5-E5F4-29EF-AF4CED686684}"/>
          </ac:spMkLst>
        </pc:spChg>
        <pc:spChg chg="add del mod">
          <ac:chgData name="Nguyen Thi Mai Phuong (Van)" userId="30edae54-4dba-4b60-b968-c09270b4a503" providerId="ADAL" clId="{CF783A9B-ED96-47C6-B718-DD64AB951278}" dt="2023-08-10T00:54:45.142" v="860" actId="478"/>
          <ac:spMkLst>
            <pc:docMk/>
            <pc:sldMk cId="3525778950" sldId="375"/>
            <ac:spMk id="10" creationId="{68A0E405-2CA3-F514-8B28-CE7621D51A0D}"/>
          </ac:spMkLst>
        </pc:spChg>
        <pc:picChg chg="add del">
          <ac:chgData name="Nguyen Thi Mai Phuong (Van)" userId="30edae54-4dba-4b60-b968-c09270b4a503" providerId="ADAL" clId="{CF783A9B-ED96-47C6-B718-DD64AB951278}" dt="2023-08-10T00:52:27.443" v="835" actId="478"/>
          <ac:picMkLst>
            <pc:docMk/>
            <pc:sldMk cId="3525778950" sldId="375"/>
            <ac:picMk id="5" creationId="{0E0B707F-04C7-2AA5-679B-C55685E8D7CB}"/>
          </ac:picMkLst>
        </pc:picChg>
        <pc:picChg chg="add mod">
          <ac:chgData name="Nguyen Thi Mai Phuong (Van)" userId="30edae54-4dba-4b60-b968-c09270b4a503" providerId="ADAL" clId="{CF783A9B-ED96-47C6-B718-DD64AB951278}" dt="2023-08-10T00:57:20.286" v="875" actId="1076"/>
          <ac:picMkLst>
            <pc:docMk/>
            <pc:sldMk cId="3525778950" sldId="375"/>
            <ac:picMk id="6" creationId="{066AD2CA-860F-C822-02B9-B09FD065F339}"/>
          </ac:picMkLst>
        </pc:picChg>
      </pc:sldChg>
      <pc:sldChg chg="addSp delSp modSp add mod modAnim">
        <pc:chgData name="Nguyen Thi Mai Phuong (Van)" userId="30edae54-4dba-4b60-b968-c09270b4a503" providerId="ADAL" clId="{CF783A9B-ED96-47C6-B718-DD64AB951278}" dt="2023-08-10T02:15:38.289" v="1523"/>
        <pc:sldMkLst>
          <pc:docMk/>
          <pc:sldMk cId="1143376524" sldId="376"/>
        </pc:sldMkLst>
        <pc:spChg chg="mod">
          <ac:chgData name="Nguyen Thi Mai Phuong (Van)" userId="30edae54-4dba-4b60-b968-c09270b4a503" providerId="ADAL" clId="{CF783A9B-ED96-47C6-B718-DD64AB951278}" dt="2023-08-10T01:13:21.556" v="996" actId="14100"/>
          <ac:spMkLst>
            <pc:docMk/>
            <pc:sldMk cId="1143376524" sldId="376"/>
            <ac:spMk id="3" creationId="{4217B758-ACF0-DE58-02D3-393B0E416D34}"/>
          </ac:spMkLst>
        </pc:spChg>
        <pc:spChg chg="del">
          <ac:chgData name="Nguyen Thi Mai Phuong (Van)" userId="30edae54-4dba-4b60-b968-c09270b4a503" providerId="ADAL" clId="{CF783A9B-ED96-47C6-B718-DD64AB951278}" dt="2023-08-10T01:12:58.335" v="994" actId="478"/>
          <ac:spMkLst>
            <pc:docMk/>
            <pc:sldMk cId="1143376524" sldId="376"/>
            <ac:spMk id="8" creationId="{6250A86D-DD09-C45C-8A19-BF22D870858E}"/>
          </ac:spMkLst>
        </pc:spChg>
        <pc:spChg chg="del">
          <ac:chgData name="Nguyen Thi Mai Phuong (Van)" userId="30edae54-4dba-4b60-b968-c09270b4a503" providerId="ADAL" clId="{CF783A9B-ED96-47C6-B718-DD64AB951278}" dt="2023-08-10T01:12:55.193" v="993" actId="478"/>
          <ac:spMkLst>
            <pc:docMk/>
            <pc:sldMk cId="1143376524" sldId="376"/>
            <ac:spMk id="11" creationId="{3894916D-0217-D969-C386-5FE5C54611E1}"/>
          </ac:spMkLst>
        </pc:spChg>
        <pc:graphicFrameChg chg="add mod modGraphic">
          <ac:chgData name="Nguyen Thi Mai Phuong (Van)" userId="30edae54-4dba-4b60-b968-c09270b4a503" providerId="ADAL" clId="{CF783A9B-ED96-47C6-B718-DD64AB951278}" dt="2023-08-10T01:13:43.363" v="1000" actId="14100"/>
          <ac:graphicFrameMkLst>
            <pc:docMk/>
            <pc:sldMk cId="1143376524" sldId="376"/>
            <ac:graphicFrameMk id="4" creationId="{6E540E1D-C4C4-4383-3E07-B4DCD80E5E08}"/>
          </ac:graphicFrameMkLst>
        </pc:graphicFrameChg>
        <pc:graphicFrameChg chg="add del modGraphic">
          <ac:chgData name="Nguyen Thi Mai Phuong (Van)" userId="30edae54-4dba-4b60-b968-c09270b4a503" providerId="ADAL" clId="{CF783A9B-ED96-47C6-B718-DD64AB951278}" dt="2023-08-10T01:10:06.994" v="981" actId="478"/>
          <ac:graphicFrameMkLst>
            <pc:docMk/>
            <pc:sldMk cId="1143376524" sldId="376"/>
            <ac:graphicFrameMk id="5" creationId="{819F6DB8-3263-518D-1228-E819B3315CAB}"/>
          </ac:graphicFrameMkLst>
        </pc:graphicFrameChg>
      </pc:sldChg>
      <pc:sldChg chg="modSp add mod">
        <pc:chgData name="Nguyen Thi Mai Phuong (Van)" userId="30edae54-4dba-4b60-b968-c09270b4a503" providerId="ADAL" clId="{CF783A9B-ED96-47C6-B718-DD64AB951278}" dt="2023-08-10T01:17:34.298" v="1027"/>
        <pc:sldMkLst>
          <pc:docMk/>
          <pc:sldMk cId="3348133675" sldId="377"/>
        </pc:sldMkLst>
        <pc:spChg chg="mod">
          <ac:chgData name="Nguyen Thi Mai Phuong (Van)" userId="30edae54-4dba-4b60-b968-c09270b4a503" providerId="ADAL" clId="{CF783A9B-ED96-47C6-B718-DD64AB951278}" dt="2023-08-10T01:17:34.298" v="1027"/>
          <ac:spMkLst>
            <pc:docMk/>
            <pc:sldMk cId="3348133675" sldId="377"/>
            <ac:spMk id="2" creationId="{00000000-0000-0000-0000-000000000000}"/>
          </ac:spMkLst>
        </pc:spChg>
      </pc:sldChg>
      <pc:sldChg chg="addSp delSp modSp add mod modAnim">
        <pc:chgData name="Nguyen Thi Mai Phuong (Van)" userId="30edae54-4dba-4b60-b968-c09270b4a503" providerId="ADAL" clId="{CF783A9B-ED96-47C6-B718-DD64AB951278}" dt="2023-08-10T02:17:41.760" v="1536"/>
        <pc:sldMkLst>
          <pc:docMk/>
          <pc:sldMk cId="186887946" sldId="378"/>
        </pc:sldMkLst>
        <pc:spChg chg="del">
          <ac:chgData name="Nguyen Thi Mai Phuong (Van)" userId="30edae54-4dba-4b60-b968-c09270b4a503" providerId="ADAL" clId="{CF783A9B-ED96-47C6-B718-DD64AB951278}" dt="2023-08-10T01:18:39.340" v="1031" actId="478"/>
          <ac:spMkLst>
            <pc:docMk/>
            <pc:sldMk cId="186887946" sldId="378"/>
            <ac:spMk id="2" creationId="{E04D41AB-8CEA-F6B6-A48D-8C3FE9B59117}"/>
          </ac:spMkLst>
        </pc:spChg>
        <pc:spChg chg="del mod">
          <ac:chgData name="Nguyen Thi Mai Phuong (Van)" userId="30edae54-4dba-4b60-b968-c09270b4a503" providerId="ADAL" clId="{CF783A9B-ED96-47C6-B718-DD64AB951278}" dt="2023-08-10T01:27:47.124" v="1122" actId="478"/>
          <ac:spMkLst>
            <pc:docMk/>
            <pc:sldMk cId="186887946" sldId="378"/>
            <ac:spMk id="3" creationId="{4217B758-ACF0-DE58-02D3-393B0E416D34}"/>
          </ac:spMkLst>
        </pc:spChg>
        <pc:spChg chg="mod">
          <ac:chgData name="Nguyen Thi Mai Phuong (Van)" userId="30edae54-4dba-4b60-b968-c09270b4a503" providerId="ADAL" clId="{CF783A9B-ED96-47C6-B718-DD64AB951278}" dt="2023-08-10T02:03:28.309" v="1486" actId="790"/>
          <ac:spMkLst>
            <pc:docMk/>
            <pc:sldMk cId="186887946" sldId="378"/>
            <ac:spMk id="4" creationId="{259A088B-7980-1BF0-E748-063AF4C2CBD5}"/>
          </ac:spMkLst>
        </pc:spChg>
        <pc:spChg chg="add del mod">
          <ac:chgData name="Nguyen Thi Mai Phuong (Van)" userId="30edae54-4dba-4b60-b968-c09270b4a503" providerId="ADAL" clId="{CF783A9B-ED96-47C6-B718-DD64AB951278}" dt="2023-08-10T01:18:43.245" v="1032" actId="478"/>
          <ac:spMkLst>
            <pc:docMk/>
            <pc:sldMk cId="186887946" sldId="378"/>
            <ac:spMk id="7" creationId="{F4DB0A82-15D8-C1FD-5BA8-23537CA1609C}"/>
          </ac:spMkLst>
        </pc:spChg>
        <pc:spChg chg="del">
          <ac:chgData name="Nguyen Thi Mai Phuong (Van)" userId="30edae54-4dba-4b60-b968-c09270b4a503" providerId="ADAL" clId="{CF783A9B-ED96-47C6-B718-DD64AB951278}" dt="2023-08-10T01:18:28.679" v="1029" actId="478"/>
          <ac:spMkLst>
            <pc:docMk/>
            <pc:sldMk cId="186887946" sldId="378"/>
            <ac:spMk id="8" creationId="{6250A86D-DD09-C45C-8A19-BF22D870858E}"/>
          </ac:spMkLst>
        </pc:spChg>
        <pc:spChg chg="add del mod">
          <ac:chgData name="Nguyen Thi Mai Phuong (Van)" userId="30edae54-4dba-4b60-b968-c09270b4a503" providerId="ADAL" clId="{CF783A9B-ED96-47C6-B718-DD64AB951278}" dt="2023-08-10T01:27:49.965" v="1123" actId="478"/>
          <ac:spMkLst>
            <pc:docMk/>
            <pc:sldMk cId="186887946" sldId="378"/>
            <ac:spMk id="10" creationId="{1B97B66E-3366-6140-CDE8-703F2C6AB466}"/>
          </ac:spMkLst>
        </pc:spChg>
        <pc:spChg chg="mod">
          <ac:chgData name="Nguyen Thi Mai Phuong (Van)" userId="30edae54-4dba-4b60-b968-c09270b4a503" providerId="ADAL" clId="{CF783A9B-ED96-47C6-B718-DD64AB951278}" dt="2023-08-10T01:19:24.338" v="1047"/>
          <ac:spMkLst>
            <pc:docMk/>
            <pc:sldMk cId="186887946" sldId="378"/>
            <ac:spMk id="13" creationId="{42A87119-74D6-CC53-EA00-674F1C9A73A4}"/>
          </ac:spMkLst>
        </pc:spChg>
      </pc:sldChg>
      <pc:sldChg chg="addSp delSp modSp new mod modClrScheme modAnim chgLayout">
        <pc:chgData name="Nguyen Thi Mai Phuong (Van)" userId="30edae54-4dba-4b60-b968-c09270b4a503" providerId="ADAL" clId="{CF783A9B-ED96-47C6-B718-DD64AB951278}" dt="2023-08-10T02:18:05.187" v="1539"/>
        <pc:sldMkLst>
          <pc:docMk/>
          <pc:sldMk cId="630059445" sldId="379"/>
        </pc:sldMkLst>
        <pc:spChg chg="del">
          <ac:chgData name="Nguyen Thi Mai Phuong (Van)" userId="30edae54-4dba-4b60-b968-c09270b4a503" providerId="ADAL" clId="{CF783A9B-ED96-47C6-B718-DD64AB951278}" dt="2023-08-10T01:36:42.206" v="1195" actId="26606"/>
          <ac:spMkLst>
            <pc:docMk/>
            <pc:sldMk cId="630059445" sldId="379"/>
            <ac:spMk id="2" creationId="{AB09FE1E-2805-DAAA-284C-2BA3F00488ED}"/>
          </ac:spMkLst>
        </pc:spChg>
        <pc:spChg chg="del">
          <ac:chgData name="Nguyen Thi Mai Phuong (Van)" userId="30edae54-4dba-4b60-b968-c09270b4a503" providerId="ADAL" clId="{CF783A9B-ED96-47C6-B718-DD64AB951278}" dt="2023-08-10T01:36:42.206" v="1195" actId="26606"/>
          <ac:spMkLst>
            <pc:docMk/>
            <pc:sldMk cId="630059445" sldId="379"/>
            <ac:spMk id="3" creationId="{B0DC85A2-C167-7F82-D2EB-D04D0CF9AFF4}"/>
          </ac:spMkLst>
        </pc:spChg>
        <pc:spChg chg="del">
          <ac:chgData name="Nguyen Thi Mai Phuong (Van)" userId="30edae54-4dba-4b60-b968-c09270b4a503" providerId="ADAL" clId="{CF783A9B-ED96-47C6-B718-DD64AB951278}" dt="2023-08-10T01:36:42.206" v="1195" actId="26606"/>
          <ac:spMkLst>
            <pc:docMk/>
            <pc:sldMk cId="630059445" sldId="379"/>
            <ac:spMk id="4" creationId="{939585C7-64AF-0171-63A5-1EA11AC0EA15}"/>
          </ac:spMkLst>
        </pc:spChg>
        <pc:spChg chg="add mod">
          <ac:chgData name="Nguyen Thi Mai Phuong (Van)" userId="30edae54-4dba-4b60-b968-c09270b4a503" providerId="ADAL" clId="{CF783A9B-ED96-47C6-B718-DD64AB951278}" dt="2023-08-10T01:52:15.117" v="1477" actId="14100"/>
          <ac:spMkLst>
            <pc:docMk/>
            <pc:sldMk cId="630059445" sldId="379"/>
            <ac:spMk id="9" creationId="{804FF2ED-F6F3-7B16-6B8A-E92E261502E1}"/>
          </ac:spMkLst>
        </pc:spChg>
        <pc:spChg chg="add mod">
          <ac:chgData name="Nguyen Thi Mai Phuong (Van)" userId="30edae54-4dba-4b60-b968-c09270b4a503" providerId="ADAL" clId="{CF783A9B-ED96-47C6-B718-DD64AB951278}" dt="2023-08-10T01:52:07.395" v="1476" actId="403"/>
          <ac:spMkLst>
            <pc:docMk/>
            <pc:sldMk cId="630059445" sldId="379"/>
            <ac:spMk id="11" creationId="{7723B967-C873-251F-8FA3-B896FBC36C33}"/>
          </ac:spMkLst>
        </pc:spChg>
        <pc:picChg chg="add mod">
          <ac:chgData name="Nguyen Thi Mai Phuong (Van)" userId="30edae54-4dba-4b60-b968-c09270b4a503" providerId="ADAL" clId="{CF783A9B-ED96-47C6-B718-DD64AB951278}" dt="2023-08-10T01:38:14.183" v="1242" actId="26606"/>
          <ac:picMkLst>
            <pc:docMk/>
            <pc:sldMk cId="630059445" sldId="379"/>
            <ac:picMk id="5" creationId="{03524655-661F-F2DE-A41C-3310BB6A0EA5}"/>
          </ac:picMkLst>
        </pc:picChg>
      </pc:sldChg>
      <pc:sldChg chg="addSp delSp modSp new mod modClrScheme chgLayout">
        <pc:chgData name="Nguyen Thi Mai Phuong (Van)" userId="30edae54-4dba-4b60-b968-c09270b4a503" providerId="ADAL" clId="{CF783A9B-ED96-47C6-B718-DD64AB951278}" dt="2023-08-10T01:58:13.239" v="1485" actId="14100"/>
        <pc:sldMkLst>
          <pc:docMk/>
          <pc:sldMk cId="1618084396" sldId="380"/>
        </pc:sldMkLst>
        <pc:spChg chg="del">
          <ac:chgData name="Nguyen Thi Mai Phuong (Van)" userId="30edae54-4dba-4b60-b968-c09270b4a503" providerId="ADAL" clId="{CF783A9B-ED96-47C6-B718-DD64AB951278}" dt="2023-08-10T01:39:16.597" v="1252" actId="26606"/>
          <ac:spMkLst>
            <pc:docMk/>
            <pc:sldMk cId="1618084396" sldId="380"/>
            <ac:spMk id="2" creationId="{0FA446A9-87F2-B8DE-D022-B1A5CD274126}"/>
          </ac:spMkLst>
        </pc:spChg>
        <pc:spChg chg="del">
          <ac:chgData name="Nguyen Thi Mai Phuong (Van)" userId="30edae54-4dba-4b60-b968-c09270b4a503" providerId="ADAL" clId="{CF783A9B-ED96-47C6-B718-DD64AB951278}" dt="2023-08-10T01:39:16.597" v="1252" actId="26606"/>
          <ac:spMkLst>
            <pc:docMk/>
            <pc:sldMk cId="1618084396" sldId="380"/>
            <ac:spMk id="3" creationId="{B4E02542-E85F-4877-91A2-D8EF6F4582A0}"/>
          </ac:spMkLst>
        </pc:spChg>
        <pc:spChg chg="del">
          <ac:chgData name="Nguyen Thi Mai Phuong (Van)" userId="30edae54-4dba-4b60-b968-c09270b4a503" providerId="ADAL" clId="{CF783A9B-ED96-47C6-B718-DD64AB951278}" dt="2023-08-10T01:39:16.597" v="1252" actId="26606"/>
          <ac:spMkLst>
            <pc:docMk/>
            <pc:sldMk cId="1618084396" sldId="380"/>
            <ac:spMk id="4" creationId="{8BC2AC63-0ECC-5732-FED6-A18A893E57E7}"/>
          </ac:spMkLst>
        </pc:spChg>
        <pc:spChg chg="add mod">
          <ac:chgData name="Nguyen Thi Mai Phuong (Van)" userId="30edae54-4dba-4b60-b968-c09270b4a503" providerId="ADAL" clId="{CF783A9B-ED96-47C6-B718-DD64AB951278}" dt="2023-08-10T01:58:13.239" v="1485" actId="14100"/>
          <ac:spMkLst>
            <pc:docMk/>
            <pc:sldMk cId="1618084396" sldId="380"/>
            <ac:spMk id="5" creationId="{D21CA92C-E820-F1AD-99E6-9F6C33A4ECCB}"/>
          </ac:spMkLst>
        </pc:spChg>
        <pc:spChg chg="add del mod">
          <ac:chgData name="Nguyen Thi Mai Phuong (Van)" userId="30edae54-4dba-4b60-b968-c09270b4a503" providerId="ADAL" clId="{CF783A9B-ED96-47C6-B718-DD64AB951278}" dt="2023-08-10T01:39:39.747" v="1253" actId="26606"/>
          <ac:spMkLst>
            <pc:docMk/>
            <pc:sldMk cId="1618084396" sldId="380"/>
            <ac:spMk id="10" creationId="{CC4B4063-CB5C-27C0-762A-FFC00C30E90D}"/>
          </ac:spMkLst>
        </pc:spChg>
        <pc:spChg chg="add mod">
          <ac:chgData name="Nguyen Thi Mai Phuong (Van)" userId="30edae54-4dba-4b60-b968-c09270b4a503" providerId="ADAL" clId="{CF783A9B-ED96-47C6-B718-DD64AB951278}" dt="2023-08-10T01:39:47.514" v="1268"/>
          <ac:spMkLst>
            <pc:docMk/>
            <pc:sldMk cId="1618084396" sldId="380"/>
            <ac:spMk id="15" creationId="{72BCC53D-F8AF-0C65-A3EC-C231533BCF8A}"/>
          </ac:spMkLst>
        </pc:spChg>
        <pc:spChg chg="add mod">
          <ac:chgData name="Nguyen Thi Mai Phuong (Van)" userId="30edae54-4dba-4b60-b968-c09270b4a503" providerId="ADAL" clId="{CF783A9B-ED96-47C6-B718-DD64AB951278}" dt="2023-08-10T01:51:42.007" v="1473" actId="790"/>
          <ac:spMkLst>
            <pc:docMk/>
            <pc:sldMk cId="1618084396" sldId="380"/>
            <ac:spMk id="17" creationId="{2F8E106E-44AF-9423-13FC-98BD153D34B3}"/>
          </ac:spMkLst>
        </pc:spChg>
        <pc:picChg chg="add del mod">
          <ac:chgData name="Nguyen Thi Mai Phuong (Van)" userId="30edae54-4dba-4b60-b968-c09270b4a503" providerId="ADAL" clId="{CF783A9B-ED96-47C6-B718-DD64AB951278}" dt="2023-08-10T01:42:47.928" v="1294" actId="478"/>
          <ac:picMkLst>
            <pc:docMk/>
            <pc:sldMk cId="1618084396" sldId="380"/>
            <ac:picMk id="6" creationId="{36EADC8D-D995-6DB8-41B0-CB18AABC6172}"/>
          </ac:picMkLst>
        </pc:picChg>
      </pc:sldChg>
      <pc:sldChg chg="addSp delSp modSp new mod">
        <pc:chgData name="Nguyen Thi Mai Phuong (Van)" userId="30edae54-4dba-4b60-b968-c09270b4a503" providerId="ADAL" clId="{CF783A9B-ED96-47C6-B718-DD64AB951278}" dt="2023-08-10T02:09:17.675" v="1492" actId="478"/>
        <pc:sldMkLst>
          <pc:docMk/>
          <pc:sldMk cId="2325961149" sldId="381"/>
        </pc:sldMkLst>
        <pc:spChg chg="mod">
          <ac:chgData name="Nguyen Thi Mai Phuong (Van)" userId="30edae54-4dba-4b60-b968-c09270b4a503" providerId="ADAL" clId="{CF783A9B-ED96-47C6-B718-DD64AB951278}" dt="2023-08-10T01:47:14.051" v="1472" actId="2711"/>
          <ac:spMkLst>
            <pc:docMk/>
            <pc:sldMk cId="2325961149" sldId="381"/>
            <ac:spMk id="2" creationId="{23AD4740-B45D-8393-E242-9BBE3157EDEE}"/>
          </ac:spMkLst>
        </pc:spChg>
        <pc:spChg chg="mod">
          <ac:chgData name="Nguyen Thi Mai Phuong (Van)" userId="30edae54-4dba-4b60-b968-c09270b4a503" providerId="ADAL" clId="{CF783A9B-ED96-47C6-B718-DD64AB951278}" dt="2023-08-10T01:53:07.919" v="1484" actId="1076"/>
          <ac:spMkLst>
            <pc:docMk/>
            <pc:sldMk cId="2325961149" sldId="381"/>
            <ac:spMk id="3" creationId="{4E63E124-A79A-1CE2-D465-A1D6CB60C075}"/>
          </ac:spMkLst>
        </pc:spChg>
        <pc:spChg chg="del">
          <ac:chgData name="Nguyen Thi Mai Phuong (Van)" userId="30edae54-4dba-4b60-b968-c09270b4a503" providerId="ADAL" clId="{CF783A9B-ED96-47C6-B718-DD64AB951278}" dt="2023-08-10T01:46:11.926" v="1354"/>
          <ac:spMkLst>
            <pc:docMk/>
            <pc:sldMk cId="2325961149" sldId="381"/>
            <ac:spMk id="4" creationId="{EB1CA826-0F14-2864-1D01-82062CE470E6}"/>
          </ac:spMkLst>
        </pc:spChg>
        <pc:picChg chg="add mod">
          <ac:chgData name="Nguyen Thi Mai Phuong (Van)" userId="30edae54-4dba-4b60-b968-c09270b4a503" providerId="ADAL" clId="{CF783A9B-ED96-47C6-B718-DD64AB951278}" dt="2023-08-10T01:46:11.926" v="1354"/>
          <ac:picMkLst>
            <pc:docMk/>
            <pc:sldMk cId="2325961149" sldId="381"/>
            <ac:picMk id="5" creationId="{E75977B4-5314-5A53-7F36-7E70F80D41EC}"/>
          </ac:picMkLst>
        </pc:picChg>
        <pc:picChg chg="add del">
          <ac:chgData name="Nguyen Thi Mai Phuong (Van)" userId="30edae54-4dba-4b60-b968-c09270b4a503" providerId="ADAL" clId="{CF783A9B-ED96-47C6-B718-DD64AB951278}" dt="2023-08-10T02:09:17.675" v="1492" actId="478"/>
          <ac:picMkLst>
            <pc:docMk/>
            <pc:sldMk cId="2325961149" sldId="381"/>
            <ac:picMk id="6" creationId="{D9ADB5F2-95F3-5BEC-A032-1039B082DAB2}"/>
          </ac:picMkLst>
        </pc:picChg>
      </pc:sldChg>
      <pc:sldChg chg="add">
        <pc:chgData name="Nguyen Thi Mai Phuong (Van)" userId="30edae54-4dba-4b60-b968-c09270b4a503" providerId="ADAL" clId="{CF783A9B-ED96-47C6-B718-DD64AB951278}" dt="2023-08-10T02:09:21.294" v="1493"/>
        <pc:sldMkLst>
          <pc:docMk/>
          <pc:sldMk cId="0" sldId="382"/>
        </pc:sldMkLst>
      </pc:sldChg>
    </pc:docChg>
  </pc:docChgLst>
</pc:chgInfo>
</file>

<file path=ppt/diagrams/_rels/data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ata7.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image" Target="../media/image25.png"/></Relationships>
</file>

<file path=ppt/diagrams/_rels/drawing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7.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5FF6B0-6722-4502-AD56-23C7F0868338}" type="doc">
      <dgm:prSet loTypeId="urn:microsoft.com/office/officeart/2005/8/layout/target3" loCatId="relationship" qsTypeId="urn:microsoft.com/office/officeart/2005/8/quickstyle/3d1" qsCatId="3D" csTypeId="urn:microsoft.com/office/officeart/2005/8/colors/colorful3" csCatId="colorful" phldr="1"/>
      <dgm:spPr/>
      <dgm:t>
        <a:bodyPr/>
        <a:lstStyle/>
        <a:p>
          <a:endParaRPr lang="en-US"/>
        </a:p>
      </dgm:t>
    </dgm:pt>
    <dgm:pt modelId="{31AE181B-E8EB-49D6-9365-E6454E68A7F9}">
      <dgm:prSet custT="1"/>
      <dgm:spPr/>
      <dgm:t>
        <a:bodyPr/>
        <a:lstStyle/>
        <a:p>
          <a:r>
            <a:rPr lang="vi-VN" sz="1600" b="1" dirty="0">
              <a:latin typeface="Calibri" panose="020F0502020204030204" pitchFamily="34" charset="0"/>
              <a:ea typeface="Calibri" panose="020F0502020204030204" pitchFamily="34" charset="0"/>
              <a:cs typeface="Calibri" panose="020F0502020204030204" pitchFamily="34" charset="0"/>
            </a:rPr>
            <a:t>1. Về kiến thức:</a:t>
          </a:r>
          <a:r>
            <a:rPr lang="vi-VN" sz="1600" dirty="0">
              <a:latin typeface="Calibri" panose="020F0502020204030204" pitchFamily="34" charset="0"/>
              <a:ea typeface="Calibri" panose="020F0502020204030204" pitchFamily="34" charset="0"/>
              <a:cs typeface="Calibri" panose="020F0502020204030204" pitchFamily="34" charset="0"/>
            </a:rPr>
            <a:t> </a:t>
          </a:r>
          <a:endParaRPr lang="en-US" sz="1600" dirty="0">
            <a:latin typeface="Calibri" panose="020F0502020204030204" pitchFamily="34" charset="0"/>
            <a:ea typeface="Calibri" panose="020F0502020204030204" pitchFamily="34" charset="0"/>
            <a:cs typeface="Calibri" panose="020F0502020204030204" pitchFamily="34" charset="0"/>
          </a:endParaRPr>
        </a:p>
      </dgm:t>
    </dgm:pt>
    <dgm:pt modelId="{8934EBDE-D21C-428E-B668-F586771E8789}" type="parTrans" cxnId="{1B211D49-CED7-4CCB-AB79-BF83140A3AD0}">
      <dgm:prSet/>
      <dgm:spPr/>
      <dgm:t>
        <a:bodyPr/>
        <a:lstStyle/>
        <a:p>
          <a:endParaRPr lang="en-US"/>
        </a:p>
      </dgm:t>
    </dgm:pt>
    <dgm:pt modelId="{577DE37D-B1A8-4F42-A1E9-D0F7EE7ED10C}" type="sibTrans" cxnId="{1B211D49-CED7-4CCB-AB79-BF83140A3AD0}">
      <dgm:prSet/>
      <dgm:spPr/>
      <dgm:t>
        <a:bodyPr/>
        <a:lstStyle/>
        <a:p>
          <a:endParaRPr lang="en-US"/>
        </a:p>
      </dgm:t>
    </dgm:pt>
    <dgm:pt modelId="{69D8F0AF-D56F-4454-8E0C-259C2A399A5C}">
      <dgm:prSet custT="1"/>
      <dgm:spPr/>
      <dgm:t>
        <a:bodyPr/>
        <a:lstStyle/>
        <a:p>
          <a:r>
            <a:rPr lang="vi-VN" sz="1600" dirty="0">
              <a:latin typeface="Calibri" panose="020F0502020204030204" pitchFamily="34" charset="0"/>
              <a:ea typeface="Calibri" panose="020F0502020204030204" pitchFamily="34" charset="0"/>
              <a:cs typeface="Calibri" panose="020F0502020204030204" pitchFamily="34" charset="0"/>
            </a:rPr>
            <a:t>- Nhận biết và phân tích được nội dung, ý nghĩa của văn bản.</a:t>
          </a:r>
          <a:endParaRPr lang="en-US" sz="1600" dirty="0">
            <a:latin typeface="Calibri" panose="020F0502020204030204" pitchFamily="34" charset="0"/>
            <a:ea typeface="Calibri" panose="020F0502020204030204" pitchFamily="34" charset="0"/>
            <a:cs typeface="Calibri" panose="020F0502020204030204" pitchFamily="34" charset="0"/>
          </a:endParaRPr>
        </a:p>
      </dgm:t>
    </dgm:pt>
    <dgm:pt modelId="{E33C2E46-3AED-4F81-A77A-16A5E00C0C9B}" type="parTrans" cxnId="{034BDCE3-6CBC-4EF2-931E-DB72E41299F7}">
      <dgm:prSet/>
      <dgm:spPr/>
      <dgm:t>
        <a:bodyPr/>
        <a:lstStyle/>
        <a:p>
          <a:endParaRPr lang="en-US"/>
        </a:p>
      </dgm:t>
    </dgm:pt>
    <dgm:pt modelId="{136D1CA1-6775-47AA-BBBC-9FEAC3A92538}" type="sibTrans" cxnId="{034BDCE3-6CBC-4EF2-931E-DB72E41299F7}">
      <dgm:prSet/>
      <dgm:spPr/>
      <dgm:t>
        <a:bodyPr/>
        <a:lstStyle/>
        <a:p>
          <a:endParaRPr lang="en-US"/>
        </a:p>
      </dgm:t>
    </dgm:pt>
    <dgm:pt modelId="{73F3D979-8595-4282-B873-47035C736319}">
      <dgm:prSet custT="1"/>
      <dgm:spPr/>
      <dgm:t>
        <a:bodyPr/>
        <a:lstStyle/>
        <a:p>
          <a:r>
            <a:rPr lang="vi-VN" sz="1600" dirty="0">
              <a:latin typeface="Calibri" panose="020F0502020204030204" pitchFamily="34" charset="0"/>
              <a:ea typeface="Calibri" panose="020F0502020204030204" pitchFamily="34" charset="0"/>
              <a:cs typeface="Calibri" panose="020F0502020204030204" pitchFamily="34" charset="0"/>
            </a:rPr>
            <a:t>- Nhận biết và phân tích được các luận điểm, lí lẽ, dẫn chứng cũng như mối quan hệ giữa chúng với luận đề của văn bản; nhận biết và giải thích được sự phù hợp giữa nội dung nghị luận với nhan đề của văn bản.</a:t>
          </a:r>
          <a:endParaRPr lang="en-US" sz="1600" dirty="0">
            <a:latin typeface="Calibri" panose="020F0502020204030204" pitchFamily="34" charset="0"/>
            <a:ea typeface="Calibri" panose="020F0502020204030204" pitchFamily="34" charset="0"/>
            <a:cs typeface="Calibri" panose="020F0502020204030204" pitchFamily="34" charset="0"/>
          </a:endParaRPr>
        </a:p>
      </dgm:t>
    </dgm:pt>
    <dgm:pt modelId="{92B93FEE-D2F9-48A8-80E0-47FED5CC0D49}" type="parTrans" cxnId="{C5975BC6-151A-4EE7-9ED3-781F0EF11037}">
      <dgm:prSet/>
      <dgm:spPr/>
      <dgm:t>
        <a:bodyPr/>
        <a:lstStyle/>
        <a:p>
          <a:endParaRPr lang="en-US"/>
        </a:p>
      </dgm:t>
    </dgm:pt>
    <dgm:pt modelId="{68754509-2DB8-4410-B89E-559E0D2C8360}" type="sibTrans" cxnId="{C5975BC6-151A-4EE7-9ED3-781F0EF11037}">
      <dgm:prSet/>
      <dgm:spPr/>
      <dgm:t>
        <a:bodyPr/>
        <a:lstStyle/>
        <a:p>
          <a:endParaRPr lang="en-US"/>
        </a:p>
      </dgm:t>
    </dgm:pt>
    <dgm:pt modelId="{02F86A0C-E7E4-4271-8E7C-AB47274E90E9}">
      <dgm:prSet custT="1"/>
      <dgm:spPr/>
      <dgm:t>
        <a:bodyPr/>
        <a:lstStyle/>
        <a:p>
          <a:r>
            <a:rPr lang="vi-VN" sz="1600" dirty="0">
              <a:latin typeface="Calibri" panose="020F0502020204030204" pitchFamily="34" charset="0"/>
              <a:ea typeface="Calibri" panose="020F0502020204030204" pitchFamily="34" charset="0"/>
              <a:cs typeface="Calibri" panose="020F0502020204030204" pitchFamily="34" charset="0"/>
            </a:rPr>
            <a:t>- Nhận biết và phân tích được mục đích, thái độ, tình cảm của người viết, vai trò của yếu tố thuyết minh, biểu cảm trong văn bản nghị luận.</a:t>
          </a:r>
          <a:endParaRPr lang="en-US" sz="1600" dirty="0">
            <a:latin typeface="Calibri" panose="020F0502020204030204" pitchFamily="34" charset="0"/>
            <a:ea typeface="Calibri" panose="020F0502020204030204" pitchFamily="34" charset="0"/>
            <a:cs typeface="Calibri" panose="020F0502020204030204" pitchFamily="34" charset="0"/>
          </a:endParaRPr>
        </a:p>
      </dgm:t>
    </dgm:pt>
    <dgm:pt modelId="{D2B44FFC-2A27-45A9-B082-65564B19B68D}" type="parTrans" cxnId="{4D4D3193-AFC0-40A1-9576-0689D96E0490}">
      <dgm:prSet/>
      <dgm:spPr/>
      <dgm:t>
        <a:bodyPr/>
        <a:lstStyle/>
        <a:p>
          <a:endParaRPr lang="en-US"/>
        </a:p>
      </dgm:t>
    </dgm:pt>
    <dgm:pt modelId="{1298BC66-A47C-4C6D-847A-4A8D4257017F}" type="sibTrans" cxnId="{4D4D3193-AFC0-40A1-9576-0689D96E0490}">
      <dgm:prSet/>
      <dgm:spPr/>
      <dgm:t>
        <a:bodyPr/>
        <a:lstStyle/>
        <a:p>
          <a:endParaRPr lang="en-US"/>
        </a:p>
      </dgm:t>
    </dgm:pt>
    <dgm:pt modelId="{3C32E046-DED6-45CA-B8FA-E19F13EAFD07}">
      <dgm:prSet custT="1"/>
      <dgm:spPr/>
      <dgm:t>
        <a:bodyPr/>
        <a:lstStyle/>
        <a:p>
          <a:r>
            <a:rPr lang="vi-VN" sz="1600" dirty="0">
              <a:latin typeface="Calibri" panose="020F0502020204030204" pitchFamily="34" charset="0"/>
              <a:ea typeface="Calibri" panose="020F0502020204030204" pitchFamily="34" charset="0"/>
              <a:cs typeface="Calibri" panose="020F0502020204030204" pitchFamily="34" charset="0"/>
            </a:rPr>
            <a:t>- HS liên hệ đưc nội dung văn bản với một tư tưởng, quan niệm, xu thế (Kinh tế, văn hóa, xã hội, khoa học…) của thời kì 1930-1945 để hiểu văn </a:t>
          </a:r>
          <a:r>
            <a:rPr lang="en-US" sz="1600" dirty="0">
              <a:latin typeface="Calibri" panose="020F0502020204030204" pitchFamily="34" charset="0"/>
              <a:ea typeface="Calibri" panose="020F0502020204030204" pitchFamily="34" charset="0"/>
              <a:cs typeface="Calibri" panose="020F0502020204030204" pitchFamily="34" charset="0"/>
            </a:rPr>
            <a:t>b</a:t>
          </a:r>
          <a:r>
            <a:rPr lang="vi-VN" sz="1600" dirty="0">
              <a:latin typeface="Calibri" panose="020F0502020204030204" pitchFamily="34" charset="0"/>
              <a:ea typeface="Calibri" panose="020F0502020204030204" pitchFamily="34" charset="0"/>
              <a:cs typeface="Calibri" panose="020F0502020204030204" pitchFamily="34" charset="0"/>
            </a:rPr>
            <a:t>ản sâu sắc hơn.</a:t>
          </a:r>
          <a:endParaRPr lang="en-US" sz="1600" dirty="0">
            <a:latin typeface="Calibri" panose="020F0502020204030204" pitchFamily="34" charset="0"/>
            <a:ea typeface="Calibri" panose="020F0502020204030204" pitchFamily="34" charset="0"/>
            <a:cs typeface="Calibri" panose="020F0502020204030204" pitchFamily="34" charset="0"/>
          </a:endParaRPr>
        </a:p>
      </dgm:t>
    </dgm:pt>
    <dgm:pt modelId="{BFB2E2AF-2D74-44BF-8DCB-04110BF90008}" type="parTrans" cxnId="{1B694E3A-112B-4FA8-B17A-2708903EE811}">
      <dgm:prSet/>
      <dgm:spPr/>
      <dgm:t>
        <a:bodyPr/>
        <a:lstStyle/>
        <a:p>
          <a:endParaRPr lang="en-US"/>
        </a:p>
      </dgm:t>
    </dgm:pt>
    <dgm:pt modelId="{0EF61E2B-40E2-45F5-B8DD-7C1C09686FAC}" type="sibTrans" cxnId="{1B694E3A-112B-4FA8-B17A-2708903EE811}">
      <dgm:prSet/>
      <dgm:spPr/>
      <dgm:t>
        <a:bodyPr/>
        <a:lstStyle/>
        <a:p>
          <a:endParaRPr lang="en-US"/>
        </a:p>
      </dgm:t>
    </dgm:pt>
    <dgm:pt modelId="{73A8B8E7-E80F-4F7A-ABE4-684138CA8269}" type="pres">
      <dgm:prSet presAssocID="{E25FF6B0-6722-4502-AD56-23C7F0868338}" presName="Name0" presStyleCnt="0">
        <dgm:presLayoutVars>
          <dgm:chMax val="7"/>
          <dgm:dir/>
          <dgm:animLvl val="lvl"/>
          <dgm:resizeHandles val="exact"/>
        </dgm:presLayoutVars>
      </dgm:prSet>
      <dgm:spPr/>
    </dgm:pt>
    <dgm:pt modelId="{3E394001-D56E-40EB-B482-9B3B3AA3D689}" type="pres">
      <dgm:prSet presAssocID="{31AE181B-E8EB-49D6-9365-E6454E68A7F9}" presName="circle1" presStyleLbl="node1" presStyleIdx="0" presStyleCnt="5"/>
      <dgm:spPr/>
    </dgm:pt>
    <dgm:pt modelId="{25F47125-246A-4016-B96F-620557D802A2}" type="pres">
      <dgm:prSet presAssocID="{31AE181B-E8EB-49D6-9365-E6454E68A7F9}" presName="space" presStyleCnt="0"/>
      <dgm:spPr/>
    </dgm:pt>
    <dgm:pt modelId="{41AE39E8-1068-4674-9819-CFD4AB2017B5}" type="pres">
      <dgm:prSet presAssocID="{31AE181B-E8EB-49D6-9365-E6454E68A7F9}" presName="rect1" presStyleLbl="alignAcc1" presStyleIdx="0" presStyleCnt="5"/>
      <dgm:spPr/>
    </dgm:pt>
    <dgm:pt modelId="{4FBD4338-16AA-4326-83E1-84FA3C49EA97}" type="pres">
      <dgm:prSet presAssocID="{69D8F0AF-D56F-4454-8E0C-259C2A399A5C}" presName="vertSpace2" presStyleLbl="node1" presStyleIdx="0" presStyleCnt="5"/>
      <dgm:spPr/>
    </dgm:pt>
    <dgm:pt modelId="{DEACB4AE-F988-4668-8E15-A14AA882D494}" type="pres">
      <dgm:prSet presAssocID="{69D8F0AF-D56F-4454-8E0C-259C2A399A5C}" presName="circle2" presStyleLbl="node1" presStyleIdx="1" presStyleCnt="5"/>
      <dgm:spPr/>
    </dgm:pt>
    <dgm:pt modelId="{F04279C8-EE73-442B-9468-04C1AB73ACE5}" type="pres">
      <dgm:prSet presAssocID="{69D8F0AF-D56F-4454-8E0C-259C2A399A5C}" presName="rect2" presStyleLbl="alignAcc1" presStyleIdx="1" presStyleCnt="5"/>
      <dgm:spPr/>
    </dgm:pt>
    <dgm:pt modelId="{842B2276-C7E2-4FCD-948B-4250F74FC430}" type="pres">
      <dgm:prSet presAssocID="{73F3D979-8595-4282-B873-47035C736319}" presName="vertSpace3" presStyleLbl="node1" presStyleIdx="1" presStyleCnt="5"/>
      <dgm:spPr/>
    </dgm:pt>
    <dgm:pt modelId="{4C42FC53-EA2F-45F2-9C63-60704BD036A9}" type="pres">
      <dgm:prSet presAssocID="{73F3D979-8595-4282-B873-47035C736319}" presName="circle3" presStyleLbl="node1" presStyleIdx="2" presStyleCnt="5"/>
      <dgm:spPr/>
    </dgm:pt>
    <dgm:pt modelId="{2F34306C-DB2C-4714-8629-C8898C8703CE}" type="pres">
      <dgm:prSet presAssocID="{73F3D979-8595-4282-B873-47035C736319}" presName="rect3" presStyleLbl="alignAcc1" presStyleIdx="2" presStyleCnt="5"/>
      <dgm:spPr/>
    </dgm:pt>
    <dgm:pt modelId="{7CE8E66F-CC77-4DE2-BB66-C62865DA60F4}" type="pres">
      <dgm:prSet presAssocID="{02F86A0C-E7E4-4271-8E7C-AB47274E90E9}" presName="vertSpace4" presStyleLbl="node1" presStyleIdx="2" presStyleCnt="5"/>
      <dgm:spPr/>
    </dgm:pt>
    <dgm:pt modelId="{2F63E3C2-B669-4F1C-B445-FAF6E9527929}" type="pres">
      <dgm:prSet presAssocID="{02F86A0C-E7E4-4271-8E7C-AB47274E90E9}" presName="circle4" presStyleLbl="node1" presStyleIdx="3" presStyleCnt="5"/>
      <dgm:spPr/>
    </dgm:pt>
    <dgm:pt modelId="{ABC25415-746C-4BBA-9696-9A5825D7EEA5}" type="pres">
      <dgm:prSet presAssocID="{02F86A0C-E7E4-4271-8E7C-AB47274E90E9}" presName="rect4" presStyleLbl="alignAcc1" presStyleIdx="3" presStyleCnt="5"/>
      <dgm:spPr/>
    </dgm:pt>
    <dgm:pt modelId="{281AD32B-5BF5-43F0-8224-4AA88B2C47AA}" type="pres">
      <dgm:prSet presAssocID="{3C32E046-DED6-45CA-B8FA-E19F13EAFD07}" presName="vertSpace5" presStyleLbl="node1" presStyleIdx="3" presStyleCnt="5"/>
      <dgm:spPr/>
    </dgm:pt>
    <dgm:pt modelId="{C7426D6F-7DC8-4716-8320-E3C29538885A}" type="pres">
      <dgm:prSet presAssocID="{3C32E046-DED6-45CA-B8FA-E19F13EAFD07}" presName="circle5" presStyleLbl="node1" presStyleIdx="4" presStyleCnt="5"/>
      <dgm:spPr/>
    </dgm:pt>
    <dgm:pt modelId="{28902F47-4D4B-44FF-A325-1E4271263FE6}" type="pres">
      <dgm:prSet presAssocID="{3C32E046-DED6-45CA-B8FA-E19F13EAFD07}" presName="rect5" presStyleLbl="alignAcc1" presStyleIdx="4" presStyleCnt="5"/>
      <dgm:spPr/>
    </dgm:pt>
    <dgm:pt modelId="{00D04E82-9F82-4D00-A9EA-70720CE2F394}" type="pres">
      <dgm:prSet presAssocID="{31AE181B-E8EB-49D6-9365-E6454E68A7F9}" presName="rect1ParTxNoCh" presStyleLbl="alignAcc1" presStyleIdx="4" presStyleCnt="5">
        <dgm:presLayoutVars>
          <dgm:chMax val="1"/>
          <dgm:bulletEnabled val="1"/>
        </dgm:presLayoutVars>
      </dgm:prSet>
      <dgm:spPr/>
    </dgm:pt>
    <dgm:pt modelId="{7E37B091-B9C4-483A-9727-BF4067BB545B}" type="pres">
      <dgm:prSet presAssocID="{69D8F0AF-D56F-4454-8E0C-259C2A399A5C}" presName="rect2ParTxNoCh" presStyleLbl="alignAcc1" presStyleIdx="4" presStyleCnt="5">
        <dgm:presLayoutVars>
          <dgm:chMax val="1"/>
          <dgm:bulletEnabled val="1"/>
        </dgm:presLayoutVars>
      </dgm:prSet>
      <dgm:spPr/>
    </dgm:pt>
    <dgm:pt modelId="{17A61C43-CC8F-416D-8C3E-4298167BFEA9}" type="pres">
      <dgm:prSet presAssocID="{73F3D979-8595-4282-B873-47035C736319}" presName="rect3ParTxNoCh" presStyleLbl="alignAcc1" presStyleIdx="4" presStyleCnt="5">
        <dgm:presLayoutVars>
          <dgm:chMax val="1"/>
          <dgm:bulletEnabled val="1"/>
        </dgm:presLayoutVars>
      </dgm:prSet>
      <dgm:spPr/>
    </dgm:pt>
    <dgm:pt modelId="{392C9DDB-807B-4988-8582-60E259236A91}" type="pres">
      <dgm:prSet presAssocID="{02F86A0C-E7E4-4271-8E7C-AB47274E90E9}" presName="rect4ParTxNoCh" presStyleLbl="alignAcc1" presStyleIdx="4" presStyleCnt="5">
        <dgm:presLayoutVars>
          <dgm:chMax val="1"/>
          <dgm:bulletEnabled val="1"/>
        </dgm:presLayoutVars>
      </dgm:prSet>
      <dgm:spPr/>
    </dgm:pt>
    <dgm:pt modelId="{9FB1D27A-54D6-4237-A4D7-DF2DC6401C13}" type="pres">
      <dgm:prSet presAssocID="{3C32E046-DED6-45CA-B8FA-E19F13EAFD07}" presName="rect5ParTxNoCh" presStyleLbl="alignAcc1" presStyleIdx="4" presStyleCnt="5">
        <dgm:presLayoutVars>
          <dgm:chMax val="1"/>
          <dgm:bulletEnabled val="1"/>
        </dgm:presLayoutVars>
      </dgm:prSet>
      <dgm:spPr/>
    </dgm:pt>
  </dgm:ptLst>
  <dgm:cxnLst>
    <dgm:cxn modelId="{C89FD735-720B-4164-BD7F-8E42ED2B1978}" type="presOf" srcId="{31AE181B-E8EB-49D6-9365-E6454E68A7F9}" destId="{00D04E82-9F82-4D00-A9EA-70720CE2F394}" srcOrd="1" destOrd="0" presId="urn:microsoft.com/office/officeart/2005/8/layout/target3"/>
    <dgm:cxn modelId="{1B694E3A-112B-4FA8-B17A-2708903EE811}" srcId="{E25FF6B0-6722-4502-AD56-23C7F0868338}" destId="{3C32E046-DED6-45CA-B8FA-E19F13EAFD07}" srcOrd="4" destOrd="0" parTransId="{BFB2E2AF-2D74-44BF-8DCB-04110BF90008}" sibTransId="{0EF61E2B-40E2-45F5-B8DD-7C1C09686FAC}"/>
    <dgm:cxn modelId="{9F4AE242-56EA-440E-9CF3-4F586B811871}" type="presOf" srcId="{3C32E046-DED6-45CA-B8FA-E19F13EAFD07}" destId="{9FB1D27A-54D6-4237-A4D7-DF2DC6401C13}" srcOrd="1" destOrd="0" presId="urn:microsoft.com/office/officeart/2005/8/layout/target3"/>
    <dgm:cxn modelId="{97981244-FBD8-406C-AD3D-0295BE69393C}" type="presOf" srcId="{02F86A0C-E7E4-4271-8E7C-AB47274E90E9}" destId="{392C9DDB-807B-4988-8582-60E259236A91}" srcOrd="1" destOrd="0" presId="urn:microsoft.com/office/officeart/2005/8/layout/target3"/>
    <dgm:cxn modelId="{1B211D49-CED7-4CCB-AB79-BF83140A3AD0}" srcId="{E25FF6B0-6722-4502-AD56-23C7F0868338}" destId="{31AE181B-E8EB-49D6-9365-E6454E68A7F9}" srcOrd="0" destOrd="0" parTransId="{8934EBDE-D21C-428E-B668-F586771E8789}" sibTransId="{577DE37D-B1A8-4F42-A1E9-D0F7EE7ED10C}"/>
    <dgm:cxn modelId="{FE6E2083-D2AF-4A6B-BBEB-912783105DEF}" type="presOf" srcId="{E25FF6B0-6722-4502-AD56-23C7F0868338}" destId="{73A8B8E7-E80F-4F7A-ABE4-684138CA8269}" srcOrd="0" destOrd="0" presId="urn:microsoft.com/office/officeart/2005/8/layout/target3"/>
    <dgm:cxn modelId="{4D4D3193-AFC0-40A1-9576-0689D96E0490}" srcId="{E25FF6B0-6722-4502-AD56-23C7F0868338}" destId="{02F86A0C-E7E4-4271-8E7C-AB47274E90E9}" srcOrd="3" destOrd="0" parTransId="{D2B44FFC-2A27-45A9-B082-65564B19B68D}" sibTransId="{1298BC66-A47C-4C6D-847A-4A8D4257017F}"/>
    <dgm:cxn modelId="{6DDFF797-66BA-4E1B-BC33-8A7F60964DAA}" type="presOf" srcId="{69D8F0AF-D56F-4454-8E0C-259C2A399A5C}" destId="{F04279C8-EE73-442B-9468-04C1AB73ACE5}" srcOrd="0" destOrd="0" presId="urn:microsoft.com/office/officeart/2005/8/layout/target3"/>
    <dgm:cxn modelId="{DAC4429B-C1CC-49B3-8658-6A969B9C6683}" type="presOf" srcId="{73F3D979-8595-4282-B873-47035C736319}" destId="{2F34306C-DB2C-4714-8629-C8898C8703CE}" srcOrd="0" destOrd="0" presId="urn:microsoft.com/office/officeart/2005/8/layout/target3"/>
    <dgm:cxn modelId="{647DD1B0-AB0D-452F-B54F-BAC780A6F125}" type="presOf" srcId="{3C32E046-DED6-45CA-B8FA-E19F13EAFD07}" destId="{28902F47-4D4B-44FF-A325-1E4271263FE6}" srcOrd="0" destOrd="0" presId="urn:microsoft.com/office/officeart/2005/8/layout/target3"/>
    <dgm:cxn modelId="{D2BFAAC0-855B-4DAD-A0BA-B7B79C614141}" type="presOf" srcId="{69D8F0AF-D56F-4454-8E0C-259C2A399A5C}" destId="{7E37B091-B9C4-483A-9727-BF4067BB545B}" srcOrd="1" destOrd="0" presId="urn:microsoft.com/office/officeart/2005/8/layout/target3"/>
    <dgm:cxn modelId="{C5975BC6-151A-4EE7-9ED3-781F0EF11037}" srcId="{E25FF6B0-6722-4502-AD56-23C7F0868338}" destId="{73F3D979-8595-4282-B873-47035C736319}" srcOrd="2" destOrd="0" parTransId="{92B93FEE-D2F9-48A8-80E0-47FED5CC0D49}" sibTransId="{68754509-2DB8-4410-B89E-559E0D2C8360}"/>
    <dgm:cxn modelId="{ECCB42CF-F02B-479B-8989-682ED374CCE9}" type="presOf" srcId="{31AE181B-E8EB-49D6-9365-E6454E68A7F9}" destId="{41AE39E8-1068-4674-9819-CFD4AB2017B5}" srcOrd="0" destOrd="0" presId="urn:microsoft.com/office/officeart/2005/8/layout/target3"/>
    <dgm:cxn modelId="{034BDCE3-6CBC-4EF2-931E-DB72E41299F7}" srcId="{E25FF6B0-6722-4502-AD56-23C7F0868338}" destId="{69D8F0AF-D56F-4454-8E0C-259C2A399A5C}" srcOrd="1" destOrd="0" parTransId="{E33C2E46-3AED-4F81-A77A-16A5E00C0C9B}" sibTransId="{136D1CA1-6775-47AA-BBBC-9FEAC3A92538}"/>
    <dgm:cxn modelId="{1D38E0E7-44BF-4016-917D-838212D2ABAF}" type="presOf" srcId="{73F3D979-8595-4282-B873-47035C736319}" destId="{17A61C43-CC8F-416D-8C3E-4298167BFEA9}" srcOrd="1" destOrd="0" presId="urn:microsoft.com/office/officeart/2005/8/layout/target3"/>
    <dgm:cxn modelId="{D87D8DFE-25E7-449E-ABFD-27ABF89FD53B}" type="presOf" srcId="{02F86A0C-E7E4-4271-8E7C-AB47274E90E9}" destId="{ABC25415-746C-4BBA-9696-9A5825D7EEA5}" srcOrd="0" destOrd="0" presId="urn:microsoft.com/office/officeart/2005/8/layout/target3"/>
    <dgm:cxn modelId="{D112130D-AB0C-40BB-91DC-84915C13505B}" type="presParOf" srcId="{73A8B8E7-E80F-4F7A-ABE4-684138CA8269}" destId="{3E394001-D56E-40EB-B482-9B3B3AA3D689}" srcOrd="0" destOrd="0" presId="urn:microsoft.com/office/officeart/2005/8/layout/target3"/>
    <dgm:cxn modelId="{DAE59B9C-7021-4CD0-AD51-68AC41AB1152}" type="presParOf" srcId="{73A8B8E7-E80F-4F7A-ABE4-684138CA8269}" destId="{25F47125-246A-4016-B96F-620557D802A2}" srcOrd="1" destOrd="0" presId="urn:microsoft.com/office/officeart/2005/8/layout/target3"/>
    <dgm:cxn modelId="{5855C5BE-211C-4FAA-A693-45355DE36F16}" type="presParOf" srcId="{73A8B8E7-E80F-4F7A-ABE4-684138CA8269}" destId="{41AE39E8-1068-4674-9819-CFD4AB2017B5}" srcOrd="2" destOrd="0" presId="urn:microsoft.com/office/officeart/2005/8/layout/target3"/>
    <dgm:cxn modelId="{6B44350C-8775-45C4-9AB1-BA1C8EF79F40}" type="presParOf" srcId="{73A8B8E7-E80F-4F7A-ABE4-684138CA8269}" destId="{4FBD4338-16AA-4326-83E1-84FA3C49EA97}" srcOrd="3" destOrd="0" presId="urn:microsoft.com/office/officeart/2005/8/layout/target3"/>
    <dgm:cxn modelId="{C2879B19-E844-4905-9444-41420385F703}" type="presParOf" srcId="{73A8B8E7-E80F-4F7A-ABE4-684138CA8269}" destId="{DEACB4AE-F988-4668-8E15-A14AA882D494}" srcOrd="4" destOrd="0" presId="urn:microsoft.com/office/officeart/2005/8/layout/target3"/>
    <dgm:cxn modelId="{A2CD1A84-4C50-4A77-A1A3-FBC7D46756F7}" type="presParOf" srcId="{73A8B8E7-E80F-4F7A-ABE4-684138CA8269}" destId="{F04279C8-EE73-442B-9468-04C1AB73ACE5}" srcOrd="5" destOrd="0" presId="urn:microsoft.com/office/officeart/2005/8/layout/target3"/>
    <dgm:cxn modelId="{0366A2AE-4416-4CC7-9A5E-E34BD9B0E3BE}" type="presParOf" srcId="{73A8B8E7-E80F-4F7A-ABE4-684138CA8269}" destId="{842B2276-C7E2-4FCD-948B-4250F74FC430}" srcOrd="6" destOrd="0" presId="urn:microsoft.com/office/officeart/2005/8/layout/target3"/>
    <dgm:cxn modelId="{FA5440FD-0F3E-413C-AA87-A3D2A11C4556}" type="presParOf" srcId="{73A8B8E7-E80F-4F7A-ABE4-684138CA8269}" destId="{4C42FC53-EA2F-45F2-9C63-60704BD036A9}" srcOrd="7" destOrd="0" presId="urn:microsoft.com/office/officeart/2005/8/layout/target3"/>
    <dgm:cxn modelId="{20622074-2A09-453B-B399-4DDF97C30807}" type="presParOf" srcId="{73A8B8E7-E80F-4F7A-ABE4-684138CA8269}" destId="{2F34306C-DB2C-4714-8629-C8898C8703CE}" srcOrd="8" destOrd="0" presId="urn:microsoft.com/office/officeart/2005/8/layout/target3"/>
    <dgm:cxn modelId="{99CB04D4-8C30-4C1C-B8E1-8E94BF67673A}" type="presParOf" srcId="{73A8B8E7-E80F-4F7A-ABE4-684138CA8269}" destId="{7CE8E66F-CC77-4DE2-BB66-C62865DA60F4}" srcOrd="9" destOrd="0" presId="urn:microsoft.com/office/officeart/2005/8/layout/target3"/>
    <dgm:cxn modelId="{5775A1FA-21CD-4661-9858-81EF7718F742}" type="presParOf" srcId="{73A8B8E7-E80F-4F7A-ABE4-684138CA8269}" destId="{2F63E3C2-B669-4F1C-B445-FAF6E9527929}" srcOrd="10" destOrd="0" presId="urn:microsoft.com/office/officeart/2005/8/layout/target3"/>
    <dgm:cxn modelId="{4C8A41C7-4DE2-4185-A9B1-56A6CE0DAC66}" type="presParOf" srcId="{73A8B8E7-E80F-4F7A-ABE4-684138CA8269}" destId="{ABC25415-746C-4BBA-9696-9A5825D7EEA5}" srcOrd="11" destOrd="0" presId="urn:microsoft.com/office/officeart/2005/8/layout/target3"/>
    <dgm:cxn modelId="{D1CDAFBB-010D-40CE-812B-5B3DBF13C9B4}" type="presParOf" srcId="{73A8B8E7-E80F-4F7A-ABE4-684138CA8269}" destId="{281AD32B-5BF5-43F0-8224-4AA88B2C47AA}" srcOrd="12" destOrd="0" presId="urn:microsoft.com/office/officeart/2005/8/layout/target3"/>
    <dgm:cxn modelId="{0A80DECE-B005-4C30-92E8-0992DA043B37}" type="presParOf" srcId="{73A8B8E7-E80F-4F7A-ABE4-684138CA8269}" destId="{C7426D6F-7DC8-4716-8320-E3C29538885A}" srcOrd="13" destOrd="0" presId="urn:microsoft.com/office/officeart/2005/8/layout/target3"/>
    <dgm:cxn modelId="{1C047692-3106-44FD-B204-55C2A6890023}" type="presParOf" srcId="{73A8B8E7-E80F-4F7A-ABE4-684138CA8269}" destId="{28902F47-4D4B-44FF-A325-1E4271263FE6}" srcOrd="14" destOrd="0" presId="urn:microsoft.com/office/officeart/2005/8/layout/target3"/>
    <dgm:cxn modelId="{8289570B-7283-4DF8-8705-3616BB733644}" type="presParOf" srcId="{73A8B8E7-E80F-4F7A-ABE4-684138CA8269}" destId="{00D04E82-9F82-4D00-A9EA-70720CE2F394}" srcOrd="15" destOrd="0" presId="urn:microsoft.com/office/officeart/2005/8/layout/target3"/>
    <dgm:cxn modelId="{A7B24A08-892E-4F33-B50E-D806F8403B2B}" type="presParOf" srcId="{73A8B8E7-E80F-4F7A-ABE4-684138CA8269}" destId="{7E37B091-B9C4-483A-9727-BF4067BB545B}" srcOrd="16" destOrd="0" presId="urn:microsoft.com/office/officeart/2005/8/layout/target3"/>
    <dgm:cxn modelId="{48667356-0493-4F4A-AEAE-4D57AFC6AD55}" type="presParOf" srcId="{73A8B8E7-E80F-4F7A-ABE4-684138CA8269}" destId="{17A61C43-CC8F-416D-8C3E-4298167BFEA9}" srcOrd="17" destOrd="0" presId="urn:microsoft.com/office/officeart/2005/8/layout/target3"/>
    <dgm:cxn modelId="{2BA67001-5858-459C-8A97-235385DAAAE8}" type="presParOf" srcId="{73A8B8E7-E80F-4F7A-ABE4-684138CA8269}" destId="{392C9DDB-807B-4988-8582-60E259236A91}" srcOrd="18" destOrd="0" presId="urn:microsoft.com/office/officeart/2005/8/layout/target3"/>
    <dgm:cxn modelId="{9466669B-6B4B-44BD-B46F-089D7E15DFE6}" type="presParOf" srcId="{73A8B8E7-E80F-4F7A-ABE4-684138CA8269}" destId="{9FB1D27A-54D6-4237-A4D7-DF2DC6401C13}" srcOrd="19"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28EE6FB-7FAD-4018-BEFB-2BBD04CE2855}" type="doc">
      <dgm:prSet loTypeId="urn:microsoft.com/office/officeart/2005/8/layout/target3" loCatId="relationship" qsTypeId="urn:microsoft.com/office/officeart/2005/8/quickstyle/3d2" qsCatId="3D" csTypeId="urn:microsoft.com/office/officeart/2005/8/colors/colorful1" csCatId="colorful"/>
      <dgm:spPr/>
      <dgm:t>
        <a:bodyPr/>
        <a:lstStyle/>
        <a:p>
          <a:endParaRPr lang="en-US"/>
        </a:p>
      </dgm:t>
    </dgm:pt>
    <dgm:pt modelId="{3E93B159-F125-4D86-A7CD-B33445656E14}">
      <dgm:prSet/>
      <dgm:spPr/>
      <dgm:t>
        <a:bodyPr/>
        <a:lstStyle/>
        <a:p>
          <a:r>
            <a:rPr lang="vi-VN" b="1">
              <a:latin typeface="Calibri" panose="020F0502020204030204" pitchFamily="34" charset="0"/>
              <a:ea typeface="Calibri" panose="020F0502020204030204" pitchFamily="34" charset="0"/>
              <a:cs typeface="Calibri" panose="020F0502020204030204" pitchFamily="34" charset="0"/>
            </a:rPr>
            <a:t>2. Về năng lực: </a:t>
          </a:r>
          <a:endParaRPr lang="en-US">
            <a:latin typeface="Calibri" panose="020F0502020204030204" pitchFamily="34" charset="0"/>
            <a:ea typeface="Calibri" panose="020F0502020204030204" pitchFamily="34" charset="0"/>
            <a:cs typeface="Calibri" panose="020F0502020204030204" pitchFamily="34" charset="0"/>
          </a:endParaRPr>
        </a:p>
      </dgm:t>
    </dgm:pt>
    <dgm:pt modelId="{85AECA39-1C52-4944-BEDD-00ADD03F6158}" type="parTrans" cxnId="{EB161A88-B32D-42B1-BBBC-DA0BDF104068}">
      <dgm:prSet/>
      <dgm:spPr/>
      <dgm:t>
        <a:bodyPr/>
        <a:lstStyle/>
        <a:p>
          <a:endParaRPr lang="en-US"/>
        </a:p>
      </dgm:t>
    </dgm:pt>
    <dgm:pt modelId="{08037E49-B5DB-4F4B-9B4C-1CEEEA3D1DE2}" type="sibTrans" cxnId="{EB161A88-B32D-42B1-BBBC-DA0BDF104068}">
      <dgm:prSet/>
      <dgm:spPr/>
      <dgm:t>
        <a:bodyPr/>
        <a:lstStyle/>
        <a:p>
          <a:endParaRPr lang="en-US"/>
        </a:p>
      </dgm:t>
    </dgm:pt>
    <dgm:pt modelId="{0131EE83-D109-46C3-8ECE-52DA84A5E005}">
      <dgm:prSet/>
      <dgm:spPr/>
      <dgm:t>
        <a:bodyPr/>
        <a:lstStyle/>
        <a:p>
          <a:r>
            <a:rPr lang="vi-VN" dirty="0">
              <a:latin typeface="Calibri" panose="020F0502020204030204" pitchFamily="34" charset="0"/>
              <a:ea typeface="Calibri" panose="020F0502020204030204" pitchFamily="34" charset="0"/>
              <a:cs typeface="Calibri" panose="020F0502020204030204" pitchFamily="34" charset="0"/>
            </a:rPr>
            <a:t>- Năng lực đọc – hiểu các bài phê bình văn học.</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B63F0AC0-4185-4548-B182-7C7D7C633C43}" type="parTrans" cxnId="{F4C95314-5B94-438A-B43C-229B4A92CE86}">
      <dgm:prSet/>
      <dgm:spPr/>
      <dgm:t>
        <a:bodyPr/>
        <a:lstStyle/>
        <a:p>
          <a:endParaRPr lang="en-US"/>
        </a:p>
      </dgm:t>
    </dgm:pt>
    <dgm:pt modelId="{1D372B03-F12E-482A-BA18-E5A53DE95001}" type="sibTrans" cxnId="{F4C95314-5B94-438A-B43C-229B4A92CE86}">
      <dgm:prSet/>
      <dgm:spPr/>
      <dgm:t>
        <a:bodyPr/>
        <a:lstStyle/>
        <a:p>
          <a:endParaRPr lang="en-US"/>
        </a:p>
      </dgm:t>
    </dgm:pt>
    <dgm:pt modelId="{A948AF0C-E22E-49F1-84A8-83B8A816698E}">
      <dgm:prSet/>
      <dgm:spPr/>
      <dgm:t>
        <a:bodyPr/>
        <a:lstStyle/>
        <a:p>
          <a:r>
            <a:rPr lang="vi-VN" dirty="0">
              <a:latin typeface="Calibri" panose="020F0502020204030204" pitchFamily="34" charset="0"/>
              <a:ea typeface="Calibri" panose="020F0502020204030204" pitchFamily="34" charset="0"/>
              <a:cs typeface="Calibri" panose="020F0502020204030204" pitchFamily="34" charset="0"/>
            </a:rPr>
            <a:t>- Năng lực trình bày suy nghĩ, cảm nhận của cá nhân về bài phê bình văn học của Hoài Thanh.</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C9BB9E3C-6C03-48CD-8028-ACAA4655882F}" type="parTrans" cxnId="{32C1D9BD-A520-471B-A5C9-53C3ACD35EF5}">
      <dgm:prSet/>
      <dgm:spPr/>
      <dgm:t>
        <a:bodyPr/>
        <a:lstStyle/>
        <a:p>
          <a:endParaRPr lang="en-US"/>
        </a:p>
      </dgm:t>
    </dgm:pt>
    <dgm:pt modelId="{9F07E192-060C-4A23-A223-4D08C50F1293}" type="sibTrans" cxnId="{32C1D9BD-A520-471B-A5C9-53C3ACD35EF5}">
      <dgm:prSet/>
      <dgm:spPr/>
      <dgm:t>
        <a:bodyPr/>
        <a:lstStyle/>
        <a:p>
          <a:endParaRPr lang="en-US"/>
        </a:p>
      </dgm:t>
    </dgm:pt>
    <dgm:pt modelId="{FF06911A-DA7D-4032-A8CE-76F5A9EEFDF5}">
      <dgm:prSet/>
      <dgm:spPr/>
      <dgm:t>
        <a:bodyPr/>
        <a:lstStyle/>
        <a:p>
          <a:r>
            <a:rPr lang="vi-VN" dirty="0">
              <a:latin typeface="Calibri" panose="020F0502020204030204" pitchFamily="34" charset="0"/>
              <a:ea typeface="Calibri" panose="020F0502020204030204" pitchFamily="34" charset="0"/>
              <a:cs typeface="Calibri" panose="020F0502020204030204" pitchFamily="34" charset="0"/>
            </a:rPr>
            <a:t>- Năng lực giải quyết vấn đề.</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02880E3D-BBA9-4257-B2C2-30132DCD206F}" type="parTrans" cxnId="{1DF6F970-8A9A-4EAB-9393-0D93B561EC94}">
      <dgm:prSet/>
      <dgm:spPr/>
      <dgm:t>
        <a:bodyPr/>
        <a:lstStyle/>
        <a:p>
          <a:endParaRPr lang="en-US"/>
        </a:p>
      </dgm:t>
    </dgm:pt>
    <dgm:pt modelId="{9B901D7D-D610-47E8-B28D-4F8244EC4F27}" type="sibTrans" cxnId="{1DF6F970-8A9A-4EAB-9393-0D93B561EC94}">
      <dgm:prSet/>
      <dgm:spPr/>
      <dgm:t>
        <a:bodyPr/>
        <a:lstStyle/>
        <a:p>
          <a:endParaRPr lang="en-US"/>
        </a:p>
      </dgm:t>
    </dgm:pt>
    <dgm:pt modelId="{E3E314C6-C9CF-4AFF-B2A8-978088C471EF}">
      <dgm:prSet/>
      <dgm:spPr/>
      <dgm:t>
        <a:bodyPr/>
        <a:lstStyle/>
        <a:p>
          <a:r>
            <a:rPr lang="vi-VN" dirty="0">
              <a:latin typeface="Calibri" panose="020F0502020204030204" pitchFamily="34" charset="0"/>
              <a:ea typeface="Calibri" panose="020F0502020204030204" pitchFamily="34" charset="0"/>
              <a:cs typeface="Calibri" panose="020F0502020204030204" pitchFamily="34" charset="0"/>
            </a:rPr>
            <a:t>- Năng lực giao tiếp và hợp tác.</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181DE193-90A1-470C-B7EC-EB9FF4A68475}" type="parTrans" cxnId="{82011707-D9AE-41EE-AAC1-7145664BF266}">
      <dgm:prSet/>
      <dgm:spPr/>
      <dgm:t>
        <a:bodyPr/>
        <a:lstStyle/>
        <a:p>
          <a:endParaRPr lang="en-US"/>
        </a:p>
      </dgm:t>
    </dgm:pt>
    <dgm:pt modelId="{7ED0682B-B006-4518-8FB9-8662FE321E2B}" type="sibTrans" cxnId="{82011707-D9AE-41EE-AAC1-7145664BF266}">
      <dgm:prSet/>
      <dgm:spPr/>
      <dgm:t>
        <a:bodyPr/>
        <a:lstStyle/>
        <a:p>
          <a:endParaRPr lang="en-US"/>
        </a:p>
      </dgm:t>
    </dgm:pt>
    <dgm:pt modelId="{8F50CF97-143A-4F60-AB46-CC69AF56CF49}" type="pres">
      <dgm:prSet presAssocID="{228EE6FB-7FAD-4018-BEFB-2BBD04CE2855}" presName="Name0" presStyleCnt="0">
        <dgm:presLayoutVars>
          <dgm:chMax val="7"/>
          <dgm:dir/>
          <dgm:animLvl val="lvl"/>
          <dgm:resizeHandles val="exact"/>
        </dgm:presLayoutVars>
      </dgm:prSet>
      <dgm:spPr/>
    </dgm:pt>
    <dgm:pt modelId="{BDFFC10B-BC5E-442A-BF0D-5765385052EF}" type="pres">
      <dgm:prSet presAssocID="{3E93B159-F125-4D86-A7CD-B33445656E14}" presName="circle1" presStyleLbl="node1" presStyleIdx="0" presStyleCnt="5"/>
      <dgm:spPr/>
    </dgm:pt>
    <dgm:pt modelId="{4E662BE3-86EB-4C50-96C4-8BCAB1657299}" type="pres">
      <dgm:prSet presAssocID="{3E93B159-F125-4D86-A7CD-B33445656E14}" presName="space" presStyleCnt="0"/>
      <dgm:spPr/>
    </dgm:pt>
    <dgm:pt modelId="{04AA4BA5-0A71-42E1-9DF8-6DE8CC2956F2}" type="pres">
      <dgm:prSet presAssocID="{3E93B159-F125-4D86-A7CD-B33445656E14}" presName="rect1" presStyleLbl="alignAcc1" presStyleIdx="0" presStyleCnt="5"/>
      <dgm:spPr/>
    </dgm:pt>
    <dgm:pt modelId="{889ABDFE-1194-4827-875D-C8203166AE1F}" type="pres">
      <dgm:prSet presAssocID="{0131EE83-D109-46C3-8ECE-52DA84A5E005}" presName="vertSpace2" presStyleLbl="node1" presStyleIdx="0" presStyleCnt="5"/>
      <dgm:spPr/>
    </dgm:pt>
    <dgm:pt modelId="{007ACC03-64AC-4AF2-BFCA-A5C8E57157BC}" type="pres">
      <dgm:prSet presAssocID="{0131EE83-D109-46C3-8ECE-52DA84A5E005}" presName="circle2" presStyleLbl="node1" presStyleIdx="1" presStyleCnt="5"/>
      <dgm:spPr/>
    </dgm:pt>
    <dgm:pt modelId="{83B7D2B9-0959-4B52-9138-D1AEDDE5267E}" type="pres">
      <dgm:prSet presAssocID="{0131EE83-D109-46C3-8ECE-52DA84A5E005}" presName="rect2" presStyleLbl="alignAcc1" presStyleIdx="1" presStyleCnt="5"/>
      <dgm:spPr/>
    </dgm:pt>
    <dgm:pt modelId="{2DCD7596-6B44-4565-A1BC-CF2DA316C5E9}" type="pres">
      <dgm:prSet presAssocID="{A948AF0C-E22E-49F1-84A8-83B8A816698E}" presName="vertSpace3" presStyleLbl="node1" presStyleIdx="1" presStyleCnt="5"/>
      <dgm:spPr/>
    </dgm:pt>
    <dgm:pt modelId="{D0D348BA-0808-4F6A-8CC0-F1EE50E4B9D5}" type="pres">
      <dgm:prSet presAssocID="{A948AF0C-E22E-49F1-84A8-83B8A816698E}" presName="circle3" presStyleLbl="node1" presStyleIdx="2" presStyleCnt="5"/>
      <dgm:spPr/>
    </dgm:pt>
    <dgm:pt modelId="{F97FA65E-8816-42F9-BCBD-95813AF502A3}" type="pres">
      <dgm:prSet presAssocID="{A948AF0C-E22E-49F1-84A8-83B8A816698E}" presName="rect3" presStyleLbl="alignAcc1" presStyleIdx="2" presStyleCnt="5"/>
      <dgm:spPr/>
    </dgm:pt>
    <dgm:pt modelId="{0241B5A9-2E33-4FBE-98D0-47331835A393}" type="pres">
      <dgm:prSet presAssocID="{FF06911A-DA7D-4032-A8CE-76F5A9EEFDF5}" presName="vertSpace4" presStyleLbl="node1" presStyleIdx="2" presStyleCnt="5"/>
      <dgm:spPr/>
    </dgm:pt>
    <dgm:pt modelId="{1F65A617-968B-41EC-9D10-8DE1D159DF0C}" type="pres">
      <dgm:prSet presAssocID="{FF06911A-DA7D-4032-A8CE-76F5A9EEFDF5}" presName="circle4" presStyleLbl="node1" presStyleIdx="3" presStyleCnt="5"/>
      <dgm:spPr/>
    </dgm:pt>
    <dgm:pt modelId="{E01766B6-E0BB-4A23-9072-58B7FC7AEA28}" type="pres">
      <dgm:prSet presAssocID="{FF06911A-DA7D-4032-A8CE-76F5A9EEFDF5}" presName="rect4" presStyleLbl="alignAcc1" presStyleIdx="3" presStyleCnt="5" custLinFactNeighborX="-20"/>
      <dgm:spPr/>
    </dgm:pt>
    <dgm:pt modelId="{076258CA-4F83-4D6C-8BC4-0A34C65635A7}" type="pres">
      <dgm:prSet presAssocID="{E3E314C6-C9CF-4AFF-B2A8-978088C471EF}" presName="vertSpace5" presStyleLbl="node1" presStyleIdx="3" presStyleCnt="5"/>
      <dgm:spPr/>
    </dgm:pt>
    <dgm:pt modelId="{41ED7B6E-6623-43EC-ACBE-A10B5D5B0BFA}" type="pres">
      <dgm:prSet presAssocID="{E3E314C6-C9CF-4AFF-B2A8-978088C471EF}" presName="circle5" presStyleLbl="node1" presStyleIdx="4" presStyleCnt="5"/>
      <dgm:spPr/>
    </dgm:pt>
    <dgm:pt modelId="{BA366BF4-E1D2-49B8-8115-331353AB7B2C}" type="pres">
      <dgm:prSet presAssocID="{E3E314C6-C9CF-4AFF-B2A8-978088C471EF}" presName="rect5" presStyleLbl="alignAcc1" presStyleIdx="4" presStyleCnt="5"/>
      <dgm:spPr/>
    </dgm:pt>
    <dgm:pt modelId="{B5514D14-0BCA-4ACF-B44D-6AC38F8E09B5}" type="pres">
      <dgm:prSet presAssocID="{3E93B159-F125-4D86-A7CD-B33445656E14}" presName="rect1ParTxNoCh" presStyleLbl="alignAcc1" presStyleIdx="4" presStyleCnt="5">
        <dgm:presLayoutVars>
          <dgm:chMax val="1"/>
          <dgm:bulletEnabled val="1"/>
        </dgm:presLayoutVars>
      </dgm:prSet>
      <dgm:spPr/>
    </dgm:pt>
    <dgm:pt modelId="{92B43CEA-2197-46A2-9060-3E1726BBE0C8}" type="pres">
      <dgm:prSet presAssocID="{0131EE83-D109-46C3-8ECE-52DA84A5E005}" presName="rect2ParTxNoCh" presStyleLbl="alignAcc1" presStyleIdx="4" presStyleCnt="5">
        <dgm:presLayoutVars>
          <dgm:chMax val="1"/>
          <dgm:bulletEnabled val="1"/>
        </dgm:presLayoutVars>
      </dgm:prSet>
      <dgm:spPr/>
    </dgm:pt>
    <dgm:pt modelId="{2D9B9338-A5E1-42EC-98ED-898C722A41EF}" type="pres">
      <dgm:prSet presAssocID="{A948AF0C-E22E-49F1-84A8-83B8A816698E}" presName="rect3ParTxNoCh" presStyleLbl="alignAcc1" presStyleIdx="4" presStyleCnt="5">
        <dgm:presLayoutVars>
          <dgm:chMax val="1"/>
          <dgm:bulletEnabled val="1"/>
        </dgm:presLayoutVars>
      </dgm:prSet>
      <dgm:spPr/>
    </dgm:pt>
    <dgm:pt modelId="{BBDC1100-5CFC-46F8-AC3D-A95A46E71577}" type="pres">
      <dgm:prSet presAssocID="{FF06911A-DA7D-4032-A8CE-76F5A9EEFDF5}" presName="rect4ParTxNoCh" presStyleLbl="alignAcc1" presStyleIdx="4" presStyleCnt="5">
        <dgm:presLayoutVars>
          <dgm:chMax val="1"/>
          <dgm:bulletEnabled val="1"/>
        </dgm:presLayoutVars>
      </dgm:prSet>
      <dgm:spPr/>
    </dgm:pt>
    <dgm:pt modelId="{28F3F9D9-CB3B-43A7-A924-6F1261C47D97}" type="pres">
      <dgm:prSet presAssocID="{E3E314C6-C9CF-4AFF-B2A8-978088C471EF}" presName="rect5ParTxNoCh" presStyleLbl="alignAcc1" presStyleIdx="4" presStyleCnt="5">
        <dgm:presLayoutVars>
          <dgm:chMax val="1"/>
          <dgm:bulletEnabled val="1"/>
        </dgm:presLayoutVars>
      </dgm:prSet>
      <dgm:spPr/>
    </dgm:pt>
  </dgm:ptLst>
  <dgm:cxnLst>
    <dgm:cxn modelId="{82011707-D9AE-41EE-AAC1-7145664BF266}" srcId="{228EE6FB-7FAD-4018-BEFB-2BBD04CE2855}" destId="{E3E314C6-C9CF-4AFF-B2A8-978088C471EF}" srcOrd="4" destOrd="0" parTransId="{181DE193-90A1-470C-B7EC-EB9FF4A68475}" sibTransId="{7ED0682B-B006-4518-8FB9-8662FE321E2B}"/>
    <dgm:cxn modelId="{F4C95314-5B94-438A-B43C-229B4A92CE86}" srcId="{228EE6FB-7FAD-4018-BEFB-2BBD04CE2855}" destId="{0131EE83-D109-46C3-8ECE-52DA84A5E005}" srcOrd="1" destOrd="0" parTransId="{B63F0AC0-4185-4548-B182-7C7D7C633C43}" sibTransId="{1D372B03-F12E-482A-BA18-E5A53DE95001}"/>
    <dgm:cxn modelId="{28BF1F31-88E1-4215-96F1-EDBBC42FBFBD}" type="presOf" srcId="{0131EE83-D109-46C3-8ECE-52DA84A5E005}" destId="{92B43CEA-2197-46A2-9060-3E1726BBE0C8}" srcOrd="1" destOrd="0" presId="urn:microsoft.com/office/officeart/2005/8/layout/target3"/>
    <dgm:cxn modelId="{F9A3CE62-D00B-4457-96A7-8D5A12B763DF}" type="presOf" srcId="{A948AF0C-E22E-49F1-84A8-83B8A816698E}" destId="{F97FA65E-8816-42F9-BCBD-95813AF502A3}" srcOrd="0" destOrd="0" presId="urn:microsoft.com/office/officeart/2005/8/layout/target3"/>
    <dgm:cxn modelId="{1DF6F970-8A9A-4EAB-9393-0D93B561EC94}" srcId="{228EE6FB-7FAD-4018-BEFB-2BBD04CE2855}" destId="{FF06911A-DA7D-4032-A8CE-76F5A9EEFDF5}" srcOrd="3" destOrd="0" parTransId="{02880E3D-BBA9-4257-B2C2-30132DCD206F}" sibTransId="{9B901D7D-D610-47E8-B28D-4F8244EC4F27}"/>
    <dgm:cxn modelId="{2679AE55-BB37-484C-A2B5-D24E2776FF74}" type="presOf" srcId="{A948AF0C-E22E-49F1-84A8-83B8A816698E}" destId="{2D9B9338-A5E1-42EC-98ED-898C722A41EF}" srcOrd="1" destOrd="0" presId="urn:microsoft.com/office/officeart/2005/8/layout/target3"/>
    <dgm:cxn modelId="{42C7C258-1074-46AB-9253-FBCE97751075}" type="presOf" srcId="{FF06911A-DA7D-4032-A8CE-76F5A9EEFDF5}" destId="{E01766B6-E0BB-4A23-9072-58B7FC7AEA28}" srcOrd="0" destOrd="0" presId="urn:microsoft.com/office/officeart/2005/8/layout/target3"/>
    <dgm:cxn modelId="{1E60E17F-52EF-4E34-83EB-8AF5D19DE7DC}" type="presOf" srcId="{FF06911A-DA7D-4032-A8CE-76F5A9EEFDF5}" destId="{BBDC1100-5CFC-46F8-AC3D-A95A46E71577}" srcOrd="1" destOrd="0" presId="urn:microsoft.com/office/officeart/2005/8/layout/target3"/>
    <dgm:cxn modelId="{E8C5A783-9C8A-40F2-8C2F-838C0C27226C}" type="presOf" srcId="{E3E314C6-C9CF-4AFF-B2A8-978088C471EF}" destId="{28F3F9D9-CB3B-43A7-A924-6F1261C47D97}" srcOrd="1" destOrd="0" presId="urn:microsoft.com/office/officeart/2005/8/layout/target3"/>
    <dgm:cxn modelId="{EB161A88-B32D-42B1-BBBC-DA0BDF104068}" srcId="{228EE6FB-7FAD-4018-BEFB-2BBD04CE2855}" destId="{3E93B159-F125-4D86-A7CD-B33445656E14}" srcOrd="0" destOrd="0" parTransId="{85AECA39-1C52-4944-BEDD-00ADD03F6158}" sibTransId="{08037E49-B5DB-4F4B-9B4C-1CEEEA3D1DE2}"/>
    <dgm:cxn modelId="{40115B9D-0CD9-4A11-A466-D7D94AE7C073}" type="presOf" srcId="{0131EE83-D109-46C3-8ECE-52DA84A5E005}" destId="{83B7D2B9-0959-4B52-9138-D1AEDDE5267E}" srcOrd="0" destOrd="0" presId="urn:microsoft.com/office/officeart/2005/8/layout/target3"/>
    <dgm:cxn modelId="{4EB336AC-85EF-4347-AD02-8E3E16930258}" type="presOf" srcId="{E3E314C6-C9CF-4AFF-B2A8-978088C471EF}" destId="{BA366BF4-E1D2-49B8-8115-331353AB7B2C}" srcOrd="0" destOrd="0" presId="urn:microsoft.com/office/officeart/2005/8/layout/target3"/>
    <dgm:cxn modelId="{32C1D9BD-A520-471B-A5C9-53C3ACD35EF5}" srcId="{228EE6FB-7FAD-4018-BEFB-2BBD04CE2855}" destId="{A948AF0C-E22E-49F1-84A8-83B8A816698E}" srcOrd="2" destOrd="0" parTransId="{C9BB9E3C-6C03-48CD-8028-ACAA4655882F}" sibTransId="{9F07E192-060C-4A23-A223-4D08C50F1293}"/>
    <dgm:cxn modelId="{3A9981CE-C53D-4A9B-9DF5-8FDA26194271}" type="presOf" srcId="{228EE6FB-7FAD-4018-BEFB-2BBD04CE2855}" destId="{8F50CF97-143A-4F60-AB46-CC69AF56CF49}" srcOrd="0" destOrd="0" presId="urn:microsoft.com/office/officeart/2005/8/layout/target3"/>
    <dgm:cxn modelId="{F211E3E2-7970-40ED-8918-FF2E6D581AF6}" type="presOf" srcId="{3E93B159-F125-4D86-A7CD-B33445656E14}" destId="{B5514D14-0BCA-4ACF-B44D-6AC38F8E09B5}" srcOrd="1" destOrd="0" presId="urn:microsoft.com/office/officeart/2005/8/layout/target3"/>
    <dgm:cxn modelId="{C5284EEA-2970-401A-A7AD-CDFC0F2BA0BA}" type="presOf" srcId="{3E93B159-F125-4D86-A7CD-B33445656E14}" destId="{04AA4BA5-0A71-42E1-9DF8-6DE8CC2956F2}" srcOrd="0" destOrd="0" presId="urn:microsoft.com/office/officeart/2005/8/layout/target3"/>
    <dgm:cxn modelId="{49E282CC-D433-4B60-8FF7-2636F2C27281}" type="presParOf" srcId="{8F50CF97-143A-4F60-AB46-CC69AF56CF49}" destId="{BDFFC10B-BC5E-442A-BF0D-5765385052EF}" srcOrd="0" destOrd="0" presId="urn:microsoft.com/office/officeart/2005/8/layout/target3"/>
    <dgm:cxn modelId="{030A8203-E419-4189-ABA8-9413C8D02721}" type="presParOf" srcId="{8F50CF97-143A-4F60-AB46-CC69AF56CF49}" destId="{4E662BE3-86EB-4C50-96C4-8BCAB1657299}" srcOrd="1" destOrd="0" presId="urn:microsoft.com/office/officeart/2005/8/layout/target3"/>
    <dgm:cxn modelId="{E8DC71D2-39D8-47E6-835B-FD729867543C}" type="presParOf" srcId="{8F50CF97-143A-4F60-AB46-CC69AF56CF49}" destId="{04AA4BA5-0A71-42E1-9DF8-6DE8CC2956F2}" srcOrd="2" destOrd="0" presId="urn:microsoft.com/office/officeart/2005/8/layout/target3"/>
    <dgm:cxn modelId="{A03F0575-04A7-4E2E-B6AA-05568EA2BF2A}" type="presParOf" srcId="{8F50CF97-143A-4F60-AB46-CC69AF56CF49}" destId="{889ABDFE-1194-4827-875D-C8203166AE1F}" srcOrd="3" destOrd="0" presId="urn:microsoft.com/office/officeart/2005/8/layout/target3"/>
    <dgm:cxn modelId="{3A4EE13B-B60D-496E-BD0B-C23F0EF6CDFF}" type="presParOf" srcId="{8F50CF97-143A-4F60-AB46-CC69AF56CF49}" destId="{007ACC03-64AC-4AF2-BFCA-A5C8E57157BC}" srcOrd="4" destOrd="0" presId="urn:microsoft.com/office/officeart/2005/8/layout/target3"/>
    <dgm:cxn modelId="{D6D79F26-52CA-4CA0-A213-22ED6417A6A7}" type="presParOf" srcId="{8F50CF97-143A-4F60-AB46-CC69AF56CF49}" destId="{83B7D2B9-0959-4B52-9138-D1AEDDE5267E}" srcOrd="5" destOrd="0" presId="urn:microsoft.com/office/officeart/2005/8/layout/target3"/>
    <dgm:cxn modelId="{59F9B1FA-A122-4DE6-B5FA-F13FE79F24E2}" type="presParOf" srcId="{8F50CF97-143A-4F60-AB46-CC69AF56CF49}" destId="{2DCD7596-6B44-4565-A1BC-CF2DA316C5E9}" srcOrd="6" destOrd="0" presId="urn:microsoft.com/office/officeart/2005/8/layout/target3"/>
    <dgm:cxn modelId="{7CD61101-CE3A-40FE-B5CB-429E8F5D0B7E}" type="presParOf" srcId="{8F50CF97-143A-4F60-AB46-CC69AF56CF49}" destId="{D0D348BA-0808-4F6A-8CC0-F1EE50E4B9D5}" srcOrd="7" destOrd="0" presId="urn:microsoft.com/office/officeart/2005/8/layout/target3"/>
    <dgm:cxn modelId="{81BA7CEB-E9C8-473E-A4EE-F1139CAB317A}" type="presParOf" srcId="{8F50CF97-143A-4F60-AB46-CC69AF56CF49}" destId="{F97FA65E-8816-42F9-BCBD-95813AF502A3}" srcOrd="8" destOrd="0" presId="urn:microsoft.com/office/officeart/2005/8/layout/target3"/>
    <dgm:cxn modelId="{2F6949A7-E78A-4395-99BC-E2F5601E3FA5}" type="presParOf" srcId="{8F50CF97-143A-4F60-AB46-CC69AF56CF49}" destId="{0241B5A9-2E33-4FBE-98D0-47331835A393}" srcOrd="9" destOrd="0" presId="urn:microsoft.com/office/officeart/2005/8/layout/target3"/>
    <dgm:cxn modelId="{5BC6BEA9-35BE-4BC7-8B64-F9C48B2FC609}" type="presParOf" srcId="{8F50CF97-143A-4F60-AB46-CC69AF56CF49}" destId="{1F65A617-968B-41EC-9D10-8DE1D159DF0C}" srcOrd="10" destOrd="0" presId="urn:microsoft.com/office/officeart/2005/8/layout/target3"/>
    <dgm:cxn modelId="{9A97CF01-A3A8-4DAC-B86D-8C4A9EB2CC58}" type="presParOf" srcId="{8F50CF97-143A-4F60-AB46-CC69AF56CF49}" destId="{E01766B6-E0BB-4A23-9072-58B7FC7AEA28}" srcOrd="11" destOrd="0" presId="urn:microsoft.com/office/officeart/2005/8/layout/target3"/>
    <dgm:cxn modelId="{153D169A-CF20-4671-87B9-45ED6B61FDB2}" type="presParOf" srcId="{8F50CF97-143A-4F60-AB46-CC69AF56CF49}" destId="{076258CA-4F83-4D6C-8BC4-0A34C65635A7}" srcOrd="12" destOrd="0" presId="urn:microsoft.com/office/officeart/2005/8/layout/target3"/>
    <dgm:cxn modelId="{B61F6A45-A310-4961-9045-70C6B383D9B0}" type="presParOf" srcId="{8F50CF97-143A-4F60-AB46-CC69AF56CF49}" destId="{41ED7B6E-6623-43EC-ACBE-A10B5D5B0BFA}" srcOrd="13" destOrd="0" presId="urn:microsoft.com/office/officeart/2005/8/layout/target3"/>
    <dgm:cxn modelId="{FB990FDE-1878-464B-A9BD-08F5668356F6}" type="presParOf" srcId="{8F50CF97-143A-4F60-AB46-CC69AF56CF49}" destId="{BA366BF4-E1D2-49B8-8115-331353AB7B2C}" srcOrd="14" destOrd="0" presId="urn:microsoft.com/office/officeart/2005/8/layout/target3"/>
    <dgm:cxn modelId="{8D781B8F-0D6F-4955-95E8-FCE131601E9A}" type="presParOf" srcId="{8F50CF97-143A-4F60-AB46-CC69AF56CF49}" destId="{B5514D14-0BCA-4ACF-B44D-6AC38F8E09B5}" srcOrd="15" destOrd="0" presId="urn:microsoft.com/office/officeart/2005/8/layout/target3"/>
    <dgm:cxn modelId="{4B6EE2F8-CCAB-48E3-8CAE-EF4CB6341339}" type="presParOf" srcId="{8F50CF97-143A-4F60-AB46-CC69AF56CF49}" destId="{92B43CEA-2197-46A2-9060-3E1726BBE0C8}" srcOrd="16" destOrd="0" presId="urn:microsoft.com/office/officeart/2005/8/layout/target3"/>
    <dgm:cxn modelId="{E12508D8-C165-4664-ADDF-A19D5ED36053}" type="presParOf" srcId="{8F50CF97-143A-4F60-AB46-CC69AF56CF49}" destId="{2D9B9338-A5E1-42EC-98ED-898C722A41EF}" srcOrd="17" destOrd="0" presId="urn:microsoft.com/office/officeart/2005/8/layout/target3"/>
    <dgm:cxn modelId="{2C5216D5-4EFB-49BA-BC59-BE13A0F7145F}" type="presParOf" srcId="{8F50CF97-143A-4F60-AB46-CC69AF56CF49}" destId="{BBDC1100-5CFC-46F8-AC3D-A95A46E71577}" srcOrd="18" destOrd="0" presId="urn:microsoft.com/office/officeart/2005/8/layout/target3"/>
    <dgm:cxn modelId="{0C9C4A7D-628E-4C17-BFC3-D21247CE99CC}" type="presParOf" srcId="{8F50CF97-143A-4F60-AB46-CC69AF56CF49}" destId="{28F3F9D9-CB3B-43A7-A924-6F1261C47D97}" srcOrd="19"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396B301-C8AD-4B51-9B9A-2B66C1771067}" type="doc">
      <dgm:prSet loTypeId="urn:microsoft.com/office/officeart/2005/8/layout/target3" loCatId="relationship" qsTypeId="urn:microsoft.com/office/officeart/2005/8/quickstyle/simple1" qsCatId="simple" csTypeId="urn:microsoft.com/office/officeart/2005/8/colors/colorful1" csCatId="colorful"/>
      <dgm:spPr/>
      <dgm:t>
        <a:bodyPr/>
        <a:lstStyle/>
        <a:p>
          <a:endParaRPr lang="en-US"/>
        </a:p>
      </dgm:t>
    </dgm:pt>
    <dgm:pt modelId="{5582C93C-EC44-403C-8326-B6C34B92B10D}">
      <dgm:prSet custT="1"/>
      <dgm:spPr/>
      <dgm:t>
        <a:bodyPr/>
        <a:lstStyle/>
        <a:p>
          <a:r>
            <a:rPr lang="vi-VN" sz="2000" b="1">
              <a:latin typeface="Calibri" panose="020F0502020204030204" pitchFamily="34" charset="0"/>
              <a:ea typeface="Calibri" panose="020F0502020204030204" pitchFamily="34" charset="0"/>
              <a:cs typeface="Calibri" panose="020F0502020204030204" pitchFamily="34" charset="0"/>
            </a:rPr>
            <a:t>3. Về phẩm chất: </a:t>
          </a:r>
          <a:endParaRPr lang="en-US" sz="2000">
            <a:latin typeface="Calibri" panose="020F0502020204030204" pitchFamily="34" charset="0"/>
            <a:ea typeface="Calibri" panose="020F0502020204030204" pitchFamily="34" charset="0"/>
            <a:cs typeface="Calibri" panose="020F0502020204030204" pitchFamily="34" charset="0"/>
          </a:endParaRPr>
        </a:p>
      </dgm:t>
    </dgm:pt>
    <dgm:pt modelId="{47DBAF37-AE97-4DE4-8512-AA9F69AD8D94}" type="parTrans" cxnId="{BED5CE5F-A5B6-4C7B-BE7B-8CF36DE08D6F}">
      <dgm:prSet/>
      <dgm:spPr/>
      <dgm:t>
        <a:bodyPr/>
        <a:lstStyle/>
        <a:p>
          <a:endParaRPr lang="en-US"/>
        </a:p>
      </dgm:t>
    </dgm:pt>
    <dgm:pt modelId="{FDEC29ED-A069-4EB5-99DE-483A2C3E0E19}" type="sibTrans" cxnId="{BED5CE5F-A5B6-4C7B-BE7B-8CF36DE08D6F}">
      <dgm:prSet/>
      <dgm:spPr/>
      <dgm:t>
        <a:bodyPr/>
        <a:lstStyle/>
        <a:p>
          <a:endParaRPr lang="en-US"/>
        </a:p>
      </dgm:t>
    </dgm:pt>
    <dgm:pt modelId="{52442277-CFD7-4EA7-A9A7-68749CEC8E1C}">
      <dgm:prSet custT="1"/>
      <dgm:spPr/>
      <dgm:t>
        <a:bodyPr/>
        <a:lstStyle/>
        <a:p>
          <a:r>
            <a:rPr lang="vi-VN" sz="2000" dirty="0">
              <a:latin typeface="Calibri" panose="020F0502020204030204" pitchFamily="34" charset="0"/>
              <a:ea typeface="Calibri" panose="020F0502020204030204" pitchFamily="34" charset="0"/>
              <a:cs typeface="Calibri" panose="020F0502020204030204" pitchFamily="34" charset="0"/>
            </a:rPr>
            <a:t>Có thái độ sống trung thực, trách nhiệm, yêu tiếng Việt.</a:t>
          </a:r>
          <a:endParaRPr lang="en-US" sz="2000" dirty="0">
            <a:latin typeface="Calibri" panose="020F0502020204030204" pitchFamily="34" charset="0"/>
            <a:ea typeface="Calibri" panose="020F0502020204030204" pitchFamily="34" charset="0"/>
            <a:cs typeface="Calibri" panose="020F0502020204030204" pitchFamily="34" charset="0"/>
          </a:endParaRPr>
        </a:p>
      </dgm:t>
    </dgm:pt>
    <dgm:pt modelId="{9EA7ECCB-A479-47C9-BE3A-E9A72118DFC1}" type="parTrans" cxnId="{35D876BD-6F12-46CD-854B-032BDD4B46E7}">
      <dgm:prSet/>
      <dgm:spPr/>
      <dgm:t>
        <a:bodyPr/>
        <a:lstStyle/>
        <a:p>
          <a:endParaRPr lang="en-US"/>
        </a:p>
      </dgm:t>
    </dgm:pt>
    <dgm:pt modelId="{CE940012-ABF7-4DF0-B97E-3B098101F9B4}" type="sibTrans" cxnId="{35D876BD-6F12-46CD-854B-032BDD4B46E7}">
      <dgm:prSet/>
      <dgm:spPr/>
      <dgm:t>
        <a:bodyPr/>
        <a:lstStyle/>
        <a:p>
          <a:endParaRPr lang="en-US"/>
        </a:p>
      </dgm:t>
    </dgm:pt>
    <dgm:pt modelId="{08166DBC-E43A-4DD5-9E24-90A193B743CB}" type="pres">
      <dgm:prSet presAssocID="{4396B301-C8AD-4B51-9B9A-2B66C1771067}" presName="Name0" presStyleCnt="0">
        <dgm:presLayoutVars>
          <dgm:chMax val="7"/>
          <dgm:dir/>
          <dgm:animLvl val="lvl"/>
          <dgm:resizeHandles val="exact"/>
        </dgm:presLayoutVars>
      </dgm:prSet>
      <dgm:spPr/>
    </dgm:pt>
    <dgm:pt modelId="{3E90AF3D-4617-4779-88C5-B32A11077B28}" type="pres">
      <dgm:prSet presAssocID="{5582C93C-EC44-403C-8326-B6C34B92B10D}" presName="circle1" presStyleLbl="node1" presStyleIdx="0" presStyleCnt="2"/>
      <dgm:spPr/>
    </dgm:pt>
    <dgm:pt modelId="{1EAF0648-5F22-4873-83FF-A95F148F5C0B}" type="pres">
      <dgm:prSet presAssocID="{5582C93C-EC44-403C-8326-B6C34B92B10D}" presName="space" presStyleCnt="0"/>
      <dgm:spPr/>
    </dgm:pt>
    <dgm:pt modelId="{1D3EF391-4625-400E-B4E3-9668D11AD7FC}" type="pres">
      <dgm:prSet presAssocID="{5582C93C-EC44-403C-8326-B6C34B92B10D}" presName="rect1" presStyleLbl="alignAcc1" presStyleIdx="0" presStyleCnt="2"/>
      <dgm:spPr/>
    </dgm:pt>
    <dgm:pt modelId="{3E91F0AF-D856-44A1-BF2C-3709EFC90D26}" type="pres">
      <dgm:prSet presAssocID="{52442277-CFD7-4EA7-A9A7-68749CEC8E1C}" presName="vertSpace2" presStyleLbl="node1" presStyleIdx="0" presStyleCnt="2"/>
      <dgm:spPr/>
    </dgm:pt>
    <dgm:pt modelId="{733FFE1C-C0D8-4C16-82A6-92664E494BD2}" type="pres">
      <dgm:prSet presAssocID="{52442277-CFD7-4EA7-A9A7-68749CEC8E1C}" presName="circle2" presStyleLbl="node1" presStyleIdx="1" presStyleCnt="2"/>
      <dgm:spPr/>
    </dgm:pt>
    <dgm:pt modelId="{677C1932-183C-45C0-8F65-19C41AEA9A40}" type="pres">
      <dgm:prSet presAssocID="{52442277-CFD7-4EA7-A9A7-68749CEC8E1C}" presName="rect2" presStyleLbl="alignAcc1" presStyleIdx="1" presStyleCnt="2" custLinFactNeighborX="6860" custLinFactNeighborY="22546"/>
      <dgm:spPr/>
    </dgm:pt>
    <dgm:pt modelId="{6035DF29-20CA-48A7-9D69-0AF0E6B4B836}" type="pres">
      <dgm:prSet presAssocID="{5582C93C-EC44-403C-8326-B6C34B92B10D}" presName="rect1ParTxNoCh" presStyleLbl="alignAcc1" presStyleIdx="1" presStyleCnt="2">
        <dgm:presLayoutVars>
          <dgm:chMax val="1"/>
          <dgm:bulletEnabled val="1"/>
        </dgm:presLayoutVars>
      </dgm:prSet>
      <dgm:spPr/>
    </dgm:pt>
    <dgm:pt modelId="{84AA216B-0827-4EBB-80B5-B7C6B7CE9DA9}" type="pres">
      <dgm:prSet presAssocID="{52442277-CFD7-4EA7-A9A7-68749CEC8E1C}" presName="rect2ParTxNoCh" presStyleLbl="alignAcc1" presStyleIdx="1" presStyleCnt="2">
        <dgm:presLayoutVars>
          <dgm:chMax val="1"/>
          <dgm:bulletEnabled val="1"/>
        </dgm:presLayoutVars>
      </dgm:prSet>
      <dgm:spPr/>
    </dgm:pt>
  </dgm:ptLst>
  <dgm:cxnLst>
    <dgm:cxn modelId="{83CCA330-A2D5-4366-9299-C3B2897F54F3}" type="presOf" srcId="{52442277-CFD7-4EA7-A9A7-68749CEC8E1C}" destId="{677C1932-183C-45C0-8F65-19C41AEA9A40}" srcOrd="0" destOrd="0" presId="urn:microsoft.com/office/officeart/2005/8/layout/target3"/>
    <dgm:cxn modelId="{BED5CE5F-A5B6-4C7B-BE7B-8CF36DE08D6F}" srcId="{4396B301-C8AD-4B51-9B9A-2B66C1771067}" destId="{5582C93C-EC44-403C-8326-B6C34B92B10D}" srcOrd="0" destOrd="0" parTransId="{47DBAF37-AE97-4DE4-8512-AA9F69AD8D94}" sibTransId="{FDEC29ED-A069-4EB5-99DE-483A2C3E0E19}"/>
    <dgm:cxn modelId="{41CBED50-8DD6-4AF3-A897-595E10CC385A}" type="presOf" srcId="{5582C93C-EC44-403C-8326-B6C34B92B10D}" destId="{1D3EF391-4625-400E-B4E3-9668D11AD7FC}" srcOrd="0" destOrd="0" presId="urn:microsoft.com/office/officeart/2005/8/layout/target3"/>
    <dgm:cxn modelId="{C3F6225A-190C-41DC-9129-13F4AD902CCF}" type="presOf" srcId="{4396B301-C8AD-4B51-9B9A-2B66C1771067}" destId="{08166DBC-E43A-4DD5-9E24-90A193B743CB}" srcOrd="0" destOrd="0" presId="urn:microsoft.com/office/officeart/2005/8/layout/target3"/>
    <dgm:cxn modelId="{4338BFA4-6181-4955-9B4D-1CD9B6AB984F}" type="presOf" srcId="{5582C93C-EC44-403C-8326-B6C34B92B10D}" destId="{6035DF29-20CA-48A7-9D69-0AF0E6B4B836}" srcOrd="1" destOrd="0" presId="urn:microsoft.com/office/officeart/2005/8/layout/target3"/>
    <dgm:cxn modelId="{2BBA28B2-73DB-463A-B2FA-D2D95F5E4396}" type="presOf" srcId="{52442277-CFD7-4EA7-A9A7-68749CEC8E1C}" destId="{84AA216B-0827-4EBB-80B5-B7C6B7CE9DA9}" srcOrd="1" destOrd="0" presId="urn:microsoft.com/office/officeart/2005/8/layout/target3"/>
    <dgm:cxn modelId="{35D876BD-6F12-46CD-854B-032BDD4B46E7}" srcId="{4396B301-C8AD-4B51-9B9A-2B66C1771067}" destId="{52442277-CFD7-4EA7-A9A7-68749CEC8E1C}" srcOrd="1" destOrd="0" parTransId="{9EA7ECCB-A479-47C9-BE3A-E9A72118DFC1}" sibTransId="{CE940012-ABF7-4DF0-B97E-3B098101F9B4}"/>
    <dgm:cxn modelId="{A2D4BE89-C63E-4FA9-9B62-21044970A281}" type="presParOf" srcId="{08166DBC-E43A-4DD5-9E24-90A193B743CB}" destId="{3E90AF3D-4617-4779-88C5-B32A11077B28}" srcOrd="0" destOrd="0" presId="urn:microsoft.com/office/officeart/2005/8/layout/target3"/>
    <dgm:cxn modelId="{FE44F808-0DD2-4409-B2C2-F9679D3FBAD2}" type="presParOf" srcId="{08166DBC-E43A-4DD5-9E24-90A193B743CB}" destId="{1EAF0648-5F22-4873-83FF-A95F148F5C0B}" srcOrd="1" destOrd="0" presId="urn:microsoft.com/office/officeart/2005/8/layout/target3"/>
    <dgm:cxn modelId="{34934FAC-64B8-4479-A618-D77E89CC933E}" type="presParOf" srcId="{08166DBC-E43A-4DD5-9E24-90A193B743CB}" destId="{1D3EF391-4625-400E-B4E3-9668D11AD7FC}" srcOrd="2" destOrd="0" presId="urn:microsoft.com/office/officeart/2005/8/layout/target3"/>
    <dgm:cxn modelId="{47B22675-E931-4A0F-BF54-D79DE7112085}" type="presParOf" srcId="{08166DBC-E43A-4DD5-9E24-90A193B743CB}" destId="{3E91F0AF-D856-44A1-BF2C-3709EFC90D26}" srcOrd="3" destOrd="0" presId="urn:microsoft.com/office/officeart/2005/8/layout/target3"/>
    <dgm:cxn modelId="{4632D477-F394-44A9-A51C-BCB414B1B70D}" type="presParOf" srcId="{08166DBC-E43A-4DD5-9E24-90A193B743CB}" destId="{733FFE1C-C0D8-4C16-82A6-92664E494BD2}" srcOrd="4" destOrd="0" presId="urn:microsoft.com/office/officeart/2005/8/layout/target3"/>
    <dgm:cxn modelId="{AFAA844A-C39B-4450-82AB-C86537733938}" type="presParOf" srcId="{08166DBC-E43A-4DD5-9E24-90A193B743CB}" destId="{677C1932-183C-45C0-8F65-19C41AEA9A40}" srcOrd="5" destOrd="0" presId="urn:microsoft.com/office/officeart/2005/8/layout/target3"/>
    <dgm:cxn modelId="{9A708C39-B568-44E3-AA98-E77C65B1B53D}" type="presParOf" srcId="{08166DBC-E43A-4DD5-9E24-90A193B743CB}" destId="{6035DF29-20CA-48A7-9D69-0AF0E6B4B836}" srcOrd="6" destOrd="0" presId="urn:microsoft.com/office/officeart/2005/8/layout/target3"/>
    <dgm:cxn modelId="{E24A4E87-FC84-4A93-A79E-237402C55A66}" type="presParOf" srcId="{08166DBC-E43A-4DD5-9E24-90A193B743CB}" destId="{84AA216B-0827-4EBB-80B5-B7C6B7CE9DA9}" srcOrd="7"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590847F-A3A2-4EF5-859A-E170478B4A1D}" type="doc">
      <dgm:prSet loTypeId="urn:microsoft.com/office/officeart/2005/8/layout/process4" loCatId="list" qsTypeId="urn:microsoft.com/office/officeart/2005/8/quickstyle/simple1" qsCatId="simple" csTypeId="urn:microsoft.com/office/officeart/2005/8/colors/colorful1" csCatId="colorful" phldr="1"/>
      <dgm:spPr/>
      <dgm:t>
        <a:bodyPr/>
        <a:lstStyle/>
        <a:p>
          <a:endParaRPr lang="en-US"/>
        </a:p>
      </dgm:t>
    </dgm:pt>
    <dgm:pt modelId="{5C2E2C8E-0991-4C5C-B1F1-F030614B6892}">
      <dgm:prSet phldrT="[Text]"/>
      <dgm:spPr/>
      <dgm:t>
        <a:bodyPr/>
        <a:lstStyle/>
        <a:p>
          <a:r>
            <a:rPr lang="en-US" dirty="0" err="1">
              <a:latin typeface="Calibri" panose="020F0502020204030204" pitchFamily="34" charset="0"/>
              <a:ea typeface="Calibri" panose="020F0502020204030204" pitchFamily="34" charset="0"/>
              <a:cs typeface="Calibri" panose="020F0502020204030204" pitchFamily="34" charset="0"/>
            </a:rPr>
            <a:t>Thực</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trạng</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khó</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phân</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biệt</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rạch</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ròi</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giữa</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thơ</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cũ</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và</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thơ</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mới</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A0F8C515-0BC9-48BB-9DB6-19C45501C197}" type="parTrans" cxnId="{7305DDA0-FD86-4177-9E95-2E020B01855E}">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668C50E4-19F3-4C65-8468-09A4C0972818}" type="sibTrans" cxnId="{7305DDA0-FD86-4177-9E95-2E020B01855E}">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8002DEAC-312D-4073-B584-2A0E68D36A8A}">
      <dgm:prSet phldrT="[Text]"/>
      <dgm:spPr/>
      <dgm:t>
        <a:bodyPr/>
        <a:lstStyle/>
        <a:p>
          <a:r>
            <a:rPr lang="en-US" dirty="0" err="1">
              <a:latin typeface="Calibri" panose="020F0502020204030204" pitchFamily="34" charset="0"/>
              <a:ea typeface="Calibri" panose="020F0502020204030204" pitchFamily="34" charset="0"/>
              <a:cs typeface="Calibri" panose="020F0502020204030204" pitchFamily="34" charset="0"/>
            </a:rPr>
            <a:t>Nguyên</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tắc</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để</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xác</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định</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tinh</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thần</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thơ</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mới</a:t>
          </a:r>
          <a:r>
            <a:rPr lang="en-US" dirty="0">
              <a:latin typeface="Calibri" panose="020F0502020204030204" pitchFamily="34" charset="0"/>
              <a:ea typeface="Calibri" panose="020F0502020204030204" pitchFamily="34" charset="0"/>
              <a:cs typeface="Calibri" panose="020F0502020204030204" pitchFamily="34" charset="0"/>
            </a:rPr>
            <a:t>: So </a:t>
          </a:r>
          <a:r>
            <a:rPr lang="en-US" dirty="0" err="1">
              <a:latin typeface="Calibri" panose="020F0502020204030204" pitchFamily="34" charset="0"/>
              <a:ea typeface="Calibri" panose="020F0502020204030204" pitchFamily="34" charset="0"/>
              <a:cs typeface="Calibri" panose="020F0502020204030204" pitchFamily="34" charset="0"/>
            </a:rPr>
            <a:t>sánh</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bài</a:t>
          </a:r>
          <a:r>
            <a:rPr lang="en-US" dirty="0">
              <a:latin typeface="Calibri" panose="020F0502020204030204" pitchFamily="34" charset="0"/>
              <a:ea typeface="Calibri" panose="020F0502020204030204" pitchFamily="34" charset="0"/>
              <a:cs typeface="Calibri" panose="020F0502020204030204" pitchFamily="34" charset="0"/>
            </a:rPr>
            <a:t> hay </a:t>
          </a:r>
          <a:r>
            <a:rPr lang="en-US" dirty="0" err="1">
              <a:latin typeface="Calibri" panose="020F0502020204030204" pitchFamily="34" charset="0"/>
              <a:ea typeface="Calibri" panose="020F0502020204030204" pitchFamily="34" charset="0"/>
              <a:cs typeface="Calibri" panose="020F0502020204030204" pitchFamily="34" charset="0"/>
            </a:rPr>
            <a:t>với</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bài</a:t>
          </a:r>
          <a:r>
            <a:rPr lang="en-US" dirty="0">
              <a:latin typeface="Calibri" panose="020F0502020204030204" pitchFamily="34" charset="0"/>
              <a:ea typeface="Calibri" panose="020F0502020204030204" pitchFamily="34" charset="0"/>
              <a:cs typeface="Calibri" panose="020F0502020204030204" pitchFamily="34" charset="0"/>
            </a:rPr>
            <a:t> hay </a:t>
          </a:r>
          <a:r>
            <a:rPr lang="en-US" dirty="0" err="1">
              <a:latin typeface="Calibri" panose="020F0502020204030204" pitchFamily="34" charset="0"/>
              <a:ea typeface="Calibri" panose="020F0502020204030204" pitchFamily="34" charset="0"/>
              <a:cs typeface="Calibri" panose="020F0502020204030204" pitchFamily="34" charset="0"/>
            </a:rPr>
            <a:t>và</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dựa</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vào</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đại</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thể</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2EDE3BCD-0E62-4E7B-80EB-0D7079E9BDFD}" type="parTrans" cxnId="{E60F4DF2-B313-46CE-80A6-5B39BEE938B0}">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C752A110-4B1A-4F5E-B64E-5E1B293660AF}" type="sibTrans" cxnId="{E60F4DF2-B313-46CE-80A6-5B39BEE938B0}">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220194A2-92E3-4EC2-AA82-E252A26DA227}">
      <dgm:prSet phldrT="[Text]"/>
      <dgm:spPr/>
      <dgm:t>
        <a:bodyPr/>
        <a:lstStyle/>
        <a:p>
          <a:r>
            <a:rPr lang="en-US" dirty="0" err="1">
              <a:latin typeface="Calibri" panose="020F0502020204030204" pitchFamily="34" charset="0"/>
              <a:ea typeface="Calibri" panose="020F0502020204030204" pitchFamily="34" charset="0"/>
              <a:cs typeface="Calibri" panose="020F0502020204030204" pitchFamily="34" charset="0"/>
            </a:rPr>
            <a:t>Nhận</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diện</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điểm</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khác</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biệt</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giữa</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thơ</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cũ</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và</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thơ</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mới</a:t>
          </a:r>
          <a:r>
            <a:rPr lang="en-US" dirty="0">
              <a:latin typeface="Calibri" panose="020F0502020204030204" pitchFamily="34" charset="0"/>
              <a:ea typeface="Calibri" panose="020F0502020204030204" pitchFamily="34" charset="0"/>
              <a:cs typeface="Calibri" panose="020F0502020204030204" pitchFamily="34" charset="0"/>
            </a:rPr>
            <a:t> : Tinh </a:t>
          </a:r>
          <a:r>
            <a:rPr lang="en-US" dirty="0" err="1">
              <a:latin typeface="Calibri" panose="020F0502020204030204" pitchFamily="34" charset="0"/>
              <a:ea typeface="Calibri" panose="020F0502020204030204" pitchFamily="34" charset="0"/>
              <a:cs typeface="Calibri" panose="020F0502020204030204" pitchFamily="34" charset="0"/>
            </a:rPr>
            <a:t>thần</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thơ</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mới</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chữ</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tôi</a:t>
          </a:r>
          <a:r>
            <a:rPr lang="en-US" dirty="0">
              <a:latin typeface="Calibri" panose="020F0502020204030204" pitchFamily="34" charset="0"/>
              <a:ea typeface="Calibri" panose="020F0502020204030204" pitchFamily="34" charset="0"/>
              <a:cs typeface="Calibri" panose="020F0502020204030204" pitchFamily="34" charset="0"/>
            </a:rPr>
            <a:t>; Tinh </a:t>
          </a:r>
          <a:r>
            <a:rPr lang="en-US" dirty="0" err="1">
              <a:latin typeface="Calibri" panose="020F0502020204030204" pitchFamily="34" charset="0"/>
              <a:ea typeface="Calibri" panose="020F0502020204030204" pitchFamily="34" charset="0"/>
              <a:cs typeface="Calibri" panose="020F0502020204030204" pitchFamily="34" charset="0"/>
            </a:rPr>
            <a:t>thần</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thơ</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cũ</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chữ</a:t>
          </a:r>
          <a:r>
            <a:rPr lang="en-US" dirty="0">
              <a:latin typeface="Calibri" panose="020F0502020204030204" pitchFamily="34" charset="0"/>
              <a:ea typeface="Calibri" panose="020F0502020204030204" pitchFamily="34" charset="0"/>
              <a:cs typeface="Calibri" panose="020F0502020204030204" pitchFamily="34" charset="0"/>
            </a:rPr>
            <a:t> ta</a:t>
          </a:r>
        </a:p>
      </dgm:t>
    </dgm:pt>
    <dgm:pt modelId="{B75C9881-12F3-44B0-A34D-ADAFE2C78A8B}" type="parTrans" cxnId="{2FE6AADD-B6EA-42B7-A1C9-2DE054CAD3DC}">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FBBC4F9C-8A6A-4C2D-91F0-D64E85916637}" type="sibTrans" cxnId="{2FE6AADD-B6EA-42B7-A1C9-2DE054CAD3DC}">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E383AE58-E57E-4C5F-AEB6-776250C8F5BA}">
      <dgm:prSet phldrT="[Text]"/>
      <dgm:spPr/>
      <dgm:t>
        <a:bodyPr/>
        <a:lstStyle/>
        <a:p>
          <a:r>
            <a:rPr lang="en-US" dirty="0" err="1">
              <a:latin typeface="Calibri" panose="020F0502020204030204" pitchFamily="34" charset="0"/>
              <a:ea typeface="Calibri" panose="020F0502020204030204" pitchFamily="34" charset="0"/>
              <a:cs typeface="Calibri" panose="020F0502020204030204" pitchFamily="34" charset="0"/>
            </a:rPr>
            <a:t>Sự</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vận</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động</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của</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thơ</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mới</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xung</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quanh</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cái</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tôi</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và</a:t>
          </a:r>
          <a:r>
            <a:rPr lang="en-US" dirty="0">
              <a:latin typeface="Calibri" panose="020F0502020204030204" pitchFamily="34" charset="0"/>
              <a:ea typeface="Calibri" panose="020F0502020204030204" pitchFamily="34" charset="0"/>
              <a:cs typeface="Calibri" panose="020F0502020204030204" pitchFamily="34" charset="0"/>
            </a:rPr>
            <a:t> bi </a:t>
          </a:r>
          <a:r>
            <a:rPr lang="en-US" dirty="0" err="1">
              <a:latin typeface="Calibri" panose="020F0502020204030204" pitchFamily="34" charset="0"/>
              <a:ea typeface="Calibri" panose="020F0502020204030204" pitchFamily="34" charset="0"/>
              <a:cs typeface="Calibri" panose="020F0502020204030204" pitchFamily="34" charset="0"/>
            </a:rPr>
            <a:t>kịch</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của</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nó</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B2C4D6DC-1764-4444-8D17-95CF7B6D06D6}" type="parTrans" cxnId="{299BE2F6-7881-4564-AB99-75E0B1861F88}">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C2ACB7A6-EF4F-4218-B209-9C9D3D81CA23}" type="sibTrans" cxnId="{299BE2F6-7881-4564-AB99-75E0B1861F88}">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9C7873D4-510D-41C1-979E-9912DE3ACC79}">
      <dgm:prSet phldrT="[Text]"/>
      <dgm:spPr/>
      <dgm:t>
        <a:bodyPr/>
        <a:lstStyle/>
        <a:p>
          <a:r>
            <a:rPr lang="en-US">
              <a:latin typeface="Calibri" panose="020F0502020204030204" pitchFamily="34" charset="0"/>
              <a:ea typeface="Calibri" panose="020F0502020204030204" pitchFamily="34" charset="0"/>
              <a:cs typeface="Calibri" panose="020F0502020204030204" pitchFamily="34" charset="0"/>
            </a:rPr>
            <a:t>Ý nghĩa của cái Tôi thơ mới đối với thơ ca và xã hội đương thời</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3BB9016E-EB53-4ED4-83CF-27DEC529B460}" type="parTrans" cxnId="{AA5350DD-541A-40C8-9232-32CFC05F2979}">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BD9AE354-8222-42BB-A27F-005A6A1C5C7F}" type="sibTrans" cxnId="{AA5350DD-541A-40C8-9232-32CFC05F2979}">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4344AE80-254B-42DC-B985-E820D9AC3981}" type="pres">
      <dgm:prSet presAssocID="{9590847F-A3A2-4EF5-859A-E170478B4A1D}" presName="Name0" presStyleCnt="0">
        <dgm:presLayoutVars>
          <dgm:dir/>
          <dgm:animLvl val="lvl"/>
          <dgm:resizeHandles val="exact"/>
        </dgm:presLayoutVars>
      </dgm:prSet>
      <dgm:spPr/>
    </dgm:pt>
    <dgm:pt modelId="{C73ACD99-04F7-4DB2-806B-0C0D81F7B4B3}" type="pres">
      <dgm:prSet presAssocID="{9C7873D4-510D-41C1-979E-9912DE3ACC79}" presName="boxAndChildren" presStyleCnt="0"/>
      <dgm:spPr/>
    </dgm:pt>
    <dgm:pt modelId="{F2710ACA-D166-4493-98EE-3163C3EEC602}" type="pres">
      <dgm:prSet presAssocID="{9C7873D4-510D-41C1-979E-9912DE3ACC79}" presName="parentTextBox" presStyleLbl="node1" presStyleIdx="0" presStyleCnt="5"/>
      <dgm:spPr/>
    </dgm:pt>
    <dgm:pt modelId="{6EAD047F-26BD-41FE-BE02-B98A8BFE4965}" type="pres">
      <dgm:prSet presAssocID="{C2ACB7A6-EF4F-4218-B209-9C9D3D81CA23}" presName="sp" presStyleCnt="0"/>
      <dgm:spPr/>
    </dgm:pt>
    <dgm:pt modelId="{DF0D86F8-ECFE-4205-8FB4-3BD54901489B}" type="pres">
      <dgm:prSet presAssocID="{E383AE58-E57E-4C5F-AEB6-776250C8F5BA}" presName="arrowAndChildren" presStyleCnt="0"/>
      <dgm:spPr/>
    </dgm:pt>
    <dgm:pt modelId="{47EDC4F9-18C1-476B-9349-B22E9E6C40D3}" type="pres">
      <dgm:prSet presAssocID="{E383AE58-E57E-4C5F-AEB6-776250C8F5BA}" presName="parentTextArrow" presStyleLbl="node1" presStyleIdx="1" presStyleCnt="5"/>
      <dgm:spPr/>
    </dgm:pt>
    <dgm:pt modelId="{E418A0C1-5AE3-4A98-B9A7-1C9FC272A19F}" type="pres">
      <dgm:prSet presAssocID="{FBBC4F9C-8A6A-4C2D-91F0-D64E85916637}" presName="sp" presStyleCnt="0"/>
      <dgm:spPr/>
    </dgm:pt>
    <dgm:pt modelId="{C9FB3420-9A28-4829-B56D-0E08B20A464E}" type="pres">
      <dgm:prSet presAssocID="{220194A2-92E3-4EC2-AA82-E252A26DA227}" presName="arrowAndChildren" presStyleCnt="0"/>
      <dgm:spPr/>
    </dgm:pt>
    <dgm:pt modelId="{04C4C1E1-753D-4D13-97CB-5765CC2DEB6B}" type="pres">
      <dgm:prSet presAssocID="{220194A2-92E3-4EC2-AA82-E252A26DA227}" presName="parentTextArrow" presStyleLbl="node1" presStyleIdx="2" presStyleCnt="5"/>
      <dgm:spPr/>
    </dgm:pt>
    <dgm:pt modelId="{A3414B5A-8C13-4714-BABF-8670EF49B846}" type="pres">
      <dgm:prSet presAssocID="{C752A110-4B1A-4F5E-B64E-5E1B293660AF}" presName="sp" presStyleCnt="0"/>
      <dgm:spPr/>
    </dgm:pt>
    <dgm:pt modelId="{D1676308-947D-494A-9060-C8E4A2FED2E6}" type="pres">
      <dgm:prSet presAssocID="{8002DEAC-312D-4073-B584-2A0E68D36A8A}" presName="arrowAndChildren" presStyleCnt="0"/>
      <dgm:spPr/>
    </dgm:pt>
    <dgm:pt modelId="{6150D974-7B54-49B7-8423-CF4AF6149AA9}" type="pres">
      <dgm:prSet presAssocID="{8002DEAC-312D-4073-B584-2A0E68D36A8A}" presName="parentTextArrow" presStyleLbl="node1" presStyleIdx="3" presStyleCnt="5"/>
      <dgm:spPr/>
    </dgm:pt>
    <dgm:pt modelId="{04EEEBFB-D956-45F1-BBEE-B16083E057C0}" type="pres">
      <dgm:prSet presAssocID="{668C50E4-19F3-4C65-8468-09A4C0972818}" presName="sp" presStyleCnt="0"/>
      <dgm:spPr/>
    </dgm:pt>
    <dgm:pt modelId="{818A9628-E489-4C7F-AD17-09E92583F670}" type="pres">
      <dgm:prSet presAssocID="{5C2E2C8E-0991-4C5C-B1F1-F030614B6892}" presName="arrowAndChildren" presStyleCnt="0"/>
      <dgm:spPr/>
    </dgm:pt>
    <dgm:pt modelId="{BE27BA46-F0E7-4042-AE26-8F0F1909ED9F}" type="pres">
      <dgm:prSet presAssocID="{5C2E2C8E-0991-4C5C-B1F1-F030614B6892}" presName="parentTextArrow" presStyleLbl="node1" presStyleIdx="4" presStyleCnt="5"/>
      <dgm:spPr/>
    </dgm:pt>
  </dgm:ptLst>
  <dgm:cxnLst>
    <dgm:cxn modelId="{7EC8F771-043F-40B8-B757-A6CA43A9C686}" type="presOf" srcId="{8002DEAC-312D-4073-B584-2A0E68D36A8A}" destId="{6150D974-7B54-49B7-8423-CF4AF6149AA9}" srcOrd="0" destOrd="0" presId="urn:microsoft.com/office/officeart/2005/8/layout/process4"/>
    <dgm:cxn modelId="{C09A4F82-787C-4657-B989-7836DE1A14A4}" type="presOf" srcId="{9C7873D4-510D-41C1-979E-9912DE3ACC79}" destId="{F2710ACA-D166-4493-98EE-3163C3EEC602}" srcOrd="0" destOrd="0" presId="urn:microsoft.com/office/officeart/2005/8/layout/process4"/>
    <dgm:cxn modelId="{6FCC2683-1C64-4EDA-A4C7-D6410ED6D7E8}" type="presOf" srcId="{9590847F-A3A2-4EF5-859A-E170478B4A1D}" destId="{4344AE80-254B-42DC-B985-E820D9AC3981}" srcOrd="0" destOrd="0" presId="urn:microsoft.com/office/officeart/2005/8/layout/process4"/>
    <dgm:cxn modelId="{8E071094-67DA-4300-BCA5-D70EE6E55985}" type="presOf" srcId="{5C2E2C8E-0991-4C5C-B1F1-F030614B6892}" destId="{BE27BA46-F0E7-4042-AE26-8F0F1909ED9F}" srcOrd="0" destOrd="0" presId="urn:microsoft.com/office/officeart/2005/8/layout/process4"/>
    <dgm:cxn modelId="{3FA33696-FDBC-4B81-9BB9-FF4D19715831}" type="presOf" srcId="{E383AE58-E57E-4C5F-AEB6-776250C8F5BA}" destId="{47EDC4F9-18C1-476B-9349-B22E9E6C40D3}" srcOrd="0" destOrd="0" presId="urn:microsoft.com/office/officeart/2005/8/layout/process4"/>
    <dgm:cxn modelId="{7305DDA0-FD86-4177-9E95-2E020B01855E}" srcId="{9590847F-A3A2-4EF5-859A-E170478B4A1D}" destId="{5C2E2C8E-0991-4C5C-B1F1-F030614B6892}" srcOrd="0" destOrd="0" parTransId="{A0F8C515-0BC9-48BB-9DB6-19C45501C197}" sibTransId="{668C50E4-19F3-4C65-8468-09A4C0972818}"/>
    <dgm:cxn modelId="{34DB37B6-E912-49A2-AE22-84D09DA08B13}" type="presOf" srcId="{220194A2-92E3-4EC2-AA82-E252A26DA227}" destId="{04C4C1E1-753D-4D13-97CB-5765CC2DEB6B}" srcOrd="0" destOrd="0" presId="urn:microsoft.com/office/officeart/2005/8/layout/process4"/>
    <dgm:cxn modelId="{AA5350DD-541A-40C8-9232-32CFC05F2979}" srcId="{9590847F-A3A2-4EF5-859A-E170478B4A1D}" destId="{9C7873D4-510D-41C1-979E-9912DE3ACC79}" srcOrd="4" destOrd="0" parTransId="{3BB9016E-EB53-4ED4-83CF-27DEC529B460}" sibTransId="{BD9AE354-8222-42BB-A27F-005A6A1C5C7F}"/>
    <dgm:cxn modelId="{2FE6AADD-B6EA-42B7-A1C9-2DE054CAD3DC}" srcId="{9590847F-A3A2-4EF5-859A-E170478B4A1D}" destId="{220194A2-92E3-4EC2-AA82-E252A26DA227}" srcOrd="2" destOrd="0" parTransId="{B75C9881-12F3-44B0-A34D-ADAFE2C78A8B}" sibTransId="{FBBC4F9C-8A6A-4C2D-91F0-D64E85916637}"/>
    <dgm:cxn modelId="{E60F4DF2-B313-46CE-80A6-5B39BEE938B0}" srcId="{9590847F-A3A2-4EF5-859A-E170478B4A1D}" destId="{8002DEAC-312D-4073-B584-2A0E68D36A8A}" srcOrd="1" destOrd="0" parTransId="{2EDE3BCD-0E62-4E7B-80EB-0D7079E9BDFD}" sibTransId="{C752A110-4B1A-4F5E-B64E-5E1B293660AF}"/>
    <dgm:cxn modelId="{299BE2F6-7881-4564-AB99-75E0B1861F88}" srcId="{9590847F-A3A2-4EF5-859A-E170478B4A1D}" destId="{E383AE58-E57E-4C5F-AEB6-776250C8F5BA}" srcOrd="3" destOrd="0" parTransId="{B2C4D6DC-1764-4444-8D17-95CF7B6D06D6}" sibTransId="{C2ACB7A6-EF4F-4218-B209-9C9D3D81CA23}"/>
    <dgm:cxn modelId="{44039F0A-BE26-4344-AC01-23530F60ADB0}" type="presParOf" srcId="{4344AE80-254B-42DC-B985-E820D9AC3981}" destId="{C73ACD99-04F7-4DB2-806B-0C0D81F7B4B3}" srcOrd="0" destOrd="0" presId="urn:microsoft.com/office/officeart/2005/8/layout/process4"/>
    <dgm:cxn modelId="{94BD9975-2714-45FC-B18F-3834366095C0}" type="presParOf" srcId="{C73ACD99-04F7-4DB2-806B-0C0D81F7B4B3}" destId="{F2710ACA-D166-4493-98EE-3163C3EEC602}" srcOrd="0" destOrd="0" presId="urn:microsoft.com/office/officeart/2005/8/layout/process4"/>
    <dgm:cxn modelId="{84C2D57A-74C2-4C56-BB8E-2DB79E43A597}" type="presParOf" srcId="{4344AE80-254B-42DC-B985-E820D9AC3981}" destId="{6EAD047F-26BD-41FE-BE02-B98A8BFE4965}" srcOrd="1" destOrd="0" presId="urn:microsoft.com/office/officeart/2005/8/layout/process4"/>
    <dgm:cxn modelId="{1F2983C6-4001-46B8-8CB7-C605AF19C8E6}" type="presParOf" srcId="{4344AE80-254B-42DC-B985-E820D9AC3981}" destId="{DF0D86F8-ECFE-4205-8FB4-3BD54901489B}" srcOrd="2" destOrd="0" presId="urn:microsoft.com/office/officeart/2005/8/layout/process4"/>
    <dgm:cxn modelId="{44AEF99A-D185-40FF-BFEA-D095CBC8B878}" type="presParOf" srcId="{DF0D86F8-ECFE-4205-8FB4-3BD54901489B}" destId="{47EDC4F9-18C1-476B-9349-B22E9E6C40D3}" srcOrd="0" destOrd="0" presId="urn:microsoft.com/office/officeart/2005/8/layout/process4"/>
    <dgm:cxn modelId="{104F9E81-721A-4544-87B3-1188E0DD0B9F}" type="presParOf" srcId="{4344AE80-254B-42DC-B985-E820D9AC3981}" destId="{E418A0C1-5AE3-4A98-B9A7-1C9FC272A19F}" srcOrd="3" destOrd="0" presId="urn:microsoft.com/office/officeart/2005/8/layout/process4"/>
    <dgm:cxn modelId="{E281F6B1-DF39-43B6-A2E2-3FB0F01815C9}" type="presParOf" srcId="{4344AE80-254B-42DC-B985-E820D9AC3981}" destId="{C9FB3420-9A28-4829-B56D-0E08B20A464E}" srcOrd="4" destOrd="0" presId="urn:microsoft.com/office/officeart/2005/8/layout/process4"/>
    <dgm:cxn modelId="{6FD0525F-AE99-4FB4-9C05-04FBB8662776}" type="presParOf" srcId="{C9FB3420-9A28-4829-B56D-0E08B20A464E}" destId="{04C4C1E1-753D-4D13-97CB-5765CC2DEB6B}" srcOrd="0" destOrd="0" presId="urn:microsoft.com/office/officeart/2005/8/layout/process4"/>
    <dgm:cxn modelId="{9CD66025-C7DF-459A-87B8-B42A2059D1E5}" type="presParOf" srcId="{4344AE80-254B-42DC-B985-E820D9AC3981}" destId="{A3414B5A-8C13-4714-BABF-8670EF49B846}" srcOrd="5" destOrd="0" presId="urn:microsoft.com/office/officeart/2005/8/layout/process4"/>
    <dgm:cxn modelId="{99E47A8E-C69F-4A90-94E5-D38D85049196}" type="presParOf" srcId="{4344AE80-254B-42DC-B985-E820D9AC3981}" destId="{D1676308-947D-494A-9060-C8E4A2FED2E6}" srcOrd="6" destOrd="0" presId="urn:microsoft.com/office/officeart/2005/8/layout/process4"/>
    <dgm:cxn modelId="{5E200902-4178-4052-9EA6-0723DDEB3AF5}" type="presParOf" srcId="{D1676308-947D-494A-9060-C8E4A2FED2E6}" destId="{6150D974-7B54-49B7-8423-CF4AF6149AA9}" srcOrd="0" destOrd="0" presId="urn:microsoft.com/office/officeart/2005/8/layout/process4"/>
    <dgm:cxn modelId="{45CB61E4-A081-47CE-AEE3-FC19B9DBED92}" type="presParOf" srcId="{4344AE80-254B-42DC-B985-E820D9AC3981}" destId="{04EEEBFB-D956-45F1-BBEE-B16083E057C0}" srcOrd="7" destOrd="0" presId="urn:microsoft.com/office/officeart/2005/8/layout/process4"/>
    <dgm:cxn modelId="{7828C247-BE6B-4485-9701-315C365DAD04}" type="presParOf" srcId="{4344AE80-254B-42DC-B985-E820D9AC3981}" destId="{818A9628-E489-4C7F-AD17-09E92583F670}" srcOrd="8" destOrd="0" presId="urn:microsoft.com/office/officeart/2005/8/layout/process4"/>
    <dgm:cxn modelId="{A6BFA1C6-6BF5-41C7-AFDF-B2EF2DAB37BE}" type="presParOf" srcId="{818A9628-E489-4C7F-AD17-09E92583F670}" destId="{BE27BA46-F0E7-4042-AE26-8F0F1909ED9F}"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98DC93E-DC55-4AED-8808-9F62EC745C93}" type="doc">
      <dgm:prSet loTypeId="urn:microsoft.com/office/officeart/2018/2/layout/IconCircleList" loCatId="icon" qsTypeId="urn:microsoft.com/office/officeart/2005/8/quickstyle/simple1" qsCatId="simple" csTypeId="urn:microsoft.com/office/officeart/2005/8/colors/accent2_2" csCatId="accent2" phldr="1"/>
      <dgm:spPr/>
      <dgm:t>
        <a:bodyPr/>
        <a:lstStyle/>
        <a:p>
          <a:endParaRPr lang="en-US"/>
        </a:p>
      </dgm:t>
    </dgm:pt>
    <dgm:pt modelId="{42991346-D5C8-4CA7-B50A-CF506E17E118}">
      <dgm:prSet custT="1"/>
      <dgm:spPr/>
      <dgm:t>
        <a:bodyPr/>
        <a:lstStyle/>
        <a:p>
          <a:pPr>
            <a:lnSpc>
              <a:spcPct val="100000"/>
            </a:lnSpc>
          </a:pPr>
          <a:r>
            <a:rPr lang="en-US" sz="2000" b="1" dirty="0" err="1">
              <a:latin typeface="Calibri" panose="020F0502020204030204" pitchFamily="34" charset="0"/>
              <a:ea typeface="Calibri" panose="020F0502020204030204" pitchFamily="34" charset="0"/>
              <a:cs typeface="Calibri" panose="020F0502020204030204" pitchFamily="34" charset="0"/>
            </a:rPr>
            <a:t>Nêu</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b="1" dirty="0" err="1">
              <a:latin typeface="Calibri" panose="020F0502020204030204" pitchFamily="34" charset="0"/>
              <a:ea typeface="Calibri" panose="020F0502020204030204" pitchFamily="34" charset="0"/>
              <a:cs typeface="Calibri" panose="020F0502020204030204" pitchFamily="34" charset="0"/>
            </a:rPr>
            <a:t>vấn</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b="1" dirty="0" err="1">
              <a:latin typeface="Calibri" panose="020F0502020204030204" pitchFamily="34" charset="0"/>
              <a:ea typeface="Calibri" panose="020F0502020204030204" pitchFamily="34" charset="0"/>
              <a:cs typeface="Calibri" panose="020F0502020204030204" pitchFamily="34" charset="0"/>
            </a:rPr>
            <a:t>đề</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Thực</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trạng</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khó</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phân</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biệt</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rạch</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ròi</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giữa</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thơ</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cũ</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và</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thơ</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mới</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Đề</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xuất</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tiêu</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chí</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phân</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biệt</a:t>
          </a:r>
          <a:r>
            <a:rPr lang="en-US" sz="2000" dirty="0">
              <a:latin typeface="Calibri" panose="020F0502020204030204" pitchFamily="34" charset="0"/>
              <a:ea typeface="Calibri" panose="020F0502020204030204" pitchFamily="34" charset="0"/>
              <a:cs typeface="Calibri" panose="020F0502020204030204" pitchFamily="34" charset="0"/>
            </a:rPr>
            <a:t> </a:t>
          </a:r>
        </a:p>
      </dgm:t>
    </dgm:pt>
    <dgm:pt modelId="{53B92A2E-5C74-4598-AF98-AEDB1D44FB7D}" type="parTrans" cxnId="{A8A4D8E8-9AF1-4DEB-9180-5938E6BA2AC0}">
      <dgm:prSet/>
      <dgm:spPr/>
      <dgm:t>
        <a:bodyPr/>
        <a:lstStyle/>
        <a:p>
          <a:endParaRPr lang="en-US"/>
        </a:p>
      </dgm:t>
    </dgm:pt>
    <dgm:pt modelId="{38BD2C23-7F9A-4537-A4AF-8B8D2DE2F510}" type="sibTrans" cxnId="{A8A4D8E8-9AF1-4DEB-9180-5938E6BA2AC0}">
      <dgm:prSet/>
      <dgm:spPr/>
      <dgm:t>
        <a:bodyPr/>
        <a:lstStyle/>
        <a:p>
          <a:pPr>
            <a:lnSpc>
              <a:spcPct val="100000"/>
            </a:lnSpc>
          </a:pPr>
          <a:endParaRPr lang="en-US"/>
        </a:p>
      </dgm:t>
    </dgm:pt>
    <dgm:pt modelId="{7C46295E-6972-4207-AD5D-8D7116516FFB}">
      <dgm:prSet custT="1"/>
      <dgm:spPr/>
      <dgm:t>
        <a:bodyPr/>
        <a:lstStyle/>
        <a:p>
          <a:pPr algn="just">
            <a:lnSpc>
              <a:spcPct val="100000"/>
            </a:lnSpc>
          </a:pPr>
          <a:r>
            <a:rPr lang="en-US" sz="1800" b="1" dirty="0" err="1">
              <a:latin typeface="Calibri" panose="020F0502020204030204" pitchFamily="34" charset="0"/>
              <a:ea typeface="Calibri" panose="020F0502020204030204" pitchFamily="34" charset="0"/>
              <a:cs typeface="Calibri" panose="020F0502020204030204" pitchFamily="34" charset="0"/>
            </a:rPr>
            <a:t>Giải</a:t>
          </a:r>
          <a:r>
            <a:rPr lang="en-US" sz="1800" b="1" dirty="0">
              <a:latin typeface="Calibri" panose="020F0502020204030204" pitchFamily="34" charset="0"/>
              <a:ea typeface="Calibri" panose="020F0502020204030204" pitchFamily="34" charset="0"/>
              <a:cs typeface="Calibri" panose="020F0502020204030204" pitchFamily="34" charset="0"/>
            </a:rPr>
            <a:t> </a:t>
          </a:r>
          <a:r>
            <a:rPr lang="en-US" sz="1800" b="1" dirty="0" err="1">
              <a:latin typeface="Calibri" panose="020F0502020204030204" pitchFamily="34" charset="0"/>
              <a:ea typeface="Calibri" panose="020F0502020204030204" pitchFamily="34" charset="0"/>
              <a:cs typeface="Calibri" panose="020F0502020204030204" pitchFamily="34" charset="0"/>
            </a:rPr>
            <a:t>quyết</a:t>
          </a:r>
          <a:r>
            <a:rPr lang="en-US" sz="1800" b="1" dirty="0">
              <a:latin typeface="Calibri" panose="020F0502020204030204" pitchFamily="34" charset="0"/>
              <a:ea typeface="Calibri" panose="020F0502020204030204" pitchFamily="34" charset="0"/>
              <a:cs typeface="Calibri" panose="020F0502020204030204" pitchFamily="34" charset="0"/>
            </a:rPr>
            <a:t> </a:t>
          </a:r>
          <a:r>
            <a:rPr lang="en-US" sz="1800" b="1" dirty="0" err="1">
              <a:latin typeface="Calibri" panose="020F0502020204030204" pitchFamily="34" charset="0"/>
              <a:ea typeface="Calibri" panose="020F0502020204030204" pitchFamily="34" charset="0"/>
              <a:cs typeface="Calibri" panose="020F0502020204030204" pitchFamily="34" charset="0"/>
            </a:rPr>
            <a:t>vấn</a:t>
          </a:r>
          <a:r>
            <a:rPr lang="en-US" sz="1800" b="1" dirty="0">
              <a:latin typeface="Calibri" panose="020F0502020204030204" pitchFamily="34" charset="0"/>
              <a:ea typeface="Calibri" panose="020F0502020204030204" pitchFamily="34" charset="0"/>
              <a:cs typeface="Calibri" panose="020F0502020204030204" pitchFamily="34" charset="0"/>
            </a:rPr>
            <a:t> </a:t>
          </a:r>
          <a:r>
            <a:rPr lang="en-US" sz="1800" b="1" dirty="0" err="1">
              <a:latin typeface="Calibri" panose="020F0502020204030204" pitchFamily="34" charset="0"/>
              <a:ea typeface="Calibri" panose="020F0502020204030204" pitchFamily="34" charset="0"/>
              <a:cs typeface="Calibri" panose="020F0502020204030204" pitchFamily="34" charset="0"/>
            </a:rPr>
            <a:t>đề</a:t>
          </a:r>
          <a:r>
            <a:rPr lang="en-US" sz="1800" b="1"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Nhận</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diện</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điểm</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khác</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biệt</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giữa</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thơ</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cũ</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và</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thơ</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mới</a:t>
          </a:r>
          <a:r>
            <a:rPr lang="en-US" sz="1800" dirty="0">
              <a:latin typeface="Calibri" panose="020F0502020204030204" pitchFamily="34" charset="0"/>
              <a:ea typeface="Calibri" panose="020F0502020204030204" pitchFamily="34" charset="0"/>
              <a:cs typeface="Calibri" panose="020F0502020204030204" pitchFamily="34" charset="0"/>
            </a:rPr>
            <a:t> </a:t>
          </a:r>
        </a:p>
        <a:p>
          <a:pPr algn="just">
            <a:lnSpc>
              <a:spcPct val="100000"/>
            </a:lnSpc>
          </a:pPr>
          <a:r>
            <a:rPr lang="en-US" sz="18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Tình</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trạng</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cái</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Tôi</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khi</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mới</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xuất</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hiện</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và</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những</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biểu</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hiện</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của</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cái</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Tôi</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trong</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thơ</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Mới</a:t>
          </a:r>
          <a:r>
            <a:rPr lang="en-US" sz="1800" dirty="0">
              <a:latin typeface="Calibri" panose="020F0502020204030204" pitchFamily="34" charset="0"/>
              <a:ea typeface="Calibri" panose="020F0502020204030204" pitchFamily="34" charset="0"/>
              <a:cs typeface="Calibri" panose="020F0502020204030204" pitchFamily="34" charset="0"/>
            </a:rPr>
            <a:t> </a:t>
          </a:r>
        </a:p>
      </dgm:t>
    </dgm:pt>
    <dgm:pt modelId="{2B3B9942-85E0-4F9F-A6CC-CE4E6BEA8362}" type="parTrans" cxnId="{D4D3028D-E780-44FB-9918-A2A26D6A6DCE}">
      <dgm:prSet/>
      <dgm:spPr/>
      <dgm:t>
        <a:bodyPr/>
        <a:lstStyle/>
        <a:p>
          <a:endParaRPr lang="en-US"/>
        </a:p>
      </dgm:t>
    </dgm:pt>
    <dgm:pt modelId="{6C449722-CB3D-43E9-B890-88F5F26F4DBE}" type="sibTrans" cxnId="{D4D3028D-E780-44FB-9918-A2A26D6A6DCE}">
      <dgm:prSet/>
      <dgm:spPr/>
      <dgm:t>
        <a:bodyPr/>
        <a:lstStyle/>
        <a:p>
          <a:pPr>
            <a:lnSpc>
              <a:spcPct val="100000"/>
            </a:lnSpc>
          </a:pPr>
          <a:endParaRPr lang="en-US"/>
        </a:p>
      </dgm:t>
    </dgm:pt>
    <dgm:pt modelId="{9C8ED8A0-ABAC-49B7-96AA-50475554BD93}">
      <dgm:prSet custT="1"/>
      <dgm:spPr/>
      <dgm:t>
        <a:bodyPr/>
        <a:lstStyle/>
        <a:p>
          <a:pPr>
            <a:lnSpc>
              <a:spcPct val="100000"/>
            </a:lnSpc>
          </a:pPr>
          <a:r>
            <a:rPr lang="en-US" sz="1800" b="1" dirty="0" err="1">
              <a:latin typeface="Calibri" panose="020F0502020204030204" pitchFamily="34" charset="0"/>
              <a:ea typeface="Calibri" panose="020F0502020204030204" pitchFamily="34" charset="0"/>
              <a:cs typeface="Calibri" panose="020F0502020204030204" pitchFamily="34" charset="0"/>
            </a:rPr>
            <a:t>Kết</a:t>
          </a:r>
          <a:r>
            <a:rPr lang="en-US" sz="1800" b="1" dirty="0">
              <a:latin typeface="Calibri" panose="020F0502020204030204" pitchFamily="34" charset="0"/>
              <a:ea typeface="Calibri" panose="020F0502020204030204" pitchFamily="34" charset="0"/>
              <a:cs typeface="Calibri" panose="020F0502020204030204" pitchFamily="34" charset="0"/>
            </a:rPr>
            <a:t> </a:t>
          </a:r>
          <a:r>
            <a:rPr lang="en-US" sz="1800" b="1" dirty="0" err="1">
              <a:latin typeface="Calibri" panose="020F0502020204030204" pitchFamily="34" charset="0"/>
              <a:ea typeface="Calibri" panose="020F0502020204030204" pitchFamily="34" charset="0"/>
              <a:cs typeface="Calibri" panose="020F0502020204030204" pitchFamily="34" charset="0"/>
            </a:rPr>
            <a:t>thúc</a:t>
          </a:r>
          <a:r>
            <a:rPr lang="en-US" sz="1800" b="1" dirty="0">
              <a:latin typeface="Calibri" panose="020F0502020204030204" pitchFamily="34" charset="0"/>
              <a:ea typeface="Calibri" panose="020F0502020204030204" pitchFamily="34" charset="0"/>
              <a:cs typeface="Calibri" panose="020F0502020204030204" pitchFamily="34" charset="0"/>
            </a:rPr>
            <a:t> </a:t>
          </a:r>
          <a:r>
            <a:rPr lang="en-US" sz="1800" b="1" dirty="0" err="1">
              <a:latin typeface="Calibri" panose="020F0502020204030204" pitchFamily="34" charset="0"/>
              <a:ea typeface="Calibri" panose="020F0502020204030204" pitchFamily="34" charset="0"/>
              <a:cs typeface="Calibri" panose="020F0502020204030204" pitchFamily="34" charset="0"/>
            </a:rPr>
            <a:t>vấn</a:t>
          </a:r>
          <a:r>
            <a:rPr lang="en-US" sz="1800" b="1" dirty="0">
              <a:latin typeface="Calibri" panose="020F0502020204030204" pitchFamily="34" charset="0"/>
              <a:ea typeface="Calibri" panose="020F0502020204030204" pitchFamily="34" charset="0"/>
              <a:cs typeface="Calibri" panose="020F0502020204030204" pitchFamily="34" charset="0"/>
            </a:rPr>
            <a:t> </a:t>
          </a:r>
          <a:r>
            <a:rPr lang="en-US" sz="1800" b="1" dirty="0" err="1">
              <a:latin typeface="Calibri" panose="020F0502020204030204" pitchFamily="34" charset="0"/>
              <a:ea typeface="Calibri" panose="020F0502020204030204" pitchFamily="34" charset="0"/>
              <a:cs typeface="Calibri" panose="020F0502020204030204" pitchFamily="34" charset="0"/>
            </a:rPr>
            <a:t>đề</a:t>
          </a:r>
          <a:r>
            <a:rPr lang="en-US" sz="1800" b="1"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Ý </a:t>
          </a:r>
          <a:r>
            <a:rPr lang="en-US" sz="1800" dirty="0" err="1">
              <a:latin typeface="Calibri" panose="020F0502020204030204" pitchFamily="34" charset="0"/>
              <a:ea typeface="Calibri" panose="020F0502020204030204" pitchFamily="34" charset="0"/>
              <a:cs typeface="Calibri" panose="020F0502020204030204" pitchFamily="34" charset="0"/>
            </a:rPr>
            <a:t>nghĩa</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của</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cái</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Tôi</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thơ</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mới</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đối</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với</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thơ</a:t>
          </a:r>
          <a:r>
            <a:rPr lang="en-US" sz="1800" dirty="0">
              <a:latin typeface="Calibri" panose="020F0502020204030204" pitchFamily="34" charset="0"/>
              <a:ea typeface="Calibri" panose="020F0502020204030204" pitchFamily="34" charset="0"/>
              <a:cs typeface="Calibri" panose="020F0502020204030204" pitchFamily="34" charset="0"/>
            </a:rPr>
            <a:t> ca </a:t>
          </a:r>
          <a:r>
            <a:rPr lang="en-US" sz="1800" dirty="0" err="1">
              <a:latin typeface="Calibri" panose="020F0502020204030204" pitchFamily="34" charset="0"/>
              <a:ea typeface="Calibri" panose="020F0502020204030204" pitchFamily="34" charset="0"/>
              <a:cs typeface="Calibri" panose="020F0502020204030204" pitchFamily="34" charset="0"/>
            </a:rPr>
            <a:t>và</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xã</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hội</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đương</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thời</a:t>
          </a:r>
          <a:endParaRPr lang="en-US" sz="1800" dirty="0">
            <a:latin typeface="Calibri" panose="020F0502020204030204" pitchFamily="34" charset="0"/>
            <a:ea typeface="Calibri" panose="020F0502020204030204" pitchFamily="34" charset="0"/>
            <a:cs typeface="Calibri" panose="020F0502020204030204" pitchFamily="34" charset="0"/>
          </a:endParaRPr>
        </a:p>
      </dgm:t>
    </dgm:pt>
    <dgm:pt modelId="{6E952B6C-EC2F-439F-916E-333A157B510C}" type="parTrans" cxnId="{FBDBCE3F-7965-4A1A-89A5-3BB4246EFDEF}">
      <dgm:prSet/>
      <dgm:spPr/>
      <dgm:t>
        <a:bodyPr/>
        <a:lstStyle/>
        <a:p>
          <a:endParaRPr lang="en-US"/>
        </a:p>
      </dgm:t>
    </dgm:pt>
    <dgm:pt modelId="{D6BF394D-8A42-4BBF-811B-B6685C1E3BCA}" type="sibTrans" cxnId="{FBDBCE3F-7965-4A1A-89A5-3BB4246EFDEF}">
      <dgm:prSet/>
      <dgm:spPr/>
      <dgm:t>
        <a:bodyPr/>
        <a:lstStyle/>
        <a:p>
          <a:endParaRPr lang="en-US"/>
        </a:p>
      </dgm:t>
    </dgm:pt>
    <dgm:pt modelId="{166FD621-B40F-4AE9-9AFD-CA4640CA8AF9}" type="pres">
      <dgm:prSet presAssocID="{798DC93E-DC55-4AED-8808-9F62EC745C93}" presName="root" presStyleCnt="0">
        <dgm:presLayoutVars>
          <dgm:dir/>
          <dgm:resizeHandles val="exact"/>
        </dgm:presLayoutVars>
      </dgm:prSet>
      <dgm:spPr/>
    </dgm:pt>
    <dgm:pt modelId="{30347DF0-6537-4B90-A318-BAA8A099BE9C}" type="pres">
      <dgm:prSet presAssocID="{798DC93E-DC55-4AED-8808-9F62EC745C93}" presName="container" presStyleCnt="0">
        <dgm:presLayoutVars>
          <dgm:dir/>
          <dgm:resizeHandles val="exact"/>
        </dgm:presLayoutVars>
      </dgm:prSet>
      <dgm:spPr/>
    </dgm:pt>
    <dgm:pt modelId="{B74FF318-741D-447A-BC59-8CAE816C93F7}" type="pres">
      <dgm:prSet presAssocID="{42991346-D5C8-4CA7-B50A-CF506E17E118}" presName="compNode" presStyleCnt="0"/>
      <dgm:spPr/>
    </dgm:pt>
    <dgm:pt modelId="{3732D55E-667D-4CE4-8B03-D33B6CEB2B7B}" type="pres">
      <dgm:prSet presAssocID="{42991346-D5C8-4CA7-B50A-CF506E17E118}" presName="iconBgRect" presStyleLbl="bgShp" presStyleIdx="0" presStyleCnt="3"/>
      <dgm:spPr/>
    </dgm:pt>
    <dgm:pt modelId="{A0FCC825-39E6-4037-AB42-78D4266BEE3E}" type="pres">
      <dgm:prSet presAssocID="{42991346-D5C8-4CA7-B50A-CF506E17E11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EE6486A5-7A80-4B4B-A347-CDB2B6919271}" type="pres">
      <dgm:prSet presAssocID="{42991346-D5C8-4CA7-B50A-CF506E17E118}" presName="spaceRect" presStyleCnt="0"/>
      <dgm:spPr/>
    </dgm:pt>
    <dgm:pt modelId="{DE1B8165-9EDE-45A2-97C8-C1BB4FC3FD05}" type="pres">
      <dgm:prSet presAssocID="{42991346-D5C8-4CA7-B50A-CF506E17E118}" presName="textRect" presStyleLbl="revTx" presStyleIdx="0" presStyleCnt="3">
        <dgm:presLayoutVars>
          <dgm:chMax val="1"/>
          <dgm:chPref val="1"/>
        </dgm:presLayoutVars>
      </dgm:prSet>
      <dgm:spPr/>
    </dgm:pt>
    <dgm:pt modelId="{18018DD2-D1A5-4275-AA58-B7EAECF2BBA4}" type="pres">
      <dgm:prSet presAssocID="{38BD2C23-7F9A-4537-A4AF-8B8D2DE2F510}" presName="sibTrans" presStyleLbl="sibTrans2D1" presStyleIdx="0" presStyleCnt="0"/>
      <dgm:spPr/>
    </dgm:pt>
    <dgm:pt modelId="{DE2773A3-E0ED-422A-9940-52AE51406965}" type="pres">
      <dgm:prSet presAssocID="{7C46295E-6972-4207-AD5D-8D7116516FFB}" presName="compNode" presStyleCnt="0"/>
      <dgm:spPr/>
    </dgm:pt>
    <dgm:pt modelId="{236D8063-B31A-4405-BAF4-72B6ABA89108}" type="pres">
      <dgm:prSet presAssocID="{7C46295E-6972-4207-AD5D-8D7116516FFB}" presName="iconBgRect" presStyleLbl="bgShp" presStyleIdx="1" presStyleCnt="3"/>
      <dgm:spPr/>
    </dgm:pt>
    <dgm:pt modelId="{A2D2C23C-5D62-422A-BC4C-FCC2AEE10FBB}" type="pres">
      <dgm:prSet presAssocID="{7C46295E-6972-4207-AD5D-8D7116516FF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eal"/>
        </a:ext>
      </dgm:extLst>
    </dgm:pt>
    <dgm:pt modelId="{E97AD2CC-A563-49CC-95CE-231C4242D37C}" type="pres">
      <dgm:prSet presAssocID="{7C46295E-6972-4207-AD5D-8D7116516FFB}" presName="spaceRect" presStyleCnt="0"/>
      <dgm:spPr/>
    </dgm:pt>
    <dgm:pt modelId="{0711D158-5529-4995-B9B6-C1CFFE73B20C}" type="pres">
      <dgm:prSet presAssocID="{7C46295E-6972-4207-AD5D-8D7116516FFB}" presName="textRect" presStyleLbl="revTx" presStyleIdx="1" presStyleCnt="3">
        <dgm:presLayoutVars>
          <dgm:chMax val="1"/>
          <dgm:chPref val="1"/>
        </dgm:presLayoutVars>
      </dgm:prSet>
      <dgm:spPr/>
    </dgm:pt>
    <dgm:pt modelId="{E0FF7AA6-E7E1-4657-94BE-1A41FD8C015F}" type="pres">
      <dgm:prSet presAssocID="{6C449722-CB3D-43E9-B890-88F5F26F4DBE}" presName="sibTrans" presStyleLbl="sibTrans2D1" presStyleIdx="0" presStyleCnt="0"/>
      <dgm:spPr/>
    </dgm:pt>
    <dgm:pt modelId="{5092BDC8-3E30-4BD1-8DBB-FE33A1C27A3F}" type="pres">
      <dgm:prSet presAssocID="{9C8ED8A0-ABAC-49B7-96AA-50475554BD93}" presName="compNode" presStyleCnt="0"/>
      <dgm:spPr/>
    </dgm:pt>
    <dgm:pt modelId="{C5BF2749-A7DE-4649-9175-30F16694641F}" type="pres">
      <dgm:prSet presAssocID="{9C8ED8A0-ABAC-49B7-96AA-50475554BD93}" presName="iconBgRect" presStyleLbl="bgShp" presStyleIdx="2" presStyleCnt="3"/>
      <dgm:spPr/>
    </dgm:pt>
    <dgm:pt modelId="{95C95143-FDFE-44F5-81A8-0A71CCB97DF2}" type="pres">
      <dgm:prSet presAssocID="{9C8ED8A0-ABAC-49B7-96AA-50475554BD9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Questions"/>
        </a:ext>
      </dgm:extLst>
    </dgm:pt>
    <dgm:pt modelId="{E5E6EC5B-3369-424F-96C8-05E20DDB2742}" type="pres">
      <dgm:prSet presAssocID="{9C8ED8A0-ABAC-49B7-96AA-50475554BD93}" presName="spaceRect" presStyleCnt="0"/>
      <dgm:spPr/>
    </dgm:pt>
    <dgm:pt modelId="{5F1ABFD1-36F2-497B-858D-1AEFC880A85A}" type="pres">
      <dgm:prSet presAssocID="{9C8ED8A0-ABAC-49B7-96AA-50475554BD93}" presName="textRect" presStyleLbl="revTx" presStyleIdx="2" presStyleCnt="3">
        <dgm:presLayoutVars>
          <dgm:chMax val="1"/>
          <dgm:chPref val="1"/>
        </dgm:presLayoutVars>
      </dgm:prSet>
      <dgm:spPr/>
    </dgm:pt>
  </dgm:ptLst>
  <dgm:cxnLst>
    <dgm:cxn modelId="{3B5DCC0E-6BF3-483B-BADD-EB10E5410A84}" type="presOf" srcId="{38BD2C23-7F9A-4537-A4AF-8B8D2DE2F510}" destId="{18018DD2-D1A5-4275-AA58-B7EAECF2BBA4}" srcOrd="0" destOrd="0" presId="urn:microsoft.com/office/officeart/2018/2/layout/IconCircleList"/>
    <dgm:cxn modelId="{FBDBCE3F-7965-4A1A-89A5-3BB4246EFDEF}" srcId="{798DC93E-DC55-4AED-8808-9F62EC745C93}" destId="{9C8ED8A0-ABAC-49B7-96AA-50475554BD93}" srcOrd="2" destOrd="0" parTransId="{6E952B6C-EC2F-439F-916E-333A157B510C}" sibTransId="{D6BF394D-8A42-4BBF-811B-B6685C1E3BCA}"/>
    <dgm:cxn modelId="{EDF2BB65-3987-44B4-B263-461C556346CA}" type="presOf" srcId="{42991346-D5C8-4CA7-B50A-CF506E17E118}" destId="{DE1B8165-9EDE-45A2-97C8-C1BB4FC3FD05}" srcOrd="0" destOrd="0" presId="urn:microsoft.com/office/officeart/2018/2/layout/IconCircleList"/>
    <dgm:cxn modelId="{278D3B73-BCF7-4EDA-B510-9EC02BFFA9ED}" type="presOf" srcId="{6C449722-CB3D-43E9-B890-88F5F26F4DBE}" destId="{E0FF7AA6-E7E1-4657-94BE-1A41FD8C015F}" srcOrd="0" destOrd="0" presId="urn:microsoft.com/office/officeart/2018/2/layout/IconCircleList"/>
    <dgm:cxn modelId="{6CFD6273-4C5E-4688-AFA8-7E2785F104D2}" type="presOf" srcId="{9C8ED8A0-ABAC-49B7-96AA-50475554BD93}" destId="{5F1ABFD1-36F2-497B-858D-1AEFC880A85A}" srcOrd="0" destOrd="0" presId="urn:microsoft.com/office/officeart/2018/2/layout/IconCircleList"/>
    <dgm:cxn modelId="{32FCE07B-8FF8-4FF8-B4D5-1B1B809CF8E2}" type="presOf" srcId="{798DC93E-DC55-4AED-8808-9F62EC745C93}" destId="{166FD621-B40F-4AE9-9AFD-CA4640CA8AF9}" srcOrd="0" destOrd="0" presId="urn:microsoft.com/office/officeart/2018/2/layout/IconCircleList"/>
    <dgm:cxn modelId="{D4D3028D-E780-44FB-9918-A2A26D6A6DCE}" srcId="{798DC93E-DC55-4AED-8808-9F62EC745C93}" destId="{7C46295E-6972-4207-AD5D-8D7116516FFB}" srcOrd="1" destOrd="0" parTransId="{2B3B9942-85E0-4F9F-A6CC-CE4E6BEA8362}" sibTransId="{6C449722-CB3D-43E9-B890-88F5F26F4DBE}"/>
    <dgm:cxn modelId="{AAE1DECC-9455-4B0C-AB49-65ED7B68AF41}" type="presOf" srcId="{7C46295E-6972-4207-AD5D-8D7116516FFB}" destId="{0711D158-5529-4995-B9B6-C1CFFE73B20C}" srcOrd="0" destOrd="0" presId="urn:microsoft.com/office/officeart/2018/2/layout/IconCircleList"/>
    <dgm:cxn modelId="{A8A4D8E8-9AF1-4DEB-9180-5938E6BA2AC0}" srcId="{798DC93E-DC55-4AED-8808-9F62EC745C93}" destId="{42991346-D5C8-4CA7-B50A-CF506E17E118}" srcOrd="0" destOrd="0" parTransId="{53B92A2E-5C74-4598-AF98-AEDB1D44FB7D}" sibTransId="{38BD2C23-7F9A-4537-A4AF-8B8D2DE2F510}"/>
    <dgm:cxn modelId="{09AB1B40-0128-4908-9020-35056233F94D}" type="presParOf" srcId="{166FD621-B40F-4AE9-9AFD-CA4640CA8AF9}" destId="{30347DF0-6537-4B90-A318-BAA8A099BE9C}" srcOrd="0" destOrd="0" presId="urn:microsoft.com/office/officeart/2018/2/layout/IconCircleList"/>
    <dgm:cxn modelId="{B6EB59E3-B055-4B7C-8330-4CC117478D8E}" type="presParOf" srcId="{30347DF0-6537-4B90-A318-BAA8A099BE9C}" destId="{B74FF318-741D-447A-BC59-8CAE816C93F7}" srcOrd="0" destOrd="0" presId="urn:microsoft.com/office/officeart/2018/2/layout/IconCircleList"/>
    <dgm:cxn modelId="{34AE1458-7DF0-43B9-99F8-5E077925BFE1}" type="presParOf" srcId="{B74FF318-741D-447A-BC59-8CAE816C93F7}" destId="{3732D55E-667D-4CE4-8B03-D33B6CEB2B7B}" srcOrd="0" destOrd="0" presId="urn:microsoft.com/office/officeart/2018/2/layout/IconCircleList"/>
    <dgm:cxn modelId="{0AD848AE-28FC-45D3-8C1A-A3FFA97D0E4D}" type="presParOf" srcId="{B74FF318-741D-447A-BC59-8CAE816C93F7}" destId="{A0FCC825-39E6-4037-AB42-78D4266BEE3E}" srcOrd="1" destOrd="0" presId="urn:microsoft.com/office/officeart/2018/2/layout/IconCircleList"/>
    <dgm:cxn modelId="{42A31D66-D449-4A6A-8913-FB4DB535943A}" type="presParOf" srcId="{B74FF318-741D-447A-BC59-8CAE816C93F7}" destId="{EE6486A5-7A80-4B4B-A347-CDB2B6919271}" srcOrd="2" destOrd="0" presId="urn:microsoft.com/office/officeart/2018/2/layout/IconCircleList"/>
    <dgm:cxn modelId="{29742A68-DD78-4BD7-8DC4-45B055C18D5D}" type="presParOf" srcId="{B74FF318-741D-447A-BC59-8CAE816C93F7}" destId="{DE1B8165-9EDE-45A2-97C8-C1BB4FC3FD05}" srcOrd="3" destOrd="0" presId="urn:microsoft.com/office/officeart/2018/2/layout/IconCircleList"/>
    <dgm:cxn modelId="{06C73506-3B7A-4DB0-B2E1-2C3CCB9A1685}" type="presParOf" srcId="{30347DF0-6537-4B90-A318-BAA8A099BE9C}" destId="{18018DD2-D1A5-4275-AA58-B7EAECF2BBA4}" srcOrd="1" destOrd="0" presId="urn:microsoft.com/office/officeart/2018/2/layout/IconCircleList"/>
    <dgm:cxn modelId="{3E2D0C11-2585-413D-93DB-70D4319D023D}" type="presParOf" srcId="{30347DF0-6537-4B90-A318-BAA8A099BE9C}" destId="{DE2773A3-E0ED-422A-9940-52AE51406965}" srcOrd="2" destOrd="0" presId="urn:microsoft.com/office/officeart/2018/2/layout/IconCircleList"/>
    <dgm:cxn modelId="{20DF8D8A-5710-4880-8F26-981456CCDFC4}" type="presParOf" srcId="{DE2773A3-E0ED-422A-9940-52AE51406965}" destId="{236D8063-B31A-4405-BAF4-72B6ABA89108}" srcOrd="0" destOrd="0" presId="urn:microsoft.com/office/officeart/2018/2/layout/IconCircleList"/>
    <dgm:cxn modelId="{1EE346E6-473F-4117-998C-5CF524FCB59B}" type="presParOf" srcId="{DE2773A3-E0ED-422A-9940-52AE51406965}" destId="{A2D2C23C-5D62-422A-BC4C-FCC2AEE10FBB}" srcOrd="1" destOrd="0" presId="urn:microsoft.com/office/officeart/2018/2/layout/IconCircleList"/>
    <dgm:cxn modelId="{631BA324-6095-4844-8050-3D9EC78A8411}" type="presParOf" srcId="{DE2773A3-E0ED-422A-9940-52AE51406965}" destId="{E97AD2CC-A563-49CC-95CE-231C4242D37C}" srcOrd="2" destOrd="0" presId="urn:microsoft.com/office/officeart/2018/2/layout/IconCircleList"/>
    <dgm:cxn modelId="{2D3B2C95-AB9E-4EE0-911D-C3DDC86DE992}" type="presParOf" srcId="{DE2773A3-E0ED-422A-9940-52AE51406965}" destId="{0711D158-5529-4995-B9B6-C1CFFE73B20C}" srcOrd="3" destOrd="0" presId="urn:microsoft.com/office/officeart/2018/2/layout/IconCircleList"/>
    <dgm:cxn modelId="{762FC214-8B1B-486F-BC5F-233932127EBC}" type="presParOf" srcId="{30347DF0-6537-4B90-A318-BAA8A099BE9C}" destId="{E0FF7AA6-E7E1-4657-94BE-1A41FD8C015F}" srcOrd="3" destOrd="0" presId="urn:microsoft.com/office/officeart/2018/2/layout/IconCircleList"/>
    <dgm:cxn modelId="{44543069-DE0B-4291-9D2B-08671F6A5342}" type="presParOf" srcId="{30347DF0-6537-4B90-A318-BAA8A099BE9C}" destId="{5092BDC8-3E30-4BD1-8DBB-FE33A1C27A3F}" srcOrd="4" destOrd="0" presId="urn:microsoft.com/office/officeart/2018/2/layout/IconCircleList"/>
    <dgm:cxn modelId="{EE47992C-6515-4FC7-8298-ADFA08BFEE1A}" type="presParOf" srcId="{5092BDC8-3E30-4BD1-8DBB-FE33A1C27A3F}" destId="{C5BF2749-A7DE-4649-9175-30F16694641F}" srcOrd="0" destOrd="0" presId="urn:microsoft.com/office/officeart/2018/2/layout/IconCircleList"/>
    <dgm:cxn modelId="{0F526D91-FDE6-46A4-9F89-ED6AB21BF69E}" type="presParOf" srcId="{5092BDC8-3E30-4BD1-8DBB-FE33A1C27A3F}" destId="{95C95143-FDFE-44F5-81A8-0A71CCB97DF2}" srcOrd="1" destOrd="0" presId="urn:microsoft.com/office/officeart/2018/2/layout/IconCircleList"/>
    <dgm:cxn modelId="{A221388F-00DA-434D-9AD3-BA1279A3FE08}" type="presParOf" srcId="{5092BDC8-3E30-4BD1-8DBB-FE33A1C27A3F}" destId="{E5E6EC5B-3369-424F-96C8-05E20DDB2742}" srcOrd="2" destOrd="0" presId="urn:microsoft.com/office/officeart/2018/2/layout/IconCircleList"/>
    <dgm:cxn modelId="{09FD0D7B-6F1C-41E9-8913-9D483EEE7D57}" type="presParOf" srcId="{5092BDC8-3E30-4BD1-8DBB-FE33A1C27A3F}" destId="{5F1ABFD1-36F2-497B-858D-1AEFC880A85A}"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A3A0543-8475-46A9-A10C-F77510C13231}" type="doc">
      <dgm:prSet loTypeId="urn:microsoft.com/office/officeart/2008/layout/VerticalCurvedList" loCatId="list" qsTypeId="urn:microsoft.com/office/officeart/2005/8/quickstyle/simple4" qsCatId="simple" csTypeId="urn:microsoft.com/office/officeart/2005/8/colors/colorful1" csCatId="colorful" phldr="1"/>
      <dgm:spPr/>
    </dgm:pt>
    <dgm:pt modelId="{D00CA787-6B94-479A-9EE4-191DDFB28D61}">
      <dgm:prSet phldrT="[Text]"/>
      <dgm:spPr/>
      <dgm:t>
        <a:bodyPr/>
        <a:lstStyle/>
        <a:p>
          <a:r>
            <a:rPr lang="en-US" dirty="0" err="1">
              <a:effectLst/>
              <a:latin typeface="Calibri" panose="020F0502020204030204" pitchFamily="34" charset="0"/>
              <a:ea typeface="Calibri" panose="020F0502020204030204" pitchFamily="34" charset="0"/>
              <a:cs typeface="Calibri" panose="020F0502020204030204" pitchFamily="34" charset="0"/>
            </a:rPr>
            <a:t>Giúp</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người</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đọc</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hiểu</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cái</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khó</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khăn</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và</a:t>
          </a:r>
          <a:r>
            <a:rPr lang="en-US" dirty="0">
              <a:effectLst/>
              <a:latin typeface="Calibri" panose="020F0502020204030204" pitchFamily="34" charset="0"/>
              <a:ea typeface="Calibri" panose="020F0502020204030204" pitchFamily="34" charset="0"/>
              <a:cs typeface="Calibri" panose="020F0502020204030204" pitchFamily="34" charset="0"/>
            </a:rPr>
            <a:t> khao </a:t>
          </a:r>
          <a:r>
            <a:rPr lang="en-US" dirty="0" err="1">
              <a:effectLst/>
              <a:latin typeface="Calibri" panose="020F0502020204030204" pitchFamily="34" charset="0"/>
              <a:ea typeface="Calibri" panose="020F0502020204030204" pitchFamily="34" charset="0"/>
              <a:cs typeface="Calibri" panose="020F0502020204030204" pitchFamily="34" charset="0"/>
            </a:rPr>
            <a:t>khát</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của</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kẻ</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yêu</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văn</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quyết</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tìm</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cho</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được</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tinh</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thần</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thơ</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mới</a:t>
          </a:r>
          <a:r>
            <a:rPr lang="en-US" dirty="0">
              <a:effectLst/>
              <a:latin typeface="Calibri" panose="020F0502020204030204" pitchFamily="34" charset="0"/>
              <a:ea typeface="Calibri" panose="020F0502020204030204" pitchFamily="34" charset="0"/>
              <a:cs typeface="Calibri" panose="020F0502020204030204" pitchFamily="34" charset="0"/>
            </a:rPr>
            <a:t>.</a:t>
          </a:r>
          <a:endParaRPr lang="en-US" dirty="0"/>
        </a:p>
      </dgm:t>
    </dgm:pt>
    <dgm:pt modelId="{31F03BF9-A498-44B0-B781-5563E3077E7E}" type="parTrans" cxnId="{1259D3FF-1B45-4DC1-B49A-992344782A16}">
      <dgm:prSet/>
      <dgm:spPr/>
      <dgm:t>
        <a:bodyPr/>
        <a:lstStyle/>
        <a:p>
          <a:endParaRPr lang="en-US"/>
        </a:p>
      </dgm:t>
    </dgm:pt>
    <dgm:pt modelId="{F01626B8-F14F-414C-934F-4B20971C5E0C}" type="sibTrans" cxnId="{1259D3FF-1B45-4DC1-B49A-992344782A16}">
      <dgm:prSet/>
      <dgm:spPr/>
      <dgm:t>
        <a:bodyPr/>
        <a:lstStyle/>
        <a:p>
          <a:endParaRPr lang="en-US"/>
        </a:p>
      </dgm:t>
    </dgm:pt>
    <dgm:pt modelId="{BBE213CE-1F0A-46A8-9071-B5647FA8075C}">
      <dgm:prSet phldrT="[Text]"/>
      <dgm:spPr/>
      <dgm:t>
        <a:bodyPr/>
        <a:lstStyle/>
        <a:p>
          <a:r>
            <a:rPr lang="en-US">
              <a:effectLst/>
              <a:latin typeface="Calibri" panose="020F0502020204030204" pitchFamily="34" charset="0"/>
              <a:ea typeface="Calibri" panose="020F0502020204030204" pitchFamily="34" charset="0"/>
              <a:cs typeface="Calibri" panose="020F0502020204030204" pitchFamily="34" charset="0"/>
            </a:rPr>
            <a:t>Giúp người đọc hiểu về tinh thần thơ cho đúng đắn.</a:t>
          </a:r>
          <a:endParaRPr lang="en-US" dirty="0"/>
        </a:p>
      </dgm:t>
    </dgm:pt>
    <dgm:pt modelId="{A55E651A-3BE1-4140-B029-5410EB5ED9B9}" type="parTrans" cxnId="{88CB266B-AA4E-4122-8AD4-4FB973361321}">
      <dgm:prSet/>
      <dgm:spPr/>
      <dgm:t>
        <a:bodyPr/>
        <a:lstStyle/>
        <a:p>
          <a:endParaRPr lang="en-US"/>
        </a:p>
      </dgm:t>
    </dgm:pt>
    <dgm:pt modelId="{0DB4545B-8C4E-45CC-943A-30AAC2B388BC}" type="sibTrans" cxnId="{88CB266B-AA4E-4122-8AD4-4FB973361321}">
      <dgm:prSet/>
      <dgm:spPr/>
      <dgm:t>
        <a:bodyPr/>
        <a:lstStyle/>
        <a:p>
          <a:endParaRPr lang="en-US"/>
        </a:p>
      </dgm:t>
    </dgm:pt>
    <dgm:pt modelId="{DDEC0777-124B-4CDE-80FF-60460B5E5C81}">
      <dgm:prSet phldrT="[Text]"/>
      <dgm:spPr/>
      <dgm:t>
        <a:bodyPr/>
        <a:lstStyle/>
        <a:p>
          <a:r>
            <a:rPr lang="en-US" dirty="0" err="1">
              <a:effectLst/>
              <a:latin typeface="Calibri" panose="020F0502020204030204" pitchFamily="34" charset="0"/>
              <a:ea typeface="Calibri" panose="020F0502020204030204" pitchFamily="34" charset="0"/>
              <a:cs typeface="Calibri" panose="020F0502020204030204" pitchFamily="34" charset="0"/>
            </a:rPr>
            <a:t>Thuyết</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phục</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người</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đọc</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đồng</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thuận</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với</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những</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luận</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giải</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của</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tác</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giả</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về</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tinh</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thần</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thơ</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Mới</a:t>
          </a:r>
          <a:r>
            <a:rPr lang="en-US" dirty="0">
              <a:effectLst/>
              <a:latin typeface="Calibri" panose="020F0502020204030204" pitchFamily="34" charset="0"/>
              <a:ea typeface="Calibri" panose="020F0502020204030204" pitchFamily="34" charset="0"/>
              <a:cs typeface="Calibri" panose="020F0502020204030204" pitchFamily="34" charset="0"/>
            </a:rPr>
            <a:t>.</a:t>
          </a:r>
          <a:endParaRPr lang="en-US" dirty="0"/>
        </a:p>
      </dgm:t>
    </dgm:pt>
    <dgm:pt modelId="{4805C271-A5F9-4E6D-93DB-7E575E90FDCA}" type="parTrans" cxnId="{35B6B89A-2282-47B5-909A-B0348E54A0E9}">
      <dgm:prSet/>
      <dgm:spPr/>
      <dgm:t>
        <a:bodyPr/>
        <a:lstStyle/>
        <a:p>
          <a:endParaRPr lang="en-US"/>
        </a:p>
      </dgm:t>
    </dgm:pt>
    <dgm:pt modelId="{24D4AB7C-C02C-4A80-80CF-0AC45E26B14C}" type="sibTrans" cxnId="{35B6B89A-2282-47B5-909A-B0348E54A0E9}">
      <dgm:prSet/>
      <dgm:spPr/>
      <dgm:t>
        <a:bodyPr/>
        <a:lstStyle/>
        <a:p>
          <a:endParaRPr lang="en-US"/>
        </a:p>
      </dgm:t>
    </dgm:pt>
    <dgm:pt modelId="{7EE813D3-6A9E-41B2-885C-B89CED00418E}" type="pres">
      <dgm:prSet presAssocID="{FA3A0543-8475-46A9-A10C-F77510C13231}" presName="Name0" presStyleCnt="0">
        <dgm:presLayoutVars>
          <dgm:chMax val="7"/>
          <dgm:chPref val="7"/>
          <dgm:dir/>
        </dgm:presLayoutVars>
      </dgm:prSet>
      <dgm:spPr/>
    </dgm:pt>
    <dgm:pt modelId="{8231E9FF-1D05-4E89-9801-534AFCA20FB8}" type="pres">
      <dgm:prSet presAssocID="{FA3A0543-8475-46A9-A10C-F77510C13231}" presName="Name1" presStyleCnt="0"/>
      <dgm:spPr/>
    </dgm:pt>
    <dgm:pt modelId="{B8ECD650-BE1A-484D-86FA-14C481ADB93A}" type="pres">
      <dgm:prSet presAssocID="{FA3A0543-8475-46A9-A10C-F77510C13231}" presName="cycle" presStyleCnt="0"/>
      <dgm:spPr/>
    </dgm:pt>
    <dgm:pt modelId="{F033A2E2-51E6-48FE-9E33-6DB63774D6EB}" type="pres">
      <dgm:prSet presAssocID="{FA3A0543-8475-46A9-A10C-F77510C13231}" presName="srcNode" presStyleLbl="node1" presStyleIdx="0" presStyleCnt="3"/>
      <dgm:spPr/>
    </dgm:pt>
    <dgm:pt modelId="{6CD99344-25EF-4F95-A299-0714E2C79FBC}" type="pres">
      <dgm:prSet presAssocID="{FA3A0543-8475-46A9-A10C-F77510C13231}" presName="conn" presStyleLbl="parChTrans1D2" presStyleIdx="0" presStyleCnt="1"/>
      <dgm:spPr/>
    </dgm:pt>
    <dgm:pt modelId="{436B0CC1-28BF-4C3E-94DD-48E403099F77}" type="pres">
      <dgm:prSet presAssocID="{FA3A0543-8475-46A9-A10C-F77510C13231}" presName="extraNode" presStyleLbl="node1" presStyleIdx="0" presStyleCnt="3"/>
      <dgm:spPr/>
    </dgm:pt>
    <dgm:pt modelId="{5FF3CE8A-DBEC-4A7D-B806-D462761FEED2}" type="pres">
      <dgm:prSet presAssocID="{FA3A0543-8475-46A9-A10C-F77510C13231}" presName="dstNode" presStyleLbl="node1" presStyleIdx="0" presStyleCnt="3"/>
      <dgm:spPr/>
    </dgm:pt>
    <dgm:pt modelId="{9EA9F653-872C-46E9-916C-5D6FC8798FE1}" type="pres">
      <dgm:prSet presAssocID="{D00CA787-6B94-479A-9EE4-191DDFB28D61}" presName="text_1" presStyleLbl="node1" presStyleIdx="0" presStyleCnt="3">
        <dgm:presLayoutVars>
          <dgm:bulletEnabled val="1"/>
        </dgm:presLayoutVars>
      </dgm:prSet>
      <dgm:spPr/>
    </dgm:pt>
    <dgm:pt modelId="{E35C21EC-E692-410F-98CE-12ADC27D829C}" type="pres">
      <dgm:prSet presAssocID="{D00CA787-6B94-479A-9EE4-191DDFB28D61}" presName="accent_1" presStyleCnt="0"/>
      <dgm:spPr/>
    </dgm:pt>
    <dgm:pt modelId="{9A084218-22BD-4CA7-93EA-31DAA5BE5A7E}" type="pres">
      <dgm:prSet presAssocID="{D00CA787-6B94-479A-9EE4-191DDFB28D61}" presName="accentRepeatNode" presStyleLbl="solidFgAcc1" presStyleIdx="0" presStyleCnt="3"/>
      <dgm:spPr/>
    </dgm:pt>
    <dgm:pt modelId="{E4F880DE-F0E4-45C1-BCAB-0BF282FE438E}" type="pres">
      <dgm:prSet presAssocID="{BBE213CE-1F0A-46A8-9071-B5647FA8075C}" presName="text_2" presStyleLbl="node1" presStyleIdx="1" presStyleCnt="3">
        <dgm:presLayoutVars>
          <dgm:bulletEnabled val="1"/>
        </dgm:presLayoutVars>
      </dgm:prSet>
      <dgm:spPr/>
    </dgm:pt>
    <dgm:pt modelId="{613C7AC1-6DC3-41C0-9563-E216C3DEF734}" type="pres">
      <dgm:prSet presAssocID="{BBE213CE-1F0A-46A8-9071-B5647FA8075C}" presName="accent_2" presStyleCnt="0"/>
      <dgm:spPr/>
    </dgm:pt>
    <dgm:pt modelId="{A09EE31E-707E-4215-A864-9CFC7C2FFCF3}" type="pres">
      <dgm:prSet presAssocID="{BBE213CE-1F0A-46A8-9071-B5647FA8075C}" presName="accentRepeatNode" presStyleLbl="solidFgAcc1" presStyleIdx="1" presStyleCnt="3"/>
      <dgm:spPr/>
    </dgm:pt>
    <dgm:pt modelId="{5707E865-E8D3-46FB-83C3-A84DAE23A21A}" type="pres">
      <dgm:prSet presAssocID="{DDEC0777-124B-4CDE-80FF-60460B5E5C81}" presName="text_3" presStyleLbl="node1" presStyleIdx="2" presStyleCnt="3">
        <dgm:presLayoutVars>
          <dgm:bulletEnabled val="1"/>
        </dgm:presLayoutVars>
      </dgm:prSet>
      <dgm:spPr/>
    </dgm:pt>
    <dgm:pt modelId="{68E0C7F5-896A-41ED-AF89-9A787C8CCE5A}" type="pres">
      <dgm:prSet presAssocID="{DDEC0777-124B-4CDE-80FF-60460B5E5C81}" presName="accent_3" presStyleCnt="0"/>
      <dgm:spPr/>
    </dgm:pt>
    <dgm:pt modelId="{1880FFE5-7E7F-4869-8961-E44EF53D2530}" type="pres">
      <dgm:prSet presAssocID="{DDEC0777-124B-4CDE-80FF-60460B5E5C81}" presName="accentRepeatNode" presStyleLbl="solidFgAcc1" presStyleIdx="2" presStyleCnt="3"/>
      <dgm:spPr/>
    </dgm:pt>
  </dgm:ptLst>
  <dgm:cxnLst>
    <dgm:cxn modelId="{76A8122C-918E-4AB7-AC40-3D2E4691EFDA}" type="presOf" srcId="{F01626B8-F14F-414C-934F-4B20971C5E0C}" destId="{6CD99344-25EF-4F95-A299-0714E2C79FBC}" srcOrd="0" destOrd="0" presId="urn:microsoft.com/office/officeart/2008/layout/VerticalCurvedList"/>
    <dgm:cxn modelId="{88CB266B-AA4E-4122-8AD4-4FB973361321}" srcId="{FA3A0543-8475-46A9-A10C-F77510C13231}" destId="{BBE213CE-1F0A-46A8-9071-B5647FA8075C}" srcOrd="1" destOrd="0" parTransId="{A55E651A-3BE1-4140-B029-5410EB5ED9B9}" sibTransId="{0DB4545B-8C4E-45CC-943A-30AAC2B388BC}"/>
    <dgm:cxn modelId="{1E94F873-538B-4E3D-8D81-C5230B7E2666}" type="presOf" srcId="{BBE213CE-1F0A-46A8-9071-B5647FA8075C}" destId="{E4F880DE-F0E4-45C1-BCAB-0BF282FE438E}" srcOrd="0" destOrd="0" presId="urn:microsoft.com/office/officeart/2008/layout/VerticalCurvedList"/>
    <dgm:cxn modelId="{23D9588C-0659-4B84-9D8E-8B3D6BE3271E}" type="presOf" srcId="{D00CA787-6B94-479A-9EE4-191DDFB28D61}" destId="{9EA9F653-872C-46E9-916C-5D6FC8798FE1}" srcOrd="0" destOrd="0" presId="urn:microsoft.com/office/officeart/2008/layout/VerticalCurvedList"/>
    <dgm:cxn modelId="{550F448D-C8E1-40D8-96A1-A13E6520A6BA}" type="presOf" srcId="{FA3A0543-8475-46A9-A10C-F77510C13231}" destId="{7EE813D3-6A9E-41B2-885C-B89CED00418E}" srcOrd="0" destOrd="0" presId="urn:microsoft.com/office/officeart/2008/layout/VerticalCurvedList"/>
    <dgm:cxn modelId="{35B6B89A-2282-47B5-909A-B0348E54A0E9}" srcId="{FA3A0543-8475-46A9-A10C-F77510C13231}" destId="{DDEC0777-124B-4CDE-80FF-60460B5E5C81}" srcOrd="2" destOrd="0" parTransId="{4805C271-A5F9-4E6D-93DB-7E575E90FDCA}" sibTransId="{24D4AB7C-C02C-4A80-80CF-0AC45E26B14C}"/>
    <dgm:cxn modelId="{B3C4BBCD-EF56-40CD-AB0A-F02228F83DFF}" type="presOf" srcId="{DDEC0777-124B-4CDE-80FF-60460B5E5C81}" destId="{5707E865-E8D3-46FB-83C3-A84DAE23A21A}" srcOrd="0" destOrd="0" presId="urn:microsoft.com/office/officeart/2008/layout/VerticalCurvedList"/>
    <dgm:cxn modelId="{1259D3FF-1B45-4DC1-B49A-992344782A16}" srcId="{FA3A0543-8475-46A9-A10C-F77510C13231}" destId="{D00CA787-6B94-479A-9EE4-191DDFB28D61}" srcOrd="0" destOrd="0" parTransId="{31F03BF9-A498-44B0-B781-5563E3077E7E}" sibTransId="{F01626B8-F14F-414C-934F-4B20971C5E0C}"/>
    <dgm:cxn modelId="{2A3C19F3-8B85-4EEB-AEBB-C3B7CF1006C0}" type="presParOf" srcId="{7EE813D3-6A9E-41B2-885C-B89CED00418E}" destId="{8231E9FF-1D05-4E89-9801-534AFCA20FB8}" srcOrd="0" destOrd="0" presId="urn:microsoft.com/office/officeart/2008/layout/VerticalCurvedList"/>
    <dgm:cxn modelId="{20B5E788-0261-4320-8F8E-7EDED5CBE1F7}" type="presParOf" srcId="{8231E9FF-1D05-4E89-9801-534AFCA20FB8}" destId="{B8ECD650-BE1A-484D-86FA-14C481ADB93A}" srcOrd="0" destOrd="0" presId="urn:microsoft.com/office/officeart/2008/layout/VerticalCurvedList"/>
    <dgm:cxn modelId="{09FB8296-C10F-4236-9967-140EB7D5B9BF}" type="presParOf" srcId="{B8ECD650-BE1A-484D-86FA-14C481ADB93A}" destId="{F033A2E2-51E6-48FE-9E33-6DB63774D6EB}" srcOrd="0" destOrd="0" presId="urn:microsoft.com/office/officeart/2008/layout/VerticalCurvedList"/>
    <dgm:cxn modelId="{755616A6-16DA-486F-B3F4-BA39A55C9236}" type="presParOf" srcId="{B8ECD650-BE1A-484D-86FA-14C481ADB93A}" destId="{6CD99344-25EF-4F95-A299-0714E2C79FBC}" srcOrd="1" destOrd="0" presId="urn:microsoft.com/office/officeart/2008/layout/VerticalCurvedList"/>
    <dgm:cxn modelId="{DF90A4CE-6797-440D-AAE9-1511184740B9}" type="presParOf" srcId="{B8ECD650-BE1A-484D-86FA-14C481ADB93A}" destId="{436B0CC1-28BF-4C3E-94DD-48E403099F77}" srcOrd="2" destOrd="0" presId="urn:microsoft.com/office/officeart/2008/layout/VerticalCurvedList"/>
    <dgm:cxn modelId="{F4FC478E-9DAC-4AA0-BC75-ECBD9715A4EA}" type="presParOf" srcId="{B8ECD650-BE1A-484D-86FA-14C481ADB93A}" destId="{5FF3CE8A-DBEC-4A7D-B806-D462761FEED2}" srcOrd="3" destOrd="0" presId="urn:microsoft.com/office/officeart/2008/layout/VerticalCurvedList"/>
    <dgm:cxn modelId="{60DAE9E6-6F7E-4DE4-B1F7-6A8C7A6CBE73}" type="presParOf" srcId="{8231E9FF-1D05-4E89-9801-534AFCA20FB8}" destId="{9EA9F653-872C-46E9-916C-5D6FC8798FE1}" srcOrd="1" destOrd="0" presId="urn:microsoft.com/office/officeart/2008/layout/VerticalCurvedList"/>
    <dgm:cxn modelId="{3DC40CAC-9645-46A1-B55D-CBF0D45EC906}" type="presParOf" srcId="{8231E9FF-1D05-4E89-9801-534AFCA20FB8}" destId="{E35C21EC-E692-410F-98CE-12ADC27D829C}" srcOrd="2" destOrd="0" presId="urn:microsoft.com/office/officeart/2008/layout/VerticalCurvedList"/>
    <dgm:cxn modelId="{BEB5C707-9AD1-4AEC-A541-CFB3C0DF1B12}" type="presParOf" srcId="{E35C21EC-E692-410F-98CE-12ADC27D829C}" destId="{9A084218-22BD-4CA7-93EA-31DAA5BE5A7E}" srcOrd="0" destOrd="0" presId="urn:microsoft.com/office/officeart/2008/layout/VerticalCurvedList"/>
    <dgm:cxn modelId="{26972EDD-C925-4AC3-B3A1-0865B605703F}" type="presParOf" srcId="{8231E9FF-1D05-4E89-9801-534AFCA20FB8}" destId="{E4F880DE-F0E4-45C1-BCAB-0BF282FE438E}" srcOrd="3" destOrd="0" presId="urn:microsoft.com/office/officeart/2008/layout/VerticalCurvedList"/>
    <dgm:cxn modelId="{ED06C70A-1EE8-40A8-93D0-52D58DDFF4B8}" type="presParOf" srcId="{8231E9FF-1D05-4E89-9801-534AFCA20FB8}" destId="{613C7AC1-6DC3-41C0-9563-E216C3DEF734}" srcOrd="4" destOrd="0" presId="urn:microsoft.com/office/officeart/2008/layout/VerticalCurvedList"/>
    <dgm:cxn modelId="{E9884EC4-9F7C-4CE4-AEB3-15173410A2BA}" type="presParOf" srcId="{613C7AC1-6DC3-41C0-9563-E216C3DEF734}" destId="{A09EE31E-707E-4215-A864-9CFC7C2FFCF3}" srcOrd="0" destOrd="0" presId="urn:microsoft.com/office/officeart/2008/layout/VerticalCurvedList"/>
    <dgm:cxn modelId="{16564523-E651-4B11-A3B6-1E9C397395BC}" type="presParOf" srcId="{8231E9FF-1D05-4E89-9801-534AFCA20FB8}" destId="{5707E865-E8D3-46FB-83C3-A84DAE23A21A}" srcOrd="5" destOrd="0" presId="urn:microsoft.com/office/officeart/2008/layout/VerticalCurvedList"/>
    <dgm:cxn modelId="{084BAFCF-5F9C-42FC-BB6D-E40F93DA3379}" type="presParOf" srcId="{8231E9FF-1D05-4E89-9801-534AFCA20FB8}" destId="{68E0C7F5-896A-41ED-AF89-9A787C8CCE5A}" srcOrd="6" destOrd="0" presId="urn:microsoft.com/office/officeart/2008/layout/VerticalCurvedList"/>
    <dgm:cxn modelId="{1E0719AB-FF4B-4983-A97E-EB7757E44EF3}" type="presParOf" srcId="{68E0C7F5-896A-41ED-AF89-9A787C8CCE5A}" destId="{1880FFE5-7E7F-4869-8961-E44EF53D253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9DAE70B-E655-4B56-8432-958CFA4DB726}" type="doc">
      <dgm:prSet loTypeId="urn:microsoft.com/office/officeart/2018/2/layout/IconLabelList" loCatId="icon" qsTypeId="urn:microsoft.com/office/officeart/2005/8/quickstyle/simple1" qsCatId="simple" csTypeId="urn:microsoft.com/office/officeart/2005/8/colors/accent3_2" csCatId="accent3" phldr="1"/>
      <dgm:spPr/>
      <dgm:t>
        <a:bodyPr/>
        <a:lstStyle/>
        <a:p>
          <a:endParaRPr lang="en-US"/>
        </a:p>
      </dgm:t>
    </dgm:pt>
    <dgm:pt modelId="{8125D98C-FD6D-426A-ACE6-4A1E87F0B0BC}">
      <dgm:prSet/>
      <dgm:spPr/>
      <dgm:t>
        <a:bodyPr/>
        <a:lstStyle/>
        <a:p>
          <a:pPr algn="just"/>
          <a:r>
            <a:rPr lang="en-US" noProof="1"/>
            <a:t>Theo Hoài Thanh, khái niệm thơ Mới phải được hiểu là mới cả về mặt nội dung và hình thức. </a:t>
          </a:r>
        </a:p>
        <a:p>
          <a:pPr algn="just"/>
          <a:r>
            <a:rPr lang="en-US" noProof="1"/>
            <a:t>Thơ Mới là thơ ca phản ánh cái Tôi cá nhân của người nghệ sĩ với tất cả các cung bậc phong phú đa dạng, phức tạp của nó thông qua hình thức nghệ thuật có nhiều đổi mới, cách tân nhằm phát huy cá tính sáng tạo độc đáo của mỗi người nghệ sĩ.</a:t>
          </a:r>
        </a:p>
      </dgm:t>
    </dgm:pt>
    <dgm:pt modelId="{77371551-FC64-4C5B-A900-E351CB0CFCDD}" type="parTrans" cxnId="{DA7FBB96-B7C4-481D-98E6-42A6D96E1FD3}">
      <dgm:prSet/>
      <dgm:spPr/>
      <dgm:t>
        <a:bodyPr/>
        <a:lstStyle/>
        <a:p>
          <a:endParaRPr lang="en-US"/>
        </a:p>
      </dgm:t>
    </dgm:pt>
    <dgm:pt modelId="{CE606DD6-96E8-4CE2-8607-281CD03A17E6}" type="sibTrans" cxnId="{DA7FBB96-B7C4-481D-98E6-42A6D96E1FD3}">
      <dgm:prSet/>
      <dgm:spPr/>
      <dgm:t>
        <a:bodyPr/>
        <a:lstStyle/>
        <a:p>
          <a:endParaRPr lang="en-US"/>
        </a:p>
      </dgm:t>
    </dgm:pt>
    <dgm:pt modelId="{A9089037-CDE9-4B8E-9D32-C11353761053}" type="pres">
      <dgm:prSet presAssocID="{49DAE70B-E655-4B56-8432-958CFA4DB726}" presName="root" presStyleCnt="0">
        <dgm:presLayoutVars>
          <dgm:dir/>
          <dgm:resizeHandles val="exact"/>
        </dgm:presLayoutVars>
      </dgm:prSet>
      <dgm:spPr/>
    </dgm:pt>
    <dgm:pt modelId="{B29F9594-DE01-477F-BE39-24E7FDC96E08}" type="pres">
      <dgm:prSet presAssocID="{8125D98C-FD6D-426A-ACE6-4A1E87F0B0BC}" presName="compNode" presStyleCnt="0"/>
      <dgm:spPr/>
    </dgm:pt>
    <dgm:pt modelId="{587CACA0-C9A3-4FB5-A97B-FA8DF842CB0D}" type="pres">
      <dgm:prSet presAssocID="{8125D98C-FD6D-426A-ACE6-4A1E87F0B0BC}" presName="iconRect" presStyleLbl="node1" presStyleIdx="0" presStyleCnt="1" custScaleX="84014" custScaleY="59038" custLinFactNeighborX="14308" custLinFactNeighborY="-40609"/>
      <dgm:spPr>
        <a:blipFill>
          <a:blip xmlns:r="http://schemas.openxmlformats.org/officeDocument/2006/relationships" r:embed="rId1">
            <a:extLst>
              <a:ext uri="{96DAC541-7B7A-43D3-8B79-37D633B846F1}">
                <asvg:svgBlip xmlns:asvg="http://schemas.microsoft.com/office/drawing/2016/SVG/main" r:embed="rId2"/>
              </a:ext>
            </a:extLst>
          </a:blip>
          <a:srcRect/>
          <a:stretch>
            <a:fillRect t="-15000" b="-15000"/>
          </a:stretch>
        </a:blipFill>
        <a:ln>
          <a:noFill/>
        </a:ln>
      </dgm:spPr>
      <dgm:extLst>
        <a:ext uri="{E40237B7-FDA0-4F09-8148-C483321AD2D9}">
          <dgm14:cNvPr xmlns:dgm14="http://schemas.microsoft.com/office/drawing/2010/diagram" id="0" name="" descr="Artificial Intelligence outline"/>
        </a:ext>
      </dgm:extLst>
    </dgm:pt>
    <dgm:pt modelId="{FC130E06-E98C-4D11-ABE3-B718299BF152}" type="pres">
      <dgm:prSet presAssocID="{8125D98C-FD6D-426A-ACE6-4A1E87F0B0BC}" presName="spaceRect" presStyleCnt="0"/>
      <dgm:spPr/>
    </dgm:pt>
    <dgm:pt modelId="{5E879717-28D4-4746-AB3F-1D3C2AFF51CF}" type="pres">
      <dgm:prSet presAssocID="{8125D98C-FD6D-426A-ACE6-4A1E87F0B0BC}" presName="textRect" presStyleLbl="revTx" presStyleIdx="0" presStyleCnt="1" custScaleY="502523" custLinFactNeighborX="-706" custLinFactNeighborY="66239">
        <dgm:presLayoutVars>
          <dgm:chMax val="1"/>
          <dgm:chPref val="1"/>
        </dgm:presLayoutVars>
      </dgm:prSet>
      <dgm:spPr/>
    </dgm:pt>
  </dgm:ptLst>
  <dgm:cxnLst>
    <dgm:cxn modelId="{64B7CA5C-6719-4F51-8460-90A8627DD04A}" type="presOf" srcId="{49DAE70B-E655-4B56-8432-958CFA4DB726}" destId="{A9089037-CDE9-4B8E-9D32-C11353761053}" srcOrd="0" destOrd="0" presId="urn:microsoft.com/office/officeart/2018/2/layout/IconLabelList"/>
    <dgm:cxn modelId="{DA7FBB96-B7C4-481D-98E6-42A6D96E1FD3}" srcId="{49DAE70B-E655-4B56-8432-958CFA4DB726}" destId="{8125D98C-FD6D-426A-ACE6-4A1E87F0B0BC}" srcOrd="0" destOrd="0" parTransId="{77371551-FC64-4C5B-A900-E351CB0CFCDD}" sibTransId="{CE606DD6-96E8-4CE2-8607-281CD03A17E6}"/>
    <dgm:cxn modelId="{D5B2F2DB-37A7-47F9-B2D4-1DB0A00E661E}" type="presOf" srcId="{8125D98C-FD6D-426A-ACE6-4A1E87F0B0BC}" destId="{5E879717-28D4-4746-AB3F-1D3C2AFF51CF}" srcOrd="0" destOrd="0" presId="urn:microsoft.com/office/officeart/2018/2/layout/IconLabelList"/>
    <dgm:cxn modelId="{BF7EAC6B-A19E-4C4A-98E2-51B4C6D8C6C2}" type="presParOf" srcId="{A9089037-CDE9-4B8E-9D32-C11353761053}" destId="{B29F9594-DE01-477F-BE39-24E7FDC96E08}" srcOrd="0" destOrd="0" presId="urn:microsoft.com/office/officeart/2018/2/layout/IconLabelList"/>
    <dgm:cxn modelId="{8233C4FB-140F-4870-95D3-25A637E25562}" type="presParOf" srcId="{B29F9594-DE01-477F-BE39-24E7FDC96E08}" destId="{587CACA0-C9A3-4FB5-A97B-FA8DF842CB0D}" srcOrd="0" destOrd="0" presId="urn:microsoft.com/office/officeart/2018/2/layout/IconLabelList"/>
    <dgm:cxn modelId="{CD4806CA-75E2-4F90-ABB1-A0D21BF0BCA0}" type="presParOf" srcId="{B29F9594-DE01-477F-BE39-24E7FDC96E08}" destId="{FC130E06-E98C-4D11-ABE3-B718299BF152}" srcOrd="1" destOrd="0" presId="urn:microsoft.com/office/officeart/2018/2/layout/IconLabelList"/>
    <dgm:cxn modelId="{31BBFCE3-3508-4369-90E3-43FCB6FDD195}" type="presParOf" srcId="{B29F9594-DE01-477F-BE39-24E7FDC96E08}" destId="{5E879717-28D4-4746-AB3F-1D3C2AFF51CF}"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394001-D56E-40EB-B482-9B3B3AA3D689}">
      <dsp:nvSpPr>
        <dsp:cNvPr id="0" name=""/>
        <dsp:cNvSpPr/>
      </dsp:nvSpPr>
      <dsp:spPr>
        <a:xfrm>
          <a:off x="0" y="0"/>
          <a:ext cx="4571999" cy="4571999"/>
        </a:xfrm>
        <a:prstGeom prst="pie">
          <a:avLst>
            <a:gd name="adj1" fmla="val 5400000"/>
            <a:gd name="adj2" fmla="val 16200000"/>
          </a:avLst>
        </a:prstGeom>
        <a:gradFill rotWithShape="0">
          <a:gsLst>
            <a:gs pos="0">
              <a:schemeClr val="accent3">
                <a:hueOff val="0"/>
                <a:satOff val="0"/>
                <a:lumOff val="0"/>
                <a:alphaOff val="0"/>
                <a:shade val="100000"/>
                <a:satMod val="137000"/>
              </a:schemeClr>
            </a:gs>
            <a:gs pos="71000">
              <a:schemeClr val="accent3">
                <a:hueOff val="0"/>
                <a:satOff val="0"/>
                <a:lumOff val="0"/>
                <a:alphaOff val="0"/>
                <a:shade val="98000"/>
                <a:satMod val="137000"/>
              </a:schemeClr>
            </a:gs>
            <a:gs pos="100000">
              <a:schemeClr val="accent3">
                <a:hueOff val="0"/>
                <a:satOff val="0"/>
                <a:lumOff val="0"/>
                <a:alphaOff val="0"/>
                <a:shade val="75000"/>
                <a:satMod val="137000"/>
              </a:schemeClr>
            </a:gs>
          </a:gsLst>
          <a:path path="rect">
            <a:fillToRect l="50000" t="50000" r="50000" b="50000"/>
          </a:path>
        </a:gradFill>
        <a:ln>
          <a:noFill/>
        </a:ln>
        <a:effectLst>
          <a:outerShdw blurRad="390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1AE39E8-1068-4674-9819-CFD4AB2017B5}">
      <dsp:nvSpPr>
        <dsp:cNvPr id="0" name=""/>
        <dsp:cNvSpPr/>
      </dsp:nvSpPr>
      <dsp:spPr>
        <a:xfrm>
          <a:off x="2285999" y="0"/>
          <a:ext cx="7696200" cy="4571999"/>
        </a:xfrm>
        <a:prstGeom prst="rect">
          <a:avLst/>
        </a:prstGeom>
        <a:solidFill>
          <a:schemeClr val="lt1">
            <a:alpha val="90000"/>
            <a:hueOff val="0"/>
            <a:satOff val="0"/>
            <a:lumOff val="0"/>
            <a:alphaOff val="0"/>
          </a:schemeClr>
        </a:solidFill>
        <a:ln w="6350" cap="rnd" cmpd="sng" algn="ctr">
          <a:solidFill>
            <a:schemeClr val="accent3">
              <a:hueOff val="0"/>
              <a:satOff val="0"/>
              <a:lumOff val="0"/>
              <a:alphaOff val="0"/>
            </a:schemeClr>
          </a:solidFill>
          <a:prstDash val="solid"/>
        </a:ln>
        <a:effectLst>
          <a:outerShdw blurRad="39000" dist="25400" dir="5400000" rotWithShape="0">
            <a:srgbClr val="000000">
              <a:alpha val="38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vi-VN" sz="1600" b="1" kern="1200" dirty="0">
              <a:latin typeface="Calibri" panose="020F0502020204030204" pitchFamily="34" charset="0"/>
              <a:ea typeface="Calibri" panose="020F0502020204030204" pitchFamily="34" charset="0"/>
              <a:cs typeface="Calibri" panose="020F0502020204030204" pitchFamily="34" charset="0"/>
            </a:rPr>
            <a:t>1. Về kiến thức:</a:t>
          </a:r>
          <a:r>
            <a:rPr lang="vi-VN" sz="1600" kern="1200" dirty="0">
              <a:latin typeface="Calibri" panose="020F0502020204030204" pitchFamily="34" charset="0"/>
              <a:ea typeface="Calibri" panose="020F0502020204030204" pitchFamily="34" charset="0"/>
              <a:cs typeface="Calibri" panose="020F0502020204030204" pitchFamily="34" charset="0"/>
            </a:rPr>
            <a:t> </a:t>
          </a:r>
          <a:endParaRPr lang="en-US" sz="1600" kern="1200" dirty="0">
            <a:latin typeface="Calibri" panose="020F0502020204030204" pitchFamily="34" charset="0"/>
            <a:ea typeface="Calibri" panose="020F0502020204030204" pitchFamily="34" charset="0"/>
            <a:cs typeface="Calibri" panose="020F0502020204030204" pitchFamily="34" charset="0"/>
          </a:endParaRPr>
        </a:p>
      </dsp:txBody>
      <dsp:txXfrm>
        <a:off x="2285999" y="0"/>
        <a:ext cx="7696200" cy="731519"/>
      </dsp:txXfrm>
    </dsp:sp>
    <dsp:sp modelId="{DEACB4AE-F988-4668-8E15-A14AA882D494}">
      <dsp:nvSpPr>
        <dsp:cNvPr id="0" name=""/>
        <dsp:cNvSpPr/>
      </dsp:nvSpPr>
      <dsp:spPr>
        <a:xfrm>
          <a:off x="480059" y="731519"/>
          <a:ext cx="3611879" cy="3611879"/>
        </a:xfrm>
        <a:prstGeom prst="pie">
          <a:avLst>
            <a:gd name="adj1" fmla="val 5400000"/>
            <a:gd name="adj2" fmla="val 16200000"/>
          </a:avLst>
        </a:prstGeom>
        <a:gradFill rotWithShape="0">
          <a:gsLst>
            <a:gs pos="0">
              <a:schemeClr val="accent3">
                <a:hueOff val="-2914377"/>
                <a:satOff val="-174"/>
                <a:lumOff val="2157"/>
                <a:alphaOff val="0"/>
                <a:shade val="100000"/>
                <a:satMod val="137000"/>
              </a:schemeClr>
            </a:gs>
            <a:gs pos="71000">
              <a:schemeClr val="accent3">
                <a:hueOff val="-2914377"/>
                <a:satOff val="-174"/>
                <a:lumOff val="2157"/>
                <a:alphaOff val="0"/>
                <a:shade val="98000"/>
                <a:satMod val="137000"/>
              </a:schemeClr>
            </a:gs>
            <a:gs pos="100000">
              <a:schemeClr val="accent3">
                <a:hueOff val="-2914377"/>
                <a:satOff val="-174"/>
                <a:lumOff val="2157"/>
                <a:alphaOff val="0"/>
                <a:shade val="75000"/>
                <a:satMod val="137000"/>
              </a:schemeClr>
            </a:gs>
          </a:gsLst>
          <a:path path="rect">
            <a:fillToRect l="50000" t="50000" r="50000" b="50000"/>
          </a:path>
        </a:gradFill>
        <a:ln>
          <a:noFill/>
        </a:ln>
        <a:effectLst>
          <a:outerShdw blurRad="390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F04279C8-EE73-442B-9468-04C1AB73ACE5}">
      <dsp:nvSpPr>
        <dsp:cNvPr id="0" name=""/>
        <dsp:cNvSpPr/>
      </dsp:nvSpPr>
      <dsp:spPr>
        <a:xfrm>
          <a:off x="2285999" y="731519"/>
          <a:ext cx="7696200" cy="3611879"/>
        </a:xfrm>
        <a:prstGeom prst="rect">
          <a:avLst/>
        </a:prstGeom>
        <a:solidFill>
          <a:schemeClr val="lt1">
            <a:alpha val="90000"/>
            <a:hueOff val="0"/>
            <a:satOff val="0"/>
            <a:lumOff val="0"/>
            <a:alphaOff val="0"/>
          </a:schemeClr>
        </a:solidFill>
        <a:ln w="6350" cap="rnd" cmpd="sng" algn="ctr">
          <a:solidFill>
            <a:schemeClr val="accent3">
              <a:hueOff val="-2914377"/>
              <a:satOff val="-174"/>
              <a:lumOff val="2157"/>
              <a:alphaOff val="0"/>
            </a:schemeClr>
          </a:solidFill>
          <a:prstDash val="solid"/>
        </a:ln>
        <a:effectLst>
          <a:outerShdw blurRad="39000" dist="25400" dir="5400000" rotWithShape="0">
            <a:srgbClr val="000000">
              <a:alpha val="38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vi-VN" sz="1600" kern="1200" dirty="0">
              <a:latin typeface="Calibri" panose="020F0502020204030204" pitchFamily="34" charset="0"/>
              <a:ea typeface="Calibri" panose="020F0502020204030204" pitchFamily="34" charset="0"/>
              <a:cs typeface="Calibri" panose="020F0502020204030204" pitchFamily="34" charset="0"/>
            </a:rPr>
            <a:t>- Nhận biết và phân tích được nội dung, ý nghĩa của văn bản.</a:t>
          </a:r>
          <a:endParaRPr lang="en-US" sz="1600" kern="1200" dirty="0">
            <a:latin typeface="Calibri" panose="020F0502020204030204" pitchFamily="34" charset="0"/>
            <a:ea typeface="Calibri" panose="020F0502020204030204" pitchFamily="34" charset="0"/>
            <a:cs typeface="Calibri" panose="020F0502020204030204" pitchFamily="34" charset="0"/>
          </a:endParaRPr>
        </a:p>
      </dsp:txBody>
      <dsp:txXfrm>
        <a:off x="2285999" y="731519"/>
        <a:ext cx="7696200" cy="731520"/>
      </dsp:txXfrm>
    </dsp:sp>
    <dsp:sp modelId="{4C42FC53-EA2F-45F2-9C63-60704BD036A9}">
      <dsp:nvSpPr>
        <dsp:cNvPr id="0" name=""/>
        <dsp:cNvSpPr/>
      </dsp:nvSpPr>
      <dsp:spPr>
        <a:xfrm>
          <a:off x="960119" y="1463040"/>
          <a:ext cx="2651759" cy="2651759"/>
        </a:xfrm>
        <a:prstGeom prst="pie">
          <a:avLst>
            <a:gd name="adj1" fmla="val 5400000"/>
            <a:gd name="adj2" fmla="val 16200000"/>
          </a:avLst>
        </a:prstGeom>
        <a:gradFill rotWithShape="0">
          <a:gsLst>
            <a:gs pos="0">
              <a:schemeClr val="accent3">
                <a:hueOff val="-5828754"/>
                <a:satOff val="-348"/>
                <a:lumOff val="4314"/>
                <a:alphaOff val="0"/>
                <a:shade val="100000"/>
                <a:satMod val="137000"/>
              </a:schemeClr>
            </a:gs>
            <a:gs pos="71000">
              <a:schemeClr val="accent3">
                <a:hueOff val="-5828754"/>
                <a:satOff val="-348"/>
                <a:lumOff val="4314"/>
                <a:alphaOff val="0"/>
                <a:shade val="98000"/>
                <a:satMod val="137000"/>
              </a:schemeClr>
            </a:gs>
            <a:gs pos="100000">
              <a:schemeClr val="accent3">
                <a:hueOff val="-5828754"/>
                <a:satOff val="-348"/>
                <a:lumOff val="4314"/>
                <a:alphaOff val="0"/>
                <a:shade val="75000"/>
                <a:satMod val="137000"/>
              </a:schemeClr>
            </a:gs>
          </a:gsLst>
          <a:path path="rect">
            <a:fillToRect l="50000" t="50000" r="50000" b="50000"/>
          </a:path>
        </a:gradFill>
        <a:ln>
          <a:noFill/>
        </a:ln>
        <a:effectLst>
          <a:outerShdw blurRad="390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F34306C-DB2C-4714-8629-C8898C8703CE}">
      <dsp:nvSpPr>
        <dsp:cNvPr id="0" name=""/>
        <dsp:cNvSpPr/>
      </dsp:nvSpPr>
      <dsp:spPr>
        <a:xfrm>
          <a:off x="2285999" y="1463040"/>
          <a:ext cx="7696200" cy="2651759"/>
        </a:xfrm>
        <a:prstGeom prst="rect">
          <a:avLst/>
        </a:prstGeom>
        <a:solidFill>
          <a:schemeClr val="lt1">
            <a:alpha val="90000"/>
            <a:hueOff val="0"/>
            <a:satOff val="0"/>
            <a:lumOff val="0"/>
            <a:alphaOff val="0"/>
          </a:schemeClr>
        </a:solidFill>
        <a:ln w="6350" cap="rnd" cmpd="sng" algn="ctr">
          <a:solidFill>
            <a:schemeClr val="accent3">
              <a:hueOff val="-5828754"/>
              <a:satOff val="-348"/>
              <a:lumOff val="4314"/>
              <a:alphaOff val="0"/>
            </a:schemeClr>
          </a:solidFill>
          <a:prstDash val="solid"/>
        </a:ln>
        <a:effectLst>
          <a:outerShdw blurRad="39000" dist="25400" dir="5400000" rotWithShape="0">
            <a:srgbClr val="000000">
              <a:alpha val="38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vi-VN" sz="1600" kern="1200" dirty="0">
              <a:latin typeface="Calibri" panose="020F0502020204030204" pitchFamily="34" charset="0"/>
              <a:ea typeface="Calibri" panose="020F0502020204030204" pitchFamily="34" charset="0"/>
              <a:cs typeface="Calibri" panose="020F0502020204030204" pitchFamily="34" charset="0"/>
            </a:rPr>
            <a:t>- Nhận biết và phân tích được các luận điểm, lí lẽ, dẫn chứng cũng như mối quan hệ giữa chúng với luận đề của văn bản; nhận biết và giải thích được sự phù hợp giữa nội dung nghị luận với nhan đề của văn bản.</a:t>
          </a:r>
          <a:endParaRPr lang="en-US" sz="1600" kern="1200" dirty="0">
            <a:latin typeface="Calibri" panose="020F0502020204030204" pitchFamily="34" charset="0"/>
            <a:ea typeface="Calibri" panose="020F0502020204030204" pitchFamily="34" charset="0"/>
            <a:cs typeface="Calibri" panose="020F0502020204030204" pitchFamily="34" charset="0"/>
          </a:endParaRPr>
        </a:p>
      </dsp:txBody>
      <dsp:txXfrm>
        <a:off x="2285999" y="1463040"/>
        <a:ext cx="7696200" cy="731520"/>
      </dsp:txXfrm>
    </dsp:sp>
    <dsp:sp modelId="{2F63E3C2-B669-4F1C-B445-FAF6E9527929}">
      <dsp:nvSpPr>
        <dsp:cNvPr id="0" name=""/>
        <dsp:cNvSpPr/>
      </dsp:nvSpPr>
      <dsp:spPr>
        <a:xfrm>
          <a:off x="1440179" y="2194560"/>
          <a:ext cx="1691639" cy="1691639"/>
        </a:xfrm>
        <a:prstGeom prst="pie">
          <a:avLst>
            <a:gd name="adj1" fmla="val 5400000"/>
            <a:gd name="adj2" fmla="val 16200000"/>
          </a:avLst>
        </a:prstGeom>
        <a:gradFill rotWithShape="0">
          <a:gsLst>
            <a:gs pos="0">
              <a:schemeClr val="accent3">
                <a:hueOff val="-8743131"/>
                <a:satOff val="-522"/>
                <a:lumOff val="6470"/>
                <a:alphaOff val="0"/>
                <a:shade val="100000"/>
                <a:satMod val="137000"/>
              </a:schemeClr>
            </a:gs>
            <a:gs pos="71000">
              <a:schemeClr val="accent3">
                <a:hueOff val="-8743131"/>
                <a:satOff val="-522"/>
                <a:lumOff val="6470"/>
                <a:alphaOff val="0"/>
                <a:shade val="98000"/>
                <a:satMod val="137000"/>
              </a:schemeClr>
            </a:gs>
            <a:gs pos="100000">
              <a:schemeClr val="accent3">
                <a:hueOff val="-8743131"/>
                <a:satOff val="-522"/>
                <a:lumOff val="6470"/>
                <a:alphaOff val="0"/>
                <a:shade val="75000"/>
                <a:satMod val="137000"/>
              </a:schemeClr>
            </a:gs>
          </a:gsLst>
          <a:path path="rect">
            <a:fillToRect l="50000" t="50000" r="50000" b="50000"/>
          </a:path>
        </a:gradFill>
        <a:ln>
          <a:noFill/>
        </a:ln>
        <a:effectLst>
          <a:outerShdw blurRad="390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BC25415-746C-4BBA-9696-9A5825D7EEA5}">
      <dsp:nvSpPr>
        <dsp:cNvPr id="0" name=""/>
        <dsp:cNvSpPr/>
      </dsp:nvSpPr>
      <dsp:spPr>
        <a:xfrm>
          <a:off x="2285999" y="2194560"/>
          <a:ext cx="7696200" cy="1691639"/>
        </a:xfrm>
        <a:prstGeom prst="rect">
          <a:avLst/>
        </a:prstGeom>
        <a:solidFill>
          <a:schemeClr val="lt1">
            <a:alpha val="90000"/>
            <a:hueOff val="0"/>
            <a:satOff val="0"/>
            <a:lumOff val="0"/>
            <a:alphaOff val="0"/>
          </a:schemeClr>
        </a:solidFill>
        <a:ln w="6350" cap="rnd" cmpd="sng" algn="ctr">
          <a:solidFill>
            <a:schemeClr val="accent3">
              <a:hueOff val="-8743131"/>
              <a:satOff val="-522"/>
              <a:lumOff val="6470"/>
              <a:alphaOff val="0"/>
            </a:schemeClr>
          </a:solidFill>
          <a:prstDash val="solid"/>
        </a:ln>
        <a:effectLst>
          <a:outerShdw blurRad="39000" dist="25400" dir="5400000" rotWithShape="0">
            <a:srgbClr val="000000">
              <a:alpha val="38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vi-VN" sz="1600" kern="1200" dirty="0">
              <a:latin typeface="Calibri" panose="020F0502020204030204" pitchFamily="34" charset="0"/>
              <a:ea typeface="Calibri" panose="020F0502020204030204" pitchFamily="34" charset="0"/>
              <a:cs typeface="Calibri" panose="020F0502020204030204" pitchFamily="34" charset="0"/>
            </a:rPr>
            <a:t>- Nhận biết và phân tích được mục đích, thái độ, tình cảm của người viết, vai trò của yếu tố thuyết minh, biểu cảm trong văn bản nghị luận.</a:t>
          </a:r>
          <a:endParaRPr lang="en-US" sz="1600" kern="1200" dirty="0">
            <a:latin typeface="Calibri" panose="020F0502020204030204" pitchFamily="34" charset="0"/>
            <a:ea typeface="Calibri" panose="020F0502020204030204" pitchFamily="34" charset="0"/>
            <a:cs typeface="Calibri" panose="020F0502020204030204" pitchFamily="34" charset="0"/>
          </a:endParaRPr>
        </a:p>
      </dsp:txBody>
      <dsp:txXfrm>
        <a:off x="2285999" y="2194560"/>
        <a:ext cx="7696200" cy="731520"/>
      </dsp:txXfrm>
    </dsp:sp>
    <dsp:sp modelId="{C7426D6F-7DC8-4716-8320-E3C29538885A}">
      <dsp:nvSpPr>
        <dsp:cNvPr id="0" name=""/>
        <dsp:cNvSpPr/>
      </dsp:nvSpPr>
      <dsp:spPr>
        <a:xfrm>
          <a:off x="1920239" y="2926080"/>
          <a:ext cx="731519" cy="731519"/>
        </a:xfrm>
        <a:prstGeom prst="pie">
          <a:avLst>
            <a:gd name="adj1" fmla="val 5400000"/>
            <a:gd name="adj2" fmla="val 16200000"/>
          </a:avLst>
        </a:prstGeom>
        <a:gradFill rotWithShape="0">
          <a:gsLst>
            <a:gs pos="0">
              <a:schemeClr val="accent3">
                <a:hueOff val="-11657509"/>
                <a:satOff val="-696"/>
                <a:lumOff val="8627"/>
                <a:alphaOff val="0"/>
                <a:shade val="100000"/>
                <a:satMod val="137000"/>
              </a:schemeClr>
            </a:gs>
            <a:gs pos="71000">
              <a:schemeClr val="accent3">
                <a:hueOff val="-11657509"/>
                <a:satOff val="-696"/>
                <a:lumOff val="8627"/>
                <a:alphaOff val="0"/>
                <a:shade val="98000"/>
                <a:satMod val="137000"/>
              </a:schemeClr>
            </a:gs>
            <a:gs pos="100000">
              <a:schemeClr val="accent3">
                <a:hueOff val="-11657509"/>
                <a:satOff val="-696"/>
                <a:lumOff val="8627"/>
                <a:alphaOff val="0"/>
                <a:shade val="75000"/>
                <a:satMod val="137000"/>
              </a:schemeClr>
            </a:gs>
          </a:gsLst>
          <a:path path="rect">
            <a:fillToRect l="50000" t="50000" r="50000" b="50000"/>
          </a:path>
        </a:gradFill>
        <a:ln>
          <a:noFill/>
        </a:ln>
        <a:effectLst>
          <a:outerShdw blurRad="390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8902F47-4D4B-44FF-A325-1E4271263FE6}">
      <dsp:nvSpPr>
        <dsp:cNvPr id="0" name=""/>
        <dsp:cNvSpPr/>
      </dsp:nvSpPr>
      <dsp:spPr>
        <a:xfrm>
          <a:off x="2285999" y="2926080"/>
          <a:ext cx="7696200" cy="731519"/>
        </a:xfrm>
        <a:prstGeom prst="rect">
          <a:avLst/>
        </a:prstGeom>
        <a:solidFill>
          <a:schemeClr val="lt1">
            <a:alpha val="90000"/>
            <a:hueOff val="0"/>
            <a:satOff val="0"/>
            <a:lumOff val="0"/>
            <a:alphaOff val="0"/>
          </a:schemeClr>
        </a:solidFill>
        <a:ln w="6350" cap="rnd" cmpd="sng" algn="ctr">
          <a:solidFill>
            <a:schemeClr val="accent3">
              <a:hueOff val="-11657509"/>
              <a:satOff val="-696"/>
              <a:lumOff val="8627"/>
              <a:alphaOff val="0"/>
            </a:schemeClr>
          </a:solidFill>
          <a:prstDash val="solid"/>
        </a:ln>
        <a:effectLst>
          <a:outerShdw blurRad="39000" dist="25400" dir="5400000" rotWithShape="0">
            <a:srgbClr val="000000">
              <a:alpha val="38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vi-VN" sz="1600" kern="1200" dirty="0">
              <a:latin typeface="Calibri" panose="020F0502020204030204" pitchFamily="34" charset="0"/>
              <a:ea typeface="Calibri" panose="020F0502020204030204" pitchFamily="34" charset="0"/>
              <a:cs typeface="Calibri" panose="020F0502020204030204" pitchFamily="34" charset="0"/>
            </a:rPr>
            <a:t>- HS liên hệ đưc nội dung văn bản với một tư tưởng, quan niệm, xu thế (Kinh tế, văn hóa, xã hội, khoa học…) của thời kì 1930-1945 để hiểu văn </a:t>
          </a:r>
          <a:r>
            <a:rPr lang="en-US" sz="1600" kern="1200" dirty="0">
              <a:latin typeface="Calibri" panose="020F0502020204030204" pitchFamily="34" charset="0"/>
              <a:ea typeface="Calibri" panose="020F0502020204030204" pitchFamily="34" charset="0"/>
              <a:cs typeface="Calibri" panose="020F0502020204030204" pitchFamily="34" charset="0"/>
            </a:rPr>
            <a:t>b</a:t>
          </a:r>
          <a:r>
            <a:rPr lang="vi-VN" sz="1600" kern="1200" dirty="0">
              <a:latin typeface="Calibri" panose="020F0502020204030204" pitchFamily="34" charset="0"/>
              <a:ea typeface="Calibri" panose="020F0502020204030204" pitchFamily="34" charset="0"/>
              <a:cs typeface="Calibri" panose="020F0502020204030204" pitchFamily="34" charset="0"/>
            </a:rPr>
            <a:t>ản sâu sắc hơn.</a:t>
          </a:r>
          <a:endParaRPr lang="en-US" sz="1600" kern="1200" dirty="0">
            <a:latin typeface="Calibri" panose="020F0502020204030204" pitchFamily="34" charset="0"/>
            <a:ea typeface="Calibri" panose="020F0502020204030204" pitchFamily="34" charset="0"/>
            <a:cs typeface="Calibri" panose="020F0502020204030204" pitchFamily="34" charset="0"/>
          </a:endParaRPr>
        </a:p>
      </dsp:txBody>
      <dsp:txXfrm>
        <a:off x="2285999" y="2926080"/>
        <a:ext cx="7696200" cy="7315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FFC10B-BC5E-442A-BF0D-5765385052EF}">
      <dsp:nvSpPr>
        <dsp:cNvPr id="0" name=""/>
        <dsp:cNvSpPr/>
      </dsp:nvSpPr>
      <dsp:spPr>
        <a:xfrm>
          <a:off x="0" y="0"/>
          <a:ext cx="4571999" cy="4571999"/>
        </a:xfrm>
        <a:prstGeom prst="pie">
          <a:avLst>
            <a:gd name="adj1" fmla="val 5400000"/>
            <a:gd name="adj2" fmla="val 16200000"/>
          </a:avLst>
        </a:prstGeom>
        <a:gradFill rotWithShape="0">
          <a:gsLst>
            <a:gs pos="0">
              <a:schemeClr val="accent2">
                <a:hueOff val="0"/>
                <a:satOff val="0"/>
                <a:lumOff val="0"/>
                <a:alphaOff val="0"/>
                <a:shade val="100000"/>
                <a:satMod val="137000"/>
              </a:schemeClr>
            </a:gs>
            <a:gs pos="71000">
              <a:schemeClr val="accent2">
                <a:hueOff val="0"/>
                <a:satOff val="0"/>
                <a:lumOff val="0"/>
                <a:alphaOff val="0"/>
                <a:shade val="98000"/>
                <a:satMod val="137000"/>
              </a:schemeClr>
            </a:gs>
            <a:gs pos="100000">
              <a:schemeClr val="accent2">
                <a:hueOff val="0"/>
                <a:satOff val="0"/>
                <a:lumOff val="0"/>
                <a:alphaOff val="0"/>
                <a:shade val="75000"/>
                <a:satMod val="137000"/>
              </a:schemeClr>
            </a:gs>
          </a:gsLst>
          <a:path path="rect">
            <a:fillToRect l="50000" t="50000" r="50000" b="50000"/>
          </a:path>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4AA4BA5-0A71-42E1-9DF8-6DE8CC2956F2}">
      <dsp:nvSpPr>
        <dsp:cNvPr id="0" name=""/>
        <dsp:cNvSpPr/>
      </dsp:nvSpPr>
      <dsp:spPr>
        <a:xfrm>
          <a:off x="2285999" y="0"/>
          <a:ext cx="7696200" cy="4571999"/>
        </a:xfrm>
        <a:prstGeom prst="rect">
          <a:avLst/>
        </a:prstGeom>
        <a:solidFill>
          <a:schemeClr val="lt1">
            <a:alpha val="90000"/>
            <a:hueOff val="0"/>
            <a:satOff val="0"/>
            <a:lumOff val="0"/>
            <a:alphaOff val="0"/>
          </a:schemeClr>
        </a:solidFill>
        <a:ln w="6350" cap="rnd" cmpd="sng" algn="ctr">
          <a:solidFill>
            <a:schemeClr val="accent2">
              <a:hueOff val="0"/>
              <a:satOff val="0"/>
              <a:lumOff val="0"/>
              <a:alphaOff val="0"/>
            </a:schemeClr>
          </a:solidFill>
          <a:prstDash val="solid"/>
        </a:ln>
        <a:effectLst>
          <a:outerShdw blurRad="39000" dist="25400" dir="5400000" rotWithShape="0">
            <a:srgbClr val="000000">
              <a:alpha val="38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vi-VN" sz="2000" b="1" kern="1200">
              <a:latin typeface="Calibri" panose="020F0502020204030204" pitchFamily="34" charset="0"/>
              <a:ea typeface="Calibri" panose="020F0502020204030204" pitchFamily="34" charset="0"/>
              <a:cs typeface="Calibri" panose="020F0502020204030204" pitchFamily="34" charset="0"/>
            </a:rPr>
            <a:t>2. Về năng lực: </a:t>
          </a:r>
          <a:endParaRPr lang="en-US" sz="2000" kern="1200">
            <a:latin typeface="Calibri" panose="020F0502020204030204" pitchFamily="34" charset="0"/>
            <a:ea typeface="Calibri" panose="020F0502020204030204" pitchFamily="34" charset="0"/>
            <a:cs typeface="Calibri" panose="020F0502020204030204" pitchFamily="34" charset="0"/>
          </a:endParaRPr>
        </a:p>
      </dsp:txBody>
      <dsp:txXfrm>
        <a:off x="2285999" y="0"/>
        <a:ext cx="7696200" cy="731519"/>
      </dsp:txXfrm>
    </dsp:sp>
    <dsp:sp modelId="{007ACC03-64AC-4AF2-BFCA-A5C8E57157BC}">
      <dsp:nvSpPr>
        <dsp:cNvPr id="0" name=""/>
        <dsp:cNvSpPr/>
      </dsp:nvSpPr>
      <dsp:spPr>
        <a:xfrm>
          <a:off x="480059" y="731519"/>
          <a:ext cx="3611879" cy="3611879"/>
        </a:xfrm>
        <a:prstGeom prst="pie">
          <a:avLst>
            <a:gd name="adj1" fmla="val 5400000"/>
            <a:gd name="adj2" fmla="val 16200000"/>
          </a:avLst>
        </a:prstGeom>
        <a:gradFill rotWithShape="0">
          <a:gsLst>
            <a:gs pos="0">
              <a:schemeClr val="accent3">
                <a:hueOff val="0"/>
                <a:satOff val="0"/>
                <a:lumOff val="0"/>
                <a:alphaOff val="0"/>
                <a:shade val="100000"/>
                <a:satMod val="137000"/>
              </a:schemeClr>
            </a:gs>
            <a:gs pos="71000">
              <a:schemeClr val="accent3">
                <a:hueOff val="0"/>
                <a:satOff val="0"/>
                <a:lumOff val="0"/>
                <a:alphaOff val="0"/>
                <a:shade val="98000"/>
                <a:satMod val="137000"/>
              </a:schemeClr>
            </a:gs>
            <a:gs pos="100000">
              <a:schemeClr val="accent3">
                <a:hueOff val="0"/>
                <a:satOff val="0"/>
                <a:lumOff val="0"/>
                <a:alphaOff val="0"/>
                <a:shade val="75000"/>
                <a:satMod val="137000"/>
              </a:schemeClr>
            </a:gs>
          </a:gsLst>
          <a:path path="rect">
            <a:fillToRect l="50000" t="50000" r="50000" b="50000"/>
          </a:path>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3B7D2B9-0959-4B52-9138-D1AEDDE5267E}">
      <dsp:nvSpPr>
        <dsp:cNvPr id="0" name=""/>
        <dsp:cNvSpPr/>
      </dsp:nvSpPr>
      <dsp:spPr>
        <a:xfrm>
          <a:off x="2285999" y="731519"/>
          <a:ext cx="7696200" cy="3611879"/>
        </a:xfrm>
        <a:prstGeom prst="rect">
          <a:avLst/>
        </a:prstGeom>
        <a:solidFill>
          <a:schemeClr val="lt1">
            <a:alpha val="90000"/>
            <a:hueOff val="0"/>
            <a:satOff val="0"/>
            <a:lumOff val="0"/>
            <a:alphaOff val="0"/>
          </a:schemeClr>
        </a:solidFill>
        <a:ln w="6350" cap="rnd" cmpd="sng" algn="ctr">
          <a:solidFill>
            <a:schemeClr val="accent3">
              <a:hueOff val="0"/>
              <a:satOff val="0"/>
              <a:lumOff val="0"/>
              <a:alphaOff val="0"/>
            </a:schemeClr>
          </a:solidFill>
          <a:prstDash val="solid"/>
        </a:ln>
        <a:effectLst>
          <a:outerShdw blurRad="39000" dist="25400" dir="5400000" rotWithShape="0">
            <a:srgbClr val="000000">
              <a:alpha val="38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vi-VN" sz="2000" kern="1200" dirty="0">
              <a:latin typeface="Calibri" panose="020F0502020204030204" pitchFamily="34" charset="0"/>
              <a:ea typeface="Calibri" panose="020F0502020204030204" pitchFamily="34" charset="0"/>
              <a:cs typeface="Calibri" panose="020F0502020204030204" pitchFamily="34" charset="0"/>
            </a:rPr>
            <a:t>- Năng lực đọc – hiểu các bài phê bình văn học.</a:t>
          </a:r>
          <a:endParaRPr lang="en-US" sz="2000" kern="1200" dirty="0">
            <a:latin typeface="Calibri" panose="020F0502020204030204" pitchFamily="34" charset="0"/>
            <a:ea typeface="Calibri" panose="020F0502020204030204" pitchFamily="34" charset="0"/>
            <a:cs typeface="Calibri" panose="020F0502020204030204" pitchFamily="34" charset="0"/>
          </a:endParaRPr>
        </a:p>
      </dsp:txBody>
      <dsp:txXfrm>
        <a:off x="2285999" y="731519"/>
        <a:ext cx="7696200" cy="731520"/>
      </dsp:txXfrm>
    </dsp:sp>
    <dsp:sp modelId="{D0D348BA-0808-4F6A-8CC0-F1EE50E4B9D5}">
      <dsp:nvSpPr>
        <dsp:cNvPr id="0" name=""/>
        <dsp:cNvSpPr/>
      </dsp:nvSpPr>
      <dsp:spPr>
        <a:xfrm>
          <a:off x="960119" y="1463040"/>
          <a:ext cx="2651759" cy="2651759"/>
        </a:xfrm>
        <a:prstGeom prst="pie">
          <a:avLst>
            <a:gd name="adj1" fmla="val 5400000"/>
            <a:gd name="adj2" fmla="val 16200000"/>
          </a:avLst>
        </a:prstGeom>
        <a:gradFill rotWithShape="0">
          <a:gsLst>
            <a:gs pos="0">
              <a:schemeClr val="accent4">
                <a:hueOff val="0"/>
                <a:satOff val="0"/>
                <a:lumOff val="0"/>
                <a:alphaOff val="0"/>
                <a:shade val="100000"/>
                <a:satMod val="137000"/>
              </a:schemeClr>
            </a:gs>
            <a:gs pos="71000">
              <a:schemeClr val="accent4">
                <a:hueOff val="0"/>
                <a:satOff val="0"/>
                <a:lumOff val="0"/>
                <a:alphaOff val="0"/>
                <a:shade val="98000"/>
                <a:satMod val="137000"/>
              </a:schemeClr>
            </a:gs>
            <a:gs pos="100000">
              <a:schemeClr val="accent4">
                <a:hueOff val="0"/>
                <a:satOff val="0"/>
                <a:lumOff val="0"/>
                <a:alphaOff val="0"/>
                <a:shade val="75000"/>
                <a:satMod val="137000"/>
              </a:schemeClr>
            </a:gs>
          </a:gsLst>
          <a:path path="rect">
            <a:fillToRect l="50000" t="50000" r="50000" b="50000"/>
          </a:path>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97FA65E-8816-42F9-BCBD-95813AF502A3}">
      <dsp:nvSpPr>
        <dsp:cNvPr id="0" name=""/>
        <dsp:cNvSpPr/>
      </dsp:nvSpPr>
      <dsp:spPr>
        <a:xfrm>
          <a:off x="2285999" y="1463040"/>
          <a:ext cx="7696200" cy="2651759"/>
        </a:xfrm>
        <a:prstGeom prst="rect">
          <a:avLst/>
        </a:prstGeom>
        <a:solidFill>
          <a:schemeClr val="lt1">
            <a:alpha val="90000"/>
            <a:hueOff val="0"/>
            <a:satOff val="0"/>
            <a:lumOff val="0"/>
            <a:alphaOff val="0"/>
          </a:schemeClr>
        </a:solidFill>
        <a:ln w="6350" cap="rnd" cmpd="sng" algn="ctr">
          <a:solidFill>
            <a:schemeClr val="accent4">
              <a:hueOff val="0"/>
              <a:satOff val="0"/>
              <a:lumOff val="0"/>
              <a:alphaOff val="0"/>
            </a:schemeClr>
          </a:solidFill>
          <a:prstDash val="solid"/>
        </a:ln>
        <a:effectLst>
          <a:outerShdw blurRad="39000" dist="25400" dir="5400000" rotWithShape="0">
            <a:srgbClr val="000000">
              <a:alpha val="38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vi-VN" sz="2000" kern="1200" dirty="0">
              <a:latin typeface="Calibri" panose="020F0502020204030204" pitchFamily="34" charset="0"/>
              <a:ea typeface="Calibri" panose="020F0502020204030204" pitchFamily="34" charset="0"/>
              <a:cs typeface="Calibri" panose="020F0502020204030204" pitchFamily="34" charset="0"/>
            </a:rPr>
            <a:t>- Năng lực trình bày suy nghĩ, cảm nhận của cá nhân về bài phê bình văn học của Hoài Thanh.</a:t>
          </a:r>
          <a:endParaRPr lang="en-US" sz="2000" kern="1200" dirty="0">
            <a:latin typeface="Calibri" panose="020F0502020204030204" pitchFamily="34" charset="0"/>
            <a:ea typeface="Calibri" panose="020F0502020204030204" pitchFamily="34" charset="0"/>
            <a:cs typeface="Calibri" panose="020F0502020204030204" pitchFamily="34" charset="0"/>
          </a:endParaRPr>
        </a:p>
      </dsp:txBody>
      <dsp:txXfrm>
        <a:off x="2285999" y="1463040"/>
        <a:ext cx="7696200" cy="731520"/>
      </dsp:txXfrm>
    </dsp:sp>
    <dsp:sp modelId="{1F65A617-968B-41EC-9D10-8DE1D159DF0C}">
      <dsp:nvSpPr>
        <dsp:cNvPr id="0" name=""/>
        <dsp:cNvSpPr/>
      </dsp:nvSpPr>
      <dsp:spPr>
        <a:xfrm>
          <a:off x="1440179" y="2194560"/>
          <a:ext cx="1691639" cy="1691639"/>
        </a:xfrm>
        <a:prstGeom prst="pie">
          <a:avLst>
            <a:gd name="adj1" fmla="val 5400000"/>
            <a:gd name="adj2" fmla="val 16200000"/>
          </a:avLst>
        </a:prstGeom>
        <a:gradFill rotWithShape="0">
          <a:gsLst>
            <a:gs pos="0">
              <a:schemeClr val="accent5">
                <a:hueOff val="0"/>
                <a:satOff val="0"/>
                <a:lumOff val="0"/>
                <a:alphaOff val="0"/>
                <a:shade val="100000"/>
                <a:satMod val="137000"/>
              </a:schemeClr>
            </a:gs>
            <a:gs pos="71000">
              <a:schemeClr val="accent5">
                <a:hueOff val="0"/>
                <a:satOff val="0"/>
                <a:lumOff val="0"/>
                <a:alphaOff val="0"/>
                <a:shade val="98000"/>
                <a:satMod val="137000"/>
              </a:schemeClr>
            </a:gs>
            <a:gs pos="100000">
              <a:schemeClr val="accent5">
                <a:hueOff val="0"/>
                <a:satOff val="0"/>
                <a:lumOff val="0"/>
                <a:alphaOff val="0"/>
                <a:shade val="75000"/>
                <a:satMod val="137000"/>
              </a:schemeClr>
            </a:gs>
          </a:gsLst>
          <a:path path="rect">
            <a:fillToRect l="50000" t="50000" r="50000" b="50000"/>
          </a:path>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01766B6-E0BB-4A23-9072-58B7FC7AEA28}">
      <dsp:nvSpPr>
        <dsp:cNvPr id="0" name=""/>
        <dsp:cNvSpPr/>
      </dsp:nvSpPr>
      <dsp:spPr>
        <a:xfrm>
          <a:off x="2284460" y="2194560"/>
          <a:ext cx="7696200" cy="1691639"/>
        </a:xfrm>
        <a:prstGeom prst="rect">
          <a:avLst/>
        </a:prstGeom>
        <a:solidFill>
          <a:schemeClr val="lt1">
            <a:alpha val="90000"/>
            <a:hueOff val="0"/>
            <a:satOff val="0"/>
            <a:lumOff val="0"/>
            <a:alphaOff val="0"/>
          </a:schemeClr>
        </a:solidFill>
        <a:ln w="6350" cap="rnd" cmpd="sng" algn="ctr">
          <a:solidFill>
            <a:schemeClr val="accent5">
              <a:hueOff val="0"/>
              <a:satOff val="0"/>
              <a:lumOff val="0"/>
              <a:alphaOff val="0"/>
            </a:schemeClr>
          </a:solidFill>
          <a:prstDash val="solid"/>
        </a:ln>
        <a:effectLst>
          <a:outerShdw blurRad="39000" dist="25400" dir="5400000" rotWithShape="0">
            <a:srgbClr val="000000">
              <a:alpha val="38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vi-VN" sz="2000" kern="1200" dirty="0">
              <a:latin typeface="Calibri" panose="020F0502020204030204" pitchFamily="34" charset="0"/>
              <a:ea typeface="Calibri" panose="020F0502020204030204" pitchFamily="34" charset="0"/>
              <a:cs typeface="Calibri" panose="020F0502020204030204" pitchFamily="34" charset="0"/>
            </a:rPr>
            <a:t>- Năng lực giải quyết vấn đề.</a:t>
          </a:r>
          <a:endParaRPr lang="en-US" sz="2000" kern="1200" dirty="0">
            <a:latin typeface="Calibri" panose="020F0502020204030204" pitchFamily="34" charset="0"/>
            <a:ea typeface="Calibri" panose="020F0502020204030204" pitchFamily="34" charset="0"/>
            <a:cs typeface="Calibri" panose="020F0502020204030204" pitchFamily="34" charset="0"/>
          </a:endParaRPr>
        </a:p>
      </dsp:txBody>
      <dsp:txXfrm>
        <a:off x="2284460" y="2194560"/>
        <a:ext cx="7696200" cy="731520"/>
      </dsp:txXfrm>
    </dsp:sp>
    <dsp:sp modelId="{41ED7B6E-6623-43EC-ACBE-A10B5D5B0BFA}">
      <dsp:nvSpPr>
        <dsp:cNvPr id="0" name=""/>
        <dsp:cNvSpPr/>
      </dsp:nvSpPr>
      <dsp:spPr>
        <a:xfrm>
          <a:off x="1920239" y="2926080"/>
          <a:ext cx="731519" cy="731519"/>
        </a:xfrm>
        <a:prstGeom prst="pie">
          <a:avLst>
            <a:gd name="adj1" fmla="val 5400000"/>
            <a:gd name="adj2" fmla="val 16200000"/>
          </a:avLst>
        </a:prstGeom>
        <a:gradFill rotWithShape="0">
          <a:gsLst>
            <a:gs pos="0">
              <a:schemeClr val="accent6">
                <a:hueOff val="0"/>
                <a:satOff val="0"/>
                <a:lumOff val="0"/>
                <a:alphaOff val="0"/>
                <a:shade val="100000"/>
                <a:satMod val="137000"/>
              </a:schemeClr>
            </a:gs>
            <a:gs pos="71000">
              <a:schemeClr val="accent6">
                <a:hueOff val="0"/>
                <a:satOff val="0"/>
                <a:lumOff val="0"/>
                <a:alphaOff val="0"/>
                <a:shade val="98000"/>
                <a:satMod val="137000"/>
              </a:schemeClr>
            </a:gs>
            <a:gs pos="100000">
              <a:schemeClr val="accent6">
                <a:hueOff val="0"/>
                <a:satOff val="0"/>
                <a:lumOff val="0"/>
                <a:alphaOff val="0"/>
                <a:shade val="75000"/>
                <a:satMod val="137000"/>
              </a:schemeClr>
            </a:gs>
          </a:gsLst>
          <a:path path="rect">
            <a:fillToRect l="50000" t="50000" r="50000" b="50000"/>
          </a:path>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A366BF4-E1D2-49B8-8115-331353AB7B2C}">
      <dsp:nvSpPr>
        <dsp:cNvPr id="0" name=""/>
        <dsp:cNvSpPr/>
      </dsp:nvSpPr>
      <dsp:spPr>
        <a:xfrm>
          <a:off x="2285999" y="2926080"/>
          <a:ext cx="7696200" cy="731519"/>
        </a:xfrm>
        <a:prstGeom prst="rect">
          <a:avLst/>
        </a:prstGeom>
        <a:solidFill>
          <a:schemeClr val="lt1">
            <a:alpha val="90000"/>
            <a:hueOff val="0"/>
            <a:satOff val="0"/>
            <a:lumOff val="0"/>
            <a:alphaOff val="0"/>
          </a:schemeClr>
        </a:solidFill>
        <a:ln w="6350" cap="rnd" cmpd="sng" algn="ctr">
          <a:solidFill>
            <a:schemeClr val="accent6">
              <a:hueOff val="0"/>
              <a:satOff val="0"/>
              <a:lumOff val="0"/>
              <a:alphaOff val="0"/>
            </a:schemeClr>
          </a:solidFill>
          <a:prstDash val="solid"/>
        </a:ln>
        <a:effectLst>
          <a:outerShdw blurRad="39000" dist="25400" dir="5400000" rotWithShape="0">
            <a:srgbClr val="000000">
              <a:alpha val="38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vi-VN" sz="2000" kern="1200" dirty="0">
              <a:latin typeface="Calibri" panose="020F0502020204030204" pitchFamily="34" charset="0"/>
              <a:ea typeface="Calibri" panose="020F0502020204030204" pitchFamily="34" charset="0"/>
              <a:cs typeface="Calibri" panose="020F0502020204030204" pitchFamily="34" charset="0"/>
            </a:rPr>
            <a:t>- Năng lực giao tiếp và hợp tác.</a:t>
          </a:r>
          <a:endParaRPr lang="en-US" sz="2000" kern="1200" dirty="0">
            <a:latin typeface="Calibri" panose="020F0502020204030204" pitchFamily="34" charset="0"/>
            <a:ea typeface="Calibri" panose="020F0502020204030204" pitchFamily="34" charset="0"/>
            <a:cs typeface="Calibri" panose="020F0502020204030204" pitchFamily="34" charset="0"/>
          </a:endParaRPr>
        </a:p>
      </dsp:txBody>
      <dsp:txXfrm>
        <a:off x="2285999" y="2926080"/>
        <a:ext cx="7696200" cy="7315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90AF3D-4617-4779-88C5-B32A11077B28}">
      <dsp:nvSpPr>
        <dsp:cNvPr id="0" name=""/>
        <dsp:cNvSpPr/>
      </dsp:nvSpPr>
      <dsp:spPr>
        <a:xfrm>
          <a:off x="0" y="0"/>
          <a:ext cx="2466658" cy="2466658"/>
        </a:xfrm>
        <a:prstGeom prst="pie">
          <a:avLst>
            <a:gd name="adj1" fmla="val 5400000"/>
            <a:gd name="adj2" fmla="val 16200000"/>
          </a:avLst>
        </a:prstGeom>
        <a:solidFill>
          <a:schemeClr val="accent2">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3EF391-4625-400E-B4E3-9668D11AD7FC}">
      <dsp:nvSpPr>
        <dsp:cNvPr id="0" name=""/>
        <dsp:cNvSpPr/>
      </dsp:nvSpPr>
      <dsp:spPr>
        <a:xfrm>
          <a:off x="1233329" y="0"/>
          <a:ext cx="7256621" cy="2466658"/>
        </a:xfrm>
        <a:prstGeom prst="rect">
          <a:avLst/>
        </a:prstGeom>
        <a:solidFill>
          <a:schemeClr val="lt1">
            <a:alpha val="90000"/>
            <a:hueOff val="0"/>
            <a:satOff val="0"/>
            <a:lumOff val="0"/>
            <a:alphaOff val="0"/>
          </a:schemeClr>
        </a:solidFill>
        <a:ln w="48000" cap="flat" cmpd="thickThin"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vi-VN" sz="2000" b="1" kern="1200">
              <a:latin typeface="Calibri" panose="020F0502020204030204" pitchFamily="34" charset="0"/>
              <a:ea typeface="Calibri" panose="020F0502020204030204" pitchFamily="34" charset="0"/>
              <a:cs typeface="Calibri" panose="020F0502020204030204" pitchFamily="34" charset="0"/>
            </a:rPr>
            <a:t>3. Về phẩm chất: </a:t>
          </a:r>
          <a:endParaRPr lang="en-US" sz="2000" kern="1200">
            <a:latin typeface="Calibri" panose="020F0502020204030204" pitchFamily="34" charset="0"/>
            <a:ea typeface="Calibri" panose="020F0502020204030204" pitchFamily="34" charset="0"/>
            <a:cs typeface="Calibri" panose="020F0502020204030204" pitchFamily="34" charset="0"/>
          </a:endParaRPr>
        </a:p>
      </dsp:txBody>
      <dsp:txXfrm>
        <a:off x="1233329" y="0"/>
        <a:ext cx="7256621" cy="1171662"/>
      </dsp:txXfrm>
    </dsp:sp>
    <dsp:sp modelId="{733FFE1C-C0D8-4C16-82A6-92664E494BD2}">
      <dsp:nvSpPr>
        <dsp:cNvPr id="0" name=""/>
        <dsp:cNvSpPr/>
      </dsp:nvSpPr>
      <dsp:spPr>
        <a:xfrm>
          <a:off x="647497" y="1171662"/>
          <a:ext cx="1171662" cy="1171662"/>
        </a:xfrm>
        <a:prstGeom prst="pie">
          <a:avLst>
            <a:gd name="adj1" fmla="val 5400000"/>
            <a:gd name="adj2" fmla="val 16200000"/>
          </a:avLst>
        </a:prstGeom>
        <a:solidFill>
          <a:schemeClr val="accent3">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7C1932-183C-45C0-8F65-19C41AEA9A40}">
      <dsp:nvSpPr>
        <dsp:cNvPr id="0" name=""/>
        <dsp:cNvSpPr/>
      </dsp:nvSpPr>
      <dsp:spPr>
        <a:xfrm>
          <a:off x="1233329" y="1294995"/>
          <a:ext cx="7256621" cy="1171662"/>
        </a:xfrm>
        <a:prstGeom prst="rect">
          <a:avLst/>
        </a:prstGeom>
        <a:solidFill>
          <a:schemeClr val="lt1">
            <a:alpha val="90000"/>
            <a:hueOff val="0"/>
            <a:satOff val="0"/>
            <a:lumOff val="0"/>
            <a:alphaOff val="0"/>
          </a:schemeClr>
        </a:solidFill>
        <a:ln w="48000" cap="flat" cmpd="thickThin"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vi-VN" sz="2000" kern="1200" dirty="0">
              <a:latin typeface="Calibri" panose="020F0502020204030204" pitchFamily="34" charset="0"/>
              <a:ea typeface="Calibri" panose="020F0502020204030204" pitchFamily="34" charset="0"/>
              <a:cs typeface="Calibri" panose="020F0502020204030204" pitchFamily="34" charset="0"/>
            </a:rPr>
            <a:t>Có thái độ sống trung thực, trách nhiệm, yêu tiếng Việt.</a:t>
          </a:r>
          <a:endParaRPr lang="en-US" sz="2000" kern="1200" dirty="0">
            <a:latin typeface="Calibri" panose="020F0502020204030204" pitchFamily="34" charset="0"/>
            <a:ea typeface="Calibri" panose="020F0502020204030204" pitchFamily="34" charset="0"/>
            <a:cs typeface="Calibri" panose="020F0502020204030204" pitchFamily="34" charset="0"/>
          </a:endParaRPr>
        </a:p>
      </dsp:txBody>
      <dsp:txXfrm>
        <a:off x="1233329" y="1294995"/>
        <a:ext cx="7256621" cy="11716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710ACA-D166-4493-98EE-3163C3EEC602}">
      <dsp:nvSpPr>
        <dsp:cNvPr id="0" name=""/>
        <dsp:cNvSpPr/>
      </dsp:nvSpPr>
      <dsp:spPr>
        <a:xfrm>
          <a:off x="0" y="3925760"/>
          <a:ext cx="9982200" cy="644053"/>
        </a:xfrm>
        <a:prstGeom prst="rect">
          <a:avLst/>
        </a:prstGeom>
        <a:solidFill>
          <a:schemeClr val="accent2">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latin typeface="Calibri" panose="020F0502020204030204" pitchFamily="34" charset="0"/>
              <a:ea typeface="Calibri" panose="020F0502020204030204" pitchFamily="34" charset="0"/>
              <a:cs typeface="Calibri" panose="020F0502020204030204" pitchFamily="34" charset="0"/>
            </a:rPr>
            <a:t>Ý nghĩa của cái Tôi thơ mới đối với thơ ca và xã hội đương thời</a:t>
          </a:r>
          <a:endParaRPr lang="en-US" sz="1800" kern="1200" dirty="0">
            <a:latin typeface="Calibri" panose="020F0502020204030204" pitchFamily="34" charset="0"/>
            <a:ea typeface="Calibri" panose="020F0502020204030204" pitchFamily="34" charset="0"/>
            <a:cs typeface="Calibri" panose="020F0502020204030204" pitchFamily="34" charset="0"/>
          </a:endParaRPr>
        </a:p>
      </dsp:txBody>
      <dsp:txXfrm>
        <a:off x="0" y="3925760"/>
        <a:ext cx="9982200" cy="644053"/>
      </dsp:txXfrm>
    </dsp:sp>
    <dsp:sp modelId="{47EDC4F9-18C1-476B-9349-B22E9E6C40D3}">
      <dsp:nvSpPr>
        <dsp:cNvPr id="0" name=""/>
        <dsp:cNvSpPr/>
      </dsp:nvSpPr>
      <dsp:spPr>
        <a:xfrm rot="10800000">
          <a:off x="0" y="2944866"/>
          <a:ext cx="9982200" cy="990554"/>
        </a:xfrm>
        <a:prstGeom prst="upArrowCallout">
          <a:avLst/>
        </a:prstGeom>
        <a:solidFill>
          <a:schemeClr val="accent3">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err="1">
              <a:latin typeface="Calibri" panose="020F0502020204030204" pitchFamily="34" charset="0"/>
              <a:ea typeface="Calibri" panose="020F0502020204030204" pitchFamily="34" charset="0"/>
              <a:cs typeface="Calibri" panose="020F0502020204030204" pitchFamily="34" charset="0"/>
            </a:rPr>
            <a:t>Sự</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vận</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động</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của</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thơ</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mới</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xung</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quanh</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cái</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tôi</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và</a:t>
          </a:r>
          <a:r>
            <a:rPr lang="en-US" sz="1800" kern="1200" dirty="0">
              <a:latin typeface="Calibri" panose="020F0502020204030204" pitchFamily="34" charset="0"/>
              <a:ea typeface="Calibri" panose="020F0502020204030204" pitchFamily="34" charset="0"/>
              <a:cs typeface="Calibri" panose="020F0502020204030204" pitchFamily="34" charset="0"/>
            </a:rPr>
            <a:t> bi </a:t>
          </a:r>
          <a:r>
            <a:rPr lang="en-US" sz="1800" kern="1200" dirty="0" err="1">
              <a:latin typeface="Calibri" panose="020F0502020204030204" pitchFamily="34" charset="0"/>
              <a:ea typeface="Calibri" panose="020F0502020204030204" pitchFamily="34" charset="0"/>
              <a:cs typeface="Calibri" panose="020F0502020204030204" pitchFamily="34" charset="0"/>
            </a:rPr>
            <a:t>kịch</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của</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nó</a:t>
          </a:r>
          <a:endParaRPr lang="en-US" sz="1800" kern="1200" dirty="0">
            <a:latin typeface="Calibri" panose="020F0502020204030204" pitchFamily="34" charset="0"/>
            <a:ea typeface="Calibri" panose="020F0502020204030204" pitchFamily="34" charset="0"/>
            <a:cs typeface="Calibri" panose="020F0502020204030204" pitchFamily="34" charset="0"/>
          </a:endParaRPr>
        </a:p>
      </dsp:txBody>
      <dsp:txXfrm rot="10800000">
        <a:off x="0" y="2944866"/>
        <a:ext cx="9982200" cy="643632"/>
      </dsp:txXfrm>
    </dsp:sp>
    <dsp:sp modelId="{04C4C1E1-753D-4D13-97CB-5765CC2DEB6B}">
      <dsp:nvSpPr>
        <dsp:cNvPr id="0" name=""/>
        <dsp:cNvSpPr/>
      </dsp:nvSpPr>
      <dsp:spPr>
        <a:xfrm rot="10800000">
          <a:off x="0" y="1963973"/>
          <a:ext cx="9982200" cy="990554"/>
        </a:xfrm>
        <a:prstGeom prst="upArrowCallout">
          <a:avLst/>
        </a:prstGeom>
        <a:solidFill>
          <a:schemeClr val="accent4">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err="1">
              <a:latin typeface="Calibri" panose="020F0502020204030204" pitchFamily="34" charset="0"/>
              <a:ea typeface="Calibri" panose="020F0502020204030204" pitchFamily="34" charset="0"/>
              <a:cs typeface="Calibri" panose="020F0502020204030204" pitchFamily="34" charset="0"/>
            </a:rPr>
            <a:t>Nhận</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diện</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điểm</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khác</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biệt</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giữa</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thơ</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cũ</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và</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thơ</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mới</a:t>
          </a:r>
          <a:r>
            <a:rPr lang="en-US" sz="1800" kern="1200" dirty="0">
              <a:latin typeface="Calibri" panose="020F0502020204030204" pitchFamily="34" charset="0"/>
              <a:ea typeface="Calibri" panose="020F0502020204030204" pitchFamily="34" charset="0"/>
              <a:cs typeface="Calibri" panose="020F0502020204030204" pitchFamily="34" charset="0"/>
            </a:rPr>
            <a:t> : Tinh </a:t>
          </a:r>
          <a:r>
            <a:rPr lang="en-US" sz="1800" kern="1200" dirty="0" err="1">
              <a:latin typeface="Calibri" panose="020F0502020204030204" pitchFamily="34" charset="0"/>
              <a:ea typeface="Calibri" panose="020F0502020204030204" pitchFamily="34" charset="0"/>
              <a:cs typeface="Calibri" panose="020F0502020204030204" pitchFamily="34" charset="0"/>
            </a:rPr>
            <a:t>thần</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thơ</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mới</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chữ</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tôi</a:t>
          </a:r>
          <a:r>
            <a:rPr lang="en-US" sz="1800" kern="1200" dirty="0">
              <a:latin typeface="Calibri" panose="020F0502020204030204" pitchFamily="34" charset="0"/>
              <a:ea typeface="Calibri" panose="020F0502020204030204" pitchFamily="34" charset="0"/>
              <a:cs typeface="Calibri" panose="020F0502020204030204" pitchFamily="34" charset="0"/>
            </a:rPr>
            <a:t>; Tinh </a:t>
          </a:r>
          <a:r>
            <a:rPr lang="en-US" sz="1800" kern="1200" dirty="0" err="1">
              <a:latin typeface="Calibri" panose="020F0502020204030204" pitchFamily="34" charset="0"/>
              <a:ea typeface="Calibri" panose="020F0502020204030204" pitchFamily="34" charset="0"/>
              <a:cs typeface="Calibri" panose="020F0502020204030204" pitchFamily="34" charset="0"/>
            </a:rPr>
            <a:t>thần</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thơ</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cũ</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chữ</a:t>
          </a:r>
          <a:r>
            <a:rPr lang="en-US" sz="1800" kern="1200" dirty="0">
              <a:latin typeface="Calibri" panose="020F0502020204030204" pitchFamily="34" charset="0"/>
              <a:ea typeface="Calibri" panose="020F0502020204030204" pitchFamily="34" charset="0"/>
              <a:cs typeface="Calibri" panose="020F0502020204030204" pitchFamily="34" charset="0"/>
            </a:rPr>
            <a:t> ta</a:t>
          </a:r>
        </a:p>
      </dsp:txBody>
      <dsp:txXfrm rot="10800000">
        <a:off x="0" y="1963973"/>
        <a:ext cx="9982200" cy="643632"/>
      </dsp:txXfrm>
    </dsp:sp>
    <dsp:sp modelId="{6150D974-7B54-49B7-8423-CF4AF6149AA9}">
      <dsp:nvSpPr>
        <dsp:cNvPr id="0" name=""/>
        <dsp:cNvSpPr/>
      </dsp:nvSpPr>
      <dsp:spPr>
        <a:xfrm rot="10800000">
          <a:off x="0" y="983079"/>
          <a:ext cx="9982200" cy="990554"/>
        </a:xfrm>
        <a:prstGeom prst="upArrowCallout">
          <a:avLst/>
        </a:prstGeom>
        <a:solidFill>
          <a:schemeClr val="accent5">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err="1">
              <a:latin typeface="Calibri" panose="020F0502020204030204" pitchFamily="34" charset="0"/>
              <a:ea typeface="Calibri" panose="020F0502020204030204" pitchFamily="34" charset="0"/>
              <a:cs typeface="Calibri" panose="020F0502020204030204" pitchFamily="34" charset="0"/>
            </a:rPr>
            <a:t>Nguyên</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tắc</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để</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xác</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định</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tinh</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thần</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thơ</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mới</a:t>
          </a:r>
          <a:r>
            <a:rPr lang="en-US" sz="1800" kern="1200" dirty="0">
              <a:latin typeface="Calibri" panose="020F0502020204030204" pitchFamily="34" charset="0"/>
              <a:ea typeface="Calibri" panose="020F0502020204030204" pitchFamily="34" charset="0"/>
              <a:cs typeface="Calibri" panose="020F0502020204030204" pitchFamily="34" charset="0"/>
            </a:rPr>
            <a:t>: So </a:t>
          </a:r>
          <a:r>
            <a:rPr lang="en-US" sz="1800" kern="1200" dirty="0" err="1">
              <a:latin typeface="Calibri" panose="020F0502020204030204" pitchFamily="34" charset="0"/>
              <a:ea typeface="Calibri" panose="020F0502020204030204" pitchFamily="34" charset="0"/>
              <a:cs typeface="Calibri" panose="020F0502020204030204" pitchFamily="34" charset="0"/>
            </a:rPr>
            <a:t>sánh</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bài</a:t>
          </a:r>
          <a:r>
            <a:rPr lang="en-US" sz="1800" kern="1200" dirty="0">
              <a:latin typeface="Calibri" panose="020F0502020204030204" pitchFamily="34" charset="0"/>
              <a:ea typeface="Calibri" panose="020F0502020204030204" pitchFamily="34" charset="0"/>
              <a:cs typeface="Calibri" panose="020F0502020204030204" pitchFamily="34" charset="0"/>
            </a:rPr>
            <a:t> hay </a:t>
          </a:r>
          <a:r>
            <a:rPr lang="en-US" sz="1800" kern="1200" dirty="0" err="1">
              <a:latin typeface="Calibri" panose="020F0502020204030204" pitchFamily="34" charset="0"/>
              <a:ea typeface="Calibri" panose="020F0502020204030204" pitchFamily="34" charset="0"/>
              <a:cs typeface="Calibri" panose="020F0502020204030204" pitchFamily="34" charset="0"/>
            </a:rPr>
            <a:t>với</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bài</a:t>
          </a:r>
          <a:r>
            <a:rPr lang="en-US" sz="1800" kern="1200" dirty="0">
              <a:latin typeface="Calibri" panose="020F0502020204030204" pitchFamily="34" charset="0"/>
              <a:ea typeface="Calibri" panose="020F0502020204030204" pitchFamily="34" charset="0"/>
              <a:cs typeface="Calibri" panose="020F0502020204030204" pitchFamily="34" charset="0"/>
            </a:rPr>
            <a:t> hay </a:t>
          </a:r>
          <a:r>
            <a:rPr lang="en-US" sz="1800" kern="1200" dirty="0" err="1">
              <a:latin typeface="Calibri" panose="020F0502020204030204" pitchFamily="34" charset="0"/>
              <a:ea typeface="Calibri" panose="020F0502020204030204" pitchFamily="34" charset="0"/>
              <a:cs typeface="Calibri" panose="020F0502020204030204" pitchFamily="34" charset="0"/>
            </a:rPr>
            <a:t>và</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dựa</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vào</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đại</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thể</a:t>
          </a:r>
          <a:endParaRPr lang="en-US" sz="1800" kern="1200" dirty="0">
            <a:latin typeface="Calibri" panose="020F0502020204030204" pitchFamily="34" charset="0"/>
            <a:ea typeface="Calibri" panose="020F0502020204030204" pitchFamily="34" charset="0"/>
            <a:cs typeface="Calibri" panose="020F0502020204030204" pitchFamily="34" charset="0"/>
          </a:endParaRPr>
        </a:p>
      </dsp:txBody>
      <dsp:txXfrm rot="10800000">
        <a:off x="0" y="983079"/>
        <a:ext cx="9982200" cy="643632"/>
      </dsp:txXfrm>
    </dsp:sp>
    <dsp:sp modelId="{BE27BA46-F0E7-4042-AE26-8F0F1909ED9F}">
      <dsp:nvSpPr>
        <dsp:cNvPr id="0" name=""/>
        <dsp:cNvSpPr/>
      </dsp:nvSpPr>
      <dsp:spPr>
        <a:xfrm rot="10800000">
          <a:off x="0" y="2185"/>
          <a:ext cx="9982200" cy="990554"/>
        </a:xfrm>
        <a:prstGeom prst="upArrowCallout">
          <a:avLst/>
        </a:prstGeom>
        <a:solidFill>
          <a:schemeClr val="accent6">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err="1">
              <a:latin typeface="Calibri" panose="020F0502020204030204" pitchFamily="34" charset="0"/>
              <a:ea typeface="Calibri" panose="020F0502020204030204" pitchFamily="34" charset="0"/>
              <a:cs typeface="Calibri" panose="020F0502020204030204" pitchFamily="34" charset="0"/>
            </a:rPr>
            <a:t>Thực</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trạng</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khó</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phân</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biệt</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rạch</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ròi</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giữa</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thơ</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cũ</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và</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thơ</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mới</a:t>
          </a:r>
          <a:endParaRPr lang="en-US" sz="1800" kern="1200" dirty="0">
            <a:latin typeface="Calibri" panose="020F0502020204030204" pitchFamily="34" charset="0"/>
            <a:ea typeface="Calibri" panose="020F0502020204030204" pitchFamily="34" charset="0"/>
            <a:cs typeface="Calibri" panose="020F0502020204030204" pitchFamily="34" charset="0"/>
          </a:endParaRPr>
        </a:p>
      </dsp:txBody>
      <dsp:txXfrm rot="10800000">
        <a:off x="0" y="2185"/>
        <a:ext cx="9982200" cy="64363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32D55E-667D-4CE4-8B03-D33B6CEB2B7B}">
      <dsp:nvSpPr>
        <dsp:cNvPr id="0" name=""/>
        <dsp:cNvSpPr/>
      </dsp:nvSpPr>
      <dsp:spPr>
        <a:xfrm>
          <a:off x="318370" y="2185733"/>
          <a:ext cx="810132" cy="81013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FCC825-39E6-4037-AB42-78D4266BEE3E}">
      <dsp:nvSpPr>
        <dsp:cNvPr id="0" name=""/>
        <dsp:cNvSpPr/>
      </dsp:nvSpPr>
      <dsp:spPr>
        <a:xfrm>
          <a:off x="488497" y="2355861"/>
          <a:ext cx="469876" cy="46987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48000" cap="flat" cmpd="thickThin" algn="ctr">
          <a:noFill/>
          <a:prstDash val="solid"/>
        </a:ln>
        <a:effectLst/>
      </dsp:spPr>
      <dsp:style>
        <a:lnRef idx="2">
          <a:scrgbClr r="0" g="0" b="0"/>
        </a:lnRef>
        <a:fillRef idx="1">
          <a:scrgbClr r="0" g="0" b="0"/>
        </a:fillRef>
        <a:effectRef idx="0">
          <a:scrgbClr r="0" g="0" b="0"/>
        </a:effectRef>
        <a:fontRef idx="minor">
          <a:schemeClr val="lt1"/>
        </a:fontRef>
      </dsp:style>
    </dsp:sp>
    <dsp:sp modelId="{DE1B8165-9EDE-45A2-97C8-C1BB4FC3FD05}">
      <dsp:nvSpPr>
        <dsp:cNvPr id="0" name=""/>
        <dsp:cNvSpPr/>
      </dsp:nvSpPr>
      <dsp:spPr>
        <a:xfrm>
          <a:off x="1302102" y="2185733"/>
          <a:ext cx="1909598" cy="810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b="1" kern="1200" dirty="0" err="1">
              <a:latin typeface="Calibri" panose="020F0502020204030204" pitchFamily="34" charset="0"/>
              <a:ea typeface="Calibri" panose="020F0502020204030204" pitchFamily="34" charset="0"/>
              <a:cs typeface="Calibri" panose="020F0502020204030204" pitchFamily="34" charset="0"/>
            </a:rPr>
            <a:t>Nêu</a:t>
          </a:r>
          <a:r>
            <a:rPr lang="en-US" sz="2000" b="1" kern="1200" dirty="0">
              <a:latin typeface="Calibri" panose="020F0502020204030204" pitchFamily="34" charset="0"/>
              <a:ea typeface="Calibri" panose="020F0502020204030204" pitchFamily="34" charset="0"/>
              <a:cs typeface="Calibri" panose="020F0502020204030204" pitchFamily="34" charset="0"/>
            </a:rPr>
            <a:t> </a:t>
          </a:r>
          <a:r>
            <a:rPr lang="en-US" sz="2000" b="1" kern="1200" dirty="0" err="1">
              <a:latin typeface="Calibri" panose="020F0502020204030204" pitchFamily="34" charset="0"/>
              <a:ea typeface="Calibri" panose="020F0502020204030204" pitchFamily="34" charset="0"/>
              <a:cs typeface="Calibri" panose="020F0502020204030204" pitchFamily="34" charset="0"/>
            </a:rPr>
            <a:t>vấn</a:t>
          </a:r>
          <a:r>
            <a:rPr lang="en-US" sz="2000" b="1" kern="1200" dirty="0">
              <a:latin typeface="Calibri" panose="020F0502020204030204" pitchFamily="34" charset="0"/>
              <a:ea typeface="Calibri" panose="020F0502020204030204" pitchFamily="34" charset="0"/>
              <a:cs typeface="Calibri" panose="020F0502020204030204" pitchFamily="34" charset="0"/>
            </a:rPr>
            <a:t> </a:t>
          </a:r>
          <a:r>
            <a:rPr lang="en-US" sz="2000" b="1" kern="1200" dirty="0" err="1">
              <a:latin typeface="Calibri" panose="020F0502020204030204" pitchFamily="34" charset="0"/>
              <a:ea typeface="Calibri" panose="020F0502020204030204" pitchFamily="34" charset="0"/>
              <a:cs typeface="Calibri" panose="020F0502020204030204" pitchFamily="34" charset="0"/>
            </a:rPr>
            <a:t>đề</a:t>
          </a:r>
          <a:r>
            <a:rPr lang="en-US" sz="2000" b="1" kern="1200" dirty="0">
              <a:latin typeface="Calibri" panose="020F0502020204030204" pitchFamily="34" charset="0"/>
              <a:ea typeface="Calibri" panose="020F0502020204030204" pitchFamily="34" charset="0"/>
              <a:cs typeface="Calibri" panose="020F0502020204030204" pitchFamily="34" charset="0"/>
            </a:rPr>
            <a:t>: </a:t>
          </a:r>
          <a:r>
            <a:rPr lang="en-US" sz="2000" kern="1200" dirty="0" err="1">
              <a:latin typeface="Calibri" panose="020F0502020204030204" pitchFamily="34" charset="0"/>
              <a:ea typeface="Calibri" panose="020F0502020204030204" pitchFamily="34" charset="0"/>
              <a:cs typeface="Calibri" panose="020F0502020204030204" pitchFamily="34" charset="0"/>
            </a:rPr>
            <a:t>Thực</a:t>
          </a:r>
          <a:r>
            <a:rPr lang="en-US" sz="2000" kern="1200" dirty="0">
              <a:latin typeface="Calibri" panose="020F0502020204030204" pitchFamily="34" charset="0"/>
              <a:ea typeface="Calibri" panose="020F0502020204030204" pitchFamily="34" charset="0"/>
              <a:cs typeface="Calibri" panose="020F0502020204030204" pitchFamily="34" charset="0"/>
            </a:rPr>
            <a:t> </a:t>
          </a:r>
          <a:r>
            <a:rPr lang="en-US" sz="2000" kern="1200" dirty="0" err="1">
              <a:latin typeface="Calibri" panose="020F0502020204030204" pitchFamily="34" charset="0"/>
              <a:ea typeface="Calibri" panose="020F0502020204030204" pitchFamily="34" charset="0"/>
              <a:cs typeface="Calibri" panose="020F0502020204030204" pitchFamily="34" charset="0"/>
            </a:rPr>
            <a:t>trạng</a:t>
          </a:r>
          <a:r>
            <a:rPr lang="en-US" sz="2000" kern="1200" dirty="0">
              <a:latin typeface="Calibri" panose="020F0502020204030204" pitchFamily="34" charset="0"/>
              <a:ea typeface="Calibri" panose="020F0502020204030204" pitchFamily="34" charset="0"/>
              <a:cs typeface="Calibri" panose="020F0502020204030204" pitchFamily="34" charset="0"/>
            </a:rPr>
            <a:t> </a:t>
          </a:r>
          <a:r>
            <a:rPr lang="en-US" sz="2000" kern="1200" dirty="0" err="1">
              <a:latin typeface="Calibri" panose="020F0502020204030204" pitchFamily="34" charset="0"/>
              <a:ea typeface="Calibri" panose="020F0502020204030204" pitchFamily="34" charset="0"/>
              <a:cs typeface="Calibri" panose="020F0502020204030204" pitchFamily="34" charset="0"/>
            </a:rPr>
            <a:t>khó</a:t>
          </a:r>
          <a:r>
            <a:rPr lang="en-US" sz="2000" kern="1200" dirty="0">
              <a:latin typeface="Calibri" panose="020F0502020204030204" pitchFamily="34" charset="0"/>
              <a:ea typeface="Calibri" panose="020F0502020204030204" pitchFamily="34" charset="0"/>
              <a:cs typeface="Calibri" panose="020F0502020204030204" pitchFamily="34" charset="0"/>
            </a:rPr>
            <a:t> </a:t>
          </a:r>
          <a:r>
            <a:rPr lang="en-US" sz="2000" kern="1200" dirty="0" err="1">
              <a:latin typeface="Calibri" panose="020F0502020204030204" pitchFamily="34" charset="0"/>
              <a:ea typeface="Calibri" panose="020F0502020204030204" pitchFamily="34" charset="0"/>
              <a:cs typeface="Calibri" panose="020F0502020204030204" pitchFamily="34" charset="0"/>
            </a:rPr>
            <a:t>phân</a:t>
          </a:r>
          <a:r>
            <a:rPr lang="en-US" sz="2000" kern="1200" dirty="0">
              <a:latin typeface="Calibri" panose="020F0502020204030204" pitchFamily="34" charset="0"/>
              <a:ea typeface="Calibri" panose="020F0502020204030204" pitchFamily="34" charset="0"/>
              <a:cs typeface="Calibri" panose="020F0502020204030204" pitchFamily="34" charset="0"/>
            </a:rPr>
            <a:t> </a:t>
          </a:r>
          <a:r>
            <a:rPr lang="en-US" sz="2000" kern="1200" dirty="0" err="1">
              <a:latin typeface="Calibri" panose="020F0502020204030204" pitchFamily="34" charset="0"/>
              <a:ea typeface="Calibri" panose="020F0502020204030204" pitchFamily="34" charset="0"/>
              <a:cs typeface="Calibri" panose="020F0502020204030204" pitchFamily="34" charset="0"/>
            </a:rPr>
            <a:t>biệt</a:t>
          </a:r>
          <a:r>
            <a:rPr lang="en-US" sz="2000" kern="1200" dirty="0">
              <a:latin typeface="Calibri" panose="020F0502020204030204" pitchFamily="34" charset="0"/>
              <a:ea typeface="Calibri" panose="020F0502020204030204" pitchFamily="34" charset="0"/>
              <a:cs typeface="Calibri" panose="020F0502020204030204" pitchFamily="34" charset="0"/>
            </a:rPr>
            <a:t> </a:t>
          </a:r>
          <a:r>
            <a:rPr lang="en-US" sz="2000" kern="1200" dirty="0" err="1">
              <a:latin typeface="Calibri" panose="020F0502020204030204" pitchFamily="34" charset="0"/>
              <a:ea typeface="Calibri" panose="020F0502020204030204" pitchFamily="34" charset="0"/>
              <a:cs typeface="Calibri" panose="020F0502020204030204" pitchFamily="34" charset="0"/>
            </a:rPr>
            <a:t>rạch</a:t>
          </a:r>
          <a:r>
            <a:rPr lang="en-US" sz="2000" kern="1200" dirty="0">
              <a:latin typeface="Calibri" panose="020F0502020204030204" pitchFamily="34" charset="0"/>
              <a:ea typeface="Calibri" panose="020F0502020204030204" pitchFamily="34" charset="0"/>
              <a:cs typeface="Calibri" panose="020F0502020204030204" pitchFamily="34" charset="0"/>
            </a:rPr>
            <a:t> </a:t>
          </a:r>
          <a:r>
            <a:rPr lang="en-US" sz="2000" kern="1200" dirty="0" err="1">
              <a:latin typeface="Calibri" panose="020F0502020204030204" pitchFamily="34" charset="0"/>
              <a:ea typeface="Calibri" panose="020F0502020204030204" pitchFamily="34" charset="0"/>
              <a:cs typeface="Calibri" panose="020F0502020204030204" pitchFamily="34" charset="0"/>
            </a:rPr>
            <a:t>ròi</a:t>
          </a:r>
          <a:r>
            <a:rPr lang="en-US" sz="2000" kern="1200" dirty="0">
              <a:latin typeface="Calibri" panose="020F0502020204030204" pitchFamily="34" charset="0"/>
              <a:ea typeface="Calibri" panose="020F0502020204030204" pitchFamily="34" charset="0"/>
              <a:cs typeface="Calibri" panose="020F0502020204030204" pitchFamily="34" charset="0"/>
            </a:rPr>
            <a:t> </a:t>
          </a:r>
          <a:r>
            <a:rPr lang="en-US" sz="2000" kern="1200" dirty="0" err="1">
              <a:latin typeface="Calibri" panose="020F0502020204030204" pitchFamily="34" charset="0"/>
              <a:ea typeface="Calibri" panose="020F0502020204030204" pitchFamily="34" charset="0"/>
              <a:cs typeface="Calibri" panose="020F0502020204030204" pitchFamily="34" charset="0"/>
            </a:rPr>
            <a:t>giữa</a:t>
          </a:r>
          <a:r>
            <a:rPr lang="en-US" sz="2000" kern="1200" dirty="0">
              <a:latin typeface="Calibri" panose="020F0502020204030204" pitchFamily="34" charset="0"/>
              <a:ea typeface="Calibri" panose="020F0502020204030204" pitchFamily="34" charset="0"/>
              <a:cs typeface="Calibri" panose="020F0502020204030204" pitchFamily="34" charset="0"/>
            </a:rPr>
            <a:t> </a:t>
          </a:r>
          <a:r>
            <a:rPr lang="en-US" sz="2000" kern="1200" dirty="0" err="1">
              <a:latin typeface="Calibri" panose="020F0502020204030204" pitchFamily="34" charset="0"/>
              <a:ea typeface="Calibri" panose="020F0502020204030204" pitchFamily="34" charset="0"/>
              <a:cs typeface="Calibri" panose="020F0502020204030204" pitchFamily="34" charset="0"/>
            </a:rPr>
            <a:t>thơ</a:t>
          </a:r>
          <a:r>
            <a:rPr lang="en-US" sz="2000" kern="1200" dirty="0">
              <a:latin typeface="Calibri" panose="020F0502020204030204" pitchFamily="34" charset="0"/>
              <a:ea typeface="Calibri" panose="020F0502020204030204" pitchFamily="34" charset="0"/>
              <a:cs typeface="Calibri" panose="020F0502020204030204" pitchFamily="34" charset="0"/>
            </a:rPr>
            <a:t> </a:t>
          </a:r>
          <a:r>
            <a:rPr lang="en-US" sz="2000" kern="1200" dirty="0" err="1">
              <a:latin typeface="Calibri" panose="020F0502020204030204" pitchFamily="34" charset="0"/>
              <a:ea typeface="Calibri" panose="020F0502020204030204" pitchFamily="34" charset="0"/>
              <a:cs typeface="Calibri" panose="020F0502020204030204" pitchFamily="34" charset="0"/>
            </a:rPr>
            <a:t>cũ</a:t>
          </a:r>
          <a:r>
            <a:rPr lang="en-US" sz="2000" kern="1200" dirty="0">
              <a:latin typeface="Calibri" panose="020F0502020204030204" pitchFamily="34" charset="0"/>
              <a:ea typeface="Calibri" panose="020F0502020204030204" pitchFamily="34" charset="0"/>
              <a:cs typeface="Calibri" panose="020F0502020204030204" pitchFamily="34" charset="0"/>
            </a:rPr>
            <a:t> </a:t>
          </a:r>
          <a:r>
            <a:rPr lang="en-US" sz="2000" kern="1200" dirty="0" err="1">
              <a:latin typeface="Calibri" panose="020F0502020204030204" pitchFamily="34" charset="0"/>
              <a:ea typeface="Calibri" panose="020F0502020204030204" pitchFamily="34" charset="0"/>
              <a:cs typeface="Calibri" panose="020F0502020204030204" pitchFamily="34" charset="0"/>
            </a:rPr>
            <a:t>và</a:t>
          </a:r>
          <a:r>
            <a:rPr lang="en-US" sz="2000" kern="1200" dirty="0">
              <a:latin typeface="Calibri" panose="020F0502020204030204" pitchFamily="34" charset="0"/>
              <a:ea typeface="Calibri" panose="020F0502020204030204" pitchFamily="34" charset="0"/>
              <a:cs typeface="Calibri" panose="020F0502020204030204" pitchFamily="34" charset="0"/>
            </a:rPr>
            <a:t> </a:t>
          </a:r>
          <a:r>
            <a:rPr lang="en-US" sz="2000" kern="1200" dirty="0" err="1">
              <a:latin typeface="Calibri" panose="020F0502020204030204" pitchFamily="34" charset="0"/>
              <a:ea typeface="Calibri" panose="020F0502020204030204" pitchFamily="34" charset="0"/>
              <a:cs typeface="Calibri" panose="020F0502020204030204" pitchFamily="34" charset="0"/>
            </a:rPr>
            <a:t>thơ</a:t>
          </a:r>
          <a:r>
            <a:rPr lang="en-US" sz="2000" kern="1200" dirty="0">
              <a:latin typeface="Calibri" panose="020F0502020204030204" pitchFamily="34" charset="0"/>
              <a:ea typeface="Calibri" panose="020F0502020204030204" pitchFamily="34" charset="0"/>
              <a:cs typeface="Calibri" panose="020F0502020204030204" pitchFamily="34" charset="0"/>
            </a:rPr>
            <a:t> </a:t>
          </a:r>
          <a:r>
            <a:rPr lang="en-US" sz="2000" kern="1200" dirty="0" err="1">
              <a:latin typeface="Calibri" panose="020F0502020204030204" pitchFamily="34" charset="0"/>
              <a:ea typeface="Calibri" panose="020F0502020204030204" pitchFamily="34" charset="0"/>
              <a:cs typeface="Calibri" panose="020F0502020204030204" pitchFamily="34" charset="0"/>
            </a:rPr>
            <a:t>mới</a:t>
          </a:r>
          <a:r>
            <a:rPr lang="en-US" sz="2000" kern="1200" dirty="0">
              <a:latin typeface="Calibri" panose="020F0502020204030204" pitchFamily="34" charset="0"/>
              <a:ea typeface="Calibri" panose="020F0502020204030204" pitchFamily="34" charset="0"/>
              <a:cs typeface="Calibri" panose="020F0502020204030204" pitchFamily="34" charset="0"/>
            </a:rPr>
            <a:t> </a:t>
          </a:r>
          <a:r>
            <a:rPr lang="en-US" sz="2000" kern="1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2000" kern="1200" dirty="0">
              <a:latin typeface="Calibri" panose="020F0502020204030204" pitchFamily="34" charset="0"/>
              <a:ea typeface="Calibri" panose="020F0502020204030204" pitchFamily="34" charset="0"/>
              <a:cs typeface="Calibri" panose="020F0502020204030204" pitchFamily="34" charset="0"/>
            </a:rPr>
            <a:t> </a:t>
          </a:r>
          <a:r>
            <a:rPr lang="en-US" sz="2000" kern="1200" dirty="0" err="1">
              <a:latin typeface="Calibri" panose="020F0502020204030204" pitchFamily="34" charset="0"/>
              <a:ea typeface="Calibri" panose="020F0502020204030204" pitchFamily="34" charset="0"/>
              <a:cs typeface="Calibri" panose="020F0502020204030204" pitchFamily="34" charset="0"/>
            </a:rPr>
            <a:t>Đề</a:t>
          </a:r>
          <a:r>
            <a:rPr lang="en-US" sz="2000" kern="1200" dirty="0">
              <a:latin typeface="Calibri" panose="020F0502020204030204" pitchFamily="34" charset="0"/>
              <a:ea typeface="Calibri" panose="020F0502020204030204" pitchFamily="34" charset="0"/>
              <a:cs typeface="Calibri" panose="020F0502020204030204" pitchFamily="34" charset="0"/>
            </a:rPr>
            <a:t> </a:t>
          </a:r>
          <a:r>
            <a:rPr lang="en-US" sz="2000" kern="1200" dirty="0" err="1">
              <a:latin typeface="Calibri" panose="020F0502020204030204" pitchFamily="34" charset="0"/>
              <a:ea typeface="Calibri" panose="020F0502020204030204" pitchFamily="34" charset="0"/>
              <a:cs typeface="Calibri" panose="020F0502020204030204" pitchFamily="34" charset="0"/>
            </a:rPr>
            <a:t>xuất</a:t>
          </a:r>
          <a:r>
            <a:rPr lang="en-US" sz="2000" kern="1200" dirty="0">
              <a:latin typeface="Calibri" panose="020F0502020204030204" pitchFamily="34" charset="0"/>
              <a:ea typeface="Calibri" panose="020F0502020204030204" pitchFamily="34" charset="0"/>
              <a:cs typeface="Calibri" panose="020F0502020204030204" pitchFamily="34" charset="0"/>
            </a:rPr>
            <a:t> </a:t>
          </a:r>
          <a:r>
            <a:rPr lang="en-US" sz="2000" kern="1200" dirty="0" err="1">
              <a:latin typeface="Calibri" panose="020F0502020204030204" pitchFamily="34" charset="0"/>
              <a:ea typeface="Calibri" panose="020F0502020204030204" pitchFamily="34" charset="0"/>
              <a:cs typeface="Calibri" panose="020F0502020204030204" pitchFamily="34" charset="0"/>
            </a:rPr>
            <a:t>tiêu</a:t>
          </a:r>
          <a:r>
            <a:rPr lang="en-US" sz="2000" kern="1200" dirty="0">
              <a:latin typeface="Calibri" panose="020F0502020204030204" pitchFamily="34" charset="0"/>
              <a:ea typeface="Calibri" panose="020F0502020204030204" pitchFamily="34" charset="0"/>
              <a:cs typeface="Calibri" panose="020F0502020204030204" pitchFamily="34" charset="0"/>
            </a:rPr>
            <a:t> </a:t>
          </a:r>
          <a:r>
            <a:rPr lang="en-US" sz="2000" kern="1200" dirty="0" err="1">
              <a:latin typeface="Calibri" panose="020F0502020204030204" pitchFamily="34" charset="0"/>
              <a:ea typeface="Calibri" panose="020F0502020204030204" pitchFamily="34" charset="0"/>
              <a:cs typeface="Calibri" panose="020F0502020204030204" pitchFamily="34" charset="0"/>
            </a:rPr>
            <a:t>chí</a:t>
          </a:r>
          <a:r>
            <a:rPr lang="en-US" sz="2000" kern="1200" dirty="0">
              <a:latin typeface="Calibri" panose="020F0502020204030204" pitchFamily="34" charset="0"/>
              <a:ea typeface="Calibri" panose="020F0502020204030204" pitchFamily="34" charset="0"/>
              <a:cs typeface="Calibri" panose="020F0502020204030204" pitchFamily="34" charset="0"/>
            </a:rPr>
            <a:t> </a:t>
          </a:r>
          <a:r>
            <a:rPr lang="en-US" sz="2000" kern="1200" dirty="0" err="1">
              <a:latin typeface="Calibri" panose="020F0502020204030204" pitchFamily="34" charset="0"/>
              <a:ea typeface="Calibri" panose="020F0502020204030204" pitchFamily="34" charset="0"/>
              <a:cs typeface="Calibri" panose="020F0502020204030204" pitchFamily="34" charset="0"/>
            </a:rPr>
            <a:t>phân</a:t>
          </a:r>
          <a:r>
            <a:rPr lang="en-US" sz="2000" kern="1200" dirty="0">
              <a:latin typeface="Calibri" panose="020F0502020204030204" pitchFamily="34" charset="0"/>
              <a:ea typeface="Calibri" panose="020F0502020204030204" pitchFamily="34" charset="0"/>
              <a:cs typeface="Calibri" panose="020F0502020204030204" pitchFamily="34" charset="0"/>
            </a:rPr>
            <a:t> </a:t>
          </a:r>
          <a:r>
            <a:rPr lang="en-US" sz="2000" kern="1200" dirty="0" err="1">
              <a:latin typeface="Calibri" panose="020F0502020204030204" pitchFamily="34" charset="0"/>
              <a:ea typeface="Calibri" panose="020F0502020204030204" pitchFamily="34" charset="0"/>
              <a:cs typeface="Calibri" panose="020F0502020204030204" pitchFamily="34" charset="0"/>
            </a:rPr>
            <a:t>biệt</a:t>
          </a:r>
          <a:r>
            <a:rPr lang="en-US" sz="2000" kern="1200" dirty="0">
              <a:latin typeface="Calibri" panose="020F0502020204030204" pitchFamily="34" charset="0"/>
              <a:ea typeface="Calibri" panose="020F0502020204030204" pitchFamily="34" charset="0"/>
              <a:cs typeface="Calibri" panose="020F0502020204030204" pitchFamily="34" charset="0"/>
            </a:rPr>
            <a:t> </a:t>
          </a:r>
        </a:p>
      </dsp:txBody>
      <dsp:txXfrm>
        <a:off x="1302102" y="2185733"/>
        <a:ext cx="1909598" cy="810132"/>
      </dsp:txXfrm>
    </dsp:sp>
    <dsp:sp modelId="{236D8063-B31A-4405-BAF4-72B6ABA89108}">
      <dsp:nvSpPr>
        <dsp:cNvPr id="0" name=""/>
        <dsp:cNvSpPr/>
      </dsp:nvSpPr>
      <dsp:spPr>
        <a:xfrm>
          <a:off x="3544434" y="2185733"/>
          <a:ext cx="810132" cy="81013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D2C23C-5D62-422A-BC4C-FCC2AEE10FBB}">
      <dsp:nvSpPr>
        <dsp:cNvPr id="0" name=""/>
        <dsp:cNvSpPr/>
      </dsp:nvSpPr>
      <dsp:spPr>
        <a:xfrm>
          <a:off x="3714562" y="2355861"/>
          <a:ext cx="469876" cy="46987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48000" cap="flat" cmpd="thickThin" algn="ctr">
          <a:noFill/>
          <a:prstDash val="solid"/>
        </a:ln>
        <a:effectLst/>
      </dsp:spPr>
      <dsp:style>
        <a:lnRef idx="2">
          <a:scrgbClr r="0" g="0" b="0"/>
        </a:lnRef>
        <a:fillRef idx="1">
          <a:scrgbClr r="0" g="0" b="0"/>
        </a:fillRef>
        <a:effectRef idx="0">
          <a:scrgbClr r="0" g="0" b="0"/>
        </a:effectRef>
        <a:fontRef idx="minor">
          <a:schemeClr val="lt1"/>
        </a:fontRef>
      </dsp:style>
    </dsp:sp>
    <dsp:sp modelId="{0711D158-5529-4995-B9B6-C1CFFE73B20C}">
      <dsp:nvSpPr>
        <dsp:cNvPr id="0" name=""/>
        <dsp:cNvSpPr/>
      </dsp:nvSpPr>
      <dsp:spPr>
        <a:xfrm>
          <a:off x="4528167" y="2185733"/>
          <a:ext cx="1909598" cy="810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just" defTabSz="800100">
            <a:lnSpc>
              <a:spcPct val="100000"/>
            </a:lnSpc>
            <a:spcBef>
              <a:spcPct val="0"/>
            </a:spcBef>
            <a:spcAft>
              <a:spcPct val="35000"/>
            </a:spcAft>
            <a:buNone/>
          </a:pPr>
          <a:r>
            <a:rPr lang="en-US" sz="1800" b="1" kern="1200" dirty="0" err="1">
              <a:latin typeface="Calibri" panose="020F0502020204030204" pitchFamily="34" charset="0"/>
              <a:ea typeface="Calibri" panose="020F0502020204030204" pitchFamily="34" charset="0"/>
              <a:cs typeface="Calibri" panose="020F0502020204030204" pitchFamily="34" charset="0"/>
            </a:rPr>
            <a:t>Giải</a:t>
          </a:r>
          <a:r>
            <a:rPr lang="en-US" sz="1800" b="1" kern="1200" dirty="0">
              <a:latin typeface="Calibri" panose="020F0502020204030204" pitchFamily="34" charset="0"/>
              <a:ea typeface="Calibri" panose="020F0502020204030204" pitchFamily="34" charset="0"/>
              <a:cs typeface="Calibri" panose="020F0502020204030204" pitchFamily="34" charset="0"/>
            </a:rPr>
            <a:t> </a:t>
          </a:r>
          <a:r>
            <a:rPr lang="en-US" sz="1800" b="1" kern="1200" dirty="0" err="1">
              <a:latin typeface="Calibri" panose="020F0502020204030204" pitchFamily="34" charset="0"/>
              <a:ea typeface="Calibri" panose="020F0502020204030204" pitchFamily="34" charset="0"/>
              <a:cs typeface="Calibri" panose="020F0502020204030204" pitchFamily="34" charset="0"/>
            </a:rPr>
            <a:t>quyết</a:t>
          </a:r>
          <a:r>
            <a:rPr lang="en-US" sz="1800" b="1" kern="1200" dirty="0">
              <a:latin typeface="Calibri" panose="020F0502020204030204" pitchFamily="34" charset="0"/>
              <a:ea typeface="Calibri" panose="020F0502020204030204" pitchFamily="34" charset="0"/>
              <a:cs typeface="Calibri" panose="020F0502020204030204" pitchFamily="34" charset="0"/>
            </a:rPr>
            <a:t> </a:t>
          </a:r>
          <a:r>
            <a:rPr lang="en-US" sz="1800" b="1" kern="1200" dirty="0" err="1">
              <a:latin typeface="Calibri" panose="020F0502020204030204" pitchFamily="34" charset="0"/>
              <a:ea typeface="Calibri" panose="020F0502020204030204" pitchFamily="34" charset="0"/>
              <a:cs typeface="Calibri" panose="020F0502020204030204" pitchFamily="34" charset="0"/>
            </a:rPr>
            <a:t>vấn</a:t>
          </a:r>
          <a:r>
            <a:rPr lang="en-US" sz="1800" b="1" kern="1200" dirty="0">
              <a:latin typeface="Calibri" panose="020F0502020204030204" pitchFamily="34" charset="0"/>
              <a:ea typeface="Calibri" panose="020F0502020204030204" pitchFamily="34" charset="0"/>
              <a:cs typeface="Calibri" panose="020F0502020204030204" pitchFamily="34" charset="0"/>
            </a:rPr>
            <a:t> </a:t>
          </a:r>
          <a:r>
            <a:rPr lang="en-US" sz="1800" b="1" kern="1200" dirty="0" err="1">
              <a:latin typeface="Calibri" panose="020F0502020204030204" pitchFamily="34" charset="0"/>
              <a:ea typeface="Calibri" panose="020F0502020204030204" pitchFamily="34" charset="0"/>
              <a:cs typeface="Calibri" panose="020F0502020204030204" pitchFamily="34" charset="0"/>
            </a:rPr>
            <a:t>đề</a:t>
          </a:r>
          <a:r>
            <a:rPr lang="en-US" sz="1800" b="1"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Nhận</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diện</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điểm</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khác</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biệt</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giữa</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thơ</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cũ</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và</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thơ</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mới</a:t>
          </a:r>
          <a:r>
            <a:rPr lang="en-US" sz="1800" kern="1200" dirty="0">
              <a:latin typeface="Calibri" panose="020F0502020204030204" pitchFamily="34" charset="0"/>
              <a:ea typeface="Calibri" panose="020F0502020204030204" pitchFamily="34" charset="0"/>
              <a:cs typeface="Calibri" panose="020F0502020204030204" pitchFamily="34" charset="0"/>
            </a:rPr>
            <a:t> </a:t>
          </a:r>
        </a:p>
        <a:p>
          <a:pPr marL="0" lvl="0" indent="0" algn="just" defTabSz="800100">
            <a:lnSpc>
              <a:spcPct val="100000"/>
            </a:lnSpc>
            <a:spcBef>
              <a:spcPct val="0"/>
            </a:spcBef>
            <a:spcAft>
              <a:spcPct val="35000"/>
            </a:spcAft>
            <a:buNone/>
          </a:pPr>
          <a:r>
            <a:rPr lang="en-US" sz="1800" kern="1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Tình</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trạng</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cái</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Tôi</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khi</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mới</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xuất</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hiện</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và</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những</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biểu</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hiện</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của</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cái</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Tôi</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trong</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thơ</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Mới</a:t>
          </a:r>
          <a:r>
            <a:rPr lang="en-US" sz="1800" kern="1200" dirty="0">
              <a:latin typeface="Calibri" panose="020F0502020204030204" pitchFamily="34" charset="0"/>
              <a:ea typeface="Calibri" panose="020F0502020204030204" pitchFamily="34" charset="0"/>
              <a:cs typeface="Calibri" panose="020F0502020204030204" pitchFamily="34" charset="0"/>
            </a:rPr>
            <a:t> </a:t>
          </a:r>
        </a:p>
      </dsp:txBody>
      <dsp:txXfrm>
        <a:off x="4528167" y="2185733"/>
        <a:ext cx="1909598" cy="810132"/>
      </dsp:txXfrm>
    </dsp:sp>
    <dsp:sp modelId="{C5BF2749-A7DE-4649-9175-30F16694641F}">
      <dsp:nvSpPr>
        <dsp:cNvPr id="0" name=""/>
        <dsp:cNvSpPr/>
      </dsp:nvSpPr>
      <dsp:spPr>
        <a:xfrm>
          <a:off x="6770498" y="2185733"/>
          <a:ext cx="810132" cy="81013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C95143-FDFE-44F5-81A8-0A71CCB97DF2}">
      <dsp:nvSpPr>
        <dsp:cNvPr id="0" name=""/>
        <dsp:cNvSpPr/>
      </dsp:nvSpPr>
      <dsp:spPr>
        <a:xfrm>
          <a:off x="6940626" y="2355861"/>
          <a:ext cx="469876" cy="46987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48000" cap="flat" cmpd="thickThin" algn="ctr">
          <a:noFill/>
          <a:prstDash val="solid"/>
        </a:ln>
        <a:effectLst/>
      </dsp:spPr>
      <dsp:style>
        <a:lnRef idx="2">
          <a:scrgbClr r="0" g="0" b="0"/>
        </a:lnRef>
        <a:fillRef idx="1">
          <a:scrgbClr r="0" g="0" b="0"/>
        </a:fillRef>
        <a:effectRef idx="0">
          <a:scrgbClr r="0" g="0" b="0"/>
        </a:effectRef>
        <a:fontRef idx="minor">
          <a:schemeClr val="lt1"/>
        </a:fontRef>
      </dsp:style>
    </dsp:sp>
    <dsp:sp modelId="{5F1ABFD1-36F2-497B-858D-1AEFC880A85A}">
      <dsp:nvSpPr>
        <dsp:cNvPr id="0" name=""/>
        <dsp:cNvSpPr/>
      </dsp:nvSpPr>
      <dsp:spPr>
        <a:xfrm>
          <a:off x="7754231" y="2185733"/>
          <a:ext cx="1909598" cy="810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b="1" kern="1200" dirty="0" err="1">
              <a:latin typeface="Calibri" panose="020F0502020204030204" pitchFamily="34" charset="0"/>
              <a:ea typeface="Calibri" panose="020F0502020204030204" pitchFamily="34" charset="0"/>
              <a:cs typeface="Calibri" panose="020F0502020204030204" pitchFamily="34" charset="0"/>
            </a:rPr>
            <a:t>Kết</a:t>
          </a:r>
          <a:r>
            <a:rPr lang="en-US" sz="1800" b="1" kern="1200" dirty="0">
              <a:latin typeface="Calibri" panose="020F0502020204030204" pitchFamily="34" charset="0"/>
              <a:ea typeface="Calibri" panose="020F0502020204030204" pitchFamily="34" charset="0"/>
              <a:cs typeface="Calibri" panose="020F0502020204030204" pitchFamily="34" charset="0"/>
            </a:rPr>
            <a:t> </a:t>
          </a:r>
          <a:r>
            <a:rPr lang="en-US" sz="1800" b="1" kern="1200" dirty="0" err="1">
              <a:latin typeface="Calibri" panose="020F0502020204030204" pitchFamily="34" charset="0"/>
              <a:ea typeface="Calibri" panose="020F0502020204030204" pitchFamily="34" charset="0"/>
              <a:cs typeface="Calibri" panose="020F0502020204030204" pitchFamily="34" charset="0"/>
            </a:rPr>
            <a:t>thúc</a:t>
          </a:r>
          <a:r>
            <a:rPr lang="en-US" sz="1800" b="1" kern="1200" dirty="0">
              <a:latin typeface="Calibri" panose="020F0502020204030204" pitchFamily="34" charset="0"/>
              <a:ea typeface="Calibri" panose="020F0502020204030204" pitchFamily="34" charset="0"/>
              <a:cs typeface="Calibri" panose="020F0502020204030204" pitchFamily="34" charset="0"/>
            </a:rPr>
            <a:t> </a:t>
          </a:r>
          <a:r>
            <a:rPr lang="en-US" sz="1800" b="1" kern="1200" dirty="0" err="1">
              <a:latin typeface="Calibri" panose="020F0502020204030204" pitchFamily="34" charset="0"/>
              <a:ea typeface="Calibri" panose="020F0502020204030204" pitchFamily="34" charset="0"/>
              <a:cs typeface="Calibri" panose="020F0502020204030204" pitchFamily="34" charset="0"/>
            </a:rPr>
            <a:t>vấn</a:t>
          </a:r>
          <a:r>
            <a:rPr lang="en-US" sz="1800" b="1" kern="1200" dirty="0">
              <a:latin typeface="Calibri" panose="020F0502020204030204" pitchFamily="34" charset="0"/>
              <a:ea typeface="Calibri" panose="020F0502020204030204" pitchFamily="34" charset="0"/>
              <a:cs typeface="Calibri" panose="020F0502020204030204" pitchFamily="34" charset="0"/>
            </a:rPr>
            <a:t> </a:t>
          </a:r>
          <a:r>
            <a:rPr lang="en-US" sz="1800" b="1" kern="1200" dirty="0" err="1">
              <a:latin typeface="Calibri" panose="020F0502020204030204" pitchFamily="34" charset="0"/>
              <a:ea typeface="Calibri" panose="020F0502020204030204" pitchFamily="34" charset="0"/>
              <a:cs typeface="Calibri" panose="020F0502020204030204" pitchFamily="34" charset="0"/>
            </a:rPr>
            <a:t>đề</a:t>
          </a:r>
          <a:r>
            <a:rPr lang="en-US" sz="1800" b="1"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a:latin typeface="Calibri" panose="020F0502020204030204" pitchFamily="34" charset="0"/>
              <a:ea typeface="Calibri" panose="020F0502020204030204" pitchFamily="34" charset="0"/>
              <a:cs typeface="Calibri" panose="020F0502020204030204" pitchFamily="34" charset="0"/>
            </a:rPr>
            <a:t>Ý </a:t>
          </a:r>
          <a:r>
            <a:rPr lang="en-US" sz="1800" kern="1200" dirty="0" err="1">
              <a:latin typeface="Calibri" panose="020F0502020204030204" pitchFamily="34" charset="0"/>
              <a:ea typeface="Calibri" panose="020F0502020204030204" pitchFamily="34" charset="0"/>
              <a:cs typeface="Calibri" panose="020F0502020204030204" pitchFamily="34" charset="0"/>
            </a:rPr>
            <a:t>nghĩa</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của</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cái</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Tôi</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thơ</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mới</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đối</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với</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thơ</a:t>
          </a:r>
          <a:r>
            <a:rPr lang="en-US" sz="1800" kern="1200" dirty="0">
              <a:latin typeface="Calibri" panose="020F0502020204030204" pitchFamily="34" charset="0"/>
              <a:ea typeface="Calibri" panose="020F0502020204030204" pitchFamily="34" charset="0"/>
              <a:cs typeface="Calibri" panose="020F0502020204030204" pitchFamily="34" charset="0"/>
            </a:rPr>
            <a:t> ca </a:t>
          </a:r>
          <a:r>
            <a:rPr lang="en-US" sz="1800" kern="1200" dirty="0" err="1">
              <a:latin typeface="Calibri" panose="020F0502020204030204" pitchFamily="34" charset="0"/>
              <a:ea typeface="Calibri" panose="020F0502020204030204" pitchFamily="34" charset="0"/>
              <a:cs typeface="Calibri" panose="020F0502020204030204" pitchFamily="34" charset="0"/>
            </a:rPr>
            <a:t>và</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xã</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hội</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đương</a:t>
          </a:r>
          <a:r>
            <a:rPr lang="en-US" sz="1800" kern="1200" dirty="0">
              <a:latin typeface="Calibri" panose="020F0502020204030204" pitchFamily="34" charset="0"/>
              <a:ea typeface="Calibri" panose="020F0502020204030204" pitchFamily="34" charset="0"/>
              <a:cs typeface="Calibri" panose="020F0502020204030204" pitchFamily="34" charset="0"/>
            </a:rPr>
            <a:t> </a:t>
          </a:r>
          <a:r>
            <a:rPr lang="en-US" sz="1800" kern="1200" dirty="0" err="1">
              <a:latin typeface="Calibri" panose="020F0502020204030204" pitchFamily="34" charset="0"/>
              <a:ea typeface="Calibri" panose="020F0502020204030204" pitchFamily="34" charset="0"/>
              <a:cs typeface="Calibri" panose="020F0502020204030204" pitchFamily="34" charset="0"/>
            </a:rPr>
            <a:t>thời</a:t>
          </a:r>
          <a:endParaRPr lang="en-US" sz="1800" kern="1200" dirty="0">
            <a:latin typeface="Calibri" panose="020F0502020204030204" pitchFamily="34" charset="0"/>
            <a:ea typeface="Calibri" panose="020F0502020204030204" pitchFamily="34" charset="0"/>
            <a:cs typeface="Calibri" panose="020F0502020204030204" pitchFamily="34" charset="0"/>
          </a:endParaRPr>
        </a:p>
      </dsp:txBody>
      <dsp:txXfrm>
        <a:off x="7754231" y="2185733"/>
        <a:ext cx="1909598" cy="81013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D99344-25EF-4F95-A299-0714E2C79FBC}">
      <dsp:nvSpPr>
        <dsp:cNvPr id="0" name=""/>
        <dsp:cNvSpPr/>
      </dsp:nvSpPr>
      <dsp:spPr>
        <a:xfrm>
          <a:off x="-3972821" y="-609921"/>
          <a:ext cx="4734501" cy="4734501"/>
        </a:xfrm>
        <a:prstGeom prst="blockArc">
          <a:avLst>
            <a:gd name="adj1" fmla="val 18900000"/>
            <a:gd name="adj2" fmla="val 2700000"/>
            <a:gd name="adj3" fmla="val 456"/>
          </a:avLst>
        </a:prstGeom>
        <a:noFill/>
        <a:ln w="6350" cap="rnd"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EA9F653-872C-46E9-916C-5D6FC8798FE1}">
      <dsp:nvSpPr>
        <dsp:cNvPr id="0" name=""/>
        <dsp:cNvSpPr/>
      </dsp:nvSpPr>
      <dsp:spPr>
        <a:xfrm>
          <a:off x="489826" y="351465"/>
          <a:ext cx="9444345" cy="702931"/>
        </a:xfrm>
        <a:prstGeom prst="rect">
          <a:avLst/>
        </a:prstGeom>
        <a:gradFill rotWithShape="0">
          <a:gsLst>
            <a:gs pos="0">
              <a:schemeClr val="accent2">
                <a:hueOff val="0"/>
                <a:satOff val="0"/>
                <a:lumOff val="0"/>
                <a:alphaOff val="0"/>
                <a:shade val="100000"/>
                <a:satMod val="137000"/>
              </a:schemeClr>
            </a:gs>
            <a:gs pos="71000">
              <a:schemeClr val="accent2">
                <a:hueOff val="0"/>
                <a:satOff val="0"/>
                <a:lumOff val="0"/>
                <a:alphaOff val="0"/>
                <a:shade val="98000"/>
                <a:satMod val="137000"/>
              </a:schemeClr>
            </a:gs>
            <a:gs pos="100000">
              <a:schemeClr val="accent2">
                <a:hueOff val="0"/>
                <a:satOff val="0"/>
                <a:lumOff val="0"/>
                <a:alphaOff val="0"/>
                <a:shade val="75000"/>
                <a:satMod val="137000"/>
              </a:schemeClr>
            </a:gs>
          </a:gsLst>
          <a:path path="rect">
            <a:fillToRect l="50000" t="50000" r="50000" b="50000"/>
          </a:path>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57952"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err="1">
              <a:effectLst/>
              <a:latin typeface="Calibri" panose="020F0502020204030204" pitchFamily="34" charset="0"/>
              <a:ea typeface="Calibri" panose="020F0502020204030204" pitchFamily="34" charset="0"/>
              <a:cs typeface="Calibri" panose="020F0502020204030204" pitchFamily="34" charset="0"/>
            </a:rPr>
            <a:t>Giúp</a:t>
          </a:r>
          <a:r>
            <a:rPr lang="en-US" sz="2000" kern="1200" dirty="0">
              <a:effectLst/>
              <a:latin typeface="Calibri" panose="020F0502020204030204" pitchFamily="34" charset="0"/>
              <a:ea typeface="Calibri" panose="020F0502020204030204" pitchFamily="34" charset="0"/>
              <a:cs typeface="Calibri" panose="020F0502020204030204" pitchFamily="34" charset="0"/>
            </a:rPr>
            <a:t> </a:t>
          </a:r>
          <a:r>
            <a:rPr lang="en-US" sz="2000" kern="1200" dirty="0" err="1">
              <a:effectLst/>
              <a:latin typeface="Calibri" panose="020F0502020204030204" pitchFamily="34" charset="0"/>
              <a:ea typeface="Calibri" panose="020F0502020204030204" pitchFamily="34" charset="0"/>
              <a:cs typeface="Calibri" panose="020F0502020204030204" pitchFamily="34" charset="0"/>
            </a:rPr>
            <a:t>người</a:t>
          </a:r>
          <a:r>
            <a:rPr lang="en-US" sz="2000" kern="1200" dirty="0">
              <a:effectLst/>
              <a:latin typeface="Calibri" panose="020F0502020204030204" pitchFamily="34" charset="0"/>
              <a:ea typeface="Calibri" panose="020F0502020204030204" pitchFamily="34" charset="0"/>
              <a:cs typeface="Calibri" panose="020F0502020204030204" pitchFamily="34" charset="0"/>
            </a:rPr>
            <a:t> </a:t>
          </a:r>
          <a:r>
            <a:rPr lang="en-US" sz="2000" kern="1200" dirty="0" err="1">
              <a:effectLst/>
              <a:latin typeface="Calibri" panose="020F0502020204030204" pitchFamily="34" charset="0"/>
              <a:ea typeface="Calibri" panose="020F0502020204030204" pitchFamily="34" charset="0"/>
              <a:cs typeface="Calibri" panose="020F0502020204030204" pitchFamily="34" charset="0"/>
            </a:rPr>
            <a:t>đọc</a:t>
          </a:r>
          <a:r>
            <a:rPr lang="en-US" sz="2000" kern="1200" dirty="0">
              <a:effectLst/>
              <a:latin typeface="Calibri" panose="020F0502020204030204" pitchFamily="34" charset="0"/>
              <a:ea typeface="Calibri" panose="020F0502020204030204" pitchFamily="34" charset="0"/>
              <a:cs typeface="Calibri" panose="020F0502020204030204" pitchFamily="34" charset="0"/>
            </a:rPr>
            <a:t> </a:t>
          </a:r>
          <a:r>
            <a:rPr lang="en-US" sz="2000" kern="1200" dirty="0" err="1">
              <a:effectLst/>
              <a:latin typeface="Calibri" panose="020F0502020204030204" pitchFamily="34" charset="0"/>
              <a:ea typeface="Calibri" panose="020F0502020204030204" pitchFamily="34" charset="0"/>
              <a:cs typeface="Calibri" panose="020F0502020204030204" pitchFamily="34" charset="0"/>
            </a:rPr>
            <a:t>hiểu</a:t>
          </a:r>
          <a:r>
            <a:rPr lang="en-US" sz="2000" kern="1200" dirty="0">
              <a:effectLst/>
              <a:latin typeface="Calibri" panose="020F0502020204030204" pitchFamily="34" charset="0"/>
              <a:ea typeface="Calibri" panose="020F0502020204030204" pitchFamily="34" charset="0"/>
              <a:cs typeface="Calibri" panose="020F0502020204030204" pitchFamily="34" charset="0"/>
            </a:rPr>
            <a:t> </a:t>
          </a:r>
          <a:r>
            <a:rPr lang="en-US" sz="2000" kern="1200" dirty="0" err="1">
              <a:effectLst/>
              <a:latin typeface="Calibri" panose="020F0502020204030204" pitchFamily="34" charset="0"/>
              <a:ea typeface="Calibri" panose="020F0502020204030204" pitchFamily="34" charset="0"/>
              <a:cs typeface="Calibri" panose="020F0502020204030204" pitchFamily="34" charset="0"/>
            </a:rPr>
            <a:t>cái</a:t>
          </a:r>
          <a:r>
            <a:rPr lang="en-US" sz="2000" kern="1200" dirty="0">
              <a:effectLst/>
              <a:latin typeface="Calibri" panose="020F0502020204030204" pitchFamily="34" charset="0"/>
              <a:ea typeface="Calibri" panose="020F0502020204030204" pitchFamily="34" charset="0"/>
              <a:cs typeface="Calibri" panose="020F0502020204030204" pitchFamily="34" charset="0"/>
            </a:rPr>
            <a:t> </a:t>
          </a:r>
          <a:r>
            <a:rPr lang="en-US" sz="2000" kern="1200" dirty="0" err="1">
              <a:effectLst/>
              <a:latin typeface="Calibri" panose="020F0502020204030204" pitchFamily="34" charset="0"/>
              <a:ea typeface="Calibri" panose="020F0502020204030204" pitchFamily="34" charset="0"/>
              <a:cs typeface="Calibri" panose="020F0502020204030204" pitchFamily="34" charset="0"/>
            </a:rPr>
            <a:t>khó</a:t>
          </a:r>
          <a:r>
            <a:rPr lang="en-US" sz="2000" kern="1200" dirty="0">
              <a:effectLst/>
              <a:latin typeface="Calibri" panose="020F0502020204030204" pitchFamily="34" charset="0"/>
              <a:ea typeface="Calibri" panose="020F0502020204030204" pitchFamily="34" charset="0"/>
              <a:cs typeface="Calibri" panose="020F0502020204030204" pitchFamily="34" charset="0"/>
            </a:rPr>
            <a:t> </a:t>
          </a:r>
          <a:r>
            <a:rPr lang="en-US" sz="2000" kern="1200" dirty="0" err="1">
              <a:effectLst/>
              <a:latin typeface="Calibri" panose="020F0502020204030204" pitchFamily="34" charset="0"/>
              <a:ea typeface="Calibri" panose="020F0502020204030204" pitchFamily="34" charset="0"/>
              <a:cs typeface="Calibri" panose="020F0502020204030204" pitchFamily="34" charset="0"/>
            </a:rPr>
            <a:t>khăn</a:t>
          </a:r>
          <a:r>
            <a:rPr lang="en-US" sz="2000" kern="1200" dirty="0">
              <a:effectLst/>
              <a:latin typeface="Calibri" panose="020F0502020204030204" pitchFamily="34" charset="0"/>
              <a:ea typeface="Calibri" panose="020F0502020204030204" pitchFamily="34" charset="0"/>
              <a:cs typeface="Calibri" panose="020F0502020204030204" pitchFamily="34" charset="0"/>
            </a:rPr>
            <a:t> </a:t>
          </a:r>
          <a:r>
            <a:rPr lang="en-US" sz="2000" kern="1200" dirty="0" err="1">
              <a:effectLst/>
              <a:latin typeface="Calibri" panose="020F0502020204030204" pitchFamily="34" charset="0"/>
              <a:ea typeface="Calibri" panose="020F0502020204030204" pitchFamily="34" charset="0"/>
              <a:cs typeface="Calibri" panose="020F0502020204030204" pitchFamily="34" charset="0"/>
            </a:rPr>
            <a:t>và</a:t>
          </a:r>
          <a:r>
            <a:rPr lang="en-US" sz="2000" kern="1200" dirty="0">
              <a:effectLst/>
              <a:latin typeface="Calibri" panose="020F0502020204030204" pitchFamily="34" charset="0"/>
              <a:ea typeface="Calibri" panose="020F0502020204030204" pitchFamily="34" charset="0"/>
              <a:cs typeface="Calibri" panose="020F0502020204030204" pitchFamily="34" charset="0"/>
            </a:rPr>
            <a:t> khao </a:t>
          </a:r>
          <a:r>
            <a:rPr lang="en-US" sz="2000" kern="1200" dirty="0" err="1">
              <a:effectLst/>
              <a:latin typeface="Calibri" panose="020F0502020204030204" pitchFamily="34" charset="0"/>
              <a:ea typeface="Calibri" panose="020F0502020204030204" pitchFamily="34" charset="0"/>
              <a:cs typeface="Calibri" panose="020F0502020204030204" pitchFamily="34" charset="0"/>
            </a:rPr>
            <a:t>khát</a:t>
          </a:r>
          <a:r>
            <a:rPr lang="en-US" sz="2000" kern="1200" dirty="0">
              <a:effectLst/>
              <a:latin typeface="Calibri" panose="020F0502020204030204" pitchFamily="34" charset="0"/>
              <a:ea typeface="Calibri" panose="020F0502020204030204" pitchFamily="34" charset="0"/>
              <a:cs typeface="Calibri" panose="020F0502020204030204" pitchFamily="34" charset="0"/>
            </a:rPr>
            <a:t> </a:t>
          </a:r>
          <a:r>
            <a:rPr lang="en-US" sz="2000" kern="1200" dirty="0" err="1">
              <a:effectLst/>
              <a:latin typeface="Calibri" panose="020F0502020204030204" pitchFamily="34" charset="0"/>
              <a:ea typeface="Calibri" panose="020F0502020204030204" pitchFamily="34" charset="0"/>
              <a:cs typeface="Calibri" panose="020F0502020204030204" pitchFamily="34" charset="0"/>
            </a:rPr>
            <a:t>của</a:t>
          </a:r>
          <a:r>
            <a:rPr lang="en-US" sz="2000" kern="1200" dirty="0">
              <a:effectLst/>
              <a:latin typeface="Calibri" panose="020F0502020204030204" pitchFamily="34" charset="0"/>
              <a:ea typeface="Calibri" panose="020F0502020204030204" pitchFamily="34" charset="0"/>
              <a:cs typeface="Calibri" panose="020F0502020204030204" pitchFamily="34" charset="0"/>
            </a:rPr>
            <a:t> </a:t>
          </a:r>
          <a:r>
            <a:rPr lang="en-US" sz="2000" kern="1200" dirty="0" err="1">
              <a:effectLst/>
              <a:latin typeface="Calibri" panose="020F0502020204030204" pitchFamily="34" charset="0"/>
              <a:ea typeface="Calibri" panose="020F0502020204030204" pitchFamily="34" charset="0"/>
              <a:cs typeface="Calibri" panose="020F0502020204030204" pitchFamily="34" charset="0"/>
            </a:rPr>
            <a:t>kẻ</a:t>
          </a:r>
          <a:r>
            <a:rPr lang="en-US" sz="2000" kern="1200" dirty="0">
              <a:effectLst/>
              <a:latin typeface="Calibri" panose="020F0502020204030204" pitchFamily="34" charset="0"/>
              <a:ea typeface="Calibri" panose="020F0502020204030204" pitchFamily="34" charset="0"/>
              <a:cs typeface="Calibri" panose="020F0502020204030204" pitchFamily="34" charset="0"/>
            </a:rPr>
            <a:t> </a:t>
          </a:r>
          <a:r>
            <a:rPr lang="en-US" sz="2000" kern="1200" dirty="0" err="1">
              <a:effectLst/>
              <a:latin typeface="Calibri" panose="020F0502020204030204" pitchFamily="34" charset="0"/>
              <a:ea typeface="Calibri" panose="020F0502020204030204" pitchFamily="34" charset="0"/>
              <a:cs typeface="Calibri" panose="020F0502020204030204" pitchFamily="34" charset="0"/>
            </a:rPr>
            <a:t>yêu</a:t>
          </a:r>
          <a:r>
            <a:rPr lang="en-US" sz="2000" kern="1200" dirty="0">
              <a:effectLst/>
              <a:latin typeface="Calibri" panose="020F0502020204030204" pitchFamily="34" charset="0"/>
              <a:ea typeface="Calibri" panose="020F0502020204030204" pitchFamily="34" charset="0"/>
              <a:cs typeface="Calibri" panose="020F0502020204030204" pitchFamily="34" charset="0"/>
            </a:rPr>
            <a:t> </a:t>
          </a:r>
          <a:r>
            <a:rPr lang="en-US" sz="2000" kern="1200" dirty="0" err="1">
              <a:effectLst/>
              <a:latin typeface="Calibri" panose="020F0502020204030204" pitchFamily="34" charset="0"/>
              <a:ea typeface="Calibri" panose="020F0502020204030204" pitchFamily="34" charset="0"/>
              <a:cs typeface="Calibri" panose="020F0502020204030204" pitchFamily="34" charset="0"/>
            </a:rPr>
            <a:t>văn</a:t>
          </a:r>
          <a:r>
            <a:rPr lang="en-US" sz="2000" kern="1200" dirty="0">
              <a:effectLst/>
              <a:latin typeface="Calibri" panose="020F0502020204030204" pitchFamily="34" charset="0"/>
              <a:ea typeface="Calibri" panose="020F0502020204030204" pitchFamily="34" charset="0"/>
              <a:cs typeface="Calibri" panose="020F0502020204030204" pitchFamily="34" charset="0"/>
            </a:rPr>
            <a:t> </a:t>
          </a:r>
          <a:r>
            <a:rPr lang="en-US" sz="2000" kern="1200" dirty="0" err="1">
              <a:effectLst/>
              <a:latin typeface="Calibri" panose="020F0502020204030204" pitchFamily="34" charset="0"/>
              <a:ea typeface="Calibri" panose="020F0502020204030204" pitchFamily="34" charset="0"/>
              <a:cs typeface="Calibri" panose="020F0502020204030204" pitchFamily="34" charset="0"/>
            </a:rPr>
            <a:t>quyết</a:t>
          </a:r>
          <a:r>
            <a:rPr lang="en-US" sz="2000" kern="1200" dirty="0">
              <a:effectLst/>
              <a:latin typeface="Calibri" panose="020F0502020204030204" pitchFamily="34" charset="0"/>
              <a:ea typeface="Calibri" panose="020F0502020204030204" pitchFamily="34" charset="0"/>
              <a:cs typeface="Calibri" panose="020F0502020204030204" pitchFamily="34" charset="0"/>
            </a:rPr>
            <a:t> </a:t>
          </a:r>
          <a:r>
            <a:rPr lang="en-US" sz="2000" kern="1200" dirty="0" err="1">
              <a:effectLst/>
              <a:latin typeface="Calibri" panose="020F0502020204030204" pitchFamily="34" charset="0"/>
              <a:ea typeface="Calibri" panose="020F0502020204030204" pitchFamily="34" charset="0"/>
              <a:cs typeface="Calibri" panose="020F0502020204030204" pitchFamily="34" charset="0"/>
            </a:rPr>
            <a:t>tìm</a:t>
          </a:r>
          <a:r>
            <a:rPr lang="en-US" sz="2000" kern="1200" dirty="0">
              <a:effectLst/>
              <a:latin typeface="Calibri" panose="020F0502020204030204" pitchFamily="34" charset="0"/>
              <a:ea typeface="Calibri" panose="020F0502020204030204" pitchFamily="34" charset="0"/>
              <a:cs typeface="Calibri" panose="020F0502020204030204" pitchFamily="34" charset="0"/>
            </a:rPr>
            <a:t> </a:t>
          </a:r>
          <a:r>
            <a:rPr lang="en-US" sz="2000" kern="1200" dirty="0" err="1">
              <a:effectLst/>
              <a:latin typeface="Calibri" panose="020F0502020204030204" pitchFamily="34" charset="0"/>
              <a:ea typeface="Calibri" panose="020F0502020204030204" pitchFamily="34" charset="0"/>
              <a:cs typeface="Calibri" panose="020F0502020204030204" pitchFamily="34" charset="0"/>
            </a:rPr>
            <a:t>cho</a:t>
          </a:r>
          <a:r>
            <a:rPr lang="en-US" sz="2000" kern="1200" dirty="0">
              <a:effectLst/>
              <a:latin typeface="Calibri" panose="020F0502020204030204" pitchFamily="34" charset="0"/>
              <a:ea typeface="Calibri" panose="020F0502020204030204" pitchFamily="34" charset="0"/>
              <a:cs typeface="Calibri" panose="020F0502020204030204" pitchFamily="34" charset="0"/>
            </a:rPr>
            <a:t> </a:t>
          </a:r>
          <a:r>
            <a:rPr lang="en-US" sz="2000" kern="1200" dirty="0" err="1">
              <a:effectLst/>
              <a:latin typeface="Calibri" panose="020F0502020204030204" pitchFamily="34" charset="0"/>
              <a:ea typeface="Calibri" panose="020F0502020204030204" pitchFamily="34" charset="0"/>
              <a:cs typeface="Calibri" panose="020F0502020204030204" pitchFamily="34" charset="0"/>
            </a:rPr>
            <a:t>được</a:t>
          </a:r>
          <a:r>
            <a:rPr lang="en-US" sz="2000" kern="1200" dirty="0">
              <a:effectLst/>
              <a:latin typeface="Calibri" panose="020F0502020204030204" pitchFamily="34" charset="0"/>
              <a:ea typeface="Calibri" panose="020F0502020204030204" pitchFamily="34" charset="0"/>
              <a:cs typeface="Calibri" panose="020F0502020204030204" pitchFamily="34" charset="0"/>
            </a:rPr>
            <a:t> </a:t>
          </a:r>
          <a:r>
            <a:rPr lang="en-US" sz="2000" kern="1200" dirty="0" err="1">
              <a:effectLst/>
              <a:latin typeface="Calibri" panose="020F0502020204030204" pitchFamily="34" charset="0"/>
              <a:ea typeface="Calibri" panose="020F0502020204030204" pitchFamily="34" charset="0"/>
              <a:cs typeface="Calibri" panose="020F0502020204030204" pitchFamily="34" charset="0"/>
            </a:rPr>
            <a:t>tinh</a:t>
          </a:r>
          <a:r>
            <a:rPr lang="en-US" sz="2000" kern="1200" dirty="0">
              <a:effectLst/>
              <a:latin typeface="Calibri" panose="020F0502020204030204" pitchFamily="34" charset="0"/>
              <a:ea typeface="Calibri" panose="020F0502020204030204" pitchFamily="34" charset="0"/>
              <a:cs typeface="Calibri" panose="020F0502020204030204" pitchFamily="34" charset="0"/>
            </a:rPr>
            <a:t> </a:t>
          </a:r>
          <a:r>
            <a:rPr lang="en-US" sz="2000" kern="1200" dirty="0" err="1">
              <a:effectLst/>
              <a:latin typeface="Calibri" panose="020F0502020204030204" pitchFamily="34" charset="0"/>
              <a:ea typeface="Calibri" panose="020F0502020204030204" pitchFamily="34" charset="0"/>
              <a:cs typeface="Calibri" panose="020F0502020204030204" pitchFamily="34" charset="0"/>
            </a:rPr>
            <a:t>thần</a:t>
          </a:r>
          <a:r>
            <a:rPr lang="en-US" sz="2000" kern="1200" dirty="0">
              <a:effectLst/>
              <a:latin typeface="Calibri" panose="020F0502020204030204" pitchFamily="34" charset="0"/>
              <a:ea typeface="Calibri" panose="020F0502020204030204" pitchFamily="34" charset="0"/>
              <a:cs typeface="Calibri" panose="020F0502020204030204" pitchFamily="34" charset="0"/>
            </a:rPr>
            <a:t> </a:t>
          </a:r>
          <a:r>
            <a:rPr lang="en-US" sz="2000" kern="1200" dirty="0" err="1">
              <a:effectLst/>
              <a:latin typeface="Calibri" panose="020F0502020204030204" pitchFamily="34" charset="0"/>
              <a:ea typeface="Calibri" panose="020F0502020204030204" pitchFamily="34" charset="0"/>
              <a:cs typeface="Calibri" panose="020F0502020204030204" pitchFamily="34" charset="0"/>
            </a:rPr>
            <a:t>thơ</a:t>
          </a:r>
          <a:r>
            <a:rPr lang="en-US" sz="2000" kern="1200" dirty="0">
              <a:effectLst/>
              <a:latin typeface="Calibri" panose="020F0502020204030204" pitchFamily="34" charset="0"/>
              <a:ea typeface="Calibri" panose="020F0502020204030204" pitchFamily="34" charset="0"/>
              <a:cs typeface="Calibri" panose="020F0502020204030204" pitchFamily="34" charset="0"/>
            </a:rPr>
            <a:t> </a:t>
          </a:r>
          <a:r>
            <a:rPr lang="en-US" sz="2000" kern="1200" dirty="0" err="1">
              <a:effectLst/>
              <a:latin typeface="Calibri" panose="020F0502020204030204" pitchFamily="34" charset="0"/>
              <a:ea typeface="Calibri" panose="020F0502020204030204" pitchFamily="34" charset="0"/>
              <a:cs typeface="Calibri" panose="020F0502020204030204" pitchFamily="34" charset="0"/>
            </a:rPr>
            <a:t>mới</a:t>
          </a:r>
          <a:r>
            <a:rPr lang="en-US" sz="2000" kern="1200" dirty="0">
              <a:effectLst/>
              <a:latin typeface="Calibri" panose="020F0502020204030204" pitchFamily="34" charset="0"/>
              <a:ea typeface="Calibri" panose="020F0502020204030204" pitchFamily="34" charset="0"/>
              <a:cs typeface="Calibri" panose="020F0502020204030204" pitchFamily="34" charset="0"/>
            </a:rPr>
            <a:t>.</a:t>
          </a:r>
          <a:endParaRPr lang="en-US" sz="2000" kern="1200" dirty="0"/>
        </a:p>
      </dsp:txBody>
      <dsp:txXfrm>
        <a:off x="489826" y="351465"/>
        <a:ext cx="9444345" cy="702931"/>
      </dsp:txXfrm>
    </dsp:sp>
    <dsp:sp modelId="{9A084218-22BD-4CA7-93EA-31DAA5BE5A7E}">
      <dsp:nvSpPr>
        <dsp:cNvPr id="0" name=""/>
        <dsp:cNvSpPr/>
      </dsp:nvSpPr>
      <dsp:spPr>
        <a:xfrm>
          <a:off x="50494" y="263599"/>
          <a:ext cx="878664" cy="878664"/>
        </a:xfrm>
        <a:prstGeom prst="ellipse">
          <a:avLst/>
        </a:prstGeom>
        <a:solidFill>
          <a:schemeClr val="lt1">
            <a:hueOff val="0"/>
            <a:satOff val="0"/>
            <a:lumOff val="0"/>
            <a:alphaOff val="0"/>
          </a:schemeClr>
        </a:solidFill>
        <a:ln w="6350"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4F880DE-F0E4-45C1-BCAB-0BF282FE438E}">
      <dsp:nvSpPr>
        <dsp:cNvPr id="0" name=""/>
        <dsp:cNvSpPr/>
      </dsp:nvSpPr>
      <dsp:spPr>
        <a:xfrm>
          <a:off x="745342" y="1405863"/>
          <a:ext cx="9188829" cy="702931"/>
        </a:xfrm>
        <a:prstGeom prst="rect">
          <a:avLst/>
        </a:prstGeom>
        <a:gradFill rotWithShape="0">
          <a:gsLst>
            <a:gs pos="0">
              <a:schemeClr val="accent3">
                <a:hueOff val="0"/>
                <a:satOff val="0"/>
                <a:lumOff val="0"/>
                <a:alphaOff val="0"/>
                <a:shade val="100000"/>
                <a:satMod val="137000"/>
              </a:schemeClr>
            </a:gs>
            <a:gs pos="71000">
              <a:schemeClr val="accent3">
                <a:hueOff val="0"/>
                <a:satOff val="0"/>
                <a:lumOff val="0"/>
                <a:alphaOff val="0"/>
                <a:shade val="98000"/>
                <a:satMod val="137000"/>
              </a:schemeClr>
            </a:gs>
            <a:gs pos="100000">
              <a:schemeClr val="accent3">
                <a:hueOff val="0"/>
                <a:satOff val="0"/>
                <a:lumOff val="0"/>
                <a:alphaOff val="0"/>
                <a:shade val="75000"/>
                <a:satMod val="137000"/>
              </a:schemeClr>
            </a:gs>
          </a:gsLst>
          <a:path path="rect">
            <a:fillToRect l="50000" t="50000" r="50000" b="50000"/>
          </a:path>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57952"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effectLst/>
              <a:latin typeface="Calibri" panose="020F0502020204030204" pitchFamily="34" charset="0"/>
              <a:ea typeface="Calibri" panose="020F0502020204030204" pitchFamily="34" charset="0"/>
              <a:cs typeface="Calibri" panose="020F0502020204030204" pitchFamily="34" charset="0"/>
            </a:rPr>
            <a:t>Giúp người đọc hiểu về tinh thần thơ cho đúng đắn.</a:t>
          </a:r>
          <a:endParaRPr lang="en-US" sz="2000" kern="1200" dirty="0"/>
        </a:p>
      </dsp:txBody>
      <dsp:txXfrm>
        <a:off x="745342" y="1405863"/>
        <a:ext cx="9188829" cy="702931"/>
      </dsp:txXfrm>
    </dsp:sp>
    <dsp:sp modelId="{A09EE31E-707E-4215-A864-9CFC7C2FFCF3}">
      <dsp:nvSpPr>
        <dsp:cNvPr id="0" name=""/>
        <dsp:cNvSpPr/>
      </dsp:nvSpPr>
      <dsp:spPr>
        <a:xfrm>
          <a:off x="306009" y="1317997"/>
          <a:ext cx="878664" cy="878664"/>
        </a:xfrm>
        <a:prstGeom prst="ellipse">
          <a:avLst/>
        </a:prstGeom>
        <a:solidFill>
          <a:schemeClr val="lt1">
            <a:hueOff val="0"/>
            <a:satOff val="0"/>
            <a:lumOff val="0"/>
            <a:alphaOff val="0"/>
          </a:schemeClr>
        </a:solidFill>
        <a:ln w="6350" cap="rnd"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5707E865-E8D3-46FB-83C3-A84DAE23A21A}">
      <dsp:nvSpPr>
        <dsp:cNvPr id="0" name=""/>
        <dsp:cNvSpPr/>
      </dsp:nvSpPr>
      <dsp:spPr>
        <a:xfrm>
          <a:off x="489826" y="2460261"/>
          <a:ext cx="9444345" cy="702931"/>
        </a:xfrm>
        <a:prstGeom prst="rect">
          <a:avLst/>
        </a:prstGeom>
        <a:gradFill rotWithShape="0">
          <a:gsLst>
            <a:gs pos="0">
              <a:schemeClr val="accent4">
                <a:hueOff val="0"/>
                <a:satOff val="0"/>
                <a:lumOff val="0"/>
                <a:alphaOff val="0"/>
                <a:shade val="100000"/>
                <a:satMod val="137000"/>
              </a:schemeClr>
            </a:gs>
            <a:gs pos="71000">
              <a:schemeClr val="accent4">
                <a:hueOff val="0"/>
                <a:satOff val="0"/>
                <a:lumOff val="0"/>
                <a:alphaOff val="0"/>
                <a:shade val="98000"/>
                <a:satMod val="137000"/>
              </a:schemeClr>
            </a:gs>
            <a:gs pos="100000">
              <a:schemeClr val="accent4">
                <a:hueOff val="0"/>
                <a:satOff val="0"/>
                <a:lumOff val="0"/>
                <a:alphaOff val="0"/>
                <a:shade val="75000"/>
                <a:satMod val="137000"/>
              </a:schemeClr>
            </a:gs>
          </a:gsLst>
          <a:path path="rect">
            <a:fillToRect l="50000" t="50000" r="50000" b="50000"/>
          </a:path>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57952"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err="1">
              <a:effectLst/>
              <a:latin typeface="Calibri" panose="020F0502020204030204" pitchFamily="34" charset="0"/>
              <a:ea typeface="Calibri" panose="020F0502020204030204" pitchFamily="34" charset="0"/>
              <a:cs typeface="Calibri" panose="020F0502020204030204" pitchFamily="34" charset="0"/>
            </a:rPr>
            <a:t>Thuyết</a:t>
          </a:r>
          <a:r>
            <a:rPr lang="en-US" sz="2000" kern="1200" dirty="0">
              <a:effectLst/>
              <a:latin typeface="Calibri" panose="020F0502020204030204" pitchFamily="34" charset="0"/>
              <a:ea typeface="Calibri" panose="020F0502020204030204" pitchFamily="34" charset="0"/>
              <a:cs typeface="Calibri" panose="020F0502020204030204" pitchFamily="34" charset="0"/>
            </a:rPr>
            <a:t> </a:t>
          </a:r>
          <a:r>
            <a:rPr lang="en-US" sz="2000" kern="1200" dirty="0" err="1">
              <a:effectLst/>
              <a:latin typeface="Calibri" panose="020F0502020204030204" pitchFamily="34" charset="0"/>
              <a:ea typeface="Calibri" panose="020F0502020204030204" pitchFamily="34" charset="0"/>
              <a:cs typeface="Calibri" panose="020F0502020204030204" pitchFamily="34" charset="0"/>
            </a:rPr>
            <a:t>phục</a:t>
          </a:r>
          <a:r>
            <a:rPr lang="en-US" sz="2000" kern="1200" dirty="0">
              <a:effectLst/>
              <a:latin typeface="Calibri" panose="020F0502020204030204" pitchFamily="34" charset="0"/>
              <a:ea typeface="Calibri" panose="020F0502020204030204" pitchFamily="34" charset="0"/>
              <a:cs typeface="Calibri" panose="020F0502020204030204" pitchFamily="34" charset="0"/>
            </a:rPr>
            <a:t> </a:t>
          </a:r>
          <a:r>
            <a:rPr lang="en-US" sz="2000" kern="1200" dirty="0" err="1">
              <a:effectLst/>
              <a:latin typeface="Calibri" panose="020F0502020204030204" pitchFamily="34" charset="0"/>
              <a:ea typeface="Calibri" panose="020F0502020204030204" pitchFamily="34" charset="0"/>
              <a:cs typeface="Calibri" panose="020F0502020204030204" pitchFamily="34" charset="0"/>
            </a:rPr>
            <a:t>người</a:t>
          </a:r>
          <a:r>
            <a:rPr lang="en-US" sz="2000" kern="1200" dirty="0">
              <a:effectLst/>
              <a:latin typeface="Calibri" panose="020F0502020204030204" pitchFamily="34" charset="0"/>
              <a:ea typeface="Calibri" panose="020F0502020204030204" pitchFamily="34" charset="0"/>
              <a:cs typeface="Calibri" panose="020F0502020204030204" pitchFamily="34" charset="0"/>
            </a:rPr>
            <a:t> </a:t>
          </a:r>
          <a:r>
            <a:rPr lang="en-US" sz="2000" kern="1200" dirty="0" err="1">
              <a:effectLst/>
              <a:latin typeface="Calibri" panose="020F0502020204030204" pitchFamily="34" charset="0"/>
              <a:ea typeface="Calibri" panose="020F0502020204030204" pitchFamily="34" charset="0"/>
              <a:cs typeface="Calibri" panose="020F0502020204030204" pitchFamily="34" charset="0"/>
            </a:rPr>
            <a:t>đọc</a:t>
          </a:r>
          <a:r>
            <a:rPr lang="en-US" sz="2000" kern="1200" dirty="0">
              <a:effectLst/>
              <a:latin typeface="Calibri" panose="020F0502020204030204" pitchFamily="34" charset="0"/>
              <a:ea typeface="Calibri" panose="020F0502020204030204" pitchFamily="34" charset="0"/>
              <a:cs typeface="Calibri" panose="020F0502020204030204" pitchFamily="34" charset="0"/>
            </a:rPr>
            <a:t> </a:t>
          </a:r>
          <a:r>
            <a:rPr lang="en-US" sz="2000" kern="1200" dirty="0" err="1">
              <a:effectLst/>
              <a:latin typeface="Calibri" panose="020F0502020204030204" pitchFamily="34" charset="0"/>
              <a:ea typeface="Calibri" panose="020F0502020204030204" pitchFamily="34" charset="0"/>
              <a:cs typeface="Calibri" panose="020F0502020204030204" pitchFamily="34" charset="0"/>
            </a:rPr>
            <a:t>đồng</a:t>
          </a:r>
          <a:r>
            <a:rPr lang="en-US" sz="2000" kern="1200" dirty="0">
              <a:effectLst/>
              <a:latin typeface="Calibri" panose="020F0502020204030204" pitchFamily="34" charset="0"/>
              <a:ea typeface="Calibri" panose="020F0502020204030204" pitchFamily="34" charset="0"/>
              <a:cs typeface="Calibri" panose="020F0502020204030204" pitchFamily="34" charset="0"/>
            </a:rPr>
            <a:t> </a:t>
          </a:r>
          <a:r>
            <a:rPr lang="en-US" sz="2000" kern="1200" dirty="0" err="1">
              <a:effectLst/>
              <a:latin typeface="Calibri" panose="020F0502020204030204" pitchFamily="34" charset="0"/>
              <a:ea typeface="Calibri" panose="020F0502020204030204" pitchFamily="34" charset="0"/>
              <a:cs typeface="Calibri" panose="020F0502020204030204" pitchFamily="34" charset="0"/>
            </a:rPr>
            <a:t>thuận</a:t>
          </a:r>
          <a:r>
            <a:rPr lang="en-US" sz="2000" kern="1200" dirty="0">
              <a:effectLst/>
              <a:latin typeface="Calibri" panose="020F0502020204030204" pitchFamily="34" charset="0"/>
              <a:ea typeface="Calibri" panose="020F0502020204030204" pitchFamily="34" charset="0"/>
              <a:cs typeface="Calibri" panose="020F0502020204030204" pitchFamily="34" charset="0"/>
            </a:rPr>
            <a:t> </a:t>
          </a:r>
          <a:r>
            <a:rPr lang="en-US" sz="2000" kern="1200" dirty="0" err="1">
              <a:effectLst/>
              <a:latin typeface="Calibri" panose="020F0502020204030204" pitchFamily="34" charset="0"/>
              <a:ea typeface="Calibri" panose="020F0502020204030204" pitchFamily="34" charset="0"/>
              <a:cs typeface="Calibri" panose="020F0502020204030204" pitchFamily="34" charset="0"/>
            </a:rPr>
            <a:t>với</a:t>
          </a:r>
          <a:r>
            <a:rPr lang="en-US" sz="2000" kern="1200" dirty="0">
              <a:effectLst/>
              <a:latin typeface="Calibri" panose="020F0502020204030204" pitchFamily="34" charset="0"/>
              <a:ea typeface="Calibri" panose="020F0502020204030204" pitchFamily="34" charset="0"/>
              <a:cs typeface="Calibri" panose="020F0502020204030204" pitchFamily="34" charset="0"/>
            </a:rPr>
            <a:t> </a:t>
          </a:r>
          <a:r>
            <a:rPr lang="en-US" sz="2000" kern="1200" dirty="0" err="1">
              <a:effectLst/>
              <a:latin typeface="Calibri" panose="020F0502020204030204" pitchFamily="34" charset="0"/>
              <a:ea typeface="Calibri" panose="020F0502020204030204" pitchFamily="34" charset="0"/>
              <a:cs typeface="Calibri" panose="020F0502020204030204" pitchFamily="34" charset="0"/>
            </a:rPr>
            <a:t>những</a:t>
          </a:r>
          <a:r>
            <a:rPr lang="en-US" sz="2000" kern="1200" dirty="0">
              <a:effectLst/>
              <a:latin typeface="Calibri" panose="020F0502020204030204" pitchFamily="34" charset="0"/>
              <a:ea typeface="Calibri" panose="020F0502020204030204" pitchFamily="34" charset="0"/>
              <a:cs typeface="Calibri" panose="020F0502020204030204" pitchFamily="34" charset="0"/>
            </a:rPr>
            <a:t> </a:t>
          </a:r>
          <a:r>
            <a:rPr lang="en-US" sz="2000" kern="1200" dirty="0" err="1">
              <a:effectLst/>
              <a:latin typeface="Calibri" panose="020F0502020204030204" pitchFamily="34" charset="0"/>
              <a:ea typeface="Calibri" panose="020F0502020204030204" pitchFamily="34" charset="0"/>
              <a:cs typeface="Calibri" panose="020F0502020204030204" pitchFamily="34" charset="0"/>
            </a:rPr>
            <a:t>luận</a:t>
          </a:r>
          <a:r>
            <a:rPr lang="en-US" sz="2000" kern="1200" dirty="0">
              <a:effectLst/>
              <a:latin typeface="Calibri" panose="020F0502020204030204" pitchFamily="34" charset="0"/>
              <a:ea typeface="Calibri" panose="020F0502020204030204" pitchFamily="34" charset="0"/>
              <a:cs typeface="Calibri" panose="020F0502020204030204" pitchFamily="34" charset="0"/>
            </a:rPr>
            <a:t> </a:t>
          </a:r>
          <a:r>
            <a:rPr lang="en-US" sz="2000" kern="1200" dirty="0" err="1">
              <a:effectLst/>
              <a:latin typeface="Calibri" panose="020F0502020204030204" pitchFamily="34" charset="0"/>
              <a:ea typeface="Calibri" panose="020F0502020204030204" pitchFamily="34" charset="0"/>
              <a:cs typeface="Calibri" panose="020F0502020204030204" pitchFamily="34" charset="0"/>
            </a:rPr>
            <a:t>giải</a:t>
          </a:r>
          <a:r>
            <a:rPr lang="en-US" sz="2000" kern="1200" dirty="0">
              <a:effectLst/>
              <a:latin typeface="Calibri" panose="020F0502020204030204" pitchFamily="34" charset="0"/>
              <a:ea typeface="Calibri" panose="020F0502020204030204" pitchFamily="34" charset="0"/>
              <a:cs typeface="Calibri" panose="020F0502020204030204" pitchFamily="34" charset="0"/>
            </a:rPr>
            <a:t> </a:t>
          </a:r>
          <a:r>
            <a:rPr lang="en-US" sz="2000" kern="1200" dirty="0" err="1">
              <a:effectLst/>
              <a:latin typeface="Calibri" panose="020F0502020204030204" pitchFamily="34" charset="0"/>
              <a:ea typeface="Calibri" panose="020F0502020204030204" pitchFamily="34" charset="0"/>
              <a:cs typeface="Calibri" panose="020F0502020204030204" pitchFamily="34" charset="0"/>
            </a:rPr>
            <a:t>của</a:t>
          </a:r>
          <a:r>
            <a:rPr lang="en-US" sz="2000" kern="1200" dirty="0">
              <a:effectLst/>
              <a:latin typeface="Calibri" panose="020F0502020204030204" pitchFamily="34" charset="0"/>
              <a:ea typeface="Calibri" panose="020F0502020204030204" pitchFamily="34" charset="0"/>
              <a:cs typeface="Calibri" panose="020F0502020204030204" pitchFamily="34" charset="0"/>
            </a:rPr>
            <a:t> </a:t>
          </a:r>
          <a:r>
            <a:rPr lang="en-US" sz="2000" kern="1200" dirty="0" err="1">
              <a:effectLst/>
              <a:latin typeface="Calibri" panose="020F0502020204030204" pitchFamily="34" charset="0"/>
              <a:ea typeface="Calibri" panose="020F0502020204030204" pitchFamily="34" charset="0"/>
              <a:cs typeface="Calibri" panose="020F0502020204030204" pitchFamily="34" charset="0"/>
            </a:rPr>
            <a:t>tác</a:t>
          </a:r>
          <a:r>
            <a:rPr lang="en-US" sz="2000" kern="1200" dirty="0">
              <a:effectLst/>
              <a:latin typeface="Calibri" panose="020F0502020204030204" pitchFamily="34" charset="0"/>
              <a:ea typeface="Calibri" panose="020F0502020204030204" pitchFamily="34" charset="0"/>
              <a:cs typeface="Calibri" panose="020F0502020204030204" pitchFamily="34" charset="0"/>
            </a:rPr>
            <a:t> </a:t>
          </a:r>
          <a:r>
            <a:rPr lang="en-US" sz="2000" kern="1200" dirty="0" err="1">
              <a:effectLst/>
              <a:latin typeface="Calibri" panose="020F0502020204030204" pitchFamily="34" charset="0"/>
              <a:ea typeface="Calibri" panose="020F0502020204030204" pitchFamily="34" charset="0"/>
              <a:cs typeface="Calibri" panose="020F0502020204030204" pitchFamily="34" charset="0"/>
            </a:rPr>
            <a:t>giả</a:t>
          </a:r>
          <a:r>
            <a:rPr lang="en-US" sz="2000" kern="1200" dirty="0">
              <a:effectLst/>
              <a:latin typeface="Calibri" panose="020F0502020204030204" pitchFamily="34" charset="0"/>
              <a:ea typeface="Calibri" panose="020F0502020204030204" pitchFamily="34" charset="0"/>
              <a:cs typeface="Calibri" panose="020F0502020204030204" pitchFamily="34" charset="0"/>
            </a:rPr>
            <a:t> </a:t>
          </a:r>
          <a:r>
            <a:rPr lang="en-US" sz="2000" kern="1200" dirty="0" err="1">
              <a:effectLst/>
              <a:latin typeface="Calibri" panose="020F0502020204030204" pitchFamily="34" charset="0"/>
              <a:ea typeface="Calibri" panose="020F0502020204030204" pitchFamily="34" charset="0"/>
              <a:cs typeface="Calibri" panose="020F0502020204030204" pitchFamily="34" charset="0"/>
            </a:rPr>
            <a:t>về</a:t>
          </a:r>
          <a:r>
            <a:rPr lang="en-US" sz="2000" kern="1200" dirty="0">
              <a:effectLst/>
              <a:latin typeface="Calibri" panose="020F0502020204030204" pitchFamily="34" charset="0"/>
              <a:ea typeface="Calibri" panose="020F0502020204030204" pitchFamily="34" charset="0"/>
              <a:cs typeface="Calibri" panose="020F0502020204030204" pitchFamily="34" charset="0"/>
            </a:rPr>
            <a:t> </a:t>
          </a:r>
          <a:r>
            <a:rPr lang="en-US" sz="2000" kern="1200" dirty="0" err="1">
              <a:effectLst/>
              <a:latin typeface="Calibri" panose="020F0502020204030204" pitchFamily="34" charset="0"/>
              <a:ea typeface="Calibri" panose="020F0502020204030204" pitchFamily="34" charset="0"/>
              <a:cs typeface="Calibri" panose="020F0502020204030204" pitchFamily="34" charset="0"/>
            </a:rPr>
            <a:t>tinh</a:t>
          </a:r>
          <a:r>
            <a:rPr lang="en-US" sz="2000" kern="1200" dirty="0">
              <a:effectLst/>
              <a:latin typeface="Calibri" panose="020F0502020204030204" pitchFamily="34" charset="0"/>
              <a:ea typeface="Calibri" panose="020F0502020204030204" pitchFamily="34" charset="0"/>
              <a:cs typeface="Calibri" panose="020F0502020204030204" pitchFamily="34" charset="0"/>
            </a:rPr>
            <a:t> </a:t>
          </a:r>
          <a:r>
            <a:rPr lang="en-US" sz="2000" kern="1200" dirty="0" err="1">
              <a:effectLst/>
              <a:latin typeface="Calibri" panose="020F0502020204030204" pitchFamily="34" charset="0"/>
              <a:ea typeface="Calibri" panose="020F0502020204030204" pitchFamily="34" charset="0"/>
              <a:cs typeface="Calibri" panose="020F0502020204030204" pitchFamily="34" charset="0"/>
            </a:rPr>
            <a:t>thần</a:t>
          </a:r>
          <a:r>
            <a:rPr lang="en-US" sz="2000" kern="1200" dirty="0">
              <a:effectLst/>
              <a:latin typeface="Calibri" panose="020F0502020204030204" pitchFamily="34" charset="0"/>
              <a:ea typeface="Calibri" panose="020F0502020204030204" pitchFamily="34" charset="0"/>
              <a:cs typeface="Calibri" panose="020F0502020204030204" pitchFamily="34" charset="0"/>
            </a:rPr>
            <a:t> </a:t>
          </a:r>
          <a:r>
            <a:rPr lang="en-US" sz="2000" kern="1200" dirty="0" err="1">
              <a:effectLst/>
              <a:latin typeface="Calibri" panose="020F0502020204030204" pitchFamily="34" charset="0"/>
              <a:ea typeface="Calibri" panose="020F0502020204030204" pitchFamily="34" charset="0"/>
              <a:cs typeface="Calibri" panose="020F0502020204030204" pitchFamily="34" charset="0"/>
            </a:rPr>
            <a:t>thơ</a:t>
          </a:r>
          <a:r>
            <a:rPr lang="en-US" sz="2000" kern="1200" dirty="0">
              <a:effectLst/>
              <a:latin typeface="Calibri" panose="020F0502020204030204" pitchFamily="34" charset="0"/>
              <a:ea typeface="Calibri" panose="020F0502020204030204" pitchFamily="34" charset="0"/>
              <a:cs typeface="Calibri" panose="020F0502020204030204" pitchFamily="34" charset="0"/>
            </a:rPr>
            <a:t> </a:t>
          </a:r>
          <a:r>
            <a:rPr lang="en-US" sz="2000" kern="1200" dirty="0" err="1">
              <a:effectLst/>
              <a:latin typeface="Calibri" panose="020F0502020204030204" pitchFamily="34" charset="0"/>
              <a:ea typeface="Calibri" panose="020F0502020204030204" pitchFamily="34" charset="0"/>
              <a:cs typeface="Calibri" panose="020F0502020204030204" pitchFamily="34" charset="0"/>
            </a:rPr>
            <a:t>Mới</a:t>
          </a:r>
          <a:r>
            <a:rPr lang="en-US" sz="2000" kern="1200" dirty="0">
              <a:effectLst/>
              <a:latin typeface="Calibri" panose="020F0502020204030204" pitchFamily="34" charset="0"/>
              <a:ea typeface="Calibri" panose="020F0502020204030204" pitchFamily="34" charset="0"/>
              <a:cs typeface="Calibri" panose="020F0502020204030204" pitchFamily="34" charset="0"/>
            </a:rPr>
            <a:t>.</a:t>
          </a:r>
          <a:endParaRPr lang="en-US" sz="2000" kern="1200" dirty="0"/>
        </a:p>
      </dsp:txBody>
      <dsp:txXfrm>
        <a:off x="489826" y="2460261"/>
        <a:ext cx="9444345" cy="702931"/>
      </dsp:txXfrm>
    </dsp:sp>
    <dsp:sp modelId="{1880FFE5-7E7F-4869-8961-E44EF53D2530}">
      <dsp:nvSpPr>
        <dsp:cNvPr id="0" name=""/>
        <dsp:cNvSpPr/>
      </dsp:nvSpPr>
      <dsp:spPr>
        <a:xfrm>
          <a:off x="50494" y="2372394"/>
          <a:ext cx="878664" cy="878664"/>
        </a:xfrm>
        <a:prstGeom prst="ellipse">
          <a:avLst/>
        </a:prstGeom>
        <a:solidFill>
          <a:schemeClr val="lt1">
            <a:hueOff val="0"/>
            <a:satOff val="0"/>
            <a:lumOff val="0"/>
            <a:alphaOff val="0"/>
          </a:schemeClr>
        </a:solidFill>
        <a:ln w="6350" cap="rnd"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7CACA0-C9A3-4FB5-A97B-FA8DF842CB0D}">
      <dsp:nvSpPr>
        <dsp:cNvPr id="0" name=""/>
        <dsp:cNvSpPr/>
      </dsp:nvSpPr>
      <dsp:spPr>
        <a:xfrm>
          <a:off x="2005061" y="77144"/>
          <a:ext cx="1372143" cy="67757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t="-15000" b="-15000"/>
          </a:stretch>
        </a:blipFill>
        <a:ln w="48000" cap="flat" cmpd="thickThin" algn="ctr">
          <a:noFill/>
          <a:prstDash val="solid"/>
        </a:ln>
        <a:effectLst/>
      </dsp:spPr>
      <dsp:style>
        <a:lnRef idx="2">
          <a:scrgbClr r="0" g="0" b="0"/>
        </a:lnRef>
        <a:fillRef idx="1">
          <a:scrgbClr r="0" g="0" b="0"/>
        </a:fillRef>
        <a:effectRef idx="0">
          <a:scrgbClr r="0" g="0" b="0"/>
        </a:effectRef>
        <a:fontRef idx="minor">
          <a:schemeClr val="lt1"/>
        </a:fontRef>
      </dsp:style>
    </dsp:sp>
    <dsp:sp modelId="{5E879717-28D4-4746-AB3F-1D3C2AFF51CF}">
      <dsp:nvSpPr>
        <dsp:cNvPr id="0" name=""/>
        <dsp:cNvSpPr/>
      </dsp:nvSpPr>
      <dsp:spPr>
        <a:xfrm>
          <a:off x="266950" y="953833"/>
          <a:ext cx="4320000" cy="36181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just" defTabSz="844550">
            <a:lnSpc>
              <a:spcPct val="90000"/>
            </a:lnSpc>
            <a:spcBef>
              <a:spcPct val="0"/>
            </a:spcBef>
            <a:spcAft>
              <a:spcPct val="35000"/>
            </a:spcAft>
            <a:buNone/>
          </a:pPr>
          <a:r>
            <a:rPr lang="en-US" sz="1900" kern="1200" noProof="1"/>
            <a:t>Theo Hoài Thanh, khái niệm thơ Mới phải được hiểu là mới cả về mặt nội dung và hình thức. </a:t>
          </a:r>
        </a:p>
        <a:p>
          <a:pPr marL="0" lvl="0" indent="0" algn="just" defTabSz="844550">
            <a:lnSpc>
              <a:spcPct val="90000"/>
            </a:lnSpc>
            <a:spcBef>
              <a:spcPct val="0"/>
            </a:spcBef>
            <a:spcAft>
              <a:spcPct val="35000"/>
            </a:spcAft>
            <a:buNone/>
          </a:pPr>
          <a:r>
            <a:rPr lang="en-US" sz="1900" kern="1200" noProof="1"/>
            <a:t>Thơ Mới là thơ ca phản ánh cái Tôi cá nhân của người nghệ sĩ với tất cả các cung bậc phong phú đa dạng, phức tạp của nó thông qua hình thức nghệ thuật có nhiều đổi mới, cách tân nhằm phát huy cá tính sáng tạo độc đáo của mỗi người nghệ sĩ.</a:t>
          </a:r>
        </a:p>
      </dsp:txBody>
      <dsp:txXfrm>
        <a:off x="266950" y="953833"/>
        <a:ext cx="4320000" cy="3618165"/>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CEAAF3-9831-450B-8D59-2C09DB96C8FC}" type="datetimeFigureOut">
              <a:rPr lang="en-US"/>
              <a:t>8/10/2023</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834459-7356-44BF-850D-8B30C4FB3B6B}" type="slidenum">
              <a:rPr/>
              <a:t>‹#›</a:t>
            </a:fld>
            <a:endParaRPr/>
          </a:p>
        </p:txBody>
      </p:sp>
    </p:spTree>
    <p:extLst>
      <p:ext uri="{BB962C8B-B14F-4D97-AF65-F5344CB8AC3E}">
        <p14:creationId xmlns:p14="http://schemas.microsoft.com/office/powerpoint/2010/main" val="2469016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50CD79-FC16-4410-AB61-17F26E6D3BC8}" type="datetimeFigureOut">
              <a:rPr lang="en-US"/>
              <a:t>8/10/2023</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3C37BE-C303-496D-B5CD-85F2937540FC}" type="slidenum">
              <a:rPr/>
              <a:t>‹#›</a:t>
            </a:fld>
            <a:endParaRPr/>
          </a:p>
        </p:txBody>
      </p:sp>
    </p:spTree>
    <p:extLst>
      <p:ext uri="{BB962C8B-B14F-4D97-AF65-F5344CB8AC3E}">
        <p14:creationId xmlns:p14="http://schemas.microsoft.com/office/powerpoint/2010/main" val="3350842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latin typeface="Arial" pitchFamily="34" charset="0"/>
                <a:cs typeface="Arial" pitchFamily="34" charset="0"/>
              </a:rPr>
              <a:t>NOTE:</a:t>
            </a:r>
          </a:p>
          <a:p>
            <a:r>
              <a:rPr lang="en-US" i="1" dirty="0">
                <a:latin typeface="Arial" pitchFamily="34" charset="0"/>
                <a:cs typeface="Arial" pitchFamily="34" charset="0"/>
              </a:rPr>
              <a:t>To change the  image on this slide, select the picture and delete it. Then click the Pictures icon in the placeholder to insert your own image.</a:t>
            </a:r>
          </a:p>
        </p:txBody>
      </p:sp>
      <p:sp>
        <p:nvSpPr>
          <p:cNvPr id="4" name="Slide Number Placeholder 3"/>
          <p:cNvSpPr>
            <a:spLocks noGrp="1"/>
          </p:cNvSpPr>
          <p:nvPr>
            <p:ph type="sldNum" sz="quarter" idx="10"/>
          </p:nvPr>
        </p:nvSpPr>
        <p:spPr/>
        <p:txBody>
          <a:bodyPr/>
          <a:lstStyle/>
          <a:p>
            <a:fld id="{0A3C37BE-C303-496D-B5CD-85F2937540FC}" type="slidenum">
              <a:rPr lang="en-US" smtClean="0"/>
              <a:t>1</a:t>
            </a:fld>
            <a:endParaRPr lang="en-US"/>
          </a:p>
        </p:txBody>
      </p:sp>
    </p:spTree>
    <p:extLst>
      <p:ext uri="{BB962C8B-B14F-4D97-AF65-F5344CB8AC3E}">
        <p14:creationId xmlns:p14="http://schemas.microsoft.com/office/powerpoint/2010/main" val="2406150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3"/>
        <p:cNvGrpSpPr/>
        <p:nvPr/>
      </p:nvGrpSpPr>
      <p:grpSpPr>
        <a:xfrm>
          <a:off x="0" y="0"/>
          <a:ext cx="0" cy="0"/>
          <a:chOff x="0" y="0"/>
          <a:chExt cx="0" cy="0"/>
        </a:xfrm>
      </p:grpSpPr>
      <p:sp>
        <p:nvSpPr>
          <p:cNvPr id="1184" name="Google Shape;1184;ge3eb6bf8c5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5" name="Google Shape;1185;ge3eb6bf8c5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Picture 10"/>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4445" y="0"/>
            <a:ext cx="1747524" cy="2292094"/>
          </a:xfrm>
          <a:prstGeom prst="rect">
            <a:avLst/>
          </a:prstGeom>
        </p:spPr>
      </p:pic>
      <p:sp>
        <p:nvSpPr>
          <p:cNvPr id="2" name="Title 1"/>
          <p:cNvSpPr>
            <a:spLocks noGrp="1"/>
          </p:cNvSpPr>
          <p:nvPr>
            <p:ph type="ctrTitle"/>
          </p:nvPr>
        </p:nvSpPr>
        <p:spPr>
          <a:xfrm>
            <a:off x="1104900" y="2292094"/>
            <a:ext cx="10096500" cy="2219691"/>
          </a:xfrm>
        </p:spPr>
        <p:txBody>
          <a:bodyPr anchor="ctr">
            <a:normAutofit/>
          </a:bodyPr>
          <a:lstStyle>
            <a:lvl1pPr algn="l">
              <a:defRPr sz="4400" cap="all" baseline="0"/>
            </a:lvl1pPr>
          </a:lstStyle>
          <a:p>
            <a:r>
              <a:rPr lang="en-US"/>
              <a:t>Click to edit Master title style</a:t>
            </a:r>
            <a:endParaRPr/>
          </a:p>
        </p:txBody>
      </p:sp>
      <p:sp>
        <p:nvSpPr>
          <p:cNvPr id="3" name="Subtitle 2"/>
          <p:cNvSpPr>
            <a:spLocks noGrp="1"/>
          </p:cNvSpPr>
          <p:nvPr>
            <p:ph type="subTitle" idx="1"/>
          </p:nvPr>
        </p:nvSpPr>
        <p:spPr>
          <a:xfrm>
            <a:off x="1104898" y="4511784"/>
            <a:ext cx="10096501"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4" name="Date Placeholder 3"/>
          <p:cNvSpPr>
            <a:spLocks noGrp="1"/>
          </p:cNvSpPr>
          <p:nvPr>
            <p:ph type="dt" sz="half" idx="10"/>
          </p:nvPr>
        </p:nvSpPr>
        <p:spPr/>
        <p:txBody>
          <a:bodyPr/>
          <a:lstStyle>
            <a:lvl1pPr>
              <a:defRPr baseline="0">
                <a:solidFill>
                  <a:schemeClr val="tx1">
                    <a:lumMod val="20000"/>
                    <a:lumOff val="80000"/>
                  </a:schemeClr>
                </a:solidFill>
              </a:defRPr>
            </a:lvl1pPr>
          </a:lstStyle>
          <a:p>
            <a:fld id="{402B9795-92DC-40DC-A1CA-9A4B349D7824}" type="datetimeFigureOut">
              <a:rPr lang="en-US" smtClean="0"/>
              <a:pPr/>
              <a:t>8/10/2023</a:t>
            </a:fld>
            <a:endParaRPr lang="en-US" dirty="0"/>
          </a:p>
        </p:txBody>
      </p:sp>
      <p:sp>
        <p:nvSpPr>
          <p:cNvPr id="5" name="Footer Placeholder 4"/>
          <p:cNvSpPr>
            <a:spLocks noGrp="1"/>
          </p:cNvSpPr>
          <p:nvPr>
            <p:ph type="ftr" sz="quarter" idx="11"/>
          </p:nvPr>
        </p:nvSpPr>
        <p:spPr/>
        <p:txBody>
          <a:bodyPr/>
          <a:lstStyle>
            <a:lvl1pPr>
              <a:defRPr baseline="0">
                <a:solidFill>
                  <a:schemeClr val="tx1">
                    <a:lumMod val="20000"/>
                    <a:lumOff val="80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baseline="0">
                <a:solidFill>
                  <a:schemeClr val="tx1">
                    <a:lumMod val="20000"/>
                    <a:lumOff val="80000"/>
                  </a:schemeClr>
                </a:solidFill>
              </a:defRPr>
            </a:lvl1pPr>
          </a:lstStyle>
          <a:p>
            <a:fld id="{0FF54DE5-C571-48E8-A5BC-B369434E2F44}" type="slidenum">
              <a:rPr lang="en-US" smtClean="0"/>
              <a:pPr/>
              <a:t>‹#›</a:t>
            </a:fld>
            <a:endParaRPr lang="en-US"/>
          </a:p>
        </p:txBody>
      </p:sp>
    </p:spTree>
    <p:extLst>
      <p:ext uri="{BB962C8B-B14F-4D97-AF65-F5344CB8AC3E}">
        <p14:creationId xmlns:p14="http://schemas.microsoft.com/office/powerpoint/2010/main" val="165975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a:t>Click to edit Master title style</a:t>
            </a:r>
            <a:endParaRPr/>
          </a:p>
        </p:txBody>
      </p:sp>
      <p:sp>
        <p:nvSpPr>
          <p:cNvPr id="4" name="Text Placeholder 3"/>
          <p:cNvSpPr>
            <a:spLocks noGrp="1"/>
          </p:cNvSpPr>
          <p:nvPr>
            <p:ph type="body" sz="half" idx="2"/>
          </p:nvPr>
        </p:nvSpPr>
        <p:spPr>
          <a:xfrm>
            <a:off x="1104900" y="1600200"/>
            <a:ext cx="3396996" cy="457200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4654671" y="1600199"/>
            <a:ext cx="6430912" cy="4572001"/>
          </a:xfrm>
        </p:spPr>
        <p:txBody>
          <a:bodyPr tIns="118872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5" name="Date Placeholder 4"/>
          <p:cNvSpPr>
            <a:spLocks noGrp="1"/>
          </p:cNvSpPr>
          <p:nvPr>
            <p:ph type="dt" sz="half" idx="10"/>
          </p:nvPr>
        </p:nvSpPr>
        <p:spPr/>
        <p:txBody>
          <a:bodyPr/>
          <a:lstStyle/>
          <a:p>
            <a:fld id="{402B9795-92DC-40DC-A1CA-9A4B349D7824}" type="datetimeFigureOut">
              <a:rPr lang="en-US"/>
              <a:t>8/10/2023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76963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402B9795-92DC-40DC-A1CA-9A4B349D7824}" type="datetimeFigureOut">
              <a:rPr lang="en-US"/>
              <a:t>8/10/2023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201207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72600" y="365125"/>
            <a:ext cx="1714500" cy="5811838"/>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104900" y="365125"/>
            <a:ext cx="809889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402B9795-92DC-40DC-A1CA-9A4B349D7824}" type="datetimeFigureOut">
              <a:rPr lang="en-US"/>
              <a:t>8/10/2023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grpSp>
        <p:nvGrpSpPr>
          <p:cNvPr id="7" name="Group 6"/>
          <p:cNvGrpSpPr/>
          <p:nvPr/>
        </p:nvGrpSpPr>
        <p:grpSpPr>
          <a:xfrm rot="5400000">
            <a:off x="6514047" y="3228843"/>
            <a:ext cx="5632704" cy="84403"/>
            <a:chOff x="1073150" y="1219201"/>
            <a:chExt cx="10058400" cy="63125"/>
          </a:xfrm>
        </p:grpSpPr>
        <p:cxnSp>
          <p:nvCxnSpPr>
            <p:cNvPr id="8" name="Straight Connector 7"/>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592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582"/>
        <p:cNvGrpSpPr/>
        <p:nvPr/>
      </p:nvGrpSpPr>
      <p:grpSpPr>
        <a:xfrm>
          <a:off x="0" y="0"/>
          <a:ext cx="0" cy="0"/>
          <a:chOff x="0" y="0"/>
          <a:chExt cx="0" cy="0"/>
        </a:xfrm>
      </p:grpSpPr>
      <p:sp>
        <p:nvSpPr>
          <p:cNvPr id="619" name="Google Shape;619;p20"/>
          <p:cNvSpPr txBox="1">
            <a:spLocks noGrp="1"/>
          </p:cNvSpPr>
          <p:nvPr>
            <p:ph type="subTitle" idx="1"/>
          </p:nvPr>
        </p:nvSpPr>
        <p:spPr>
          <a:xfrm>
            <a:off x="2674633" y="2674233"/>
            <a:ext cx="3186800" cy="1756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accent1"/>
              </a:buClr>
              <a:buSzPts val="1600"/>
              <a:buFont typeface="Open Sans"/>
              <a:buNone/>
              <a:defRPr sz="2133"/>
            </a:lvl1pPr>
            <a:lvl2pPr lvl="1"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620" name="Google Shape;620;p20"/>
          <p:cNvSpPr txBox="1">
            <a:spLocks noGrp="1"/>
          </p:cNvSpPr>
          <p:nvPr>
            <p:ph type="title"/>
          </p:nvPr>
        </p:nvSpPr>
        <p:spPr>
          <a:xfrm>
            <a:off x="950967" y="898167"/>
            <a:ext cx="10290000" cy="763600"/>
          </a:xfrm>
          <a:prstGeom prst="rect">
            <a:avLst/>
          </a:prstGeom>
        </p:spPr>
        <p:txBody>
          <a:bodyPr spcFirstLastPara="1" wrap="square" lIns="0" tIns="0" rIns="0" bIns="0"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51468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402B9795-92DC-40DC-A1CA-9A4B349D7824}" type="datetimeFigureOut">
              <a:rPr lang="en-US"/>
              <a:t>8/10/2023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78687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1104900" y="2292094"/>
            <a:ext cx="5734050" cy="2219691"/>
          </a:xfrm>
        </p:spPr>
        <p:txBody>
          <a:bodyPr anchor="ctr">
            <a:normAutofit/>
          </a:bodyPr>
          <a:lstStyle>
            <a:lvl1pPr algn="l">
              <a:defRPr sz="4400" cap="all" baseline="0"/>
            </a:lvl1pPr>
          </a:lstStyle>
          <a:p>
            <a:r>
              <a:rPr lang="en-US"/>
              <a:t>Click to edit Master title style</a:t>
            </a:r>
            <a:endParaRPr/>
          </a:p>
        </p:txBody>
      </p:sp>
      <p:sp>
        <p:nvSpPr>
          <p:cNvPr id="3" name="Subtitle 2"/>
          <p:cNvSpPr>
            <a:spLocks noGrp="1"/>
          </p:cNvSpPr>
          <p:nvPr>
            <p:ph type="subTitle" idx="1"/>
          </p:nvPr>
        </p:nvSpPr>
        <p:spPr>
          <a:xfrm>
            <a:off x="1104900" y="4511784"/>
            <a:ext cx="5734050"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1" name="Picture Placeholder 10" descr="An empty placeholder to add an image. Click on the placeholder and select the image that you wish to add."/>
          <p:cNvSpPr>
            <a:spLocks noGrp="1"/>
          </p:cNvSpPr>
          <p:nvPr>
            <p:ph type="pic" sz="quarter" idx="13"/>
          </p:nvPr>
        </p:nvSpPr>
        <p:spPr>
          <a:xfrm>
            <a:off x="6981063" y="1310656"/>
            <a:ext cx="5210937" cy="4208604"/>
          </a:xfrm>
          <a:solidFill>
            <a:schemeClr val="tx1">
              <a:lumMod val="20000"/>
              <a:lumOff val="80000"/>
            </a:schemeClr>
          </a:solidFill>
        </p:spPr>
        <p:txBody>
          <a:bodyPr tIns="1005840"/>
          <a:lstStyle>
            <a:lvl1pPr marL="0" indent="0" algn="ctr">
              <a:buNone/>
              <a:defRPr/>
            </a:lvl1pPr>
          </a:lstStyle>
          <a:p>
            <a:r>
              <a:rPr lang="en-US"/>
              <a:t>Click icon to add picture</a:t>
            </a:r>
            <a:endParaRPr/>
          </a:p>
        </p:txBody>
      </p:sp>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4" name="Group 13"/>
          <p:cNvGrpSpPr/>
          <p:nvPr/>
        </p:nvGrpSpPr>
        <p:grpSpPr>
          <a:xfrm>
            <a:off x="0" y="1143000"/>
            <a:ext cx="12192000" cy="63125"/>
            <a:chOff x="507492" y="1501519"/>
            <a:chExt cx="8129016" cy="63125"/>
          </a:xfrm>
        </p:grpSpPr>
        <p:cxnSp>
          <p:nvCxnSpPr>
            <p:cNvPr id="15" name="Straight Connector 14"/>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pic>
        <p:nvPicPr>
          <p:cNvPr id="10" name="Picture 9"/>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5880" y="0"/>
            <a:ext cx="1747524" cy="2292094"/>
          </a:xfrm>
          <a:prstGeom prst="rect">
            <a:avLst/>
          </a:prstGeom>
        </p:spPr>
      </p:pic>
      <p:grpSp>
        <p:nvGrpSpPr>
          <p:cNvPr id="13" name="Group 12"/>
          <p:cNvGrpSpPr/>
          <p:nvPr/>
        </p:nvGrpSpPr>
        <p:grpSpPr>
          <a:xfrm rot="10800000">
            <a:off x="0" y="5645510"/>
            <a:ext cx="12192000" cy="63125"/>
            <a:chOff x="507492" y="1501519"/>
            <a:chExt cx="8129016" cy="63125"/>
          </a:xfrm>
        </p:grpSpPr>
        <p:cxnSp>
          <p:nvCxnSpPr>
            <p:cNvPr id="17" name="Straight Connector 16"/>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67394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2514600"/>
            <a:ext cx="12192000" cy="3194035"/>
            <a:chOff x="647402" y="2514600"/>
            <a:chExt cx="10838688" cy="3194035"/>
          </a:xfrm>
        </p:grpSpPr>
        <p:grpSp>
          <p:nvGrpSpPr>
            <p:cNvPr id="9" name="Group 8"/>
            <p:cNvGrpSpPr/>
            <p:nvPr/>
          </p:nvGrpSpPr>
          <p:grpSpPr>
            <a:xfrm>
              <a:off x="647402" y="2514600"/>
              <a:ext cx="10838688" cy="63125"/>
              <a:chOff x="507492" y="1501519"/>
              <a:chExt cx="8129016" cy="63125"/>
            </a:xfrm>
          </p:grpSpPr>
          <p:cxnSp>
            <p:nvCxnSpPr>
              <p:cNvPr id="14" name="Straight Connector 13"/>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10" name="Rectangle 9"/>
            <p:cNvSpPr/>
            <p:nvPr/>
          </p:nvSpPr>
          <p:spPr>
            <a:xfrm>
              <a:off x="647402" y="2640850"/>
              <a:ext cx="10838688" cy="29415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1" name="Group 10"/>
            <p:cNvGrpSpPr/>
            <p:nvPr/>
          </p:nvGrpSpPr>
          <p:grpSpPr>
            <a:xfrm rot="10800000">
              <a:off x="647402" y="5645510"/>
              <a:ext cx="10838688" cy="63125"/>
              <a:chOff x="507492" y="1501519"/>
              <a:chExt cx="8129016" cy="63125"/>
            </a:xfrm>
          </p:grpSpPr>
          <p:cxnSp>
            <p:nvCxnSpPr>
              <p:cNvPr id="12" name="Straight Connector 11"/>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pic>
        <p:nvPicPr>
          <p:cNvPr id="7" name="Picture 6"/>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325880" y="0"/>
            <a:ext cx="1783188" cy="2971806"/>
          </a:xfrm>
          <a:prstGeom prst="rect">
            <a:avLst/>
          </a:prstGeom>
        </p:spPr>
      </p:pic>
      <p:sp>
        <p:nvSpPr>
          <p:cNvPr id="2" name="Title 1"/>
          <p:cNvSpPr>
            <a:spLocks noGrp="1"/>
          </p:cNvSpPr>
          <p:nvPr>
            <p:ph type="title"/>
          </p:nvPr>
        </p:nvSpPr>
        <p:spPr>
          <a:xfrm>
            <a:off x="1104899" y="2971806"/>
            <a:ext cx="10071099" cy="1684150"/>
          </a:xfrm>
        </p:spPr>
        <p:txBody>
          <a:bodyPr anchor="ctr">
            <a:normAutofit/>
          </a:bodyPr>
          <a:lstStyle>
            <a:lvl1pPr>
              <a:defRPr sz="4400" cap="all" baseline="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104899" y="4655956"/>
            <a:ext cx="10071099" cy="509750"/>
          </a:xfrm>
        </p:spPr>
        <p:txBody>
          <a:bodyPr>
            <a:normAutofit/>
          </a:bodyPr>
          <a:lstStyle>
            <a:lvl1pPr marL="0" indent="0">
              <a:spcBef>
                <a:spcPts val="0"/>
              </a:spcBef>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02B9795-92DC-40DC-A1CA-9A4B349D7824}" type="datetimeFigureOut">
              <a:rPr lang="en-US"/>
              <a:t>8/10/2023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60267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04900" y="1600200"/>
            <a:ext cx="4914900" cy="4571999"/>
          </a:xfrm>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600200"/>
            <a:ext cx="4914900" cy="4571999"/>
          </a:xfrm>
        </p:spPr>
        <p:txBody>
          <a:bodyPr/>
          <a:lstStyle>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402B9795-92DC-40DC-A1CA-9A4B349D7824}" type="datetimeFigureOut">
              <a:rPr lang="en-US"/>
              <a:t>8/10/2023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52779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104900" y="1600200"/>
            <a:ext cx="4919472"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4900" y="2424112"/>
            <a:ext cx="4919472" cy="374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66110" y="1600200"/>
            <a:ext cx="4919472"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66110" y="2424112"/>
            <a:ext cx="4919472" cy="374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402B9795-92DC-40DC-A1CA-9A4B349D7824}" type="datetimeFigureOut">
              <a:rPr lang="en-US"/>
              <a:t>8/10/2023</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971016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402B9795-92DC-40DC-A1CA-9A4B349D7824}" type="datetimeFigureOut">
              <a:rPr lang="en-US"/>
              <a:t>8/10/2023</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175811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2B9795-92DC-40DC-A1CA-9A4B349D7824}" type="datetimeFigureOut">
              <a:rPr lang="en-US"/>
              <a:t>8/10/2023</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0241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a:t>Click to edit Master title style</a:t>
            </a:r>
            <a:endParaRPr/>
          </a:p>
        </p:txBody>
      </p:sp>
      <p:sp>
        <p:nvSpPr>
          <p:cNvPr id="4" name="Text Placeholder 3"/>
          <p:cNvSpPr>
            <a:spLocks noGrp="1"/>
          </p:cNvSpPr>
          <p:nvPr>
            <p:ph type="body" sz="half" idx="2"/>
          </p:nvPr>
        </p:nvSpPr>
        <p:spPr>
          <a:xfrm>
            <a:off x="1104900" y="1600200"/>
            <a:ext cx="4384548" cy="457200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p:cNvSpPr>
            <a:spLocks noGrp="1"/>
          </p:cNvSpPr>
          <p:nvPr>
            <p:ph idx="1"/>
          </p:nvPr>
        </p:nvSpPr>
        <p:spPr>
          <a:xfrm>
            <a:off x="5641848" y="1600199"/>
            <a:ext cx="5445252" cy="4572001"/>
          </a:xfrm>
        </p:spPr>
        <p:txBody>
          <a:bodyPr>
            <a:normAutofit/>
          </a:bodyPr>
          <a:lstStyle>
            <a:lvl1pPr>
              <a:defRPr sz="2000"/>
            </a:lvl1pPr>
            <a:lvl2pPr>
              <a:defRPr sz="16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402B9795-92DC-40DC-A1CA-9A4B349D7824}" type="datetimeFigureOut">
              <a:rPr lang="en-US"/>
              <a:t>8/10/2023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76976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04900" y="76200"/>
            <a:ext cx="9980682" cy="1096962"/>
          </a:xfrm>
          <a:prstGeom prst="rect">
            <a:avLst/>
          </a:prstGeom>
        </p:spPr>
        <p:txBody>
          <a:bodyPr vert="horz" lIns="0" tIns="45720" rIns="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104900" y="1600200"/>
            <a:ext cx="9982200" cy="457200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1104899" y="6356351"/>
            <a:ext cx="1829559" cy="365125"/>
          </a:xfrm>
          <a:prstGeom prst="rect">
            <a:avLst/>
          </a:prstGeom>
        </p:spPr>
        <p:txBody>
          <a:bodyPr vert="horz" lIns="0" tIns="45720" rIns="0" bIns="45720" rtlCol="0" anchor="ctr"/>
          <a:lstStyle>
            <a:lvl1pPr algn="l">
              <a:defRPr sz="1200" baseline="0">
                <a:solidFill>
                  <a:schemeClr val="tx1">
                    <a:lumMod val="75000"/>
                  </a:schemeClr>
                </a:solidFill>
              </a:defRPr>
            </a:lvl1pPr>
          </a:lstStyle>
          <a:p>
            <a:fld id="{402B9795-92DC-40DC-A1CA-9A4B349D7824}" type="datetimeFigureOut">
              <a:rPr lang="en-US" smtClean="0"/>
              <a:pPr/>
              <a:t>8/10/2023</a:t>
            </a:fld>
            <a:endParaRPr lang="en-US"/>
          </a:p>
        </p:txBody>
      </p:sp>
      <p:sp>
        <p:nvSpPr>
          <p:cNvPr id="5" name="Footer Placeholder 4"/>
          <p:cNvSpPr>
            <a:spLocks noGrp="1"/>
          </p:cNvSpPr>
          <p:nvPr>
            <p:ph type="ftr" sz="quarter" idx="3"/>
          </p:nvPr>
        </p:nvSpPr>
        <p:spPr>
          <a:xfrm>
            <a:off x="2934459" y="6356350"/>
            <a:ext cx="6323082" cy="365126"/>
          </a:xfrm>
          <a:prstGeom prst="rect">
            <a:avLst/>
          </a:prstGeom>
        </p:spPr>
        <p:txBody>
          <a:bodyPr vert="horz" lIns="0" tIns="45720" rIns="0" bIns="45720" rtlCol="0" anchor="ctr"/>
          <a:lstStyle>
            <a:lvl1pPr algn="ctr">
              <a:defRPr sz="1200" baseline="0">
                <a:solidFill>
                  <a:schemeClr val="tx1">
                    <a:lumMod val="75000"/>
                  </a:schemeClr>
                </a:solidFill>
              </a:defRPr>
            </a:lvl1pPr>
          </a:lstStyle>
          <a:p>
            <a:endParaRPr lang="en-US"/>
          </a:p>
        </p:txBody>
      </p:sp>
      <p:sp>
        <p:nvSpPr>
          <p:cNvPr id="6" name="Slide Number Placeholder 5"/>
          <p:cNvSpPr>
            <a:spLocks noGrp="1"/>
          </p:cNvSpPr>
          <p:nvPr>
            <p:ph type="sldNum" sz="quarter" idx="4"/>
          </p:nvPr>
        </p:nvSpPr>
        <p:spPr>
          <a:xfrm>
            <a:off x="9256782" y="6356351"/>
            <a:ext cx="1828800" cy="365125"/>
          </a:xfrm>
          <a:prstGeom prst="rect">
            <a:avLst/>
          </a:prstGeom>
        </p:spPr>
        <p:txBody>
          <a:bodyPr vert="horz" lIns="0" tIns="45720" rIns="0" bIns="45720" rtlCol="0" anchor="ctr"/>
          <a:lstStyle>
            <a:lvl1pPr algn="r">
              <a:defRPr sz="1200" baseline="0">
                <a:solidFill>
                  <a:schemeClr val="tx1">
                    <a:lumMod val="75000"/>
                  </a:schemeClr>
                </a:solidFill>
              </a:defRPr>
            </a:lvl1pPr>
          </a:lstStyle>
          <a:p>
            <a:fld id="{0FF54DE5-C571-48E8-A5BC-B369434E2F44}" type="slidenum">
              <a:rPr lang="en-US" smtClean="0"/>
              <a:pPr/>
              <a:t>‹#›</a:t>
            </a:fld>
            <a:endParaRPr lang="en-US"/>
          </a:p>
        </p:txBody>
      </p:sp>
      <p:grpSp>
        <p:nvGrpSpPr>
          <p:cNvPr id="15" name="Group 14"/>
          <p:cNvGrpSpPr/>
          <p:nvPr/>
        </p:nvGrpSpPr>
        <p:grpSpPr>
          <a:xfrm>
            <a:off x="1103376" y="1219201"/>
            <a:ext cx="9985248" cy="84403"/>
            <a:chOff x="1073150" y="1219201"/>
            <a:chExt cx="10058400" cy="63125"/>
          </a:xfrm>
        </p:grpSpPr>
        <p:cxnSp>
          <p:nvCxnSpPr>
            <p:cNvPr id="13" name="Straight Connector 12"/>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46251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Wingdings" panose="05000000000000000000"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Font typeface="Wingdings" panose="05000000000000000000" pitchFamily="2" charset="2"/>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96">
          <p15:clr>
            <a:srgbClr val="F26B43"/>
          </p15:clr>
        </p15:guide>
        <p15:guide id="2" pos="6984">
          <p15:clr>
            <a:srgbClr val="F26B43"/>
          </p15:clr>
        </p15:guide>
        <p15:guide id="3" orient="horz" pos="1008">
          <p15:clr>
            <a:srgbClr val="F26B43"/>
          </p15:clr>
        </p15:guide>
        <p15:guide id="4" orient="horz" pos="38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4.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9.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5.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0.xml"/><Relationship Id="rId1" Type="http://schemas.openxmlformats.org/officeDocument/2006/relationships/video" Target="https://www.youtube.com/embed/-6k_bcYdWyY?feature=oembed" TargetMode="Externa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84783" y="2410830"/>
            <a:ext cx="6675076" cy="2008255"/>
          </a:xfrm>
        </p:spPr>
        <p:txBody>
          <a:bodyPr anchor="ctr">
            <a:normAutofit/>
          </a:bodyPr>
          <a:lstStyle/>
          <a:p>
            <a:pPr algn="ctr">
              <a:lnSpc>
                <a:spcPct val="107000"/>
              </a:lnSpc>
              <a:spcAft>
                <a:spcPts val="800"/>
              </a:spcAft>
            </a:pPr>
            <a:r>
              <a:rPr lang="en-US" sz="2400" b="1" dirty="0">
                <a:solidFill>
                  <a:srgbClr val="FFC000"/>
                </a:solidFill>
                <a:effectLst/>
                <a:latin typeface="Calibri" panose="020F0502020204030204" pitchFamily="34" charset="0"/>
                <a:ea typeface="Calibri" panose="020F0502020204030204" pitchFamily="34" charset="0"/>
                <a:cs typeface="Calibri" panose="020F0502020204030204" pitchFamily="34" charset="0"/>
              </a:rPr>
              <a:t>BÀI 3: CẤU TRÚC CỦA VĂN BẢN NGHỊ LUẬN</a:t>
            </a:r>
            <a:br>
              <a:rPr lang="en-US" sz="2400" dirty="0">
                <a:effectLst/>
                <a:latin typeface="Calibri" panose="020F0502020204030204" pitchFamily="34" charset="0"/>
                <a:ea typeface="Calibri" panose="020F0502020204030204" pitchFamily="34" charset="0"/>
                <a:cs typeface="Calibri" panose="020F0502020204030204" pitchFamily="34" charset="0"/>
              </a:rPr>
            </a:b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Tiết</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30 </a:t>
            </a:r>
            <a:br>
              <a:rPr lang="en-US" sz="2400" b="1" dirty="0">
                <a:effectLst/>
                <a:latin typeface="Calibri" panose="020F0502020204030204" pitchFamily="34" charset="0"/>
                <a:ea typeface="Calibri" panose="020F0502020204030204" pitchFamily="34" charset="0"/>
                <a:cs typeface="Calibri" panose="020F0502020204030204" pitchFamily="34" charset="0"/>
              </a:rPr>
            </a:b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VĂN BẢN 3: </a:t>
            </a:r>
            <a:r>
              <a:rPr lang="vi-VN" sz="24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MỘT THỜI ĐẠI TRONG THI CA</a:t>
            </a:r>
            <a:br>
              <a:rPr lang="en-US" sz="2400" dirty="0">
                <a:effectLst/>
                <a:latin typeface="Calibri" panose="020F0502020204030204" pitchFamily="34" charset="0"/>
                <a:ea typeface="Calibri" panose="020F0502020204030204" pitchFamily="34" charset="0"/>
                <a:cs typeface="Calibri" panose="020F0502020204030204" pitchFamily="34" charset="0"/>
              </a:rPr>
            </a:br>
            <a:r>
              <a:rPr lang="vi-VN" sz="2400" b="1" i="1" dirty="0">
                <a:effectLst/>
                <a:latin typeface="Calibri" panose="020F0502020204030204" pitchFamily="34" charset="0"/>
                <a:ea typeface="Calibri" panose="020F0502020204030204" pitchFamily="34" charset="0"/>
                <a:cs typeface="Calibri" panose="020F0502020204030204" pitchFamily="34" charset="0"/>
              </a:rPr>
              <a:t>                                                                </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7" name="Subtitle 6"/>
          <p:cNvSpPr>
            <a:spLocks noGrp="1"/>
          </p:cNvSpPr>
          <p:nvPr>
            <p:ph type="subTitle" idx="1"/>
          </p:nvPr>
        </p:nvSpPr>
        <p:spPr>
          <a:xfrm>
            <a:off x="657860" y="3941302"/>
            <a:ext cx="5734050" cy="955565"/>
          </a:xfrm>
        </p:spPr>
        <p:txBody>
          <a:bodyPr/>
          <a:lstStyle/>
          <a:p>
            <a:pPr algn="r"/>
            <a:r>
              <a:rPr lang="vi-VN" sz="1800" b="1" i="1" dirty="0">
                <a:effectLst/>
                <a:latin typeface="Calibri" panose="020F0502020204030204" pitchFamily="34" charset="0"/>
                <a:ea typeface="Calibri" panose="020F0502020204030204" pitchFamily="34" charset="0"/>
                <a:cs typeface="Calibri" panose="020F0502020204030204" pitchFamily="34" charset="0"/>
              </a:rPr>
              <a:t>(Hoài Thanh)</a:t>
            </a:r>
            <a:endParaRPr lang="en-US"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Placeholder 3" descr="Open book on table, blurred shelves of books in background"/>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8890" r="8890"/>
          <a:stretch>
            <a:fillRect/>
          </a:stretch>
        </p:blipFill>
        <p:spPr>
          <a:xfrm>
            <a:off x="6896280" y="1253589"/>
            <a:ext cx="5210937" cy="4208604"/>
          </a:xfrm>
        </p:spPr>
      </p:pic>
      <p:sp>
        <p:nvSpPr>
          <p:cNvPr id="2" name="TextBox 1">
            <a:extLst>
              <a:ext uri="{FF2B5EF4-FFF2-40B4-BE49-F238E27FC236}">
                <a16:creationId xmlns:a16="http://schemas.microsoft.com/office/drawing/2014/main" id="{D0A35CCC-803C-AA7A-6F92-6216E403AFB8}"/>
              </a:ext>
            </a:extLst>
          </p:cNvPr>
          <p:cNvSpPr txBox="1"/>
          <p:nvPr/>
        </p:nvSpPr>
        <p:spPr>
          <a:xfrm>
            <a:off x="9770205" y="5154416"/>
            <a:ext cx="2337012" cy="307777"/>
          </a:xfrm>
          <a:prstGeom prst="rect">
            <a:avLst/>
          </a:prstGeom>
          <a:noFill/>
        </p:spPr>
        <p:txBody>
          <a:bodyPr wrap="square" rtlCol="0">
            <a:spAutoFit/>
          </a:bodyPr>
          <a:lstStyle/>
          <a:p>
            <a:r>
              <a:rPr lang="en-US" sz="1400" dirty="0"/>
              <a:t>NGUYỄN THỊ MAI PH</a:t>
            </a:r>
            <a:r>
              <a:rPr lang="vi-VN" sz="1400" dirty="0"/>
              <a:t>ƯƠNG</a:t>
            </a:r>
            <a:endParaRPr lang="en-US" sz="1400" dirty="0"/>
          </a:p>
        </p:txBody>
      </p:sp>
    </p:spTree>
    <p:extLst>
      <p:ext uri="{BB962C8B-B14F-4D97-AF65-F5344CB8AC3E}">
        <p14:creationId xmlns:p14="http://schemas.microsoft.com/office/powerpoint/2010/main" val="1652133998"/>
      </p:ext>
    </p:extLst>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33593"/>
            <a:ext cx="10515600" cy="918474"/>
          </a:xfrm>
        </p:spPr>
        <p:txBody>
          <a:bodyPr>
            <a:normAutofit/>
          </a:bodyPr>
          <a:lstStyle/>
          <a:p>
            <a:pPr algn="ctr"/>
            <a:r>
              <a:rPr lang="en-US" sz="4000" b="1" dirty="0">
                <a:solidFill>
                  <a:schemeClr val="tx2"/>
                </a:solidFill>
                <a:latin typeface="Calibri" panose="020F0502020204030204" pitchFamily="34" charset="0"/>
                <a:ea typeface="Calibri" panose="020F0502020204030204" pitchFamily="34" charset="0"/>
                <a:cs typeface="Calibri" panose="020F0502020204030204" pitchFamily="34" charset="0"/>
              </a:rPr>
              <a:t>CẤU TRÚC BÀI HỌC</a:t>
            </a:r>
          </a:p>
        </p:txBody>
      </p:sp>
      <p:sp>
        <p:nvSpPr>
          <p:cNvPr id="3" name="Content Placeholder 2"/>
          <p:cNvSpPr>
            <a:spLocks noGrp="1"/>
          </p:cNvSpPr>
          <p:nvPr>
            <p:ph idx="1"/>
          </p:nvPr>
        </p:nvSpPr>
        <p:spPr>
          <a:xfrm>
            <a:off x="1175938" y="1532550"/>
            <a:ext cx="10515600" cy="4596942"/>
          </a:xfrm>
        </p:spPr>
        <p:txBody>
          <a:bodyPr>
            <a:normAutofit fontScale="85000" lnSpcReduction="20000"/>
          </a:bodyPr>
          <a:lstStyle/>
          <a:p>
            <a:pPr marL="571500" indent="-571500">
              <a:lnSpc>
                <a:spcPct val="200000"/>
              </a:lnSpc>
              <a:buAutoNum type="romanUcPeriod"/>
            </a:pPr>
            <a:r>
              <a:rPr lang="en-US" sz="3200" b="1" i="1" dirty="0" err="1">
                <a:solidFill>
                  <a:schemeClr val="tx2"/>
                </a:solidFill>
                <a:latin typeface="Calibri" panose="020F0502020204030204" pitchFamily="34" charset="0"/>
                <a:ea typeface="Calibri" panose="020F0502020204030204" pitchFamily="34" charset="0"/>
                <a:cs typeface="Calibri" panose="020F0502020204030204" pitchFamily="34" charset="0"/>
              </a:rPr>
              <a:t>Tìm</a:t>
            </a:r>
            <a:r>
              <a:rPr lang="en-US" sz="3200" b="1" i="1"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chemeClr val="tx2"/>
                </a:solidFill>
                <a:latin typeface="Calibri" panose="020F0502020204030204" pitchFamily="34" charset="0"/>
                <a:ea typeface="Calibri" panose="020F0502020204030204" pitchFamily="34" charset="0"/>
                <a:cs typeface="Calibri" panose="020F0502020204030204" pitchFamily="34" charset="0"/>
              </a:rPr>
              <a:t>hiểu</a:t>
            </a:r>
            <a:r>
              <a:rPr lang="en-US" sz="3200" b="1" i="1"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chemeClr val="tx2"/>
                </a:solidFill>
                <a:latin typeface="Calibri" panose="020F0502020204030204" pitchFamily="34" charset="0"/>
                <a:ea typeface="Calibri" panose="020F0502020204030204" pitchFamily="34" charset="0"/>
                <a:cs typeface="Calibri" panose="020F0502020204030204" pitchFamily="34" charset="0"/>
              </a:rPr>
              <a:t>chung</a:t>
            </a:r>
            <a:endParaRPr lang="en-US" sz="3200" b="1" i="1"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pPr marL="571500" indent="-571500">
              <a:lnSpc>
                <a:spcPct val="200000"/>
              </a:lnSpc>
              <a:buAutoNum type="romanUcPeriod"/>
            </a:pPr>
            <a:r>
              <a:rPr lang="en-US" sz="3200" b="1" i="1" dirty="0" err="1">
                <a:solidFill>
                  <a:schemeClr val="tx2"/>
                </a:solidFill>
                <a:latin typeface="Calibri" panose="020F0502020204030204" pitchFamily="34" charset="0"/>
                <a:ea typeface="Calibri" panose="020F0502020204030204" pitchFamily="34" charset="0"/>
                <a:cs typeface="Calibri" panose="020F0502020204030204" pitchFamily="34" charset="0"/>
              </a:rPr>
              <a:t>Khám</a:t>
            </a:r>
            <a:r>
              <a:rPr lang="en-US" sz="3200" b="1" i="1"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chemeClr val="tx2"/>
                </a:solidFill>
                <a:latin typeface="Calibri" panose="020F0502020204030204" pitchFamily="34" charset="0"/>
                <a:ea typeface="Calibri" panose="020F0502020204030204" pitchFamily="34" charset="0"/>
                <a:cs typeface="Calibri" panose="020F0502020204030204" pitchFamily="34" charset="0"/>
              </a:rPr>
              <a:t>phá</a:t>
            </a:r>
            <a:r>
              <a:rPr lang="en-US" sz="3200" b="1" i="1"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chemeClr val="tx2"/>
                </a:solidFill>
                <a:latin typeface="Calibri" panose="020F0502020204030204" pitchFamily="34" charset="0"/>
                <a:ea typeface="Calibri" panose="020F0502020204030204" pitchFamily="34" charset="0"/>
                <a:cs typeface="Calibri" panose="020F0502020204030204" pitchFamily="34" charset="0"/>
              </a:rPr>
              <a:t>văn</a:t>
            </a:r>
            <a:r>
              <a:rPr lang="en-US" sz="3200" b="1" i="1"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chemeClr val="tx2"/>
                </a:solidFill>
                <a:latin typeface="Calibri" panose="020F0502020204030204" pitchFamily="34" charset="0"/>
                <a:ea typeface="Calibri" panose="020F0502020204030204" pitchFamily="34" charset="0"/>
                <a:cs typeface="Calibri" panose="020F0502020204030204" pitchFamily="34" charset="0"/>
              </a:rPr>
              <a:t>bản</a:t>
            </a:r>
            <a:endParaRPr lang="en-US" sz="3200" b="1" i="1"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pPr marL="571500" indent="-571500">
              <a:lnSpc>
                <a:spcPct val="200000"/>
              </a:lnSpc>
              <a:buAutoNum type="romanUcPeriod"/>
            </a:pPr>
            <a:r>
              <a:rPr lang="en-US" sz="3200" b="1" i="1" dirty="0" err="1">
                <a:solidFill>
                  <a:schemeClr val="tx2"/>
                </a:solidFill>
                <a:latin typeface="Calibri" panose="020F0502020204030204" pitchFamily="34" charset="0"/>
                <a:ea typeface="Calibri" panose="020F0502020204030204" pitchFamily="34" charset="0"/>
                <a:cs typeface="Calibri" panose="020F0502020204030204" pitchFamily="34" charset="0"/>
              </a:rPr>
              <a:t>Tổng</a:t>
            </a:r>
            <a:r>
              <a:rPr lang="en-US" sz="3200" b="1" i="1"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chemeClr val="tx2"/>
                </a:solidFill>
                <a:latin typeface="Calibri" panose="020F0502020204030204" pitchFamily="34" charset="0"/>
                <a:ea typeface="Calibri" panose="020F0502020204030204" pitchFamily="34" charset="0"/>
                <a:cs typeface="Calibri" panose="020F0502020204030204" pitchFamily="34" charset="0"/>
              </a:rPr>
              <a:t>kết</a:t>
            </a:r>
            <a:endParaRPr lang="en-US" sz="3200" b="1" i="1"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pPr marL="571500" indent="-571500">
              <a:lnSpc>
                <a:spcPct val="200000"/>
              </a:lnSpc>
              <a:buAutoNum type="romanUcPeriod"/>
            </a:pPr>
            <a:r>
              <a:rPr lang="en-US" sz="3200" b="1" i="1" dirty="0" err="1">
                <a:solidFill>
                  <a:schemeClr val="tx2"/>
                </a:solidFill>
                <a:latin typeface="Calibri" panose="020F0502020204030204" pitchFamily="34" charset="0"/>
                <a:ea typeface="Calibri" panose="020F0502020204030204" pitchFamily="34" charset="0"/>
                <a:cs typeface="Calibri" panose="020F0502020204030204" pitchFamily="34" charset="0"/>
              </a:rPr>
              <a:t>Luyện</a:t>
            </a:r>
            <a:r>
              <a:rPr lang="en-US" sz="3200" b="1" i="1"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chemeClr val="tx2"/>
                </a:solidFill>
                <a:latin typeface="Calibri" panose="020F0502020204030204" pitchFamily="34" charset="0"/>
                <a:ea typeface="Calibri" panose="020F0502020204030204" pitchFamily="34" charset="0"/>
                <a:cs typeface="Calibri" panose="020F0502020204030204" pitchFamily="34" charset="0"/>
              </a:rPr>
              <a:t>tập</a:t>
            </a:r>
            <a:r>
              <a:rPr lang="en-US" sz="3200" b="1" i="1"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chemeClr val="tx2"/>
                </a:solidFill>
                <a:latin typeface="Calibri" panose="020F0502020204030204" pitchFamily="34" charset="0"/>
                <a:ea typeface="Calibri" panose="020F0502020204030204" pitchFamily="34" charset="0"/>
                <a:cs typeface="Calibri" panose="020F0502020204030204" pitchFamily="34" charset="0"/>
              </a:rPr>
              <a:t>Vận</a:t>
            </a:r>
            <a:r>
              <a:rPr lang="en-US" sz="3200" b="1" i="1"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chemeClr val="tx2"/>
                </a:solidFill>
                <a:latin typeface="Calibri" panose="020F0502020204030204" pitchFamily="34" charset="0"/>
                <a:ea typeface="Calibri" panose="020F0502020204030204" pitchFamily="34" charset="0"/>
                <a:cs typeface="Calibri" panose="020F0502020204030204" pitchFamily="34" charset="0"/>
              </a:rPr>
              <a:t>dụng</a:t>
            </a:r>
            <a:endParaRPr lang="en-US" sz="3200" b="1" i="1"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pPr marL="0" indent="0">
              <a:lnSpc>
                <a:spcPct val="150000"/>
              </a:lnSpc>
              <a:buNone/>
            </a:pPr>
            <a:r>
              <a:rPr lang="en-US" sz="3200" b="1" i="1" dirty="0">
                <a:solidFill>
                  <a:schemeClr val="tx2"/>
                </a:solidFill>
                <a:latin typeface="Calibri" panose="020F0502020204030204" pitchFamily="34" charset="0"/>
                <a:ea typeface="Calibri" panose="020F0502020204030204" pitchFamily="34" charset="0"/>
                <a:cs typeface="Calibri" panose="020F0502020204030204" pitchFamily="34" charset="0"/>
              </a:rPr>
              <a:t>V. </a:t>
            </a:r>
            <a:r>
              <a:rPr lang="en-US" sz="3200" b="1" i="1" dirty="0" err="1">
                <a:solidFill>
                  <a:schemeClr val="tx2"/>
                </a:solidFill>
                <a:latin typeface="Calibri" panose="020F0502020204030204" pitchFamily="34" charset="0"/>
                <a:ea typeface="Calibri" panose="020F0502020204030204" pitchFamily="34" charset="0"/>
                <a:cs typeface="Calibri" panose="020F0502020204030204" pitchFamily="34" charset="0"/>
              </a:rPr>
              <a:t>Củng</a:t>
            </a:r>
            <a:r>
              <a:rPr lang="en-US" sz="3200" b="1" i="1"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chemeClr val="tx2"/>
                </a:solidFill>
                <a:latin typeface="Calibri" panose="020F0502020204030204" pitchFamily="34" charset="0"/>
                <a:ea typeface="Calibri" panose="020F0502020204030204" pitchFamily="34" charset="0"/>
                <a:cs typeface="Calibri" panose="020F0502020204030204" pitchFamily="34" charset="0"/>
              </a:rPr>
              <a:t>cố</a:t>
            </a:r>
            <a:endParaRPr lang="en-US" sz="3200" b="1" i="1"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pPr marL="571500" indent="-571500">
              <a:lnSpc>
                <a:spcPct val="200000"/>
              </a:lnSpc>
              <a:buAutoNum type="romanUcPeriod"/>
            </a:pPr>
            <a:endParaRPr lang="en-US" sz="32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20FE1A2A-620D-4E7B-B1F4-C79FBAE287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6763" y="1813034"/>
            <a:ext cx="3259277" cy="40359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558167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circle(in)">
                                      <p:cBhvr>
                                        <p:cTn id="3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I. TÌM HIỂU CHUNG</a:t>
            </a:r>
          </a:p>
        </p:txBody>
      </p:sp>
      <p:pic>
        <p:nvPicPr>
          <p:cNvPr id="3" name="Picture 2">
            <a:extLst>
              <a:ext uri="{FF2B5EF4-FFF2-40B4-BE49-F238E27FC236}">
                <a16:creationId xmlns:a16="http://schemas.microsoft.com/office/drawing/2014/main" id="{3C6AED70-C796-B2BC-9B0A-0345DD86A10A}"/>
              </a:ext>
            </a:extLst>
          </p:cNvPr>
          <p:cNvPicPr>
            <a:picLocks noChangeAspect="1"/>
          </p:cNvPicPr>
          <p:nvPr/>
        </p:nvPicPr>
        <p:blipFill>
          <a:blip r:embed="rId2"/>
          <a:stretch>
            <a:fillRect/>
          </a:stretch>
        </p:blipFill>
        <p:spPr>
          <a:xfrm>
            <a:off x="9508642" y="5377671"/>
            <a:ext cx="2359356" cy="390178"/>
          </a:xfrm>
          <a:prstGeom prst="rect">
            <a:avLst/>
          </a:prstGeom>
        </p:spPr>
      </p:pic>
    </p:spTree>
    <p:extLst>
      <p:ext uri="{BB962C8B-B14F-4D97-AF65-F5344CB8AC3E}">
        <p14:creationId xmlns:p14="http://schemas.microsoft.com/office/powerpoint/2010/main" val="132884364"/>
      </p:ext>
    </p:extLst>
  </p:cSld>
  <p:clrMapOvr>
    <a:masterClrMapping/>
  </p:clrMapOvr>
  <p:transition spd="slow">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66AE33C-0A3A-7A07-23E8-DB8FD4C06A0F}"/>
              </a:ext>
            </a:extLst>
          </p:cNvPr>
          <p:cNvSpPr>
            <a:spLocks noGrp="1"/>
          </p:cNvSpPr>
          <p:nvPr>
            <p:ph type="ctrTitle"/>
          </p:nvPr>
        </p:nvSpPr>
        <p:spPr>
          <a:xfrm>
            <a:off x="1104900" y="2292095"/>
            <a:ext cx="5734050" cy="1446786"/>
          </a:xfrm>
        </p:spPr>
        <p:txBody>
          <a:bodyPr vert="horz" lIns="0" tIns="45720" rIns="0" bIns="45720" rtlCol="0" anchor="ctr">
            <a:normAutofit/>
          </a:bodyPr>
          <a:lstStyle/>
          <a:p>
            <a:r>
              <a:rPr lang="en-US" b="1" dirty="0"/>
              <a:t>I. TÌM HIỂU CHUNG</a:t>
            </a:r>
          </a:p>
        </p:txBody>
      </p:sp>
      <p:sp>
        <p:nvSpPr>
          <p:cNvPr id="6" name="TextBox 5">
            <a:extLst>
              <a:ext uri="{FF2B5EF4-FFF2-40B4-BE49-F238E27FC236}">
                <a16:creationId xmlns:a16="http://schemas.microsoft.com/office/drawing/2014/main" id="{D6C61C50-DD81-D825-F52D-3351C6147755}"/>
              </a:ext>
            </a:extLst>
          </p:cNvPr>
          <p:cNvSpPr txBox="1"/>
          <p:nvPr/>
        </p:nvSpPr>
        <p:spPr>
          <a:xfrm>
            <a:off x="1328420" y="3738881"/>
            <a:ext cx="5734050" cy="955565"/>
          </a:xfrm>
          <a:prstGeom prst="rect">
            <a:avLst/>
          </a:prstGeom>
        </p:spPr>
        <p:txBody>
          <a:bodyPr vert="horz" lIns="0" tIns="45720" rIns="0" bIns="45720" rtlCol="0">
            <a:normAutofit/>
          </a:bodyPr>
          <a:lstStyle/>
          <a:p>
            <a:pPr>
              <a:lnSpc>
                <a:spcPct val="90000"/>
              </a:lnSpc>
              <a:spcAft>
                <a:spcPts val="600"/>
              </a:spcAft>
            </a:pPr>
            <a:r>
              <a:rPr lang="en-US" dirty="0"/>
              <a:t>Hoàn </a:t>
            </a:r>
            <a:r>
              <a:rPr lang="en-US" dirty="0" err="1"/>
              <a:t>thành</a:t>
            </a:r>
            <a:r>
              <a:rPr lang="en-US" dirty="0"/>
              <a:t> </a:t>
            </a:r>
            <a:r>
              <a:rPr lang="en-US" dirty="0" err="1"/>
              <a:t>phiếu</a:t>
            </a:r>
            <a:r>
              <a:rPr lang="en-US" dirty="0"/>
              <a:t> </a:t>
            </a:r>
            <a:r>
              <a:rPr lang="en-US" dirty="0" err="1"/>
              <a:t>học</a:t>
            </a:r>
            <a:r>
              <a:rPr lang="en-US" dirty="0"/>
              <a:t> </a:t>
            </a:r>
            <a:r>
              <a:rPr lang="en-US" dirty="0" err="1"/>
              <a:t>tập</a:t>
            </a:r>
            <a:r>
              <a:rPr lang="en-US" dirty="0"/>
              <a:t> </a:t>
            </a:r>
            <a:r>
              <a:rPr lang="en-US" dirty="0" err="1"/>
              <a:t>sau</a:t>
            </a:r>
            <a:r>
              <a:rPr lang="en-US" dirty="0"/>
              <a:t>:</a:t>
            </a:r>
          </a:p>
        </p:txBody>
      </p:sp>
      <p:pic>
        <p:nvPicPr>
          <p:cNvPr id="10" name="Picture 9">
            <a:extLst>
              <a:ext uri="{FF2B5EF4-FFF2-40B4-BE49-F238E27FC236}">
                <a16:creationId xmlns:a16="http://schemas.microsoft.com/office/drawing/2014/main" id="{2CE5FD22-F053-8824-5040-5E64864D8C1B}"/>
              </a:ext>
            </a:extLst>
          </p:cNvPr>
          <p:cNvPicPr>
            <a:picLocks noChangeAspect="1"/>
          </p:cNvPicPr>
          <p:nvPr/>
        </p:nvPicPr>
        <p:blipFill>
          <a:blip r:embed="rId2"/>
          <a:stretch>
            <a:fillRect/>
          </a:stretch>
        </p:blipFill>
        <p:spPr>
          <a:xfrm>
            <a:off x="8102999" y="1310656"/>
            <a:ext cx="2967065" cy="4208604"/>
          </a:xfrm>
          <a:prstGeom prst="rect">
            <a:avLst/>
          </a:prstGeom>
          <a:noFill/>
        </p:spPr>
      </p:pic>
    </p:spTree>
    <p:extLst>
      <p:ext uri="{BB962C8B-B14F-4D97-AF65-F5344CB8AC3E}">
        <p14:creationId xmlns:p14="http://schemas.microsoft.com/office/powerpoint/2010/main" val="1800380133"/>
      </p:ext>
    </p:extLst>
  </p:cSld>
  <p:clrMapOvr>
    <a:masterClrMapping/>
  </p:clrMapOvr>
  <p:transition spd="slow">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66AE33C-0A3A-7A07-23E8-DB8FD4C06A0F}"/>
              </a:ext>
            </a:extLst>
          </p:cNvPr>
          <p:cNvSpPr>
            <a:spLocks noGrp="1"/>
          </p:cNvSpPr>
          <p:nvPr>
            <p:ph type="title"/>
          </p:nvPr>
        </p:nvSpPr>
        <p:spPr>
          <a:xfrm>
            <a:off x="1104900" y="76200"/>
            <a:ext cx="9980682" cy="1096962"/>
          </a:xfrm>
        </p:spPr>
        <p:txBody>
          <a:bodyPr>
            <a:normAutofit/>
          </a:bodyPr>
          <a:lstStyle/>
          <a:p>
            <a:r>
              <a:rPr lang="en-US" b="1" dirty="0">
                <a:latin typeface="Calibri" panose="020F0502020204030204" pitchFamily="34" charset="0"/>
                <a:ea typeface="Calibri" panose="020F0502020204030204" pitchFamily="34" charset="0"/>
                <a:cs typeface="Calibri" panose="020F0502020204030204" pitchFamily="34" charset="0"/>
              </a:rPr>
              <a:t>I. TÌM HIỂU CHUNG</a:t>
            </a:r>
          </a:p>
        </p:txBody>
      </p:sp>
      <p:pic>
        <p:nvPicPr>
          <p:cNvPr id="2" name="Picture 1">
            <a:extLst>
              <a:ext uri="{FF2B5EF4-FFF2-40B4-BE49-F238E27FC236}">
                <a16:creationId xmlns:a16="http://schemas.microsoft.com/office/drawing/2014/main" id="{2FB4B387-9384-C0EF-6D4A-D9C3B7C10F6B}"/>
              </a:ext>
            </a:extLst>
          </p:cNvPr>
          <p:cNvPicPr>
            <a:picLocks noChangeAspect="1"/>
          </p:cNvPicPr>
          <p:nvPr/>
        </p:nvPicPr>
        <p:blipFill rotWithShape="1">
          <a:blip r:embed="rId2"/>
          <a:srcRect r="5939" b="1"/>
          <a:stretch/>
        </p:blipFill>
        <p:spPr>
          <a:xfrm>
            <a:off x="1104900" y="1600201"/>
            <a:ext cx="4013836" cy="3733800"/>
          </a:xfrm>
          <a:prstGeom prst="rect">
            <a:avLst/>
          </a:prstGeom>
          <a:noFill/>
        </p:spPr>
      </p:pic>
      <p:sp>
        <p:nvSpPr>
          <p:cNvPr id="16" name="Content Placeholder 3">
            <a:extLst>
              <a:ext uri="{FF2B5EF4-FFF2-40B4-BE49-F238E27FC236}">
                <a16:creationId xmlns:a16="http://schemas.microsoft.com/office/drawing/2014/main" id="{7FBE9BFC-B5CB-D9F5-40B2-97373AF9BA98}"/>
              </a:ext>
            </a:extLst>
          </p:cNvPr>
          <p:cNvSpPr>
            <a:spLocks noGrp="1"/>
          </p:cNvSpPr>
          <p:nvPr>
            <p:ph sz="half" idx="2"/>
          </p:nvPr>
        </p:nvSpPr>
        <p:spPr>
          <a:xfrm>
            <a:off x="5547360" y="1366520"/>
            <a:ext cx="5740400" cy="4571999"/>
          </a:xfrm>
        </p:spPr>
        <p:txBody>
          <a:bodyPr>
            <a:noAutofit/>
          </a:bodyPr>
          <a:lstStyle/>
          <a:p>
            <a:pPr marL="0" indent="0" algn="just">
              <a:lnSpc>
                <a:spcPct val="170000"/>
              </a:lnSpc>
              <a:spcBef>
                <a:spcPts val="0"/>
              </a:spcBef>
              <a:buNone/>
            </a:pPr>
            <a:r>
              <a:rPr lang="en-US" sz="1800" b="1" dirty="0">
                <a:effectLst/>
                <a:latin typeface="Calibri" panose="020F0502020204030204" pitchFamily="34" charset="0"/>
                <a:ea typeface="Calibri" panose="020F0502020204030204" pitchFamily="34" charset="0"/>
                <a:cs typeface="Calibri" panose="020F0502020204030204" pitchFamily="34" charset="0"/>
              </a:rPr>
              <a:t>1. </a:t>
            </a:r>
            <a:r>
              <a:rPr lang="en-US" sz="1800" b="1" dirty="0" err="1">
                <a:effectLst/>
                <a:latin typeface="Calibri" panose="020F0502020204030204" pitchFamily="34" charset="0"/>
                <a:ea typeface="Calibri" panose="020F0502020204030204" pitchFamily="34" charset="0"/>
                <a:cs typeface="Calibri" panose="020F0502020204030204" pitchFamily="34" charset="0"/>
              </a:rPr>
              <a:t>Tác</a:t>
            </a:r>
            <a:r>
              <a:rPr lang="en-US" sz="1800" b="1" dirty="0">
                <a:effectLst/>
                <a:latin typeface="Calibri" panose="020F0502020204030204" pitchFamily="34" charset="0"/>
                <a:ea typeface="Calibri" panose="020F0502020204030204" pitchFamily="34" charset="0"/>
                <a:cs typeface="Calibri" panose="020F0502020204030204" pitchFamily="34" charset="0"/>
              </a:rPr>
              <a:t> </a:t>
            </a:r>
            <a:r>
              <a:rPr lang="en-US" sz="1800" b="1" dirty="0" err="1">
                <a:effectLst/>
                <a:latin typeface="Calibri" panose="020F0502020204030204" pitchFamily="34" charset="0"/>
                <a:ea typeface="Calibri" panose="020F0502020204030204" pitchFamily="34" charset="0"/>
                <a:cs typeface="Calibri" panose="020F0502020204030204" pitchFamily="34" charset="0"/>
              </a:rPr>
              <a:t>giả</a:t>
            </a:r>
            <a:r>
              <a:rPr lang="en-US" sz="1800" b="1" dirty="0">
                <a:effectLst/>
                <a:latin typeface="Calibri" panose="020F0502020204030204" pitchFamily="34"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indent="0">
              <a:lnSpc>
                <a:spcPct val="170000"/>
              </a:lnSpc>
              <a:spcBef>
                <a:spcPts val="0"/>
              </a:spcBef>
              <a:buNone/>
            </a:pPr>
            <a:r>
              <a:rPr lang="vi-VN"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vi-VN" sz="1800" dirty="0">
                <a:effectLst/>
                <a:latin typeface="Calibri" panose="020F0502020204030204" pitchFamily="34" charset="0"/>
                <a:ea typeface="Calibri" panose="020F0502020204030204" pitchFamily="34" charset="0"/>
                <a:cs typeface="Calibri" panose="020F0502020204030204" pitchFamily="34" charset="0"/>
              </a:rPr>
              <a:t>Nhà phê bình văn học xuất sắc nhất của văn học Việt Nam hiện đại.</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a:lnSpc>
                <a:spcPct val="170000"/>
              </a:lnSpc>
              <a:spcBef>
                <a:spcPts val="0"/>
              </a:spcBef>
              <a:buFontTx/>
              <a:buChar char="-"/>
            </a:pPr>
            <a:r>
              <a:rPr lang="vi-VN" sz="1800" dirty="0">
                <a:effectLst/>
                <a:latin typeface="Calibri" panose="020F0502020204030204" pitchFamily="34" charset="0"/>
                <a:ea typeface="Calibri" panose="020F0502020204030204" pitchFamily="34" charset="0"/>
                <a:cs typeface="Calibri" panose="020F0502020204030204" pitchFamily="34" charset="0"/>
              </a:rPr>
              <a:t>Tác phẩm sáng giá nhất: </a:t>
            </a:r>
            <a:r>
              <a:rPr lang="vi-VN" sz="1800" i="1" dirty="0">
                <a:effectLst/>
                <a:latin typeface="Calibri" panose="020F0502020204030204" pitchFamily="34" charset="0"/>
                <a:ea typeface="Calibri" panose="020F0502020204030204" pitchFamily="34" charset="0"/>
                <a:cs typeface="Calibri" panose="020F0502020204030204" pitchFamily="34" charset="0"/>
              </a:rPr>
              <a:t>Thi nhân Việt Nam(</a:t>
            </a:r>
            <a:r>
              <a:rPr lang="vi-VN" sz="1800" dirty="0">
                <a:effectLst/>
                <a:latin typeface="Calibri" panose="020F0502020204030204" pitchFamily="34" charset="0"/>
                <a:ea typeface="Calibri" panose="020F0502020204030204" pitchFamily="34" charset="0"/>
                <a:cs typeface="Calibri" panose="020F0502020204030204" pitchFamily="34" charset="0"/>
              </a:rPr>
              <a:t>1942) </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a:lnSpc>
                <a:spcPct val="170000"/>
              </a:lnSpc>
              <a:spcBef>
                <a:spcPts val="0"/>
              </a:spcBef>
              <a:buFontTx/>
              <a:buChar char="-"/>
            </a:pPr>
            <a:r>
              <a:rPr lang="en-US" sz="1800" dirty="0">
                <a:latin typeface="Calibri" panose="020F0502020204030204" pitchFamily="34" charset="0"/>
                <a:ea typeface="Calibri" panose="020F0502020204030204" pitchFamily="34" charset="0"/>
                <a:cs typeface="Calibri" panose="020F0502020204030204" pitchFamily="34" charset="0"/>
              </a:rPr>
              <a:t> </a:t>
            </a:r>
            <a:r>
              <a:rPr lang="vi-VN" sz="1800" dirty="0">
                <a:effectLst/>
                <a:latin typeface="Calibri" panose="020F0502020204030204" pitchFamily="34" charset="0"/>
                <a:ea typeface="Calibri" panose="020F0502020204030204" pitchFamily="34" charset="0"/>
                <a:cs typeface="Calibri" panose="020F0502020204030204" pitchFamily="34" charset="0"/>
              </a:rPr>
              <a:t>Giải thưởng Hồ Chí Minh về văn học nghệ thuật 2000.</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indent="0" algn="just">
              <a:lnSpc>
                <a:spcPct val="170000"/>
              </a:lnSpc>
              <a:spcBef>
                <a:spcPts val="0"/>
              </a:spcBef>
              <a:buNone/>
            </a:pPr>
            <a:r>
              <a:rPr lang="en-US" sz="1800" b="1" dirty="0">
                <a:effectLst/>
                <a:latin typeface="Calibri" panose="020F0502020204030204" pitchFamily="34" charset="0"/>
                <a:ea typeface="Calibri" panose="020F0502020204030204" pitchFamily="34" charset="0"/>
                <a:cs typeface="Calibri" panose="020F0502020204030204" pitchFamily="34" charset="0"/>
              </a:rPr>
              <a:t>2. </a:t>
            </a:r>
            <a:r>
              <a:rPr lang="en-US" sz="1800" b="1" dirty="0" err="1">
                <a:effectLst/>
                <a:latin typeface="Calibri" panose="020F0502020204030204" pitchFamily="34" charset="0"/>
                <a:ea typeface="Calibri" panose="020F0502020204030204" pitchFamily="34" charset="0"/>
                <a:cs typeface="Calibri" panose="020F0502020204030204" pitchFamily="34" charset="0"/>
              </a:rPr>
              <a:t>Một</a:t>
            </a:r>
            <a:r>
              <a:rPr lang="en-US" sz="1800" b="1" dirty="0">
                <a:effectLst/>
                <a:latin typeface="Calibri" panose="020F0502020204030204" pitchFamily="34" charset="0"/>
                <a:ea typeface="Calibri" panose="020F0502020204030204" pitchFamily="34" charset="0"/>
                <a:cs typeface="Calibri" panose="020F0502020204030204" pitchFamily="34" charset="0"/>
              </a:rPr>
              <a:t> </a:t>
            </a:r>
            <a:r>
              <a:rPr lang="en-US" sz="1800" b="1" dirty="0" err="1">
                <a:effectLst/>
                <a:latin typeface="Calibri" panose="020F0502020204030204" pitchFamily="34" charset="0"/>
                <a:ea typeface="Calibri" panose="020F0502020204030204" pitchFamily="34" charset="0"/>
                <a:cs typeface="Calibri" panose="020F0502020204030204" pitchFamily="34" charset="0"/>
              </a:rPr>
              <a:t>thời</a:t>
            </a:r>
            <a:r>
              <a:rPr lang="en-US" sz="1800" b="1" dirty="0">
                <a:effectLst/>
                <a:latin typeface="Calibri" panose="020F0502020204030204" pitchFamily="34" charset="0"/>
                <a:ea typeface="Calibri" panose="020F0502020204030204" pitchFamily="34" charset="0"/>
                <a:cs typeface="Calibri" panose="020F0502020204030204" pitchFamily="34" charset="0"/>
              </a:rPr>
              <a:t> </a:t>
            </a:r>
            <a:r>
              <a:rPr lang="en-US" sz="1800" b="1" dirty="0" err="1">
                <a:effectLst/>
                <a:latin typeface="Calibri" panose="020F0502020204030204" pitchFamily="34" charset="0"/>
                <a:ea typeface="Calibri" panose="020F0502020204030204" pitchFamily="34" charset="0"/>
                <a:cs typeface="Calibri" panose="020F0502020204030204" pitchFamily="34" charset="0"/>
              </a:rPr>
              <a:t>đại</a:t>
            </a:r>
            <a:r>
              <a:rPr lang="en-US" sz="1800" b="1" dirty="0">
                <a:effectLst/>
                <a:latin typeface="Calibri" panose="020F0502020204030204" pitchFamily="34" charset="0"/>
                <a:ea typeface="Calibri" panose="020F0502020204030204" pitchFamily="34" charset="0"/>
                <a:cs typeface="Calibri" panose="020F0502020204030204" pitchFamily="34" charset="0"/>
              </a:rPr>
              <a:t> </a:t>
            </a:r>
            <a:r>
              <a:rPr lang="en-US" sz="1800" b="1" dirty="0" err="1">
                <a:effectLst/>
                <a:latin typeface="Calibri" panose="020F0502020204030204" pitchFamily="34" charset="0"/>
                <a:ea typeface="Calibri" panose="020F0502020204030204" pitchFamily="34" charset="0"/>
                <a:cs typeface="Calibri" panose="020F0502020204030204" pitchFamily="34" charset="0"/>
              </a:rPr>
              <a:t>trong</a:t>
            </a:r>
            <a:r>
              <a:rPr lang="en-US" sz="1800" b="1" dirty="0">
                <a:effectLst/>
                <a:latin typeface="Calibri" panose="020F0502020204030204" pitchFamily="34" charset="0"/>
                <a:ea typeface="Calibri" panose="020F0502020204030204" pitchFamily="34" charset="0"/>
                <a:cs typeface="Calibri" panose="020F0502020204030204" pitchFamily="34" charset="0"/>
              </a:rPr>
              <a:t> </a:t>
            </a:r>
            <a:r>
              <a:rPr lang="en-US" sz="1800" b="1" dirty="0" err="1">
                <a:effectLst/>
                <a:latin typeface="Calibri" panose="020F0502020204030204" pitchFamily="34" charset="0"/>
                <a:ea typeface="Calibri" panose="020F0502020204030204" pitchFamily="34" charset="0"/>
                <a:cs typeface="Calibri" panose="020F0502020204030204" pitchFamily="34" charset="0"/>
              </a:rPr>
              <a:t>thi</a:t>
            </a:r>
            <a:r>
              <a:rPr lang="en-US" sz="1800" b="1" dirty="0">
                <a:effectLst/>
                <a:latin typeface="Calibri" panose="020F0502020204030204" pitchFamily="34" charset="0"/>
                <a:ea typeface="Calibri" panose="020F0502020204030204" pitchFamily="34" charset="0"/>
                <a:cs typeface="Calibri" panose="020F0502020204030204" pitchFamily="34" charset="0"/>
              </a:rPr>
              <a:t> ca:</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indent="0" algn="just">
              <a:lnSpc>
                <a:spcPct val="170000"/>
              </a:lnSpc>
              <a:spcBef>
                <a:spcPts val="0"/>
              </a:spcBef>
              <a:buNone/>
            </a:pPr>
            <a:r>
              <a:rPr lang="en-US" sz="1800" dirty="0">
                <a:effectLst/>
                <a:latin typeface="Calibri" panose="020F0502020204030204" pitchFamily="34" charset="0"/>
                <a:ea typeface="Calibri" panose="020F0502020204030204" pitchFamily="34" charset="0"/>
                <a:cs typeface="Calibri" panose="020F0502020204030204" pitchFamily="34" charset="0"/>
              </a:rPr>
              <a:t>-    Văn </a:t>
            </a:r>
            <a:r>
              <a:rPr lang="en-US" sz="1800" dirty="0" err="1">
                <a:effectLst/>
                <a:latin typeface="Calibri" panose="020F0502020204030204" pitchFamily="34" charset="0"/>
                <a:ea typeface="Calibri" panose="020F0502020204030204" pitchFamily="34" charset="0"/>
                <a:cs typeface="Calibri" panose="020F0502020204030204" pitchFamily="34" charset="0"/>
              </a:rPr>
              <a:t>bản</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nghị</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luận</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về</a:t>
            </a:r>
            <a:r>
              <a:rPr lang="en-US" sz="1800" dirty="0">
                <a:effectLst/>
                <a:latin typeface="Calibri" panose="020F0502020204030204" pitchFamily="34" charset="0"/>
                <a:ea typeface="Calibri" panose="020F0502020204030204" pitchFamily="34" charset="0"/>
                <a:cs typeface="Calibri" panose="020F0502020204030204" pitchFamily="34" charset="0"/>
              </a:rPr>
              <a:t> 1 </a:t>
            </a:r>
            <a:r>
              <a:rPr lang="en-US" sz="1800" dirty="0" err="1">
                <a:effectLst/>
                <a:latin typeface="Calibri" panose="020F0502020204030204" pitchFamily="34" charset="0"/>
                <a:ea typeface="Calibri" panose="020F0502020204030204" pitchFamily="34" charset="0"/>
                <a:cs typeface="Calibri" panose="020F0502020204030204" pitchFamily="34" charset="0"/>
              </a:rPr>
              <a:t>vấn</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đề</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văn</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học</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70000"/>
              </a:lnSpc>
              <a:spcBef>
                <a:spcPts val="0"/>
              </a:spcBef>
              <a:buFontTx/>
              <a:buChar char="-"/>
            </a:pPr>
            <a:r>
              <a:rPr lang="en-US" sz="1800" dirty="0" err="1">
                <a:effectLst/>
                <a:latin typeface="Calibri" panose="020F0502020204030204" pitchFamily="34" charset="0"/>
                <a:ea typeface="Calibri" panose="020F0502020204030204" pitchFamily="34" charset="0"/>
                <a:cs typeface="Calibri" panose="020F0502020204030204" pitchFamily="34" charset="0"/>
              </a:rPr>
              <a:t>Là</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bài</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tiểu</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luận</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đặt</a:t>
            </a:r>
            <a:r>
              <a:rPr lang="en-US" sz="1800" dirty="0">
                <a:effectLst/>
                <a:latin typeface="Calibri" panose="020F0502020204030204" pitchFamily="34" charset="0"/>
                <a:ea typeface="Calibri" panose="020F0502020204030204" pitchFamily="34" charset="0"/>
                <a:cs typeface="Calibri" panose="020F0502020204030204" pitchFamily="34" charset="0"/>
              </a:rPr>
              <a:t> ở </a:t>
            </a:r>
            <a:r>
              <a:rPr lang="en-US" sz="1800" dirty="0" err="1">
                <a:effectLst/>
                <a:latin typeface="Calibri" panose="020F0502020204030204" pitchFamily="34" charset="0"/>
                <a:ea typeface="Calibri" panose="020F0502020204030204" pitchFamily="34" charset="0"/>
                <a:cs typeface="Calibri" panose="020F0502020204030204" pitchFamily="34" charset="0"/>
              </a:rPr>
              <a:t>đầu</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cuốn</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a:effectLst/>
                <a:latin typeface="Calibri" panose="020F0502020204030204" pitchFamily="34" charset="0"/>
                <a:ea typeface="Calibri" panose="020F0502020204030204" pitchFamily="34" charset="0"/>
                <a:cs typeface="Calibri" panose="020F0502020204030204" pitchFamily="34" charset="0"/>
              </a:rPr>
              <a:t>Thi </a:t>
            </a:r>
            <a:r>
              <a:rPr lang="en-US" sz="1800" i="1" dirty="0" err="1">
                <a:effectLst/>
                <a:latin typeface="Calibri" panose="020F0502020204030204" pitchFamily="34" charset="0"/>
                <a:ea typeface="Calibri" panose="020F0502020204030204" pitchFamily="34" charset="0"/>
                <a:cs typeface="Calibri" panose="020F0502020204030204" pitchFamily="34" charset="0"/>
              </a:rPr>
              <a:t>nhân</a:t>
            </a:r>
            <a:r>
              <a:rPr lang="en-US" sz="1800" i="1"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err="1">
                <a:effectLst/>
                <a:latin typeface="Calibri" panose="020F0502020204030204" pitchFamily="34" charset="0"/>
                <a:ea typeface="Calibri" panose="020F0502020204030204" pitchFamily="34" charset="0"/>
                <a:cs typeface="Calibri" panose="020F0502020204030204" pitchFamily="34" charset="0"/>
              </a:rPr>
              <a:t>Việt</a:t>
            </a:r>
            <a:r>
              <a:rPr lang="en-US" sz="1800" i="1" dirty="0">
                <a:effectLst/>
                <a:latin typeface="Calibri" panose="020F0502020204030204" pitchFamily="34" charset="0"/>
                <a:ea typeface="Calibri" panose="020F0502020204030204" pitchFamily="34" charset="0"/>
                <a:cs typeface="Calibri" panose="020F0502020204030204" pitchFamily="34" charset="0"/>
              </a:rPr>
              <a:t> Nam</a:t>
            </a:r>
          </a:p>
          <a:p>
            <a:pPr marL="0" indent="0" algn="just">
              <a:lnSpc>
                <a:spcPct val="170000"/>
              </a:lnSpc>
              <a:spcBef>
                <a:spcPts val="0"/>
              </a:spcBef>
              <a:buNone/>
            </a:pPr>
            <a:r>
              <a:rPr lang="en-US" sz="1800" i="1" dirty="0">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Nội</a:t>
            </a:r>
            <a:r>
              <a:rPr lang="en-US" sz="1800" dirty="0">
                <a:effectLst/>
                <a:latin typeface="Calibri" panose="020F0502020204030204" pitchFamily="34" charset="0"/>
                <a:ea typeface="Calibri" panose="020F0502020204030204" pitchFamily="34" charset="0"/>
                <a:cs typeface="Calibri" panose="020F0502020204030204" pitchFamily="34" charset="0"/>
              </a:rPr>
              <a:t> dung: </a:t>
            </a:r>
            <a:r>
              <a:rPr lang="en-US" sz="1800" dirty="0" err="1">
                <a:effectLst/>
                <a:latin typeface="Calibri" panose="020F0502020204030204" pitchFamily="34" charset="0"/>
                <a:ea typeface="Calibri" panose="020F0502020204030204" pitchFamily="34" charset="0"/>
                <a:cs typeface="Calibri" panose="020F0502020204030204" pitchFamily="34" charset="0"/>
              </a:rPr>
              <a:t>tổng</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kết</a:t>
            </a:r>
            <a:r>
              <a:rPr lang="en-US" sz="1800" dirty="0">
                <a:effectLst/>
                <a:latin typeface="Calibri" panose="020F0502020204030204" pitchFamily="34" charset="0"/>
                <a:ea typeface="Calibri" panose="020F0502020204030204" pitchFamily="34" charset="0"/>
                <a:cs typeface="Calibri" panose="020F0502020204030204" pitchFamily="34" charset="0"/>
              </a:rPr>
              <a:t> 1 </a:t>
            </a:r>
            <a:r>
              <a:rPr lang="en-US" sz="1800" dirty="0" err="1">
                <a:effectLst/>
                <a:latin typeface="Calibri" panose="020F0502020204030204" pitchFamily="34" charset="0"/>
                <a:ea typeface="Calibri" panose="020F0502020204030204" pitchFamily="34" charset="0"/>
                <a:cs typeface="Calibri" panose="020F0502020204030204" pitchFamily="34" charset="0"/>
              </a:rPr>
              <a:t>cách</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sâu</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sắc</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về</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phong</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trào</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Thơ</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mới</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18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94719573"/>
      </p:ext>
    </p:extLst>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A20A7E-920C-3469-CF2C-97BED0E253AF}"/>
              </a:ext>
            </a:extLst>
          </p:cNvPr>
          <p:cNvSpPr>
            <a:spLocks noGrp="1"/>
          </p:cNvSpPr>
          <p:nvPr>
            <p:ph sz="half" idx="1"/>
          </p:nvPr>
        </p:nvSpPr>
        <p:spPr>
          <a:xfrm>
            <a:off x="1104900" y="1600200"/>
            <a:ext cx="7429500" cy="4571999"/>
          </a:xfrm>
          <a:solidFill>
            <a:schemeClr val="bg1"/>
          </a:solidFill>
        </p:spPr>
        <p:txBody>
          <a:bodyPr>
            <a:normAutofit/>
          </a:bodyPr>
          <a:lstStyle/>
          <a:p>
            <a:pPr marL="0" indent="0" algn="just">
              <a:buNone/>
            </a:pPr>
            <a:r>
              <a:rPr lang="en-US" b="0" i="0"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rPr>
              <a:t>- </a:t>
            </a:r>
            <a:r>
              <a:rPr lang="vi-VN" b="0" i="1"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rPr>
              <a:t>“Thơ Mới khi ra đời như kỳ hoa dị thảo mọc lên một cách hoang hóa từ khắp rừng núi, đồng bằng, đô thị Việt Nam. Hoài Thanh và Hoài Chân đã mất nhiều công sức tìm ra những tinh hoa, thâu tóm những loài hoa cỏ kỳ lạ điển hình nhất của rừng hoang Thơ Mới, trồng vào khu rừng riêng có chọn lọc, rồi rào vườn bách thảo thi ca lại đặng coi sóc, gìn giữ lưu lại cho hậu thế được thỏa sức ngắm nhìn”.</a:t>
            </a:r>
            <a:r>
              <a:rPr lang="en-US" b="0" i="1"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rPr>
              <a:t> </a:t>
            </a:r>
            <a:r>
              <a:rPr lang="vi-VN" b="0" i="0"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rPr>
              <a:t>(Trần Mạnh Hảo ).</a:t>
            </a:r>
          </a:p>
          <a:p>
            <a:pPr marL="0" indent="0" algn="just" latinLnBrk="0">
              <a:buNone/>
            </a:pPr>
            <a:r>
              <a:rPr lang="en-US" b="0" i="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vi-VN" b="0" i="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“Đọc Thi nhân Việt Nam, trước hết ta gặp một nhà thơ ở giữa các nhà thơ” </a:t>
            </a:r>
            <a:r>
              <a:rPr lang="vi-VN" b="0" i="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(Hoàng Trinh).</a:t>
            </a:r>
          </a:p>
          <a:p>
            <a:pPr marL="0" indent="0" algn="just" latinLnBrk="0">
              <a:buNone/>
            </a:pPr>
            <a:r>
              <a:rPr lang="en-US" b="0" i="0" dirty="0">
                <a:solidFill>
                  <a:schemeClr val="accent5">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vi-VN" b="0" i="0" dirty="0">
                <a:solidFill>
                  <a:schemeClr val="accent5">
                    <a:lumMod val="75000"/>
                  </a:schemeClr>
                </a:solidFill>
                <a:effectLst/>
                <a:latin typeface="Calibri" panose="020F0502020204030204" pitchFamily="34" charset="0"/>
                <a:ea typeface="Calibri" panose="020F0502020204030204" pitchFamily="34" charset="0"/>
                <a:cs typeface="Calibri" panose="020F0502020204030204" pitchFamily="34" charset="0"/>
              </a:rPr>
              <a:t>“</a:t>
            </a:r>
            <a:r>
              <a:rPr lang="vi-VN" b="0" i="1" dirty="0">
                <a:solidFill>
                  <a:schemeClr val="accent5">
                    <a:lumMod val="75000"/>
                  </a:schemeClr>
                </a:solidFill>
                <a:effectLst/>
                <a:latin typeface="Calibri" panose="020F0502020204030204" pitchFamily="34" charset="0"/>
                <a:ea typeface="Calibri" panose="020F0502020204030204" pitchFamily="34" charset="0"/>
                <a:cs typeface="Calibri" panose="020F0502020204030204" pitchFamily="34" charset="0"/>
              </a:rPr>
              <a:t>Nếu các nhà thơ trong phong trào Thơ Mới là Bá Nha thì họ đã có một Tử Kỳ chính là Hoài Thanh”</a:t>
            </a:r>
            <a:r>
              <a:rPr lang="vi-VN" b="0" i="0" dirty="0">
                <a:solidFill>
                  <a:schemeClr val="accent5">
                    <a:lumMod val="75000"/>
                  </a:schemeClr>
                </a:solidFill>
                <a:effectLst/>
                <a:latin typeface="Calibri" panose="020F0502020204030204" pitchFamily="34" charset="0"/>
                <a:ea typeface="Calibri" panose="020F0502020204030204" pitchFamily="34" charset="0"/>
                <a:cs typeface="Calibri" panose="020F0502020204030204" pitchFamily="34" charset="0"/>
              </a:rPr>
              <a:t> (Ngô Văn Phú).</a:t>
            </a:r>
          </a:p>
          <a:p>
            <a:pPr marL="0" indent="0" algn="just" latinLnBrk="0">
              <a:buNone/>
            </a:pPr>
            <a:r>
              <a:rPr lang="en-US" b="0" i="0" dirty="0">
                <a:solidFill>
                  <a:schemeClr val="accent3"/>
                </a:solidFill>
                <a:effectLst/>
                <a:latin typeface="Calibri" panose="020F0502020204030204" pitchFamily="34" charset="0"/>
                <a:ea typeface="Calibri" panose="020F0502020204030204" pitchFamily="34" charset="0"/>
                <a:cs typeface="Calibri" panose="020F0502020204030204" pitchFamily="34" charset="0"/>
              </a:rPr>
              <a:t>-</a:t>
            </a:r>
            <a:r>
              <a:rPr lang="vi-VN" b="0" i="0" dirty="0">
                <a:solidFill>
                  <a:schemeClr val="accent3"/>
                </a:solidFill>
                <a:effectLst/>
                <a:latin typeface="Calibri" panose="020F0502020204030204" pitchFamily="34" charset="0"/>
                <a:ea typeface="Calibri" panose="020F0502020204030204" pitchFamily="34" charset="0"/>
                <a:cs typeface="Calibri" panose="020F0502020204030204" pitchFamily="34" charset="0"/>
              </a:rPr>
              <a:t>"</a:t>
            </a:r>
            <a:r>
              <a:rPr lang="vi-VN" b="0" i="1" dirty="0">
                <a:solidFill>
                  <a:schemeClr val="accent3"/>
                </a:solidFill>
                <a:effectLst/>
                <a:latin typeface="Calibri" panose="020F0502020204030204" pitchFamily="34" charset="0"/>
                <a:ea typeface="Calibri" panose="020F0502020204030204" pitchFamily="34" charset="0"/>
                <a:cs typeface="Calibri" panose="020F0502020204030204" pitchFamily="34" charset="0"/>
              </a:rPr>
              <a:t>Hoài Thanh đã xây nên “lâu đài kiến trúc hài hòa, đầy chất thơ”</a:t>
            </a:r>
            <a:r>
              <a:rPr lang="vi-VN" b="0" i="0" dirty="0">
                <a:solidFill>
                  <a:schemeClr val="accent3"/>
                </a:solidFill>
                <a:effectLst/>
                <a:latin typeface="Calibri" panose="020F0502020204030204" pitchFamily="34" charset="0"/>
                <a:ea typeface="Calibri" panose="020F0502020204030204" pitchFamily="34" charset="0"/>
                <a:cs typeface="Calibri" panose="020F0502020204030204" pitchFamily="34" charset="0"/>
              </a:rPr>
              <a:t> (Đỗ Đức Hiểu). </a:t>
            </a:r>
          </a:p>
          <a:p>
            <a:endParaRPr lang="en-US"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066AD2CA-860F-C822-02B9-B09FD065F339}"/>
              </a:ext>
            </a:extLst>
          </p:cNvPr>
          <p:cNvPicPr>
            <a:picLocks noChangeAspect="1"/>
          </p:cNvPicPr>
          <p:nvPr/>
        </p:nvPicPr>
        <p:blipFill>
          <a:blip r:embed="rId2"/>
          <a:stretch>
            <a:fillRect/>
          </a:stretch>
        </p:blipFill>
        <p:spPr>
          <a:xfrm>
            <a:off x="8775040" y="1894840"/>
            <a:ext cx="2312060" cy="3276600"/>
          </a:xfrm>
          <a:prstGeom prst="rect">
            <a:avLst/>
          </a:prstGeom>
          <a:solidFill>
            <a:schemeClr val="bg1"/>
          </a:solidFill>
        </p:spPr>
      </p:pic>
    </p:spTree>
    <p:extLst>
      <p:ext uri="{BB962C8B-B14F-4D97-AF65-F5344CB8AC3E}">
        <p14:creationId xmlns:p14="http://schemas.microsoft.com/office/powerpoint/2010/main" val="3525778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II. KHÁM PHÁ VĂN BẢN</a:t>
            </a:r>
          </a:p>
        </p:txBody>
      </p:sp>
    </p:spTree>
    <p:extLst>
      <p:ext uri="{BB962C8B-B14F-4D97-AF65-F5344CB8AC3E}">
        <p14:creationId xmlns:p14="http://schemas.microsoft.com/office/powerpoint/2010/main" val="1220906931"/>
      </p:ext>
    </p:extLst>
  </p:cSld>
  <p:clrMapOvr>
    <a:masterClrMapping/>
  </p:clrMapOvr>
  <p:transition spd="slow">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indent="180340" algn="just">
              <a:lnSpc>
                <a:spcPct val="107000"/>
              </a:lnSpc>
              <a:spcAft>
                <a:spcPts val="80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1. </a:t>
            </a:r>
            <a:r>
              <a:rPr lang="en-US" sz="2400" b="1" dirty="0" err="1">
                <a:effectLst/>
                <a:latin typeface="Calibri" panose="020F0502020204030204" pitchFamily="34" charset="0"/>
                <a:ea typeface="Calibri" panose="020F0502020204030204" pitchFamily="34" charset="0"/>
                <a:cs typeface="Calibri" panose="020F0502020204030204" pitchFamily="34" charset="0"/>
              </a:rPr>
              <a:t>Hệ</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thống</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luận</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điểm</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và</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mối</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quan</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hệ</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giữa</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các</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luận</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điểm</a:t>
            </a:r>
            <a:r>
              <a:rPr lang="en-US" sz="2400" b="1" dirty="0">
                <a:effectLst/>
                <a:latin typeface="Calibri" panose="020F0502020204030204" pitchFamily="34" charset="0"/>
                <a:ea typeface="Calibri" panose="020F0502020204030204" pitchFamily="34" charset="0"/>
                <a:cs typeface="Calibri" panose="020F0502020204030204" pitchFamily="34" charset="0"/>
              </a:rPr>
              <a:t> </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Text Placeholder 3"/>
          <p:cNvSpPr>
            <a:spLocks noGrp="1"/>
          </p:cNvSpPr>
          <p:nvPr>
            <p:ph type="body" sz="half" idx="2"/>
          </p:nvPr>
        </p:nvSpPr>
        <p:spPr>
          <a:xfrm>
            <a:off x="1104900" y="2458720"/>
            <a:ext cx="3954780" cy="3083560"/>
          </a:xfrm>
        </p:spPr>
        <p:txBody>
          <a:bodyPr/>
          <a:lstStyle/>
          <a:p>
            <a:r>
              <a:rPr lang="en-US" sz="1800" dirty="0" err="1">
                <a:solidFill>
                  <a:schemeClr val="accent3"/>
                </a:solidFill>
                <a:latin typeface="Calibri" panose="020F0502020204030204" pitchFamily="34" charset="0"/>
                <a:ea typeface="Calibri" panose="020F0502020204030204" pitchFamily="34" charset="0"/>
                <a:cs typeface="Calibri" panose="020F0502020204030204" pitchFamily="34" charset="0"/>
              </a:rPr>
              <a:t>Giáo</a:t>
            </a:r>
            <a:r>
              <a:rPr lang="en-US" sz="1800"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accent3"/>
                </a:solidFill>
                <a:latin typeface="Calibri" panose="020F0502020204030204" pitchFamily="34" charset="0"/>
                <a:ea typeface="Calibri" panose="020F0502020204030204" pitchFamily="34" charset="0"/>
                <a:cs typeface="Calibri" panose="020F0502020204030204" pitchFamily="34" charset="0"/>
              </a:rPr>
              <a:t>viên</a:t>
            </a:r>
            <a:r>
              <a:rPr lang="en-US" sz="1800" dirty="0">
                <a:solidFill>
                  <a:schemeClr val="accent3"/>
                </a:solidFill>
                <a:latin typeface="Calibri" panose="020F0502020204030204" pitchFamily="34" charset="0"/>
                <a:ea typeface="Calibri" panose="020F0502020204030204" pitchFamily="34" charset="0"/>
                <a:cs typeface="Calibri" panose="020F0502020204030204" pitchFamily="34" charset="0"/>
              </a:rPr>
              <a:t> chia </a:t>
            </a:r>
            <a:r>
              <a:rPr lang="en-US" sz="1800" dirty="0" err="1">
                <a:solidFill>
                  <a:schemeClr val="accent3"/>
                </a:solidFill>
                <a:latin typeface="Calibri" panose="020F0502020204030204" pitchFamily="34" charset="0"/>
                <a:ea typeface="Calibri" panose="020F0502020204030204" pitchFamily="34" charset="0"/>
                <a:cs typeface="Calibri" panose="020F0502020204030204" pitchFamily="34" charset="0"/>
              </a:rPr>
              <a:t>lớp</a:t>
            </a:r>
            <a:r>
              <a:rPr lang="en-US" sz="1800"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accent3"/>
                </a:solidFill>
                <a:latin typeface="Calibri" panose="020F0502020204030204" pitchFamily="34" charset="0"/>
                <a:ea typeface="Calibri" panose="020F0502020204030204" pitchFamily="34" charset="0"/>
                <a:cs typeface="Calibri" panose="020F0502020204030204" pitchFamily="34" charset="0"/>
              </a:rPr>
              <a:t>thành</a:t>
            </a:r>
            <a:r>
              <a:rPr lang="en-US" sz="1800"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accent3"/>
                </a:solidFill>
                <a:latin typeface="Calibri" panose="020F0502020204030204" pitchFamily="34" charset="0"/>
                <a:ea typeface="Calibri" panose="020F0502020204030204" pitchFamily="34" charset="0"/>
                <a:cs typeface="Calibri" panose="020F0502020204030204" pitchFamily="34" charset="0"/>
              </a:rPr>
              <a:t>nhóm</a:t>
            </a:r>
            <a:r>
              <a:rPr lang="en-US" sz="1800"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accent3"/>
                </a:solidFill>
                <a:latin typeface="Calibri" panose="020F0502020204030204" pitchFamily="34" charset="0"/>
                <a:ea typeface="Calibri" panose="020F0502020204030204" pitchFamily="34" charset="0"/>
                <a:cs typeface="Calibri" panose="020F0502020204030204" pitchFamily="34" charset="0"/>
              </a:rPr>
              <a:t>đôi</a:t>
            </a:r>
            <a:r>
              <a:rPr lang="en-US" sz="1800"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accent3"/>
                </a:solidFill>
                <a:latin typeface="Calibri" panose="020F0502020204030204" pitchFamily="34" charset="0"/>
                <a:ea typeface="Calibri" panose="020F0502020204030204" pitchFamily="34" charset="0"/>
                <a:cs typeface="Calibri" panose="020F0502020204030204" pitchFamily="34" charset="0"/>
              </a:rPr>
              <a:t>học</a:t>
            </a:r>
            <a:r>
              <a:rPr lang="en-US" sz="1800"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accent3"/>
                </a:solidFill>
                <a:latin typeface="Calibri" panose="020F0502020204030204" pitchFamily="34" charset="0"/>
                <a:ea typeface="Calibri" panose="020F0502020204030204" pitchFamily="34" charset="0"/>
                <a:cs typeface="Calibri" panose="020F0502020204030204" pitchFamily="34" charset="0"/>
              </a:rPr>
              <a:t>sinh</a:t>
            </a:r>
            <a:r>
              <a:rPr lang="en-US" sz="1800"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accent3"/>
                </a:solidFill>
                <a:latin typeface="Calibri" panose="020F0502020204030204" pitchFamily="34" charset="0"/>
                <a:ea typeface="Calibri" panose="020F0502020204030204" pitchFamily="34" charset="0"/>
                <a:cs typeface="Calibri" panose="020F0502020204030204" pitchFamily="34" charset="0"/>
              </a:rPr>
              <a:t>đọc</a:t>
            </a:r>
            <a:r>
              <a:rPr lang="en-US" sz="1800"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accent3"/>
                </a:solidFill>
                <a:latin typeface="Calibri" panose="020F0502020204030204" pitchFamily="34" charset="0"/>
                <a:ea typeface="Calibri" panose="020F0502020204030204" pitchFamily="34" charset="0"/>
                <a:cs typeface="Calibri" panose="020F0502020204030204" pitchFamily="34" charset="0"/>
              </a:rPr>
              <a:t>phiếu</a:t>
            </a:r>
            <a:r>
              <a:rPr lang="en-US" sz="1800"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accent3"/>
                </a:solidFill>
                <a:latin typeface="Calibri" panose="020F0502020204030204" pitchFamily="34" charset="0"/>
                <a:ea typeface="Calibri" panose="020F0502020204030204" pitchFamily="34" charset="0"/>
                <a:cs typeface="Calibri" panose="020F0502020204030204" pitchFamily="34" charset="0"/>
              </a:rPr>
              <a:t>và</a:t>
            </a:r>
            <a:r>
              <a:rPr lang="en-US" sz="1800"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accent3"/>
                </a:solidFill>
                <a:latin typeface="Calibri" panose="020F0502020204030204" pitchFamily="34" charset="0"/>
                <a:ea typeface="Calibri" panose="020F0502020204030204" pitchFamily="34" charset="0"/>
                <a:cs typeface="Calibri" panose="020F0502020204030204" pitchFamily="34" charset="0"/>
              </a:rPr>
              <a:t>hoàn</a:t>
            </a:r>
            <a:r>
              <a:rPr lang="en-US" sz="1800"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accent3"/>
                </a:solidFill>
                <a:latin typeface="Calibri" panose="020F0502020204030204" pitchFamily="34" charset="0"/>
                <a:ea typeface="Calibri" panose="020F0502020204030204" pitchFamily="34" charset="0"/>
                <a:cs typeface="Calibri" panose="020F0502020204030204" pitchFamily="34" charset="0"/>
              </a:rPr>
              <a:t>thiện</a:t>
            </a:r>
            <a:r>
              <a:rPr lang="en-US" sz="1800"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accent3"/>
                </a:solidFill>
                <a:latin typeface="Calibri" panose="020F0502020204030204" pitchFamily="34" charset="0"/>
                <a:ea typeface="Calibri" panose="020F0502020204030204" pitchFamily="34" charset="0"/>
                <a:cs typeface="Calibri" panose="020F0502020204030204" pitchFamily="34" charset="0"/>
              </a:rPr>
              <a:t>phiếu</a:t>
            </a:r>
            <a:r>
              <a:rPr lang="en-US" sz="1800"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accent3"/>
                </a:solidFill>
                <a:latin typeface="Calibri" panose="020F0502020204030204" pitchFamily="34" charset="0"/>
                <a:ea typeface="Calibri" panose="020F0502020204030204" pitchFamily="34" charset="0"/>
                <a:cs typeface="Calibri" panose="020F0502020204030204" pitchFamily="34" charset="0"/>
              </a:rPr>
              <a:t>để</a:t>
            </a:r>
            <a:r>
              <a:rPr lang="en-US" sz="1800"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accent3"/>
                </a:solidFill>
                <a:latin typeface="Calibri" panose="020F0502020204030204" pitchFamily="34" charset="0"/>
                <a:ea typeface="Calibri" panose="020F0502020204030204" pitchFamily="34" charset="0"/>
                <a:cs typeface="Calibri" panose="020F0502020204030204" pitchFamily="34" charset="0"/>
              </a:rPr>
              <a:t>tìm</a:t>
            </a:r>
            <a:r>
              <a:rPr lang="en-US" sz="1800"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accent3"/>
                </a:solidFill>
                <a:latin typeface="Calibri" panose="020F0502020204030204" pitchFamily="34" charset="0"/>
                <a:ea typeface="Calibri" panose="020F0502020204030204" pitchFamily="34" charset="0"/>
                <a:cs typeface="Calibri" panose="020F0502020204030204" pitchFamily="34" charset="0"/>
              </a:rPr>
              <a:t>hiểu</a:t>
            </a:r>
            <a:r>
              <a:rPr lang="en-US" sz="1800"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accent3"/>
                </a:solidFill>
                <a:latin typeface="Calibri" panose="020F0502020204030204" pitchFamily="34" charset="0"/>
                <a:ea typeface="Calibri" panose="020F0502020204030204" pitchFamily="34" charset="0"/>
                <a:cs typeface="Calibri" panose="020F0502020204030204" pitchFamily="34" charset="0"/>
              </a:rPr>
              <a:t>về</a:t>
            </a:r>
            <a:r>
              <a:rPr lang="en-US" sz="1800"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accent3"/>
                </a:solidFill>
                <a:latin typeface="Calibri" panose="020F0502020204030204" pitchFamily="34" charset="0"/>
                <a:ea typeface="Calibri" panose="020F0502020204030204" pitchFamily="34" charset="0"/>
                <a:cs typeface="Calibri" panose="020F0502020204030204" pitchFamily="34" charset="0"/>
              </a:rPr>
              <a:t>nội</a:t>
            </a:r>
            <a:r>
              <a:rPr lang="en-US" sz="1800" dirty="0">
                <a:solidFill>
                  <a:schemeClr val="accent3"/>
                </a:solidFill>
                <a:latin typeface="Calibri" panose="020F0502020204030204" pitchFamily="34" charset="0"/>
                <a:ea typeface="Calibri" panose="020F0502020204030204" pitchFamily="34" charset="0"/>
                <a:cs typeface="Calibri" panose="020F0502020204030204" pitchFamily="34" charset="0"/>
              </a:rPr>
              <a:t> dung </a:t>
            </a:r>
            <a:r>
              <a:rPr lang="en-US" sz="1800" dirty="0" err="1">
                <a:solidFill>
                  <a:schemeClr val="accent3"/>
                </a:solidFill>
                <a:latin typeface="Calibri" panose="020F0502020204030204" pitchFamily="34" charset="0"/>
                <a:ea typeface="Calibri" panose="020F0502020204030204" pitchFamily="34" charset="0"/>
                <a:cs typeface="Calibri" panose="020F0502020204030204" pitchFamily="34" charset="0"/>
              </a:rPr>
              <a:t>và</a:t>
            </a:r>
            <a:r>
              <a:rPr lang="en-US" sz="1800"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accent3"/>
                </a:solidFill>
                <a:latin typeface="Calibri" panose="020F0502020204030204" pitchFamily="34" charset="0"/>
                <a:ea typeface="Calibri" panose="020F0502020204030204" pitchFamily="34" charset="0"/>
                <a:cs typeface="Calibri" panose="020F0502020204030204" pitchFamily="34" charset="0"/>
              </a:rPr>
              <a:t>nghệ</a:t>
            </a:r>
            <a:r>
              <a:rPr lang="en-US" sz="1800"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accent3"/>
                </a:solidFill>
                <a:latin typeface="Calibri" panose="020F0502020204030204" pitchFamily="34" charset="0"/>
                <a:ea typeface="Calibri" panose="020F0502020204030204" pitchFamily="34" charset="0"/>
                <a:cs typeface="Calibri" panose="020F0502020204030204" pitchFamily="34" charset="0"/>
              </a:rPr>
              <a:t>thuật</a:t>
            </a:r>
            <a:r>
              <a:rPr lang="en-US" sz="1800"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accent3"/>
                </a:solidFill>
                <a:latin typeface="Calibri" panose="020F0502020204030204" pitchFamily="34" charset="0"/>
                <a:ea typeface="Calibri" panose="020F0502020204030204" pitchFamily="34" charset="0"/>
                <a:cs typeface="Calibri" panose="020F0502020204030204" pitchFamily="34" charset="0"/>
              </a:rPr>
              <a:t>bài</a:t>
            </a:r>
            <a:r>
              <a:rPr lang="en-US" sz="1800"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accent3"/>
                </a:solidFill>
                <a:latin typeface="Calibri" panose="020F0502020204030204" pitchFamily="34" charset="0"/>
                <a:ea typeface="Calibri" panose="020F0502020204030204" pitchFamily="34" charset="0"/>
                <a:cs typeface="Calibri" panose="020F0502020204030204" pitchFamily="34" charset="0"/>
              </a:rPr>
              <a:t>thơ</a:t>
            </a:r>
            <a:r>
              <a:rPr lang="en-US" sz="1800"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p>
          <a:p>
            <a:pPr algn="ctr"/>
            <a:endParaRPr lang="en-US" sz="1800" dirty="0">
              <a:solidFill>
                <a:schemeClr val="accent3"/>
              </a:solidFill>
              <a:effectLst/>
              <a:latin typeface="Calibri" panose="020F0502020204030204" pitchFamily="34" charset="0"/>
              <a:ea typeface="Calibri" panose="020F0502020204030204" pitchFamily="34" charset="0"/>
              <a:cs typeface="Calibri" panose="020F0502020204030204" pitchFamily="34" charset="0"/>
            </a:endParaRPr>
          </a:p>
          <a:p>
            <a:endParaRPr lang="en-US" dirty="0">
              <a:solidFill>
                <a:schemeClr val="accent3"/>
              </a:solidFill>
              <a:latin typeface="Calibri" panose="020F0502020204030204" pitchFamily="34" charset="0"/>
              <a:ea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5489448" y="1361440"/>
            <a:ext cx="5596134" cy="1239509"/>
          </a:xfrm>
        </p:spPr>
        <p:txBody>
          <a:bodyPr>
            <a:normAutofit/>
          </a:bodyPr>
          <a:lstStyle/>
          <a:p>
            <a:pPr marL="0" indent="0">
              <a:buNone/>
            </a:pPr>
            <a:endParaRPr lang="en-US" sz="16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1600" b="1" i="1" dirty="0" err="1">
                <a:effectLst/>
                <a:latin typeface="Calibri" panose="020F0502020204030204" pitchFamily="34" charset="0"/>
                <a:ea typeface="Calibri" panose="020F0502020204030204" pitchFamily="34" charset="0"/>
                <a:cs typeface="Calibri" panose="020F0502020204030204" pitchFamily="34" charset="0"/>
              </a:rPr>
              <a:t>Để</a:t>
            </a:r>
            <a:r>
              <a:rPr lang="en-US" sz="1600" b="1" i="1" dirty="0">
                <a:effectLst/>
                <a:latin typeface="Calibri" panose="020F0502020204030204" pitchFamily="34" charset="0"/>
                <a:ea typeface="Calibri" panose="020F0502020204030204" pitchFamily="34" charset="0"/>
                <a:cs typeface="Calibri" panose="020F0502020204030204" pitchFamily="34" charset="0"/>
              </a:rPr>
              <a:t> </a:t>
            </a:r>
            <a:r>
              <a:rPr lang="en-US" sz="1600" b="1" i="1" dirty="0" err="1">
                <a:effectLst/>
                <a:latin typeface="Calibri" panose="020F0502020204030204" pitchFamily="34" charset="0"/>
                <a:ea typeface="Calibri" panose="020F0502020204030204" pitchFamily="34" charset="0"/>
                <a:cs typeface="Calibri" panose="020F0502020204030204" pitchFamily="34" charset="0"/>
              </a:rPr>
              <a:t>làm</a:t>
            </a:r>
            <a:r>
              <a:rPr lang="en-US" sz="1600" b="1" i="1" dirty="0">
                <a:effectLst/>
                <a:latin typeface="Calibri" panose="020F0502020204030204" pitchFamily="34" charset="0"/>
                <a:ea typeface="Calibri" panose="020F0502020204030204" pitchFamily="34" charset="0"/>
                <a:cs typeface="Calibri" panose="020F0502020204030204" pitchFamily="34" charset="0"/>
              </a:rPr>
              <a:t> </a:t>
            </a:r>
            <a:r>
              <a:rPr lang="en-US" sz="1600" b="1" i="1" dirty="0" err="1">
                <a:effectLst/>
                <a:latin typeface="Calibri" panose="020F0502020204030204" pitchFamily="34" charset="0"/>
                <a:ea typeface="Calibri" panose="020F0502020204030204" pitchFamily="34" charset="0"/>
                <a:cs typeface="Calibri" panose="020F0502020204030204" pitchFamily="34" charset="0"/>
              </a:rPr>
              <a:t>sáng</a:t>
            </a:r>
            <a:r>
              <a:rPr lang="en-US" sz="1600" b="1" i="1" dirty="0">
                <a:effectLst/>
                <a:latin typeface="Calibri" panose="020F0502020204030204" pitchFamily="34" charset="0"/>
                <a:ea typeface="Calibri" panose="020F0502020204030204" pitchFamily="34" charset="0"/>
                <a:cs typeface="Calibri" panose="020F0502020204030204" pitchFamily="34" charset="0"/>
              </a:rPr>
              <a:t> </a:t>
            </a:r>
            <a:r>
              <a:rPr lang="en-US" sz="1600" b="1" i="1" dirty="0" err="1">
                <a:effectLst/>
                <a:latin typeface="Calibri" panose="020F0502020204030204" pitchFamily="34" charset="0"/>
                <a:ea typeface="Calibri" panose="020F0502020204030204" pitchFamily="34" charset="0"/>
                <a:cs typeface="Calibri" panose="020F0502020204030204" pitchFamily="34" charset="0"/>
              </a:rPr>
              <a:t>tỏ</a:t>
            </a:r>
            <a:r>
              <a:rPr lang="en-US" sz="1600" b="1" i="1" dirty="0">
                <a:effectLst/>
                <a:latin typeface="Calibri" panose="020F0502020204030204" pitchFamily="34" charset="0"/>
                <a:ea typeface="Calibri" panose="020F0502020204030204" pitchFamily="34" charset="0"/>
                <a:cs typeface="Calibri" panose="020F0502020204030204" pitchFamily="34" charset="0"/>
              </a:rPr>
              <a:t> </a:t>
            </a:r>
            <a:r>
              <a:rPr lang="en-US" sz="1600" b="1" i="1" dirty="0" err="1">
                <a:effectLst/>
                <a:latin typeface="Calibri" panose="020F0502020204030204" pitchFamily="34" charset="0"/>
                <a:ea typeface="Calibri" panose="020F0502020204030204" pitchFamily="34" charset="0"/>
                <a:cs typeface="Calibri" panose="020F0502020204030204" pitchFamily="34" charset="0"/>
              </a:rPr>
              <a:t>luận</a:t>
            </a:r>
            <a:r>
              <a:rPr lang="en-US" sz="1600" b="1" i="1" dirty="0">
                <a:effectLst/>
                <a:latin typeface="Calibri" panose="020F0502020204030204" pitchFamily="34" charset="0"/>
                <a:ea typeface="Calibri" panose="020F0502020204030204" pitchFamily="34" charset="0"/>
                <a:cs typeface="Calibri" panose="020F0502020204030204" pitchFamily="34" charset="0"/>
              </a:rPr>
              <a:t> </a:t>
            </a:r>
            <a:r>
              <a:rPr lang="en-US" sz="1600" b="1" i="1" dirty="0" err="1">
                <a:effectLst/>
                <a:latin typeface="Calibri" panose="020F0502020204030204" pitchFamily="34" charset="0"/>
                <a:ea typeface="Calibri" panose="020F0502020204030204" pitchFamily="34" charset="0"/>
                <a:cs typeface="Calibri" panose="020F0502020204030204" pitchFamily="34" charset="0"/>
              </a:rPr>
              <a:t>đề</a:t>
            </a:r>
            <a:r>
              <a:rPr lang="en-US" sz="1600" b="1" i="1" dirty="0">
                <a:effectLst/>
                <a:latin typeface="Calibri" panose="020F0502020204030204" pitchFamily="34" charset="0"/>
                <a:ea typeface="Calibri" panose="020F0502020204030204" pitchFamily="34" charset="0"/>
                <a:cs typeface="Calibri" panose="020F0502020204030204" pitchFamily="34" charset="0"/>
              </a:rPr>
              <a:t> “Tinh </a:t>
            </a:r>
            <a:r>
              <a:rPr lang="en-US" sz="1600" b="1" i="1" dirty="0" err="1">
                <a:effectLst/>
                <a:latin typeface="Calibri" panose="020F0502020204030204" pitchFamily="34" charset="0"/>
                <a:ea typeface="Calibri" panose="020F0502020204030204" pitchFamily="34" charset="0"/>
                <a:cs typeface="Calibri" panose="020F0502020204030204" pitchFamily="34" charset="0"/>
              </a:rPr>
              <a:t>thần</a:t>
            </a:r>
            <a:r>
              <a:rPr lang="en-US" sz="1600" b="1" i="1" dirty="0">
                <a:effectLst/>
                <a:latin typeface="Calibri" panose="020F0502020204030204" pitchFamily="34" charset="0"/>
                <a:ea typeface="Calibri" panose="020F0502020204030204" pitchFamily="34" charset="0"/>
                <a:cs typeface="Calibri" panose="020F0502020204030204" pitchFamily="34" charset="0"/>
              </a:rPr>
              <a:t> </a:t>
            </a:r>
            <a:r>
              <a:rPr lang="en-US" sz="1600" b="1" i="1" dirty="0" err="1">
                <a:effectLst/>
                <a:latin typeface="Calibri" panose="020F0502020204030204" pitchFamily="34" charset="0"/>
                <a:ea typeface="Calibri" panose="020F0502020204030204" pitchFamily="34" charset="0"/>
                <a:cs typeface="Calibri" panose="020F0502020204030204" pitchFamily="34" charset="0"/>
              </a:rPr>
              <a:t>thơ</a:t>
            </a:r>
            <a:r>
              <a:rPr lang="en-US" sz="1600" b="1" i="1" dirty="0">
                <a:effectLst/>
                <a:latin typeface="Calibri" panose="020F0502020204030204" pitchFamily="34" charset="0"/>
                <a:ea typeface="Calibri" panose="020F0502020204030204" pitchFamily="34" charset="0"/>
                <a:cs typeface="Calibri" panose="020F0502020204030204" pitchFamily="34" charset="0"/>
              </a:rPr>
              <a:t> </a:t>
            </a:r>
            <a:r>
              <a:rPr lang="en-US" sz="1600" b="1" i="1" dirty="0" err="1">
                <a:effectLst/>
                <a:latin typeface="Calibri" panose="020F0502020204030204" pitchFamily="34" charset="0"/>
                <a:ea typeface="Calibri" panose="020F0502020204030204" pitchFamily="34" charset="0"/>
                <a:cs typeface="Calibri" panose="020F0502020204030204" pitchFamily="34" charset="0"/>
              </a:rPr>
              <a:t>mới</a:t>
            </a:r>
            <a:r>
              <a:rPr lang="en-US" sz="1600" b="1" i="1" dirty="0">
                <a:effectLst/>
                <a:latin typeface="Calibri" panose="020F0502020204030204" pitchFamily="34" charset="0"/>
                <a:ea typeface="Calibri" panose="020F0502020204030204" pitchFamily="34" charset="0"/>
                <a:cs typeface="Calibri" panose="020F0502020204030204" pitchFamily="34" charset="0"/>
              </a:rPr>
              <a:t>” </a:t>
            </a:r>
            <a:r>
              <a:rPr lang="en-US" sz="1600" b="1" i="1" dirty="0" err="1">
                <a:effectLst/>
                <a:latin typeface="Calibri" panose="020F0502020204030204" pitchFamily="34" charset="0"/>
                <a:ea typeface="Calibri" panose="020F0502020204030204" pitchFamily="34" charset="0"/>
                <a:cs typeface="Calibri" panose="020F0502020204030204" pitchFamily="34" charset="0"/>
              </a:rPr>
              <a:t>tác</a:t>
            </a:r>
            <a:r>
              <a:rPr lang="en-US" sz="1600" b="1" i="1" dirty="0">
                <a:effectLst/>
                <a:latin typeface="Calibri" panose="020F0502020204030204" pitchFamily="34" charset="0"/>
                <a:ea typeface="Calibri" panose="020F0502020204030204" pitchFamily="34" charset="0"/>
                <a:cs typeface="Calibri" panose="020F0502020204030204" pitchFamily="34" charset="0"/>
              </a:rPr>
              <a:t> </a:t>
            </a:r>
            <a:r>
              <a:rPr lang="en-US" sz="1600" b="1" i="1" dirty="0" err="1">
                <a:effectLst/>
                <a:latin typeface="Calibri" panose="020F0502020204030204" pitchFamily="34" charset="0"/>
                <a:ea typeface="Calibri" panose="020F0502020204030204" pitchFamily="34" charset="0"/>
                <a:cs typeface="Calibri" panose="020F0502020204030204" pitchFamily="34" charset="0"/>
              </a:rPr>
              <a:t>giả</a:t>
            </a:r>
            <a:r>
              <a:rPr lang="en-US" sz="1600" b="1" i="1" dirty="0">
                <a:effectLst/>
                <a:latin typeface="Calibri" panose="020F0502020204030204" pitchFamily="34" charset="0"/>
                <a:ea typeface="Calibri" panose="020F0502020204030204" pitchFamily="34" charset="0"/>
                <a:cs typeface="Calibri" panose="020F0502020204030204" pitchFamily="34" charset="0"/>
              </a:rPr>
              <a:t> </a:t>
            </a:r>
            <a:r>
              <a:rPr lang="en-US" sz="1600" b="1" i="1" dirty="0" err="1">
                <a:effectLst/>
                <a:latin typeface="Calibri" panose="020F0502020204030204" pitchFamily="34" charset="0"/>
                <a:ea typeface="Calibri" panose="020F0502020204030204" pitchFamily="34" charset="0"/>
                <a:cs typeface="Calibri" panose="020F0502020204030204" pitchFamily="34" charset="0"/>
              </a:rPr>
              <a:t>đã</a:t>
            </a:r>
            <a:r>
              <a:rPr lang="en-US" sz="1600" b="1" i="1" dirty="0">
                <a:effectLst/>
                <a:latin typeface="Calibri" panose="020F0502020204030204" pitchFamily="34" charset="0"/>
                <a:ea typeface="Calibri" panose="020F0502020204030204" pitchFamily="34" charset="0"/>
                <a:cs typeface="Calibri" panose="020F0502020204030204" pitchFamily="34" charset="0"/>
              </a:rPr>
              <a:t> </a:t>
            </a:r>
            <a:r>
              <a:rPr lang="en-US" sz="1600" b="1" i="1" dirty="0" err="1">
                <a:effectLst/>
                <a:latin typeface="Calibri" panose="020F0502020204030204" pitchFamily="34" charset="0"/>
                <a:ea typeface="Calibri" panose="020F0502020204030204" pitchFamily="34" charset="0"/>
                <a:cs typeface="Calibri" panose="020F0502020204030204" pitchFamily="34" charset="0"/>
              </a:rPr>
              <a:t>đưa</a:t>
            </a:r>
            <a:r>
              <a:rPr lang="en-US" sz="1600" b="1" i="1" dirty="0">
                <a:effectLst/>
                <a:latin typeface="Calibri" panose="020F0502020204030204" pitchFamily="34" charset="0"/>
                <a:ea typeface="Calibri" panose="020F0502020204030204" pitchFamily="34" charset="0"/>
                <a:cs typeface="Calibri" panose="020F0502020204030204" pitchFamily="34" charset="0"/>
              </a:rPr>
              <a:t> </a:t>
            </a:r>
            <a:r>
              <a:rPr lang="en-US" sz="1600" b="1" i="1" dirty="0" err="1">
                <a:effectLst/>
                <a:latin typeface="Calibri" panose="020F0502020204030204" pitchFamily="34" charset="0"/>
                <a:ea typeface="Calibri" panose="020F0502020204030204" pitchFamily="34" charset="0"/>
                <a:cs typeface="Calibri" panose="020F0502020204030204" pitchFamily="34" charset="0"/>
              </a:rPr>
              <a:t>ra</a:t>
            </a:r>
            <a:r>
              <a:rPr lang="en-US" sz="1600" b="1" i="1" dirty="0">
                <a:effectLst/>
                <a:latin typeface="Calibri" panose="020F0502020204030204" pitchFamily="34" charset="0"/>
                <a:ea typeface="Calibri" panose="020F0502020204030204" pitchFamily="34" charset="0"/>
                <a:cs typeface="Calibri" panose="020F0502020204030204" pitchFamily="34" charset="0"/>
              </a:rPr>
              <a:t> </a:t>
            </a:r>
            <a:r>
              <a:rPr lang="en-US" sz="1600" b="1" i="1" dirty="0" err="1">
                <a:effectLst/>
                <a:latin typeface="Calibri" panose="020F0502020204030204" pitchFamily="34" charset="0"/>
                <a:ea typeface="Calibri" panose="020F0502020204030204" pitchFamily="34" charset="0"/>
                <a:cs typeface="Calibri" panose="020F0502020204030204" pitchFamily="34" charset="0"/>
              </a:rPr>
              <a:t>hệ</a:t>
            </a:r>
            <a:r>
              <a:rPr lang="en-US" sz="1600" b="1" i="1" dirty="0">
                <a:effectLst/>
                <a:latin typeface="Calibri" panose="020F0502020204030204" pitchFamily="34" charset="0"/>
                <a:ea typeface="Calibri" panose="020F0502020204030204" pitchFamily="34" charset="0"/>
                <a:cs typeface="Calibri" panose="020F0502020204030204" pitchFamily="34" charset="0"/>
              </a:rPr>
              <a:t> </a:t>
            </a:r>
            <a:r>
              <a:rPr lang="en-US" sz="1600" b="1" i="1" dirty="0" err="1">
                <a:effectLst/>
                <a:latin typeface="Calibri" panose="020F0502020204030204" pitchFamily="34" charset="0"/>
                <a:ea typeface="Calibri" panose="020F0502020204030204" pitchFamily="34" charset="0"/>
                <a:cs typeface="Calibri" panose="020F0502020204030204" pitchFamily="34" charset="0"/>
              </a:rPr>
              <a:t>thống</a:t>
            </a:r>
            <a:r>
              <a:rPr lang="en-US" sz="1600" b="1" i="1" dirty="0">
                <a:effectLst/>
                <a:latin typeface="Calibri" panose="020F0502020204030204" pitchFamily="34" charset="0"/>
                <a:ea typeface="Calibri" panose="020F0502020204030204" pitchFamily="34" charset="0"/>
                <a:cs typeface="Calibri" panose="020F0502020204030204" pitchFamily="34" charset="0"/>
              </a:rPr>
              <a:t> </a:t>
            </a:r>
            <a:r>
              <a:rPr lang="en-US" sz="1600" b="1" i="1" dirty="0" err="1">
                <a:effectLst/>
                <a:latin typeface="Calibri" panose="020F0502020204030204" pitchFamily="34" charset="0"/>
                <a:ea typeface="Calibri" panose="020F0502020204030204" pitchFamily="34" charset="0"/>
                <a:cs typeface="Calibri" panose="020F0502020204030204" pitchFamily="34" charset="0"/>
              </a:rPr>
              <a:t>luận</a:t>
            </a:r>
            <a:r>
              <a:rPr lang="en-US" sz="1600" b="1" i="1" dirty="0">
                <a:effectLst/>
                <a:latin typeface="Calibri" panose="020F0502020204030204" pitchFamily="34" charset="0"/>
                <a:ea typeface="Calibri" panose="020F0502020204030204" pitchFamily="34" charset="0"/>
                <a:cs typeface="Calibri" panose="020F0502020204030204" pitchFamily="34" charset="0"/>
              </a:rPr>
              <a:t> </a:t>
            </a:r>
            <a:r>
              <a:rPr lang="en-US" sz="1600" b="1" i="1" dirty="0" err="1">
                <a:effectLst/>
                <a:latin typeface="Calibri" panose="020F0502020204030204" pitchFamily="34" charset="0"/>
                <a:ea typeface="Calibri" panose="020F0502020204030204" pitchFamily="34" charset="0"/>
                <a:cs typeface="Calibri" panose="020F0502020204030204" pitchFamily="34" charset="0"/>
              </a:rPr>
              <a:t>điểm</a:t>
            </a:r>
            <a:r>
              <a:rPr lang="en-US" sz="1600" b="1" i="1" dirty="0">
                <a:effectLst/>
                <a:latin typeface="Calibri" panose="020F0502020204030204" pitchFamily="34" charset="0"/>
                <a:ea typeface="Calibri" panose="020F0502020204030204" pitchFamily="34" charset="0"/>
                <a:cs typeface="Calibri" panose="020F0502020204030204" pitchFamily="34" charset="0"/>
              </a:rPr>
              <a:t> </a:t>
            </a:r>
            <a:r>
              <a:rPr lang="en-US" sz="1600" b="1" i="1" dirty="0" err="1">
                <a:effectLst/>
                <a:latin typeface="Calibri" panose="020F0502020204030204" pitchFamily="34" charset="0"/>
                <a:ea typeface="Calibri" panose="020F0502020204030204" pitchFamily="34" charset="0"/>
                <a:cs typeface="Calibri" panose="020F0502020204030204" pitchFamily="34" charset="0"/>
              </a:rPr>
              <a:t>nào</a:t>
            </a:r>
            <a:r>
              <a:rPr lang="en-US" sz="1600" b="1" i="1" dirty="0">
                <a:effectLst/>
                <a:latin typeface="Calibri" panose="020F0502020204030204" pitchFamily="34" charset="0"/>
                <a:ea typeface="Calibri" panose="020F0502020204030204" pitchFamily="34" charset="0"/>
                <a:cs typeface="Calibri" panose="020F0502020204030204" pitchFamily="34" charset="0"/>
              </a:rPr>
              <a:t>? </a:t>
            </a:r>
            <a:r>
              <a:rPr lang="en-US" sz="1600" b="1" i="1" dirty="0" err="1">
                <a:effectLst/>
                <a:latin typeface="Calibri" panose="020F0502020204030204" pitchFamily="34" charset="0"/>
                <a:ea typeface="Calibri" panose="020F0502020204030204" pitchFamily="34" charset="0"/>
                <a:cs typeface="Calibri" panose="020F0502020204030204" pitchFamily="34" charset="0"/>
              </a:rPr>
              <a:t>Chỉ</a:t>
            </a:r>
            <a:r>
              <a:rPr lang="en-US" sz="1600" b="1" i="1" dirty="0">
                <a:effectLst/>
                <a:latin typeface="Calibri" panose="020F0502020204030204" pitchFamily="34" charset="0"/>
                <a:ea typeface="Calibri" panose="020F0502020204030204" pitchFamily="34" charset="0"/>
                <a:cs typeface="Calibri" panose="020F0502020204030204" pitchFamily="34" charset="0"/>
              </a:rPr>
              <a:t> </a:t>
            </a:r>
            <a:r>
              <a:rPr lang="en-US" sz="1600" b="1" i="1" dirty="0" err="1">
                <a:effectLst/>
                <a:latin typeface="Calibri" panose="020F0502020204030204" pitchFamily="34" charset="0"/>
                <a:ea typeface="Calibri" panose="020F0502020204030204" pitchFamily="34" charset="0"/>
                <a:cs typeface="Calibri" panose="020F0502020204030204" pitchFamily="34" charset="0"/>
              </a:rPr>
              <a:t>ra</a:t>
            </a:r>
            <a:r>
              <a:rPr lang="en-US" sz="1600" b="1" i="1" dirty="0">
                <a:effectLst/>
                <a:latin typeface="Calibri" panose="020F0502020204030204" pitchFamily="34" charset="0"/>
                <a:ea typeface="Calibri" panose="020F0502020204030204" pitchFamily="34" charset="0"/>
                <a:cs typeface="Calibri" panose="020F0502020204030204" pitchFamily="34" charset="0"/>
              </a:rPr>
              <a:t> </a:t>
            </a:r>
            <a:r>
              <a:rPr lang="en-US" sz="1600" b="1" i="1" dirty="0" err="1">
                <a:effectLst/>
                <a:latin typeface="Calibri" panose="020F0502020204030204" pitchFamily="34" charset="0"/>
                <a:ea typeface="Calibri" panose="020F0502020204030204" pitchFamily="34" charset="0"/>
                <a:cs typeface="Calibri" panose="020F0502020204030204" pitchFamily="34" charset="0"/>
              </a:rPr>
              <a:t>mối</a:t>
            </a:r>
            <a:r>
              <a:rPr lang="en-US" sz="1600" b="1" i="1" dirty="0">
                <a:effectLst/>
                <a:latin typeface="Calibri" panose="020F0502020204030204" pitchFamily="34" charset="0"/>
                <a:ea typeface="Calibri" panose="020F0502020204030204" pitchFamily="34" charset="0"/>
                <a:cs typeface="Calibri" panose="020F0502020204030204" pitchFamily="34" charset="0"/>
              </a:rPr>
              <a:t> </a:t>
            </a:r>
            <a:r>
              <a:rPr lang="en-US" sz="1600" b="1" i="1" dirty="0" err="1">
                <a:effectLst/>
                <a:latin typeface="Calibri" panose="020F0502020204030204" pitchFamily="34" charset="0"/>
                <a:ea typeface="Calibri" panose="020F0502020204030204" pitchFamily="34" charset="0"/>
                <a:cs typeface="Calibri" panose="020F0502020204030204" pitchFamily="34" charset="0"/>
              </a:rPr>
              <a:t>quan</a:t>
            </a:r>
            <a:r>
              <a:rPr lang="en-US" sz="1600" b="1" i="1" dirty="0">
                <a:effectLst/>
                <a:latin typeface="Calibri" panose="020F0502020204030204" pitchFamily="34" charset="0"/>
                <a:ea typeface="Calibri" panose="020F0502020204030204" pitchFamily="34" charset="0"/>
                <a:cs typeface="Calibri" panose="020F0502020204030204" pitchFamily="34" charset="0"/>
              </a:rPr>
              <a:t> </a:t>
            </a:r>
            <a:r>
              <a:rPr lang="en-US" sz="1600" b="1" i="1" dirty="0" err="1">
                <a:effectLst/>
                <a:latin typeface="Calibri" panose="020F0502020204030204" pitchFamily="34" charset="0"/>
                <a:ea typeface="Calibri" panose="020F0502020204030204" pitchFamily="34" charset="0"/>
                <a:cs typeface="Calibri" panose="020F0502020204030204" pitchFamily="34" charset="0"/>
              </a:rPr>
              <a:t>hệ</a:t>
            </a:r>
            <a:r>
              <a:rPr lang="en-US" sz="1600" b="1" i="1" dirty="0">
                <a:effectLst/>
                <a:latin typeface="Calibri" panose="020F0502020204030204" pitchFamily="34" charset="0"/>
                <a:ea typeface="Calibri" panose="020F0502020204030204" pitchFamily="34" charset="0"/>
                <a:cs typeface="Calibri" panose="020F0502020204030204" pitchFamily="34" charset="0"/>
              </a:rPr>
              <a:t> </a:t>
            </a:r>
            <a:r>
              <a:rPr lang="en-US" sz="1600" b="1" i="1" dirty="0" err="1">
                <a:effectLst/>
                <a:latin typeface="Calibri" panose="020F0502020204030204" pitchFamily="34" charset="0"/>
                <a:ea typeface="Calibri" panose="020F0502020204030204" pitchFamily="34" charset="0"/>
                <a:cs typeface="Calibri" panose="020F0502020204030204" pitchFamily="34" charset="0"/>
              </a:rPr>
              <a:t>giữa</a:t>
            </a:r>
            <a:r>
              <a:rPr lang="en-US" sz="1600" b="1" i="1" dirty="0">
                <a:effectLst/>
                <a:latin typeface="Calibri" panose="020F0502020204030204" pitchFamily="34" charset="0"/>
                <a:ea typeface="Calibri" panose="020F0502020204030204" pitchFamily="34" charset="0"/>
                <a:cs typeface="Calibri" panose="020F0502020204030204" pitchFamily="34" charset="0"/>
              </a:rPr>
              <a:t> </a:t>
            </a:r>
            <a:r>
              <a:rPr lang="en-US" sz="1600" b="1" i="1" dirty="0" err="1">
                <a:effectLst/>
                <a:latin typeface="Calibri" panose="020F0502020204030204" pitchFamily="34" charset="0"/>
                <a:ea typeface="Calibri" panose="020F0502020204030204" pitchFamily="34" charset="0"/>
                <a:cs typeface="Calibri" panose="020F0502020204030204" pitchFamily="34" charset="0"/>
              </a:rPr>
              <a:t>các</a:t>
            </a:r>
            <a:r>
              <a:rPr lang="en-US" sz="1600" b="1" i="1" dirty="0">
                <a:effectLst/>
                <a:latin typeface="Calibri" panose="020F0502020204030204" pitchFamily="34" charset="0"/>
                <a:ea typeface="Calibri" panose="020F0502020204030204" pitchFamily="34" charset="0"/>
                <a:cs typeface="Calibri" panose="020F0502020204030204" pitchFamily="34" charset="0"/>
              </a:rPr>
              <a:t> </a:t>
            </a:r>
            <a:r>
              <a:rPr lang="en-US" sz="1600" b="1" i="1" dirty="0" err="1">
                <a:effectLst/>
                <a:latin typeface="Calibri" panose="020F0502020204030204" pitchFamily="34" charset="0"/>
                <a:ea typeface="Calibri" panose="020F0502020204030204" pitchFamily="34" charset="0"/>
                <a:cs typeface="Calibri" panose="020F0502020204030204" pitchFamily="34" charset="0"/>
              </a:rPr>
              <a:t>luận</a:t>
            </a:r>
            <a:r>
              <a:rPr lang="en-US" sz="1600" b="1" i="1" dirty="0">
                <a:effectLst/>
                <a:latin typeface="Calibri" panose="020F0502020204030204" pitchFamily="34" charset="0"/>
                <a:ea typeface="Calibri" panose="020F0502020204030204" pitchFamily="34" charset="0"/>
                <a:cs typeface="Calibri" panose="020F0502020204030204" pitchFamily="34" charset="0"/>
              </a:rPr>
              <a:t> </a:t>
            </a:r>
            <a:r>
              <a:rPr lang="en-US" sz="1600" b="1" i="1" dirty="0" err="1">
                <a:effectLst/>
                <a:latin typeface="Calibri" panose="020F0502020204030204" pitchFamily="34" charset="0"/>
                <a:ea typeface="Calibri" panose="020F0502020204030204" pitchFamily="34" charset="0"/>
                <a:cs typeface="Calibri" panose="020F0502020204030204" pitchFamily="34" charset="0"/>
              </a:rPr>
              <a:t>điểm</a:t>
            </a:r>
            <a:r>
              <a:rPr lang="en-US" sz="1600" b="1" i="1" dirty="0">
                <a:effectLst/>
                <a:latin typeface="Calibri" panose="020F0502020204030204" pitchFamily="34" charset="0"/>
                <a:ea typeface="Calibri" panose="020F0502020204030204" pitchFamily="34" charset="0"/>
                <a:cs typeface="Calibri" panose="020F0502020204030204" pitchFamily="34" charset="0"/>
              </a:rPr>
              <a:t> </a:t>
            </a:r>
            <a:r>
              <a:rPr lang="en-US" sz="1600" b="1" i="1" dirty="0" err="1">
                <a:effectLst/>
                <a:latin typeface="Calibri" panose="020F0502020204030204" pitchFamily="34" charset="0"/>
                <a:ea typeface="Calibri" panose="020F0502020204030204" pitchFamily="34" charset="0"/>
                <a:cs typeface="Calibri" panose="020F0502020204030204" pitchFamily="34" charset="0"/>
              </a:rPr>
              <a:t>đó</a:t>
            </a:r>
            <a:r>
              <a:rPr lang="en-US" sz="1600" b="1" i="1" dirty="0">
                <a:effectLst/>
                <a:latin typeface="Calibri" panose="020F0502020204030204" pitchFamily="34" charset="0"/>
                <a:ea typeface="Calibri" panose="020F0502020204030204" pitchFamily="34" charset="0"/>
                <a:cs typeface="Calibri" panose="020F0502020204030204" pitchFamily="34" charset="0"/>
              </a:rPr>
              <a:t>?</a:t>
            </a:r>
          </a:p>
          <a:p>
            <a:pPr marL="0" indent="0">
              <a:buNone/>
            </a:pPr>
            <a:endParaRPr lang="en-US" sz="1600" dirty="0">
              <a:latin typeface="Calibri" panose="020F0502020204030204" pitchFamily="34" charset="0"/>
              <a:ea typeface="Calibri" panose="020F0502020204030204" pitchFamily="34" charset="0"/>
              <a:cs typeface="Calibri" panose="020F0502020204030204" pitchFamily="34" charset="0"/>
            </a:endParaRPr>
          </a:p>
        </p:txBody>
      </p:sp>
      <p:grpSp>
        <p:nvGrpSpPr>
          <p:cNvPr id="5" name="组合 20">
            <a:extLst>
              <a:ext uri="{FF2B5EF4-FFF2-40B4-BE49-F238E27FC236}">
                <a16:creationId xmlns:a16="http://schemas.microsoft.com/office/drawing/2014/main" id="{57DD7C3F-D274-79A1-1879-460287C75F06}"/>
              </a:ext>
            </a:extLst>
          </p:cNvPr>
          <p:cNvGrpSpPr/>
          <p:nvPr/>
        </p:nvGrpSpPr>
        <p:grpSpPr>
          <a:xfrm>
            <a:off x="1484518" y="1605120"/>
            <a:ext cx="3053442" cy="584252"/>
            <a:chOff x="2071451" y="2630867"/>
            <a:chExt cx="3053442" cy="584252"/>
          </a:xfrm>
        </p:grpSpPr>
        <p:sp>
          <p:nvSpPr>
            <p:cNvPr id="6" name="矩形: 圆角 19">
              <a:extLst>
                <a:ext uri="{FF2B5EF4-FFF2-40B4-BE49-F238E27FC236}">
                  <a16:creationId xmlns:a16="http://schemas.microsoft.com/office/drawing/2014/main" id="{1A1AB4BE-8B06-E3A1-4EC8-7062F02B897F}"/>
                </a:ext>
              </a:extLst>
            </p:cNvPr>
            <p:cNvSpPr/>
            <p:nvPr/>
          </p:nvSpPr>
          <p:spPr>
            <a:xfrm>
              <a:off x="2071451" y="2630867"/>
              <a:ext cx="3053442" cy="584252"/>
            </a:xfrm>
            <a:prstGeom prst="roundRect">
              <a:avLst/>
            </a:prstGeom>
            <a:solidFill>
              <a:srgbClr val="338C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文本框 14">
              <a:extLst>
                <a:ext uri="{FF2B5EF4-FFF2-40B4-BE49-F238E27FC236}">
                  <a16:creationId xmlns:a16="http://schemas.microsoft.com/office/drawing/2014/main" id="{EF63F68D-EA37-A368-9995-0CBC82283D60}"/>
                </a:ext>
              </a:extLst>
            </p:cNvPr>
            <p:cNvSpPr txBox="1"/>
            <p:nvPr/>
          </p:nvSpPr>
          <p:spPr>
            <a:xfrm>
              <a:off x="2434231" y="2692160"/>
              <a:ext cx="1632178" cy="461665"/>
            </a:xfrm>
            <a:prstGeom prst="rect">
              <a:avLst/>
            </a:prstGeom>
            <a:noFill/>
          </p:spPr>
          <p:txBody>
            <a:bodyPr wrap="none" rtlCol="0">
              <a:spAutoFit/>
            </a:bodyPr>
            <a:lstStyle/>
            <a:p>
              <a:r>
                <a:rPr lang="en-US" altLang="zh-CN" sz="2400" b="1" dirty="0">
                  <a:solidFill>
                    <a:schemeClr val="bg1"/>
                  </a:solidFill>
                  <a:latin typeface="Cambria" panose="02040503050406030204" pitchFamily="18" charset="0"/>
                  <a:ea typeface="Cambria" panose="02040503050406030204" pitchFamily="18" charset="0"/>
                  <a:cs typeface="+mn-ea"/>
                  <a:sym typeface="+mn-lt"/>
                </a:rPr>
                <a:t>NHIỆM VỤ</a:t>
              </a:r>
              <a:endParaRPr lang="zh-CN" altLang="en-US" sz="2400" b="1" dirty="0">
                <a:solidFill>
                  <a:schemeClr val="bg1"/>
                </a:solidFill>
                <a:latin typeface="Cambria" panose="02040503050406030204" pitchFamily="18" charset="0"/>
                <a:cs typeface="+mn-ea"/>
                <a:sym typeface="+mn-lt"/>
              </a:endParaRPr>
            </a:p>
          </p:txBody>
        </p:sp>
      </p:grpSp>
      <p:pic>
        <p:nvPicPr>
          <p:cNvPr id="10" name="Picture 9">
            <a:extLst>
              <a:ext uri="{FF2B5EF4-FFF2-40B4-BE49-F238E27FC236}">
                <a16:creationId xmlns:a16="http://schemas.microsoft.com/office/drawing/2014/main" id="{FDA576C8-642B-AB60-0D58-476434FF6ADF}"/>
              </a:ext>
            </a:extLst>
          </p:cNvPr>
          <p:cNvPicPr>
            <a:picLocks noChangeAspect="1"/>
          </p:cNvPicPr>
          <p:nvPr/>
        </p:nvPicPr>
        <p:blipFill>
          <a:blip r:embed="rId2"/>
          <a:stretch>
            <a:fillRect/>
          </a:stretch>
        </p:blipFill>
        <p:spPr>
          <a:xfrm>
            <a:off x="5399285" y="2774146"/>
            <a:ext cx="2888230" cy="3932261"/>
          </a:xfrm>
          <a:prstGeom prst="rect">
            <a:avLst/>
          </a:prstGeom>
        </p:spPr>
      </p:pic>
      <p:pic>
        <p:nvPicPr>
          <p:cNvPr id="13" name="Picture 12">
            <a:extLst>
              <a:ext uri="{FF2B5EF4-FFF2-40B4-BE49-F238E27FC236}">
                <a16:creationId xmlns:a16="http://schemas.microsoft.com/office/drawing/2014/main" id="{8EF5B3AC-584E-DF9B-FB01-ABD21D278E49}"/>
              </a:ext>
            </a:extLst>
          </p:cNvPr>
          <p:cNvPicPr>
            <a:picLocks noChangeAspect="1"/>
          </p:cNvPicPr>
          <p:nvPr/>
        </p:nvPicPr>
        <p:blipFill>
          <a:blip r:embed="rId3"/>
          <a:stretch>
            <a:fillRect/>
          </a:stretch>
        </p:blipFill>
        <p:spPr>
          <a:xfrm>
            <a:off x="8287515" y="2331278"/>
            <a:ext cx="2903472" cy="4176122"/>
          </a:xfrm>
          <a:prstGeom prst="rect">
            <a:avLst/>
          </a:prstGeom>
        </p:spPr>
      </p:pic>
    </p:spTree>
    <p:extLst>
      <p:ext uri="{BB962C8B-B14F-4D97-AF65-F5344CB8AC3E}">
        <p14:creationId xmlns:p14="http://schemas.microsoft.com/office/powerpoint/2010/main" val="319702344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41EA95E-5EAD-966B-6687-5054874AC0AD}"/>
              </a:ext>
            </a:extLst>
          </p:cNvPr>
          <p:cNvSpPr>
            <a:spLocks noGrp="1"/>
          </p:cNvSpPr>
          <p:nvPr>
            <p:ph type="title"/>
          </p:nvPr>
        </p:nvSpPr>
        <p:spPr>
          <a:xfrm>
            <a:off x="1104900" y="76200"/>
            <a:ext cx="9980682" cy="1096962"/>
          </a:xfrm>
        </p:spPr>
        <p:txBody>
          <a:bodyPr/>
          <a:lstStyle/>
          <a:p>
            <a:r>
              <a:rPr lang="en-US" sz="2800" b="1" dirty="0">
                <a:effectLst/>
                <a:latin typeface="Calibri" panose="020F0502020204030204" pitchFamily="34" charset="0"/>
                <a:ea typeface="Calibri" panose="020F0502020204030204" pitchFamily="34" charset="0"/>
                <a:cs typeface="Calibri" panose="020F0502020204030204" pitchFamily="34" charset="0"/>
              </a:rPr>
              <a:t>1. </a:t>
            </a:r>
            <a:r>
              <a:rPr lang="en-US" sz="2800" b="1" dirty="0" err="1">
                <a:effectLst/>
                <a:latin typeface="Calibri" panose="020F0502020204030204" pitchFamily="34" charset="0"/>
                <a:ea typeface="Calibri" panose="020F0502020204030204" pitchFamily="34" charset="0"/>
                <a:cs typeface="Calibri" panose="020F0502020204030204" pitchFamily="34" charset="0"/>
              </a:rPr>
              <a:t>Hệ</a:t>
            </a: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thống</a:t>
            </a: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luận</a:t>
            </a: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điểm</a:t>
            </a: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và</a:t>
            </a: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mối</a:t>
            </a: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quan</a:t>
            </a: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hệ</a:t>
            </a: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giữa</a:t>
            </a: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các</a:t>
            </a: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luận</a:t>
            </a: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điểm</a:t>
            </a:r>
            <a:r>
              <a:rPr lang="en-US" sz="2800" b="1" dirty="0">
                <a:effectLst/>
                <a:latin typeface="Calibri" panose="020F0502020204030204" pitchFamily="34" charset="0"/>
                <a:ea typeface="Calibri" panose="020F0502020204030204" pitchFamily="34" charset="0"/>
                <a:cs typeface="Calibri" panose="020F0502020204030204" pitchFamily="34" charset="0"/>
              </a:rPr>
              <a:t> </a:t>
            </a:r>
            <a:endParaRPr lang="en-US" dirty="0"/>
          </a:p>
        </p:txBody>
      </p:sp>
      <p:graphicFrame>
        <p:nvGraphicFramePr>
          <p:cNvPr id="8" name="Content Placeholder 7">
            <a:extLst>
              <a:ext uri="{FF2B5EF4-FFF2-40B4-BE49-F238E27FC236}">
                <a16:creationId xmlns:a16="http://schemas.microsoft.com/office/drawing/2014/main" id="{8D988247-EBEC-F35F-4E6A-81921FFCEDED}"/>
              </a:ext>
            </a:extLst>
          </p:cNvPr>
          <p:cNvGraphicFramePr>
            <a:graphicFrameLocks noGrp="1"/>
          </p:cNvGraphicFramePr>
          <p:nvPr>
            <p:ph idx="1"/>
            <p:extLst>
              <p:ext uri="{D42A27DB-BD31-4B8C-83A1-F6EECF244321}">
                <p14:modId xmlns:p14="http://schemas.microsoft.com/office/powerpoint/2010/main" val="2108332937"/>
              </p:ext>
            </p:extLst>
          </p:nvPr>
        </p:nvGraphicFramePr>
        <p:xfrm>
          <a:off x="1104900" y="1600200"/>
          <a:ext cx="99822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Picture 11">
            <a:extLst>
              <a:ext uri="{FF2B5EF4-FFF2-40B4-BE49-F238E27FC236}">
                <a16:creationId xmlns:a16="http://schemas.microsoft.com/office/drawing/2014/main" id="{6A3013E0-9A54-F831-FDFB-93B004D52E4E}"/>
              </a:ext>
            </a:extLst>
          </p:cNvPr>
          <p:cNvPicPr>
            <a:picLocks noChangeAspect="1"/>
          </p:cNvPicPr>
          <p:nvPr/>
        </p:nvPicPr>
        <p:blipFill>
          <a:blip r:embed="rId7"/>
          <a:stretch>
            <a:fillRect/>
          </a:stretch>
        </p:blipFill>
        <p:spPr>
          <a:xfrm>
            <a:off x="9141101" y="3978800"/>
            <a:ext cx="2791682" cy="2620438"/>
          </a:xfrm>
          <a:prstGeom prst="rect">
            <a:avLst/>
          </a:prstGeom>
        </p:spPr>
      </p:pic>
    </p:spTree>
    <p:extLst>
      <p:ext uri="{BB962C8B-B14F-4D97-AF65-F5344CB8AC3E}">
        <p14:creationId xmlns:p14="http://schemas.microsoft.com/office/powerpoint/2010/main" val="18156383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A5DD63B-6543-6ACB-6056-B48001D7F409}"/>
              </a:ext>
            </a:extLst>
          </p:cNvPr>
          <p:cNvSpPr>
            <a:spLocks noGrp="1"/>
          </p:cNvSpPr>
          <p:nvPr>
            <p:ph type="title"/>
          </p:nvPr>
        </p:nvSpPr>
        <p:spPr>
          <a:xfrm>
            <a:off x="1104900" y="76200"/>
            <a:ext cx="9980613" cy="1096963"/>
          </a:xfrm>
        </p:spPr>
        <p:txBody>
          <a:bodyPr anchor="b">
            <a:normAutofit/>
          </a:bodyPr>
          <a:lstStyle/>
          <a:p>
            <a:r>
              <a:rPr lang="en-US" b="1">
                <a:effectLst/>
              </a:rPr>
              <a:t>1. </a:t>
            </a:r>
            <a:r>
              <a:rPr lang="en-US" b="1" err="1">
                <a:effectLst/>
              </a:rPr>
              <a:t>Hệ</a:t>
            </a:r>
            <a:r>
              <a:rPr lang="en-US" b="1">
                <a:effectLst/>
              </a:rPr>
              <a:t> </a:t>
            </a:r>
            <a:r>
              <a:rPr lang="en-US" b="1" err="1">
                <a:effectLst/>
              </a:rPr>
              <a:t>thống</a:t>
            </a:r>
            <a:r>
              <a:rPr lang="en-US" b="1">
                <a:effectLst/>
              </a:rPr>
              <a:t> </a:t>
            </a:r>
            <a:r>
              <a:rPr lang="en-US" b="1" err="1">
                <a:effectLst/>
              </a:rPr>
              <a:t>luận</a:t>
            </a:r>
            <a:r>
              <a:rPr lang="en-US" b="1">
                <a:effectLst/>
              </a:rPr>
              <a:t> </a:t>
            </a:r>
            <a:r>
              <a:rPr lang="en-US" b="1" err="1">
                <a:effectLst/>
              </a:rPr>
              <a:t>điểm</a:t>
            </a:r>
            <a:r>
              <a:rPr lang="en-US" b="1">
                <a:effectLst/>
              </a:rPr>
              <a:t> </a:t>
            </a:r>
            <a:r>
              <a:rPr lang="en-US" b="1" err="1">
                <a:effectLst/>
              </a:rPr>
              <a:t>và</a:t>
            </a:r>
            <a:r>
              <a:rPr lang="en-US" b="1">
                <a:effectLst/>
              </a:rPr>
              <a:t> </a:t>
            </a:r>
            <a:r>
              <a:rPr lang="en-US" b="1" err="1">
                <a:effectLst/>
              </a:rPr>
              <a:t>mối</a:t>
            </a:r>
            <a:r>
              <a:rPr lang="en-US" b="1">
                <a:effectLst/>
              </a:rPr>
              <a:t> </a:t>
            </a:r>
            <a:r>
              <a:rPr lang="en-US" b="1" err="1">
                <a:effectLst/>
              </a:rPr>
              <a:t>quan</a:t>
            </a:r>
            <a:r>
              <a:rPr lang="en-US" b="1">
                <a:effectLst/>
              </a:rPr>
              <a:t> </a:t>
            </a:r>
            <a:r>
              <a:rPr lang="en-US" b="1" err="1">
                <a:effectLst/>
              </a:rPr>
              <a:t>hệ</a:t>
            </a:r>
            <a:r>
              <a:rPr lang="en-US" b="1">
                <a:effectLst/>
              </a:rPr>
              <a:t> </a:t>
            </a:r>
            <a:r>
              <a:rPr lang="en-US" b="1" err="1">
                <a:effectLst/>
              </a:rPr>
              <a:t>giữa</a:t>
            </a:r>
            <a:r>
              <a:rPr lang="en-US" b="1">
                <a:effectLst/>
              </a:rPr>
              <a:t> </a:t>
            </a:r>
            <a:r>
              <a:rPr lang="en-US" b="1" err="1">
                <a:effectLst/>
              </a:rPr>
              <a:t>các</a:t>
            </a:r>
            <a:r>
              <a:rPr lang="en-US" b="1">
                <a:effectLst/>
              </a:rPr>
              <a:t> </a:t>
            </a:r>
            <a:r>
              <a:rPr lang="en-US" b="1" err="1">
                <a:effectLst/>
              </a:rPr>
              <a:t>luận</a:t>
            </a:r>
            <a:r>
              <a:rPr lang="en-US" b="1">
                <a:effectLst/>
              </a:rPr>
              <a:t> </a:t>
            </a:r>
            <a:r>
              <a:rPr lang="en-US" b="1" err="1">
                <a:effectLst/>
              </a:rPr>
              <a:t>điểm</a:t>
            </a:r>
            <a:r>
              <a:rPr lang="en-US" b="1">
                <a:effectLst/>
              </a:rPr>
              <a:t> </a:t>
            </a:r>
            <a:endParaRPr lang="en-US" dirty="0"/>
          </a:p>
        </p:txBody>
      </p:sp>
      <p:graphicFrame>
        <p:nvGraphicFramePr>
          <p:cNvPr id="6" name="Content Placeholder 2">
            <a:extLst>
              <a:ext uri="{FF2B5EF4-FFF2-40B4-BE49-F238E27FC236}">
                <a16:creationId xmlns:a16="http://schemas.microsoft.com/office/drawing/2014/main" id="{7F2E7E51-D4B8-6CCC-2BE5-2E74FE778300}"/>
              </a:ext>
            </a:extLst>
          </p:cNvPr>
          <p:cNvGraphicFramePr>
            <a:graphicFrameLocks noGrp="1"/>
          </p:cNvGraphicFramePr>
          <p:nvPr>
            <p:ph idx="1"/>
            <p:extLst>
              <p:ext uri="{D42A27DB-BD31-4B8C-83A1-F6EECF244321}">
                <p14:modId xmlns:p14="http://schemas.microsoft.com/office/powerpoint/2010/main" val="2352901425"/>
              </p:ext>
            </p:extLst>
          </p:nvPr>
        </p:nvGraphicFramePr>
        <p:xfrm>
          <a:off x="1104900" y="1320800"/>
          <a:ext cx="9982200" cy="518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A49635A7-7E5D-49B4-796C-F9A691BE1DAA}"/>
              </a:ext>
            </a:extLst>
          </p:cNvPr>
          <p:cNvSpPr txBox="1"/>
          <p:nvPr/>
        </p:nvSpPr>
        <p:spPr>
          <a:xfrm>
            <a:off x="1104899" y="1614696"/>
            <a:ext cx="9980613" cy="461665"/>
          </a:xfrm>
          <a:prstGeom prst="rect">
            <a:avLst/>
          </a:prstGeom>
          <a:noFill/>
        </p:spPr>
        <p:txBody>
          <a:bodyPr wrap="square">
            <a:spAutoFit/>
          </a:bodyPr>
          <a:lstStyle/>
          <a:p>
            <a:r>
              <a:rPr lang="en-US" sz="2400" dirty="0" err="1">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Mối</a:t>
            </a:r>
            <a:r>
              <a:rPr lang="en-US" sz="2400"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quan</a:t>
            </a:r>
            <a:r>
              <a:rPr lang="en-US" sz="2400"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hệ</a:t>
            </a:r>
            <a:r>
              <a:rPr lang="en-US" sz="2400"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giữa</a:t>
            </a:r>
            <a:r>
              <a:rPr lang="en-US" sz="2400"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các</a:t>
            </a:r>
            <a:r>
              <a:rPr lang="en-US" sz="2400"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luận</a:t>
            </a:r>
            <a:r>
              <a:rPr lang="en-US" sz="2400"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điểm</a:t>
            </a:r>
            <a:r>
              <a:rPr lang="en-US" sz="2400"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Các</a:t>
            </a:r>
            <a:r>
              <a:rPr lang="en-US" sz="2400"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luận</a:t>
            </a:r>
            <a:r>
              <a:rPr lang="en-US" sz="2400"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điểm</a:t>
            </a:r>
            <a:r>
              <a:rPr lang="en-US" sz="2400"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sắp</a:t>
            </a:r>
            <a:r>
              <a:rPr lang="en-US" sz="2400"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xếp</a:t>
            </a:r>
            <a:r>
              <a:rPr lang="en-US" sz="2400"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theo</a:t>
            </a:r>
            <a:r>
              <a:rPr lang="en-US" sz="2400"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trình</a:t>
            </a:r>
            <a:r>
              <a:rPr lang="en-US" sz="2400"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tự</a:t>
            </a:r>
            <a:r>
              <a:rPr lang="en-US" sz="2400"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 logic: </a:t>
            </a:r>
          </a:p>
        </p:txBody>
      </p:sp>
    </p:spTree>
    <p:extLst>
      <p:ext uri="{BB962C8B-B14F-4D97-AF65-F5344CB8AC3E}">
        <p14:creationId xmlns:p14="http://schemas.microsoft.com/office/powerpoint/2010/main" val="226799610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D41AB-8CEA-F6B6-A48D-8C3FE9B59117}"/>
              </a:ext>
            </a:extLst>
          </p:cNvPr>
          <p:cNvSpPr>
            <a:spLocks noGrp="1"/>
          </p:cNvSpPr>
          <p:nvPr>
            <p:ph type="title"/>
          </p:nvPr>
        </p:nvSpPr>
        <p:spPr/>
        <p:txBody>
          <a:bodyPr>
            <a:normAutofit/>
          </a:bodyPr>
          <a:lstStyle/>
          <a:p>
            <a:r>
              <a:rPr lang="en-US" sz="2000" b="1" dirty="0">
                <a:effectLst/>
                <a:latin typeface="Calibri" panose="020F0502020204030204" pitchFamily="34" charset="0"/>
                <a:ea typeface="Calibri" panose="020F0502020204030204" pitchFamily="34" charset="0"/>
                <a:cs typeface="Calibri" panose="020F0502020204030204" pitchFamily="34" charset="0"/>
              </a:rPr>
              <a:t>2. </a:t>
            </a:r>
            <a:r>
              <a:rPr lang="en-US" sz="2000" b="1" dirty="0" err="1">
                <a:effectLst/>
                <a:latin typeface="Calibri" panose="020F0502020204030204" pitchFamily="34" charset="0"/>
                <a:ea typeface="Calibri" panose="020F0502020204030204" pitchFamily="34" charset="0"/>
                <a:cs typeface="Calibri" panose="020F0502020204030204" pitchFamily="34" charset="0"/>
              </a:rPr>
              <a:t>Sự</a:t>
            </a:r>
            <a:r>
              <a:rPr lang="en-US" sz="2000" b="1" dirty="0">
                <a:effectLst/>
                <a:latin typeface="Calibri" panose="020F0502020204030204" pitchFamily="34" charset="0"/>
                <a:ea typeface="Calibri" panose="020F0502020204030204" pitchFamily="34" charset="0"/>
                <a:cs typeface="Calibri" panose="020F0502020204030204" pitchFamily="34" charset="0"/>
              </a:rPr>
              <a:t> </a:t>
            </a:r>
            <a:r>
              <a:rPr lang="en-US" sz="2000" b="1" dirty="0" err="1">
                <a:effectLst/>
                <a:latin typeface="Calibri" panose="020F0502020204030204" pitchFamily="34" charset="0"/>
                <a:ea typeface="Calibri" panose="020F0502020204030204" pitchFamily="34" charset="0"/>
                <a:cs typeface="Calibri" panose="020F0502020204030204" pitchFamily="34" charset="0"/>
              </a:rPr>
              <a:t>phù</a:t>
            </a:r>
            <a:r>
              <a:rPr lang="en-US" sz="2000" b="1" dirty="0">
                <a:effectLst/>
                <a:latin typeface="Calibri" panose="020F0502020204030204" pitchFamily="34" charset="0"/>
                <a:ea typeface="Calibri" panose="020F0502020204030204" pitchFamily="34" charset="0"/>
                <a:cs typeface="Calibri" panose="020F0502020204030204" pitchFamily="34" charset="0"/>
              </a:rPr>
              <a:t> </a:t>
            </a:r>
            <a:r>
              <a:rPr lang="en-US" sz="2000" b="1" dirty="0" err="1">
                <a:effectLst/>
                <a:latin typeface="Calibri" panose="020F0502020204030204" pitchFamily="34" charset="0"/>
                <a:ea typeface="Calibri" panose="020F0502020204030204" pitchFamily="34" charset="0"/>
                <a:cs typeface="Calibri" panose="020F0502020204030204" pitchFamily="34" charset="0"/>
              </a:rPr>
              <a:t>hợp</a:t>
            </a:r>
            <a:r>
              <a:rPr lang="en-US" sz="2000" b="1" dirty="0">
                <a:effectLst/>
                <a:latin typeface="Calibri" panose="020F0502020204030204" pitchFamily="34" charset="0"/>
                <a:ea typeface="Calibri" panose="020F0502020204030204" pitchFamily="34" charset="0"/>
                <a:cs typeface="Calibri" panose="020F0502020204030204" pitchFamily="34" charset="0"/>
              </a:rPr>
              <a:t> </a:t>
            </a:r>
            <a:r>
              <a:rPr lang="en-US" sz="2000" b="1" dirty="0" err="1">
                <a:effectLst/>
                <a:latin typeface="Calibri" panose="020F0502020204030204" pitchFamily="34" charset="0"/>
                <a:ea typeface="Calibri" panose="020F0502020204030204" pitchFamily="34" charset="0"/>
                <a:cs typeface="Calibri" panose="020F0502020204030204" pitchFamily="34" charset="0"/>
              </a:rPr>
              <a:t>về</a:t>
            </a:r>
            <a:r>
              <a:rPr lang="en-US" sz="2000" b="1" dirty="0">
                <a:effectLst/>
                <a:latin typeface="Calibri" panose="020F0502020204030204" pitchFamily="34" charset="0"/>
                <a:ea typeface="Calibri" panose="020F0502020204030204" pitchFamily="34" charset="0"/>
                <a:cs typeface="Calibri" panose="020F0502020204030204" pitchFamily="34" charset="0"/>
              </a:rPr>
              <a:t> </a:t>
            </a:r>
            <a:r>
              <a:rPr lang="en-US" sz="2000" b="1" dirty="0" err="1">
                <a:effectLst/>
                <a:latin typeface="Calibri" panose="020F0502020204030204" pitchFamily="34" charset="0"/>
                <a:ea typeface="Calibri" panose="020F0502020204030204" pitchFamily="34" charset="0"/>
                <a:cs typeface="Calibri" panose="020F0502020204030204" pitchFamily="34" charset="0"/>
              </a:rPr>
              <a:t>nội</a:t>
            </a:r>
            <a:r>
              <a:rPr lang="en-US" sz="2000" b="1" dirty="0">
                <a:effectLst/>
                <a:latin typeface="Calibri" panose="020F0502020204030204" pitchFamily="34" charset="0"/>
                <a:ea typeface="Calibri" panose="020F0502020204030204" pitchFamily="34" charset="0"/>
                <a:cs typeface="Calibri" panose="020F0502020204030204" pitchFamily="34" charset="0"/>
              </a:rPr>
              <a:t> dung </a:t>
            </a:r>
            <a:r>
              <a:rPr lang="en-US" sz="2000" b="1" dirty="0" err="1">
                <a:effectLst/>
                <a:latin typeface="Calibri" panose="020F0502020204030204" pitchFamily="34" charset="0"/>
                <a:ea typeface="Calibri" panose="020F0502020204030204" pitchFamily="34" charset="0"/>
                <a:cs typeface="Calibri" panose="020F0502020204030204" pitchFamily="34" charset="0"/>
              </a:rPr>
              <a:t>nghị</a:t>
            </a:r>
            <a:r>
              <a:rPr lang="en-US" sz="2000" b="1" dirty="0">
                <a:effectLst/>
                <a:latin typeface="Calibri" panose="020F0502020204030204" pitchFamily="34" charset="0"/>
                <a:ea typeface="Calibri" panose="020F0502020204030204" pitchFamily="34" charset="0"/>
                <a:cs typeface="Calibri" panose="020F0502020204030204" pitchFamily="34" charset="0"/>
              </a:rPr>
              <a:t> </a:t>
            </a:r>
            <a:r>
              <a:rPr lang="en-US" sz="2000" b="1" dirty="0" err="1">
                <a:effectLst/>
                <a:latin typeface="Calibri" panose="020F0502020204030204" pitchFamily="34" charset="0"/>
                <a:ea typeface="Calibri" panose="020F0502020204030204" pitchFamily="34" charset="0"/>
                <a:cs typeface="Calibri" panose="020F0502020204030204" pitchFamily="34" charset="0"/>
              </a:rPr>
              <a:t>luận</a:t>
            </a:r>
            <a:r>
              <a:rPr lang="en-US" sz="2000" b="1" dirty="0">
                <a:effectLst/>
                <a:latin typeface="Calibri" panose="020F0502020204030204" pitchFamily="34" charset="0"/>
                <a:ea typeface="Calibri" panose="020F0502020204030204" pitchFamily="34" charset="0"/>
                <a:cs typeface="Calibri" panose="020F0502020204030204" pitchFamily="34" charset="0"/>
              </a:rPr>
              <a:t> </a:t>
            </a:r>
            <a:r>
              <a:rPr lang="en-US" sz="2000" b="1" dirty="0" err="1">
                <a:effectLst/>
                <a:latin typeface="Calibri" panose="020F0502020204030204" pitchFamily="34" charset="0"/>
                <a:ea typeface="Calibri" panose="020F0502020204030204" pitchFamily="34" charset="0"/>
                <a:cs typeface="Calibri" panose="020F0502020204030204" pitchFamily="34" charset="0"/>
              </a:rPr>
              <a:t>với</a:t>
            </a:r>
            <a:r>
              <a:rPr lang="en-US" sz="2000" b="1" dirty="0">
                <a:effectLst/>
                <a:latin typeface="Calibri" panose="020F0502020204030204" pitchFamily="34" charset="0"/>
                <a:ea typeface="Calibri" panose="020F0502020204030204" pitchFamily="34" charset="0"/>
                <a:cs typeface="Calibri" panose="020F0502020204030204" pitchFamily="34" charset="0"/>
              </a:rPr>
              <a:t> </a:t>
            </a:r>
            <a:r>
              <a:rPr lang="en-US" sz="2000" b="1" dirty="0" err="1">
                <a:effectLst/>
                <a:latin typeface="Calibri" panose="020F0502020204030204" pitchFamily="34" charset="0"/>
                <a:ea typeface="Calibri" panose="020F0502020204030204" pitchFamily="34" charset="0"/>
                <a:cs typeface="Calibri" panose="020F0502020204030204" pitchFamily="34" charset="0"/>
              </a:rPr>
              <a:t>vấn</a:t>
            </a:r>
            <a:r>
              <a:rPr lang="en-US" sz="2000" b="1" dirty="0">
                <a:effectLst/>
                <a:latin typeface="Calibri" panose="020F0502020204030204" pitchFamily="34" charset="0"/>
                <a:ea typeface="Calibri" panose="020F0502020204030204" pitchFamily="34" charset="0"/>
                <a:cs typeface="Calibri" panose="020F0502020204030204" pitchFamily="34" charset="0"/>
              </a:rPr>
              <a:t> </a:t>
            </a:r>
            <a:r>
              <a:rPr lang="en-US" sz="2000" b="1" dirty="0" err="1">
                <a:effectLst/>
                <a:latin typeface="Calibri" panose="020F0502020204030204" pitchFamily="34" charset="0"/>
                <a:ea typeface="Calibri" panose="020F0502020204030204" pitchFamily="34" charset="0"/>
                <a:cs typeface="Calibri" panose="020F0502020204030204" pitchFamily="34" charset="0"/>
              </a:rPr>
              <a:t>đề</a:t>
            </a:r>
            <a:r>
              <a:rPr lang="en-US" sz="2000" b="1" dirty="0">
                <a:effectLst/>
                <a:latin typeface="Calibri" panose="020F0502020204030204" pitchFamily="34" charset="0"/>
                <a:ea typeface="Calibri" panose="020F0502020204030204" pitchFamily="34" charset="0"/>
                <a:cs typeface="Calibri" panose="020F0502020204030204" pitchFamily="34" charset="0"/>
              </a:rPr>
              <a:t> </a:t>
            </a:r>
            <a:r>
              <a:rPr lang="en-US" sz="2000" b="1" dirty="0" err="1">
                <a:effectLst/>
                <a:latin typeface="Calibri" panose="020F0502020204030204" pitchFamily="34" charset="0"/>
                <a:ea typeface="Calibri" panose="020F0502020204030204" pitchFamily="34" charset="0"/>
                <a:cs typeface="Calibri" panose="020F0502020204030204" pitchFamily="34" charset="0"/>
              </a:rPr>
              <a:t>nghị</a:t>
            </a:r>
            <a:r>
              <a:rPr lang="en-US" sz="2000" b="1" dirty="0">
                <a:effectLst/>
                <a:latin typeface="Calibri" panose="020F0502020204030204" pitchFamily="34" charset="0"/>
                <a:ea typeface="Calibri" panose="020F0502020204030204" pitchFamily="34" charset="0"/>
                <a:cs typeface="Calibri" panose="020F0502020204030204" pitchFamily="34" charset="0"/>
              </a:rPr>
              <a:t> </a:t>
            </a:r>
            <a:r>
              <a:rPr lang="en-US" sz="2000" b="1" dirty="0" err="1">
                <a:effectLst/>
                <a:latin typeface="Calibri" panose="020F0502020204030204" pitchFamily="34" charset="0"/>
                <a:ea typeface="Calibri" panose="020F0502020204030204" pitchFamily="34" charset="0"/>
                <a:cs typeface="Calibri" panose="020F0502020204030204" pitchFamily="34" charset="0"/>
              </a:rPr>
              <a:t>luận</a:t>
            </a:r>
            <a:br>
              <a:rPr lang="en-US" sz="2000" dirty="0">
                <a:effectLst/>
                <a:latin typeface="Calibri" panose="020F0502020204030204" pitchFamily="34" charset="0"/>
                <a:ea typeface="Calibri" panose="020F0502020204030204" pitchFamily="34" charset="0"/>
                <a:cs typeface="Calibri" panose="020F0502020204030204" pitchFamily="34" charset="0"/>
              </a:rPr>
            </a:b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4217B758-ACF0-DE58-02D3-393B0E416D34}"/>
              </a:ext>
            </a:extLst>
          </p:cNvPr>
          <p:cNvSpPr>
            <a:spLocks noGrp="1"/>
          </p:cNvSpPr>
          <p:nvPr>
            <p:ph type="body" sz="half" idx="2"/>
          </p:nvPr>
        </p:nvSpPr>
        <p:spPr>
          <a:xfrm>
            <a:off x="1104900" y="1507741"/>
            <a:ext cx="6477108" cy="4994659"/>
          </a:xfrm>
        </p:spPr>
        <p:txBody>
          <a:bodyPr>
            <a:normAutofit/>
          </a:bodyPr>
          <a:lstStyle/>
          <a:p>
            <a:pPr marL="342900" indent="-342900">
              <a:buAutoNum type="alphaLcPeriod"/>
            </a:pP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Nội</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dung 1: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Nguyên</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tắc</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để</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xác</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định</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tinh</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thần</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thơ</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mới</a:t>
            </a:r>
            <a:endPar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a:p>
            <a:endParaRPr lang="en-US" sz="1800" b="1"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18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Content Placeholder 3">
            <a:extLst>
              <a:ext uri="{FF2B5EF4-FFF2-40B4-BE49-F238E27FC236}">
                <a16:creationId xmlns:a16="http://schemas.microsoft.com/office/drawing/2014/main" id="{259A088B-7980-1BF0-E748-063AF4C2CBD5}"/>
              </a:ext>
            </a:extLst>
          </p:cNvPr>
          <p:cNvSpPr>
            <a:spLocks noGrp="1"/>
          </p:cNvSpPr>
          <p:nvPr>
            <p:ph idx="1"/>
          </p:nvPr>
        </p:nvSpPr>
        <p:spPr>
          <a:xfrm>
            <a:off x="2712720" y="3606937"/>
            <a:ext cx="6150118" cy="796265"/>
          </a:xfrm>
        </p:spPr>
        <p:txBody>
          <a:bodyPr>
            <a:normAutofit/>
          </a:bodyPr>
          <a:lstStyle/>
          <a:p>
            <a:pPr marL="0" indent="0">
              <a:buNone/>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Ở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phần</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đầu</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văn</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bản</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tác</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giả</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đưa</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ra</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các</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tiêu</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chí</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so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sánh</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thơ</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cũ</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thơ</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mới</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nhằm</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mục</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đích</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gì</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5" name="矩形 11">
            <a:extLst>
              <a:ext uri="{FF2B5EF4-FFF2-40B4-BE49-F238E27FC236}">
                <a16:creationId xmlns:a16="http://schemas.microsoft.com/office/drawing/2014/main" id="{A48B09FF-EF70-5E37-80B6-CAB5947F2409}"/>
              </a:ext>
            </a:extLst>
          </p:cNvPr>
          <p:cNvSpPr/>
          <p:nvPr/>
        </p:nvSpPr>
        <p:spPr>
          <a:xfrm>
            <a:off x="2478291" y="3413920"/>
            <a:ext cx="6591834" cy="1246529"/>
          </a:xfrm>
          <a:prstGeom prst="rect">
            <a:avLst/>
          </a:prstGeom>
          <a:noFill/>
          <a:ln>
            <a:solidFill>
              <a:srgbClr val="338C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文本框 14">
            <a:extLst>
              <a:ext uri="{FF2B5EF4-FFF2-40B4-BE49-F238E27FC236}">
                <a16:creationId xmlns:a16="http://schemas.microsoft.com/office/drawing/2014/main" id="{6250A86D-DD09-C45C-8A19-BF22D870858E}"/>
              </a:ext>
            </a:extLst>
          </p:cNvPr>
          <p:cNvSpPr txBox="1"/>
          <p:nvPr/>
        </p:nvSpPr>
        <p:spPr>
          <a:xfrm>
            <a:off x="6413985" y="1569424"/>
            <a:ext cx="1791112" cy="583303"/>
          </a:xfrm>
          <a:prstGeom prst="rect">
            <a:avLst/>
          </a:prstGeom>
          <a:noFill/>
        </p:spPr>
        <p:txBody>
          <a:bodyPr wrap="none" rtlCol="0">
            <a:spAutoFit/>
          </a:bodyPr>
          <a:lstStyle/>
          <a:p>
            <a:r>
              <a:rPr lang="en-US" altLang="zh-CN" sz="2400" b="1" spc="600" dirty="0">
                <a:solidFill>
                  <a:schemeClr val="bg1"/>
                </a:solidFill>
                <a:latin typeface="Cambria" panose="02040503050406030204" pitchFamily="18" charset="0"/>
                <a:ea typeface="Cambria" panose="02040503050406030204" pitchFamily="18" charset="0"/>
                <a:cs typeface="+mn-ea"/>
                <a:sym typeface="+mn-lt"/>
              </a:rPr>
              <a:t>NHIỆM VỤ</a:t>
            </a:r>
            <a:endParaRPr lang="zh-CN" altLang="en-US" sz="2400" b="1" spc="600" dirty="0">
              <a:solidFill>
                <a:schemeClr val="bg1"/>
              </a:solidFill>
              <a:latin typeface="Cambria" panose="02040503050406030204" pitchFamily="18" charset="0"/>
              <a:cs typeface="+mn-ea"/>
              <a:sym typeface="+mn-lt"/>
            </a:endParaRPr>
          </a:p>
        </p:txBody>
      </p:sp>
      <p:sp>
        <p:nvSpPr>
          <p:cNvPr id="11" name="文本框 14">
            <a:extLst>
              <a:ext uri="{FF2B5EF4-FFF2-40B4-BE49-F238E27FC236}">
                <a16:creationId xmlns:a16="http://schemas.microsoft.com/office/drawing/2014/main" id="{3894916D-0217-D969-C386-5FE5C54611E1}"/>
              </a:ext>
            </a:extLst>
          </p:cNvPr>
          <p:cNvSpPr txBox="1"/>
          <p:nvPr/>
        </p:nvSpPr>
        <p:spPr>
          <a:xfrm>
            <a:off x="8679665" y="1507741"/>
            <a:ext cx="1791112" cy="583303"/>
          </a:xfrm>
          <a:prstGeom prst="rect">
            <a:avLst/>
          </a:prstGeom>
          <a:noFill/>
        </p:spPr>
        <p:txBody>
          <a:bodyPr wrap="none" rtlCol="0">
            <a:spAutoFit/>
          </a:bodyPr>
          <a:lstStyle/>
          <a:p>
            <a:r>
              <a:rPr lang="en-US" altLang="zh-CN" sz="2400" b="1" spc="600" dirty="0">
                <a:solidFill>
                  <a:schemeClr val="bg1"/>
                </a:solidFill>
                <a:latin typeface="Cambria" panose="02040503050406030204" pitchFamily="18" charset="0"/>
                <a:ea typeface="Cambria" panose="02040503050406030204" pitchFamily="18" charset="0"/>
                <a:cs typeface="+mn-ea"/>
                <a:sym typeface="+mn-lt"/>
              </a:rPr>
              <a:t>NHIỆM VỤ</a:t>
            </a:r>
            <a:endParaRPr lang="zh-CN" altLang="en-US" sz="2400" b="1" spc="600" dirty="0">
              <a:solidFill>
                <a:schemeClr val="bg1"/>
              </a:solidFill>
              <a:latin typeface="Cambria" panose="02040503050406030204" pitchFamily="18" charset="0"/>
              <a:cs typeface="+mn-ea"/>
              <a:sym typeface="+mn-lt"/>
            </a:endParaRPr>
          </a:p>
        </p:txBody>
      </p:sp>
      <p:sp>
        <p:nvSpPr>
          <p:cNvPr id="12" name="矩形: 圆角 19">
            <a:extLst>
              <a:ext uri="{FF2B5EF4-FFF2-40B4-BE49-F238E27FC236}">
                <a16:creationId xmlns:a16="http://schemas.microsoft.com/office/drawing/2014/main" id="{D3752FC8-9E93-E91B-505B-B7B89EA73E54}"/>
              </a:ext>
            </a:extLst>
          </p:cNvPr>
          <p:cNvSpPr/>
          <p:nvPr/>
        </p:nvSpPr>
        <p:spPr>
          <a:xfrm>
            <a:off x="4710035" y="2179894"/>
            <a:ext cx="2433146" cy="738189"/>
          </a:xfrm>
          <a:prstGeom prst="roundRect">
            <a:avLst/>
          </a:prstGeom>
          <a:solidFill>
            <a:srgbClr val="338C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文本框 14">
            <a:extLst>
              <a:ext uri="{FF2B5EF4-FFF2-40B4-BE49-F238E27FC236}">
                <a16:creationId xmlns:a16="http://schemas.microsoft.com/office/drawing/2014/main" id="{42A87119-74D6-CC53-EA00-674F1C9A73A4}"/>
              </a:ext>
            </a:extLst>
          </p:cNvPr>
          <p:cNvSpPr txBox="1"/>
          <p:nvPr/>
        </p:nvSpPr>
        <p:spPr>
          <a:xfrm>
            <a:off x="4872078" y="2328917"/>
            <a:ext cx="2271103" cy="461665"/>
          </a:xfrm>
          <a:prstGeom prst="rect">
            <a:avLst/>
          </a:prstGeom>
          <a:noFill/>
        </p:spPr>
        <p:txBody>
          <a:bodyPr wrap="square" rtlCol="0">
            <a:spAutoFit/>
          </a:bodyPr>
          <a:lstStyle/>
          <a:p>
            <a:r>
              <a:rPr lang="en-US" altLang="zh-CN" sz="2400" b="1" spc="600" dirty="0">
                <a:solidFill>
                  <a:schemeClr val="bg1"/>
                </a:solidFill>
                <a:latin typeface="Cambria" panose="02040503050406030204" pitchFamily="18" charset="0"/>
                <a:ea typeface="Cambria" panose="02040503050406030204" pitchFamily="18" charset="0"/>
                <a:cs typeface="+mn-ea"/>
                <a:sym typeface="+mn-lt"/>
              </a:rPr>
              <a:t>NHIỆM VỤ</a:t>
            </a:r>
            <a:endParaRPr lang="zh-CN" altLang="en-US" sz="2400" b="1" spc="600" dirty="0">
              <a:solidFill>
                <a:schemeClr val="bg1"/>
              </a:solidFill>
              <a:latin typeface="Cambria" panose="02040503050406030204" pitchFamily="18" charset="0"/>
              <a:cs typeface="+mn-ea"/>
              <a:sym typeface="+mn-lt"/>
            </a:endParaRPr>
          </a:p>
        </p:txBody>
      </p:sp>
      <p:pic>
        <p:nvPicPr>
          <p:cNvPr id="14" name="Picture 13">
            <a:extLst>
              <a:ext uri="{FF2B5EF4-FFF2-40B4-BE49-F238E27FC236}">
                <a16:creationId xmlns:a16="http://schemas.microsoft.com/office/drawing/2014/main" id="{B882A578-08BF-0E2E-6619-23C845D95D86}"/>
              </a:ext>
            </a:extLst>
          </p:cNvPr>
          <p:cNvPicPr>
            <a:picLocks noChangeAspect="1"/>
          </p:cNvPicPr>
          <p:nvPr/>
        </p:nvPicPr>
        <p:blipFill>
          <a:blip r:embed="rId2"/>
          <a:stretch>
            <a:fillRect/>
          </a:stretch>
        </p:blipFill>
        <p:spPr>
          <a:xfrm>
            <a:off x="8862838" y="1569424"/>
            <a:ext cx="3895293" cy="3533436"/>
          </a:xfrm>
          <a:prstGeom prst="rect">
            <a:avLst/>
          </a:prstGeom>
        </p:spPr>
      </p:pic>
    </p:spTree>
    <p:extLst>
      <p:ext uri="{BB962C8B-B14F-4D97-AF65-F5344CB8AC3E}">
        <p14:creationId xmlns:p14="http://schemas.microsoft.com/office/powerpoint/2010/main" val="162847387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635EF-F633-43DA-6625-B4AC35778E40}"/>
              </a:ext>
            </a:extLst>
          </p:cNvPr>
          <p:cNvSpPr>
            <a:spLocks noGrp="1"/>
          </p:cNvSpPr>
          <p:nvPr>
            <p:ph type="title"/>
          </p:nvPr>
        </p:nvSpPr>
        <p:spPr/>
        <p:txBody>
          <a:bodyPr/>
          <a:lstStyle/>
          <a:p>
            <a:r>
              <a:rPr lang="en-US" dirty="0">
                <a:solidFill>
                  <a:srgbClr val="FF0000"/>
                </a:solidFill>
                <a:latin typeface="Abadi" panose="020B0604020104020204" pitchFamily="34" charset="0"/>
              </a:rPr>
              <a:t>MỤC TIÊU BÀI HỌC</a:t>
            </a:r>
            <a:endParaRPr lang="en-US" dirty="0"/>
          </a:p>
        </p:txBody>
      </p:sp>
      <p:graphicFrame>
        <p:nvGraphicFramePr>
          <p:cNvPr id="6" name="Content Placeholder 5">
            <a:extLst>
              <a:ext uri="{FF2B5EF4-FFF2-40B4-BE49-F238E27FC236}">
                <a16:creationId xmlns:a16="http://schemas.microsoft.com/office/drawing/2014/main" id="{55280186-B697-56B7-9285-E4C1CACD52AB}"/>
              </a:ext>
            </a:extLst>
          </p:cNvPr>
          <p:cNvGraphicFramePr>
            <a:graphicFrameLocks noGrp="1"/>
          </p:cNvGraphicFramePr>
          <p:nvPr>
            <p:ph idx="1"/>
            <p:extLst>
              <p:ext uri="{D42A27DB-BD31-4B8C-83A1-F6EECF244321}">
                <p14:modId xmlns:p14="http://schemas.microsoft.com/office/powerpoint/2010/main" val="1619532756"/>
              </p:ext>
            </p:extLst>
          </p:nvPr>
        </p:nvGraphicFramePr>
        <p:xfrm>
          <a:off x="1104900" y="1600200"/>
          <a:ext cx="99822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27052748"/>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D41AB-8CEA-F6B6-A48D-8C3FE9B59117}"/>
              </a:ext>
            </a:extLst>
          </p:cNvPr>
          <p:cNvSpPr>
            <a:spLocks noGrp="1"/>
          </p:cNvSpPr>
          <p:nvPr>
            <p:ph type="title"/>
          </p:nvPr>
        </p:nvSpPr>
        <p:spPr>
          <a:xfrm>
            <a:off x="1104900" y="76200"/>
            <a:ext cx="9980682" cy="1096962"/>
          </a:xfrm>
        </p:spPr>
        <p:txBody>
          <a:bodyPr anchor="b">
            <a:normAutofit/>
          </a:bodyPr>
          <a:lstStyle/>
          <a:p>
            <a:r>
              <a:rPr lang="en-US" b="1">
                <a:effectLst/>
              </a:rPr>
              <a:t>2. </a:t>
            </a:r>
            <a:r>
              <a:rPr lang="en-US" b="1" err="1">
                <a:effectLst/>
              </a:rPr>
              <a:t>Sự</a:t>
            </a:r>
            <a:r>
              <a:rPr lang="en-US" b="1">
                <a:effectLst/>
              </a:rPr>
              <a:t> </a:t>
            </a:r>
            <a:r>
              <a:rPr lang="en-US" b="1" err="1">
                <a:effectLst/>
              </a:rPr>
              <a:t>phù</a:t>
            </a:r>
            <a:r>
              <a:rPr lang="en-US" b="1">
                <a:effectLst/>
              </a:rPr>
              <a:t> </a:t>
            </a:r>
            <a:r>
              <a:rPr lang="en-US" b="1" err="1">
                <a:effectLst/>
              </a:rPr>
              <a:t>hợp</a:t>
            </a:r>
            <a:r>
              <a:rPr lang="en-US" b="1">
                <a:effectLst/>
              </a:rPr>
              <a:t> </a:t>
            </a:r>
            <a:r>
              <a:rPr lang="en-US" b="1" err="1">
                <a:effectLst/>
              </a:rPr>
              <a:t>về</a:t>
            </a:r>
            <a:r>
              <a:rPr lang="en-US" b="1">
                <a:effectLst/>
              </a:rPr>
              <a:t> </a:t>
            </a:r>
            <a:r>
              <a:rPr lang="en-US" b="1" err="1">
                <a:effectLst/>
              </a:rPr>
              <a:t>nội</a:t>
            </a:r>
            <a:r>
              <a:rPr lang="en-US" b="1">
                <a:effectLst/>
              </a:rPr>
              <a:t> dung </a:t>
            </a:r>
            <a:r>
              <a:rPr lang="en-US" b="1" err="1">
                <a:effectLst/>
              </a:rPr>
              <a:t>nghị</a:t>
            </a:r>
            <a:r>
              <a:rPr lang="en-US" b="1">
                <a:effectLst/>
              </a:rPr>
              <a:t> </a:t>
            </a:r>
            <a:r>
              <a:rPr lang="en-US" b="1" err="1">
                <a:effectLst/>
              </a:rPr>
              <a:t>luận</a:t>
            </a:r>
            <a:r>
              <a:rPr lang="en-US" b="1">
                <a:effectLst/>
              </a:rPr>
              <a:t> </a:t>
            </a:r>
            <a:r>
              <a:rPr lang="en-US" b="1" err="1">
                <a:effectLst/>
              </a:rPr>
              <a:t>với</a:t>
            </a:r>
            <a:r>
              <a:rPr lang="en-US" b="1">
                <a:effectLst/>
              </a:rPr>
              <a:t> </a:t>
            </a:r>
            <a:r>
              <a:rPr lang="en-US" b="1" err="1">
                <a:effectLst/>
              </a:rPr>
              <a:t>vấn</a:t>
            </a:r>
            <a:r>
              <a:rPr lang="en-US" b="1">
                <a:effectLst/>
              </a:rPr>
              <a:t> </a:t>
            </a:r>
            <a:r>
              <a:rPr lang="en-US" b="1" err="1">
                <a:effectLst/>
              </a:rPr>
              <a:t>đề</a:t>
            </a:r>
            <a:r>
              <a:rPr lang="en-US" b="1">
                <a:effectLst/>
              </a:rPr>
              <a:t> </a:t>
            </a:r>
            <a:r>
              <a:rPr lang="en-US" b="1" err="1">
                <a:effectLst/>
              </a:rPr>
              <a:t>nghị</a:t>
            </a:r>
            <a:r>
              <a:rPr lang="en-US" b="1">
                <a:effectLst/>
              </a:rPr>
              <a:t> </a:t>
            </a:r>
            <a:r>
              <a:rPr lang="en-US" b="1" err="1">
                <a:effectLst/>
              </a:rPr>
              <a:t>luận</a:t>
            </a:r>
            <a:br>
              <a:rPr lang="en-US">
                <a:effectLst/>
              </a:rPr>
            </a:br>
            <a:endParaRPr lang="en-US"/>
          </a:p>
        </p:txBody>
      </p:sp>
      <p:sp>
        <p:nvSpPr>
          <p:cNvPr id="3" name="Text Placeholder 2">
            <a:extLst>
              <a:ext uri="{FF2B5EF4-FFF2-40B4-BE49-F238E27FC236}">
                <a16:creationId xmlns:a16="http://schemas.microsoft.com/office/drawing/2014/main" id="{4217B758-ACF0-DE58-02D3-393B0E416D34}"/>
              </a:ext>
            </a:extLst>
          </p:cNvPr>
          <p:cNvSpPr>
            <a:spLocks noGrp="1"/>
          </p:cNvSpPr>
          <p:nvPr>
            <p:ph sz="half" idx="1"/>
          </p:nvPr>
        </p:nvSpPr>
        <p:spPr>
          <a:xfrm>
            <a:off x="1104900" y="1600200"/>
            <a:ext cx="5417820" cy="4571999"/>
          </a:xfrm>
        </p:spPr>
        <p:txBody>
          <a:bodyPr>
            <a:normAutofit/>
          </a:bodyPr>
          <a:lstStyle/>
          <a:p>
            <a:pPr marL="342900" indent="-342900" algn="just">
              <a:buAutoNum type="alphaLcPeriod"/>
            </a:pPr>
            <a:r>
              <a:rPr lang="en-US" b="1" dirty="0" err="1">
                <a:solidFill>
                  <a:schemeClr val="accent5">
                    <a:lumMod val="50000"/>
                  </a:schemeClr>
                </a:solidFill>
                <a:effectLst/>
                <a:latin typeface="Calibri" panose="020F0502020204030204" pitchFamily="34" charset="0"/>
                <a:ea typeface="Calibri" panose="020F0502020204030204" pitchFamily="34" charset="0"/>
                <a:cs typeface="Calibri" panose="020F0502020204030204" pitchFamily="34" charset="0"/>
              </a:rPr>
              <a:t>Nội</a:t>
            </a:r>
            <a:r>
              <a:rPr lang="en-US" b="1" dirty="0">
                <a:solidFill>
                  <a:schemeClr val="accent5">
                    <a:lumMod val="50000"/>
                  </a:schemeClr>
                </a:solidFill>
                <a:effectLst/>
                <a:latin typeface="Calibri" panose="020F0502020204030204" pitchFamily="34" charset="0"/>
                <a:ea typeface="Calibri" panose="020F0502020204030204" pitchFamily="34" charset="0"/>
                <a:cs typeface="Calibri" panose="020F0502020204030204" pitchFamily="34" charset="0"/>
              </a:rPr>
              <a:t> dung 1: </a:t>
            </a:r>
            <a:r>
              <a:rPr lang="en-US" b="1" dirty="0" err="1">
                <a:solidFill>
                  <a:schemeClr val="accent5">
                    <a:lumMod val="50000"/>
                  </a:schemeClr>
                </a:solidFill>
                <a:effectLst/>
                <a:latin typeface="Calibri" panose="020F0502020204030204" pitchFamily="34" charset="0"/>
                <a:ea typeface="Calibri" panose="020F0502020204030204" pitchFamily="34" charset="0"/>
                <a:cs typeface="Calibri" panose="020F0502020204030204" pitchFamily="34" charset="0"/>
              </a:rPr>
              <a:t>Nguyên</a:t>
            </a:r>
            <a:r>
              <a:rPr lang="en-US" b="1" dirty="0">
                <a:solidFill>
                  <a:schemeClr val="accent5">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b="1" dirty="0" err="1">
                <a:solidFill>
                  <a:schemeClr val="accent5">
                    <a:lumMod val="50000"/>
                  </a:schemeClr>
                </a:solidFill>
                <a:effectLst/>
                <a:latin typeface="Calibri" panose="020F0502020204030204" pitchFamily="34" charset="0"/>
                <a:ea typeface="Calibri" panose="020F0502020204030204" pitchFamily="34" charset="0"/>
                <a:cs typeface="Calibri" panose="020F0502020204030204" pitchFamily="34" charset="0"/>
              </a:rPr>
              <a:t>tắc</a:t>
            </a:r>
            <a:r>
              <a:rPr lang="en-US" b="1" dirty="0">
                <a:solidFill>
                  <a:schemeClr val="accent5">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b="1" dirty="0" err="1">
                <a:solidFill>
                  <a:schemeClr val="accent5">
                    <a:lumMod val="50000"/>
                  </a:schemeClr>
                </a:solidFill>
                <a:effectLst/>
                <a:latin typeface="Calibri" panose="020F0502020204030204" pitchFamily="34" charset="0"/>
                <a:ea typeface="Calibri" panose="020F0502020204030204" pitchFamily="34" charset="0"/>
                <a:cs typeface="Calibri" panose="020F0502020204030204" pitchFamily="34" charset="0"/>
              </a:rPr>
              <a:t>để</a:t>
            </a:r>
            <a:r>
              <a:rPr lang="en-US" b="1" dirty="0">
                <a:solidFill>
                  <a:schemeClr val="accent5">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b="1" dirty="0" err="1">
                <a:solidFill>
                  <a:schemeClr val="accent5">
                    <a:lumMod val="50000"/>
                  </a:schemeClr>
                </a:solidFill>
                <a:effectLst/>
                <a:latin typeface="Calibri" panose="020F0502020204030204" pitchFamily="34" charset="0"/>
                <a:ea typeface="Calibri" panose="020F0502020204030204" pitchFamily="34" charset="0"/>
                <a:cs typeface="Calibri" panose="020F0502020204030204" pitchFamily="34" charset="0"/>
              </a:rPr>
              <a:t>xác</a:t>
            </a:r>
            <a:r>
              <a:rPr lang="en-US" b="1" dirty="0">
                <a:solidFill>
                  <a:schemeClr val="accent5">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b="1" dirty="0" err="1">
                <a:solidFill>
                  <a:schemeClr val="accent5">
                    <a:lumMod val="50000"/>
                  </a:schemeClr>
                </a:solidFill>
                <a:effectLst/>
                <a:latin typeface="Calibri" panose="020F0502020204030204" pitchFamily="34" charset="0"/>
                <a:ea typeface="Calibri" panose="020F0502020204030204" pitchFamily="34" charset="0"/>
                <a:cs typeface="Calibri" panose="020F0502020204030204" pitchFamily="34" charset="0"/>
              </a:rPr>
              <a:t>định</a:t>
            </a:r>
            <a:r>
              <a:rPr lang="en-US" b="1" dirty="0">
                <a:solidFill>
                  <a:schemeClr val="accent5">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b="1" dirty="0" err="1">
                <a:solidFill>
                  <a:schemeClr val="accent5">
                    <a:lumMod val="50000"/>
                  </a:schemeClr>
                </a:solidFill>
                <a:effectLst/>
                <a:latin typeface="Calibri" panose="020F0502020204030204" pitchFamily="34" charset="0"/>
                <a:ea typeface="Calibri" panose="020F0502020204030204" pitchFamily="34" charset="0"/>
                <a:cs typeface="Calibri" panose="020F0502020204030204" pitchFamily="34" charset="0"/>
              </a:rPr>
              <a:t>tinh</a:t>
            </a:r>
            <a:r>
              <a:rPr lang="en-US" b="1" dirty="0">
                <a:solidFill>
                  <a:schemeClr val="accent5">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b="1" dirty="0" err="1">
                <a:solidFill>
                  <a:schemeClr val="accent5">
                    <a:lumMod val="50000"/>
                  </a:schemeClr>
                </a:solidFill>
                <a:effectLst/>
                <a:latin typeface="Calibri" panose="020F0502020204030204" pitchFamily="34" charset="0"/>
                <a:ea typeface="Calibri" panose="020F0502020204030204" pitchFamily="34" charset="0"/>
                <a:cs typeface="Calibri" panose="020F0502020204030204" pitchFamily="34" charset="0"/>
              </a:rPr>
              <a:t>thần</a:t>
            </a:r>
            <a:r>
              <a:rPr lang="en-US" b="1" dirty="0">
                <a:solidFill>
                  <a:schemeClr val="accent5">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b="1" dirty="0" err="1">
                <a:solidFill>
                  <a:schemeClr val="accent5">
                    <a:lumMod val="50000"/>
                  </a:schemeClr>
                </a:solidFill>
                <a:effectLst/>
                <a:latin typeface="Calibri" panose="020F0502020204030204" pitchFamily="34" charset="0"/>
                <a:ea typeface="Calibri" panose="020F0502020204030204" pitchFamily="34" charset="0"/>
                <a:cs typeface="Calibri" panose="020F0502020204030204" pitchFamily="34" charset="0"/>
              </a:rPr>
              <a:t>thơ</a:t>
            </a:r>
            <a:r>
              <a:rPr lang="en-US" b="1" dirty="0">
                <a:solidFill>
                  <a:schemeClr val="accent5">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b="1" dirty="0" err="1">
                <a:solidFill>
                  <a:schemeClr val="accent5">
                    <a:lumMod val="50000"/>
                  </a:schemeClr>
                </a:solidFill>
                <a:effectLst/>
                <a:latin typeface="Calibri" panose="020F0502020204030204" pitchFamily="34" charset="0"/>
                <a:ea typeface="Calibri" panose="020F0502020204030204" pitchFamily="34" charset="0"/>
                <a:cs typeface="Calibri" panose="020F0502020204030204" pitchFamily="34" charset="0"/>
              </a:rPr>
              <a:t>mới</a:t>
            </a:r>
            <a:endParaRPr lang="en-US" b="1" dirty="0">
              <a:solidFill>
                <a:schemeClr val="accent5">
                  <a:lumMod val="50000"/>
                </a:schemeClr>
              </a:solidFill>
              <a:effectLst/>
              <a:latin typeface="Calibri" panose="020F0502020204030204" pitchFamily="34" charset="0"/>
              <a:ea typeface="Calibri" panose="020F0502020204030204" pitchFamily="34" charset="0"/>
              <a:cs typeface="Calibri" panose="020F0502020204030204" pitchFamily="34" charset="0"/>
            </a:endParaRPr>
          </a:p>
          <a:p>
            <a:pPr indent="0" algn="just">
              <a:spcAft>
                <a:spcPts val="800"/>
              </a:spcAft>
              <a:buNone/>
            </a:pPr>
            <a:r>
              <a:rPr lang="en-US" b="1" dirty="0">
                <a:effectLst/>
                <a:latin typeface="Calibri" panose="020F0502020204030204" pitchFamily="34" charset="0"/>
                <a:ea typeface="Calibri" panose="020F0502020204030204" pitchFamily="34" charset="0"/>
                <a:cs typeface="Calibri" panose="020F0502020204030204" pitchFamily="34" charset="0"/>
              </a:rPr>
              <a:t>- </a:t>
            </a:r>
            <a:r>
              <a:rPr lang="en-US" b="1" dirty="0" err="1">
                <a:effectLst/>
                <a:latin typeface="Calibri" panose="020F0502020204030204" pitchFamily="34" charset="0"/>
                <a:ea typeface="Calibri" panose="020F0502020204030204" pitchFamily="34" charset="0"/>
                <a:cs typeface="Calibri" panose="020F0502020204030204" pitchFamily="34" charset="0"/>
              </a:rPr>
              <a:t>Các</a:t>
            </a:r>
            <a:r>
              <a:rPr lang="en-US" b="1" dirty="0">
                <a:effectLst/>
                <a:latin typeface="Calibri" panose="020F0502020204030204" pitchFamily="34" charset="0"/>
                <a:ea typeface="Calibri" panose="020F0502020204030204" pitchFamily="34" charset="0"/>
                <a:cs typeface="Calibri" panose="020F0502020204030204" pitchFamily="34" charset="0"/>
              </a:rPr>
              <a:t> </a:t>
            </a:r>
            <a:r>
              <a:rPr lang="en-US" b="1" dirty="0" err="1">
                <a:effectLst/>
                <a:latin typeface="Calibri" panose="020F0502020204030204" pitchFamily="34" charset="0"/>
                <a:ea typeface="Calibri" panose="020F0502020204030204" pitchFamily="34" charset="0"/>
                <a:cs typeface="Calibri" panose="020F0502020204030204" pitchFamily="34" charset="0"/>
              </a:rPr>
              <a:t>tiêu</a:t>
            </a:r>
            <a:r>
              <a:rPr lang="en-US" b="1" dirty="0">
                <a:effectLst/>
                <a:latin typeface="Calibri" panose="020F0502020204030204" pitchFamily="34" charset="0"/>
                <a:ea typeface="Calibri" panose="020F0502020204030204" pitchFamily="34" charset="0"/>
                <a:cs typeface="Calibri" panose="020F0502020204030204" pitchFamily="34" charset="0"/>
              </a:rPr>
              <a:t> </a:t>
            </a:r>
            <a:r>
              <a:rPr lang="en-US" b="1" dirty="0" err="1">
                <a:effectLst/>
                <a:latin typeface="Calibri" panose="020F0502020204030204" pitchFamily="34" charset="0"/>
                <a:ea typeface="Calibri" panose="020F0502020204030204" pitchFamily="34" charset="0"/>
                <a:cs typeface="Calibri" panose="020F0502020204030204" pitchFamily="34" charset="0"/>
              </a:rPr>
              <a:t>chí</a:t>
            </a:r>
            <a:r>
              <a:rPr lang="en-US" b="1" dirty="0">
                <a:effectLst/>
                <a:latin typeface="Calibri" panose="020F0502020204030204" pitchFamily="34" charset="0"/>
                <a:ea typeface="Calibri" panose="020F0502020204030204" pitchFamily="34" charset="0"/>
                <a:cs typeface="Calibri" panose="020F0502020204030204" pitchFamily="34" charset="0"/>
              </a:rPr>
              <a:t> so </a:t>
            </a:r>
            <a:r>
              <a:rPr lang="en-US" b="1" dirty="0" err="1">
                <a:effectLst/>
                <a:latin typeface="Calibri" panose="020F0502020204030204" pitchFamily="34" charset="0"/>
                <a:ea typeface="Calibri" panose="020F0502020204030204" pitchFamily="34" charset="0"/>
                <a:cs typeface="Calibri" panose="020F0502020204030204" pitchFamily="34" charset="0"/>
              </a:rPr>
              <a:t>sánh</a:t>
            </a:r>
            <a:r>
              <a:rPr lang="en-US" b="1" dirty="0">
                <a:effectLst/>
                <a:latin typeface="Calibri" panose="020F0502020204030204" pitchFamily="34" charset="0"/>
                <a:ea typeface="Calibri" panose="020F0502020204030204" pitchFamily="34" charset="0"/>
                <a:cs typeface="Calibri" panose="020F0502020204030204" pitchFamily="34" charset="0"/>
              </a:rPr>
              <a:t> </a:t>
            </a:r>
            <a:r>
              <a:rPr lang="en-US" b="1" dirty="0" err="1">
                <a:effectLst/>
                <a:latin typeface="Calibri" panose="020F0502020204030204" pitchFamily="34" charset="0"/>
                <a:ea typeface="Calibri" panose="020F0502020204030204" pitchFamily="34" charset="0"/>
                <a:cs typeface="Calibri" panose="020F0502020204030204" pitchFamily="34" charset="0"/>
              </a:rPr>
              <a:t>thơ</a:t>
            </a:r>
            <a:r>
              <a:rPr lang="en-US" b="1" dirty="0">
                <a:effectLst/>
                <a:latin typeface="Calibri" panose="020F0502020204030204" pitchFamily="34" charset="0"/>
                <a:ea typeface="Calibri" panose="020F0502020204030204" pitchFamily="34" charset="0"/>
                <a:cs typeface="Calibri" panose="020F0502020204030204" pitchFamily="34" charset="0"/>
              </a:rPr>
              <a:t> </a:t>
            </a:r>
            <a:r>
              <a:rPr lang="en-US" b="1" dirty="0" err="1">
                <a:effectLst/>
                <a:latin typeface="Calibri" panose="020F0502020204030204" pitchFamily="34" charset="0"/>
                <a:ea typeface="Calibri" panose="020F0502020204030204" pitchFamily="34" charset="0"/>
                <a:cs typeface="Calibri" panose="020F0502020204030204" pitchFamily="34" charset="0"/>
              </a:rPr>
              <a:t>cũ</a:t>
            </a:r>
            <a:r>
              <a:rPr lang="en-US" b="1" dirty="0">
                <a:effectLst/>
                <a:latin typeface="Calibri" panose="020F0502020204030204" pitchFamily="34" charset="0"/>
                <a:ea typeface="Calibri" panose="020F0502020204030204" pitchFamily="34" charset="0"/>
                <a:cs typeface="Calibri" panose="020F0502020204030204" pitchFamily="34" charset="0"/>
              </a:rPr>
              <a:t> </a:t>
            </a:r>
            <a:r>
              <a:rPr lang="en-US" b="1" dirty="0" err="1">
                <a:effectLst/>
                <a:latin typeface="Calibri" panose="020F0502020204030204" pitchFamily="34" charset="0"/>
                <a:ea typeface="Calibri" panose="020F0502020204030204" pitchFamily="34" charset="0"/>
                <a:cs typeface="Calibri" panose="020F0502020204030204" pitchFamily="34" charset="0"/>
              </a:rPr>
              <a:t>và</a:t>
            </a:r>
            <a:r>
              <a:rPr lang="en-US" b="1" dirty="0">
                <a:effectLst/>
                <a:latin typeface="Calibri" panose="020F0502020204030204" pitchFamily="34" charset="0"/>
                <a:ea typeface="Calibri" panose="020F0502020204030204" pitchFamily="34" charset="0"/>
                <a:cs typeface="Calibri" panose="020F0502020204030204" pitchFamily="34" charset="0"/>
              </a:rPr>
              <a:t> </a:t>
            </a:r>
            <a:r>
              <a:rPr lang="en-US" b="1" dirty="0" err="1">
                <a:effectLst/>
                <a:latin typeface="Calibri" panose="020F0502020204030204" pitchFamily="34" charset="0"/>
                <a:ea typeface="Calibri" panose="020F0502020204030204" pitchFamily="34" charset="0"/>
                <a:cs typeface="Calibri" panose="020F0502020204030204" pitchFamily="34" charset="0"/>
              </a:rPr>
              <a:t>thơ</a:t>
            </a:r>
            <a:r>
              <a:rPr lang="en-US" b="1" dirty="0">
                <a:effectLst/>
                <a:latin typeface="Calibri" panose="020F0502020204030204" pitchFamily="34" charset="0"/>
                <a:ea typeface="Calibri" panose="020F0502020204030204" pitchFamily="34" charset="0"/>
                <a:cs typeface="Calibri" panose="020F0502020204030204" pitchFamily="34" charset="0"/>
              </a:rPr>
              <a:t> </a:t>
            </a:r>
            <a:r>
              <a:rPr lang="en-US" b="1" dirty="0" err="1">
                <a:effectLst/>
                <a:latin typeface="Calibri" panose="020F0502020204030204" pitchFamily="34" charset="0"/>
                <a:ea typeface="Calibri" panose="020F0502020204030204" pitchFamily="34" charset="0"/>
                <a:cs typeface="Calibri" panose="020F0502020204030204" pitchFamily="34" charset="0"/>
              </a:rPr>
              <a:t>mới</a:t>
            </a:r>
            <a:r>
              <a:rPr lang="en-US" b="1" dirty="0">
                <a:effectLst/>
                <a:latin typeface="Calibri" panose="020F0502020204030204" pitchFamily="34" charset="0"/>
                <a:ea typeface="Calibri" panose="020F0502020204030204" pitchFamily="34" charset="0"/>
                <a:cs typeface="Calibri" panose="020F0502020204030204" pitchFamily="34" charset="0"/>
              </a:rPr>
              <a:t>:</a:t>
            </a:r>
          </a:p>
          <a:p>
            <a:pPr indent="0" algn="just">
              <a:spcAft>
                <a:spcPts val="800"/>
              </a:spcAft>
              <a:buNone/>
            </a:pPr>
            <a:r>
              <a:rPr lang="en-US" dirty="0">
                <a:effectLst/>
                <a:latin typeface="Calibri" panose="020F0502020204030204" pitchFamily="34" charset="0"/>
                <a:ea typeface="Calibri" panose="020F0502020204030204" pitchFamily="34" charset="0"/>
                <a:cs typeface="Calibri" panose="020F0502020204030204" pitchFamily="34" charset="0"/>
              </a:rPr>
              <a:t>+</a:t>
            </a:r>
            <a:r>
              <a:rPr lang="en-US" b="1" dirty="0">
                <a:effectLst/>
                <a:latin typeface="Calibri" panose="020F0502020204030204" pitchFamily="34" charset="0"/>
                <a:ea typeface="Calibri" panose="020F0502020204030204" pitchFamily="34" charset="0"/>
                <a:cs typeface="Calibri" panose="020F0502020204030204" pitchFamily="34" charset="0"/>
              </a:rPr>
              <a:t> </a:t>
            </a:r>
            <a:r>
              <a:rPr lang="en-US" b="1" dirty="0" err="1">
                <a:effectLst/>
                <a:latin typeface="Calibri" panose="020F0502020204030204" pitchFamily="34" charset="0"/>
                <a:ea typeface="Calibri" panose="020F0502020204030204" pitchFamily="34" charset="0"/>
                <a:cs typeface="Calibri" panose="020F0502020204030204" pitchFamily="34" charset="0"/>
              </a:rPr>
              <a:t>Phải</a:t>
            </a:r>
            <a:r>
              <a:rPr lang="en-US" b="1" dirty="0">
                <a:effectLst/>
                <a:latin typeface="Calibri" panose="020F0502020204030204" pitchFamily="34" charset="0"/>
                <a:ea typeface="Calibri" panose="020F0502020204030204" pitchFamily="34" charset="0"/>
                <a:cs typeface="Calibri" panose="020F0502020204030204" pitchFamily="34" charset="0"/>
              </a:rPr>
              <a:t> so </a:t>
            </a:r>
            <a:r>
              <a:rPr lang="en-US" b="1" dirty="0" err="1">
                <a:effectLst/>
                <a:latin typeface="Calibri" panose="020F0502020204030204" pitchFamily="34" charset="0"/>
                <a:ea typeface="Calibri" panose="020F0502020204030204" pitchFamily="34" charset="0"/>
                <a:cs typeface="Calibri" panose="020F0502020204030204" pitchFamily="34" charset="0"/>
              </a:rPr>
              <a:t>sánh</a:t>
            </a:r>
            <a:r>
              <a:rPr lang="en-US" b="1" dirty="0">
                <a:effectLst/>
                <a:latin typeface="Calibri" panose="020F0502020204030204" pitchFamily="34" charset="0"/>
                <a:ea typeface="Calibri" panose="020F0502020204030204" pitchFamily="34" charset="0"/>
                <a:cs typeface="Calibri" panose="020F0502020204030204" pitchFamily="34" charset="0"/>
              </a:rPr>
              <a:t> </a:t>
            </a:r>
            <a:r>
              <a:rPr lang="en-US" b="1" dirty="0" err="1">
                <a:effectLst/>
                <a:latin typeface="Calibri" panose="020F0502020204030204" pitchFamily="34" charset="0"/>
                <a:ea typeface="Calibri" panose="020F0502020204030204" pitchFamily="34" charset="0"/>
                <a:cs typeface="Calibri" panose="020F0502020204030204" pitchFamily="34" charset="0"/>
              </a:rPr>
              <a:t>bài</a:t>
            </a:r>
            <a:r>
              <a:rPr lang="en-US" b="1" dirty="0">
                <a:effectLst/>
                <a:latin typeface="Calibri" panose="020F0502020204030204" pitchFamily="34" charset="0"/>
                <a:ea typeface="Calibri" panose="020F0502020204030204" pitchFamily="34" charset="0"/>
                <a:cs typeface="Calibri" panose="020F0502020204030204" pitchFamily="34" charset="0"/>
              </a:rPr>
              <a:t> hay </a:t>
            </a:r>
            <a:r>
              <a:rPr lang="en-US" b="1" dirty="0" err="1">
                <a:effectLst/>
                <a:latin typeface="Calibri" panose="020F0502020204030204" pitchFamily="34" charset="0"/>
                <a:ea typeface="Calibri" panose="020F0502020204030204" pitchFamily="34" charset="0"/>
                <a:cs typeface="Calibri" panose="020F0502020204030204" pitchFamily="34" charset="0"/>
              </a:rPr>
              <a:t>với</a:t>
            </a:r>
            <a:r>
              <a:rPr lang="en-US" b="1" dirty="0">
                <a:effectLst/>
                <a:latin typeface="Calibri" panose="020F0502020204030204" pitchFamily="34" charset="0"/>
                <a:ea typeface="Calibri" panose="020F0502020204030204" pitchFamily="34" charset="0"/>
                <a:cs typeface="Calibri" panose="020F0502020204030204" pitchFamily="34" charset="0"/>
              </a:rPr>
              <a:t> </a:t>
            </a:r>
            <a:r>
              <a:rPr lang="en-US" b="1" dirty="0" err="1">
                <a:effectLst/>
                <a:latin typeface="Calibri" panose="020F0502020204030204" pitchFamily="34" charset="0"/>
                <a:ea typeface="Calibri" panose="020F0502020204030204" pitchFamily="34" charset="0"/>
                <a:cs typeface="Calibri" panose="020F0502020204030204" pitchFamily="34" charset="0"/>
              </a:rPr>
              <a:t>bài</a:t>
            </a:r>
            <a:r>
              <a:rPr lang="en-US" b="1" dirty="0">
                <a:effectLst/>
                <a:latin typeface="Calibri" panose="020F0502020204030204" pitchFamily="34" charset="0"/>
                <a:ea typeface="Calibri" panose="020F0502020204030204" pitchFamily="34" charset="0"/>
                <a:cs typeface="Calibri" panose="020F0502020204030204" pitchFamily="34" charset="0"/>
              </a:rPr>
              <a:t> hay</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không</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thể</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căn</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cứ</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vào</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những</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bài</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thơ</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dở</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vì</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thời</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nào</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cũng</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có</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bài</a:t>
            </a:r>
            <a:r>
              <a:rPr lang="en-US" dirty="0">
                <a:effectLst/>
                <a:latin typeface="Calibri" panose="020F0502020204030204" pitchFamily="34" charset="0"/>
                <a:ea typeface="Calibri" panose="020F0502020204030204" pitchFamily="34" charset="0"/>
                <a:cs typeface="Calibri" panose="020F0502020204030204" pitchFamily="34" charset="0"/>
              </a:rPr>
              <a:t> hay </a:t>
            </a:r>
            <a:r>
              <a:rPr lang="en-US" dirty="0" err="1">
                <a:effectLst/>
                <a:latin typeface="Calibri" panose="020F0502020204030204" pitchFamily="34" charset="0"/>
                <a:ea typeface="Calibri" panose="020F0502020204030204" pitchFamily="34" charset="0"/>
                <a:cs typeface="Calibri" panose="020F0502020204030204" pitchFamily="34" charset="0"/>
              </a:rPr>
              <a:t>bài</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dở</a:t>
            </a:r>
            <a:r>
              <a:rPr lang="en-US" dirty="0">
                <a:effectLst/>
                <a:latin typeface="Calibri" panose="020F0502020204030204" pitchFamily="34" charset="0"/>
                <a:ea typeface="Calibri" panose="020F0502020204030204" pitchFamily="34" charset="0"/>
                <a:cs typeface="Calibri" panose="020F0502020204030204" pitchFamily="34" charset="0"/>
              </a:rPr>
              <a:t> </a:t>
            </a:r>
          </a:p>
          <a:p>
            <a:pPr indent="0" algn="just">
              <a:spcAft>
                <a:spcPts val="800"/>
              </a:spcAft>
              <a:buNone/>
            </a:pP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b="1" dirty="0" err="1">
                <a:effectLst/>
                <a:latin typeface="Calibri" panose="020F0502020204030204" pitchFamily="34" charset="0"/>
                <a:ea typeface="Calibri" panose="020F0502020204030204" pitchFamily="34" charset="0"/>
                <a:cs typeface="Calibri" panose="020F0502020204030204" pitchFamily="34" charset="0"/>
              </a:rPr>
              <a:t>Dựa</a:t>
            </a:r>
            <a:r>
              <a:rPr lang="en-US" b="1" dirty="0">
                <a:effectLst/>
                <a:latin typeface="Calibri" panose="020F0502020204030204" pitchFamily="34" charset="0"/>
                <a:ea typeface="Calibri" panose="020F0502020204030204" pitchFamily="34" charset="0"/>
                <a:cs typeface="Calibri" panose="020F0502020204030204" pitchFamily="34" charset="0"/>
              </a:rPr>
              <a:t> </a:t>
            </a:r>
            <a:r>
              <a:rPr lang="en-US" b="1" dirty="0" err="1">
                <a:effectLst/>
                <a:latin typeface="Calibri" panose="020F0502020204030204" pitchFamily="34" charset="0"/>
                <a:ea typeface="Calibri" panose="020F0502020204030204" pitchFamily="34" charset="0"/>
                <a:cs typeface="Calibri" panose="020F0502020204030204" pitchFamily="34" charset="0"/>
              </a:rPr>
              <a:t>trên</a:t>
            </a:r>
            <a:r>
              <a:rPr lang="en-US" b="1" dirty="0">
                <a:effectLst/>
                <a:latin typeface="Calibri" panose="020F0502020204030204" pitchFamily="34" charset="0"/>
                <a:ea typeface="Calibri" panose="020F0502020204030204" pitchFamily="34" charset="0"/>
                <a:cs typeface="Calibri" panose="020F0502020204030204" pitchFamily="34" charset="0"/>
              </a:rPr>
              <a:t> </a:t>
            </a:r>
            <a:r>
              <a:rPr lang="en-US" b="1" dirty="0" err="1">
                <a:effectLst/>
                <a:latin typeface="Calibri" panose="020F0502020204030204" pitchFamily="34" charset="0"/>
                <a:ea typeface="Calibri" panose="020F0502020204030204" pitchFamily="34" charset="0"/>
                <a:cs typeface="Calibri" panose="020F0502020204030204" pitchFamily="34" charset="0"/>
              </a:rPr>
              <a:t>đại</a:t>
            </a:r>
            <a:r>
              <a:rPr lang="en-US" b="1" dirty="0">
                <a:effectLst/>
                <a:latin typeface="Calibri" panose="020F0502020204030204" pitchFamily="34" charset="0"/>
                <a:ea typeface="Calibri" panose="020F0502020204030204" pitchFamily="34" charset="0"/>
                <a:cs typeface="Calibri" panose="020F0502020204030204" pitchFamily="34" charset="0"/>
              </a:rPr>
              <a:t> </a:t>
            </a:r>
            <a:r>
              <a:rPr lang="en-US" b="1" dirty="0" err="1">
                <a:effectLst/>
                <a:latin typeface="Calibri" panose="020F0502020204030204" pitchFamily="34" charset="0"/>
                <a:ea typeface="Calibri" panose="020F0502020204030204" pitchFamily="34" charset="0"/>
                <a:cs typeface="Calibri" panose="020F0502020204030204" pitchFamily="34" charset="0"/>
              </a:rPr>
              <a:t>thể</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vì</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các</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thời</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đại</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nối</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tiếp</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nhau</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khó</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phân</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biệt</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rạch</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ròi</a:t>
            </a:r>
            <a:endParaRPr lang="en-US" dirty="0">
              <a:effectLst/>
              <a:latin typeface="Calibri" panose="020F0502020204030204" pitchFamily="34" charset="0"/>
              <a:ea typeface="Calibri" panose="020F0502020204030204" pitchFamily="34" charset="0"/>
              <a:cs typeface="Calibri" panose="020F0502020204030204" pitchFamily="34" charset="0"/>
            </a:endParaRPr>
          </a:p>
          <a:p>
            <a:endParaRPr lang="en-US" b="1" dirty="0">
              <a:effectLst/>
              <a:latin typeface="Calibri" panose="020F0502020204030204" pitchFamily="34" charset="0"/>
              <a:ea typeface="Calibri" panose="020F0502020204030204" pitchFamily="34" charset="0"/>
              <a:cs typeface="Calibri" panose="020F0502020204030204" pitchFamily="34" charset="0"/>
            </a:endParaRPr>
          </a:p>
          <a:p>
            <a:endParaRPr lang="en-US" dirty="0">
              <a:effectLst/>
              <a:latin typeface="Calibri" panose="020F0502020204030204" pitchFamily="34" charset="0"/>
              <a:ea typeface="Calibri" panose="020F0502020204030204" pitchFamily="34" charset="0"/>
              <a:cs typeface="Calibri" panose="020F0502020204030204" pitchFamily="34" charset="0"/>
            </a:endParaRPr>
          </a:p>
          <a:p>
            <a:endParaRPr lang="en-US"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04EC8F8B-0633-A883-F4E4-E3D81BFBDB64}"/>
              </a:ext>
            </a:extLst>
          </p:cNvPr>
          <p:cNvPicPr>
            <a:picLocks noChangeAspect="1"/>
          </p:cNvPicPr>
          <p:nvPr/>
        </p:nvPicPr>
        <p:blipFill>
          <a:blip r:embed="rId2"/>
          <a:stretch>
            <a:fillRect/>
          </a:stretch>
        </p:blipFill>
        <p:spPr>
          <a:xfrm>
            <a:off x="7426960" y="1600200"/>
            <a:ext cx="3047999" cy="4323403"/>
          </a:xfrm>
          <a:prstGeom prst="rect">
            <a:avLst/>
          </a:prstGeom>
          <a:noFill/>
        </p:spPr>
      </p:pic>
    </p:spTree>
    <p:extLst>
      <p:ext uri="{BB962C8B-B14F-4D97-AF65-F5344CB8AC3E}">
        <p14:creationId xmlns:p14="http://schemas.microsoft.com/office/powerpoint/2010/main" val="257145594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D41AB-8CEA-F6B6-A48D-8C3FE9B59117}"/>
              </a:ext>
            </a:extLst>
          </p:cNvPr>
          <p:cNvSpPr>
            <a:spLocks noGrp="1"/>
          </p:cNvSpPr>
          <p:nvPr>
            <p:ph type="title"/>
          </p:nvPr>
        </p:nvSpPr>
        <p:spPr/>
        <p:txBody>
          <a:bodyPr>
            <a:normAutofit/>
          </a:bodyPr>
          <a:lstStyle/>
          <a:p>
            <a:r>
              <a:rPr lang="en-US" sz="2000" b="1" dirty="0">
                <a:effectLst/>
                <a:latin typeface="Calibri" panose="020F0502020204030204" pitchFamily="34" charset="0"/>
                <a:ea typeface="Calibri" panose="020F0502020204030204" pitchFamily="34" charset="0"/>
                <a:cs typeface="Calibri" panose="020F0502020204030204" pitchFamily="34" charset="0"/>
              </a:rPr>
              <a:t>2. </a:t>
            </a:r>
            <a:r>
              <a:rPr lang="en-US" sz="2000" b="1" dirty="0" err="1">
                <a:effectLst/>
                <a:latin typeface="Calibri" panose="020F0502020204030204" pitchFamily="34" charset="0"/>
                <a:ea typeface="Calibri" panose="020F0502020204030204" pitchFamily="34" charset="0"/>
                <a:cs typeface="Calibri" panose="020F0502020204030204" pitchFamily="34" charset="0"/>
              </a:rPr>
              <a:t>Sự</a:t>
            </a:r>
            <a:r>
              <a:rPr lang="en-US" sz="2000" b="1" dirty="0">
                <a:effectLst/>
                <a:latin typeface="Calibri" panose="020F0502020204030204" pitchFamily="34" charset="0"/>
                <a:ea typeface="Calibri" panose="020F0502020204030204" pitchFamily="34" charset="0"/>
                <a:cs typeface="Calibri" panose="020F0502020204030204" pitchFamily="34" charset="0"/>
              </a:rPr>
              <a:t> </a:t>
            </a:r>
            <a:r>
              <a:rPr lang="en-US" sz="2000" b="1" dirty="0" err="1">
                <a:effectLst/>
                <a:latin typeface="Calibri" panose="020F0502020204030204" pitchFamily="34" charset="0"/>
                <a:ea typeface="Calibri" panose="020F0502020204030204" pitchFamily="34" charset="0"/>
                <a:cs typeface="Calibri" panose="020F0502020204030204" pitchFamily="34" charset="0"/>
              </a:rPr>
              <a:t>phù</a:t>
            </a:r>
            <a:r>
              <a:rPr lang="en-US" sz="2000" b="1" dirty="0">
                <a:effectLst/>
                <a:latin typeface="Calibri" panose="020F0502020204030204" pitchFamily="34" charset="0"/>
                <a:ea typeface="Calibri" panose="020F0502020204030204" pitchFamily="34" charset="0"/>
                <a:cs typeface="Calibri" panose="020F0502020204030204" pitchFamily="34" charset="0"/>
              </a:rPr>
              <a:t> </a:t>
            </a:r>
            <a:r>
              <a:rPr lang="en-US" sz="2000" b="1" dirty="0" err="1">
                <a:effectLst/>
                <a:latin typeface="Calibri" panose="020F0502020204030204" pitchFamily="34" charset="0"/>
                <a:ea typeface="Calibri" panose="020F0502020204030204" pitchFamily="34" charset="0"/>
                <a:cs typeface="Calibri" panose="020F0502020204030204" pitchFamily="34" charset="0"/>
              </a:rPr>
              <a:t>hợp</a:t>
            </a:r>
            <a:r>
              <a:rPr lang="en-US" sz="2000" b="1" dirty="0">
                <a:effectLst/>
                <a:latin typeface="Calibri" panose="020F0502020204030204" pitchFamily="34" charset="0"/>
                <a:ea typeface="Calibri" panose="020F0502020204030204" pitchFamily="34" charset="0"/>
                <a:cs typeface="Calibri" panose="020F0502020204030204" pitchFamily="34" charset="0"/>
              </a:rPr>
              <a:t> </a:t>
            </a:r>
            <a:r>
              <a:rPr lang="en-US" sz="2000" b="1" dirty="0" err="1">
                <a:effectLst/>
                <a:latin typeface="Calibri" panose="020F0502020204030204" pitchFamily="34" charset="0"/>
                <a:ea typeface="Calibri" panose="020F0502020204030204" pitchFamily="34" charset="0"/>
                <a:cs typeface="Calibri" panose="020F0502020204030204" pitchFamily="34" charset="0"/>
              </a:rPr>
              <a:t>về</a:t>
            </a:r>
            <a:r>
              <a:rPr lang="en-US" sz="2000" b="1" dirty="0">
                <a:effectLst/>
                <a:latin typeface="Calibri" panose="020F0502020204030204" pitchFamily="34" charset="0"/>
                <a:ea typeface="Calibri" panose="020F0502020204030204" pitchFamily="34" charset="0"/>
                <a:cs typeface="Calibri" panose="020F0502020204030204" pitchFamily="34" charset="0"/>
              </a:rPr>
              <a:t> </a:t>
            </a:r>
            <a:r>
              <a:rPr lang="en-US" sz="2000" b="1" dirty="0" err="1">
                <a:effectLst/>
                <a:latin typeface="Calibri" panose="020F0502020204030204" pitchFamily="34" charset="0"/>
                <a:ea typeface="Calibri" panose="020F0502020204030204" pitchFamily="34" charset="0"/>
                <a:cs typeface="Calibri" panose="020F0502020204030204" pitchFamily="34" charset="0"/>
              </a:rPr>
              <a:t>nội</a:t>
            </a:r>
            <a:r>
              <a:rPr lang="en-US" sz="2000" b="1" dirty="0">
                <a:effectLst/>
                <a:latin typeface="Calibri" panose="020F0502020204030204" pitchFamily="34" charset="0"/>
                <a:ea typeface="Calibri" panose="020F0502020204030204" pitchFamily="34" charset="0"/>
                <a:cs typeface="Calibri" panose="020F0502020204030204" pitchFamily="34" charset="0"/>
              </a:rPr>
              <a:t> dung </a:t>
            </a:r>
            <a:r>
              <a:rPr lang="en-US" sz="2000" b="1" dirty="0" err="1">
                <a:effectLst/>
                <a:latin typeface="Calibri" panose="020F0502020204030204" pitchFamily="34" charset="0"/>
                <a:ea typeface="Calibri" panose="020F0502020204030204" pitchFamily="34" charset="0"/>
                <a:cs typeface="Calibri" panose="020F0502020204030204" pitchFamily="34" charset="0"/>
              </a:rPr>
              <a:t>nghị</a:t>
            </a:r>
            <a:r>
              <a:rPr lang="en-US" sz="2000" b="1" dirty="0">
                <a:effectLst/>
                <a:latin typeface="Calibri" panose="020F0502020204030204" pitchFamily="34" charset="0"/>
                <a:ea typeface="Calibri" panose="020F0502020204030204" pitchFamily="34" charset="0"/>
                <a:cs typeface="Calibri" panose="020F0502020204030204" pitchFamily="34" charset="0"/>
              </a:rPr>
              <a:t> </a:t>
            </a:r>
            <a:r>
              <a:rPr lang="en-US" sz="2000" b="1" dirty="0" err="1">
                <a:effectLst/>
                <a:latin typeface="Calibri" panose="020F0502020204030204" pitchFamily="34" charset="0"/>
                <a:ea typeface="Calibri" panose="020F0502020204030204" pitchFamily="34" charset="0"/>
                <a:cs typeface="Calibri" panose="020F0502020204030204" pitchFamily="34" charset="0"/>
              </a:rPr>
              <a:t>luận</a:t>
            </a:r>
            <a:r>
              <a:rPr lang="en-US" sz="2000" b="1" dirty="0">
                <a:effectLst/>
                <a:latin typeface="Calibri" panose="020F0502020204030204" pitchFamily="34" charset="0"/>
                <a:ea typeface="Calibri" panose="020F0502020204030204" pitchFamily="34" charset="0"/>
                <a:cs typeface="Calibri" panose="020F0502020204030204" pitchFamily="34" charset="0"/>
              </a:rPr>
              <a:t> </a:t>
            </a:r>
            <a:r>
              <a:rPr lang="en-US" sz="2000" b="1" dirty="0" err="1">
                <a:effectLst/>
                <a:latin typeface="Calibri" panose="020F0502020204030204" pitchFamily="34" charset="0"/>
                <a:ea typeface="Calibri" panose="020F0502020204030204" pitchFamily="34" charset="0"/>
                <a:cs typeface="Calibri" panose="020F0502020204030204" pitchFamily="34" charset="0"/>
              </a:rPr>
              <a:t>với</a:t>
            </a:r>
            <a:r>
              <a:rPr lang="en-US" sz="2000" b="1" dirty="0">
                <a:effectLst/>
                <a:latin typeface="Calibri" panose="020F0502020204030204" pitchFamily="34" charset="0"/>
                <a:ea typeface="Calibri" panose="020F0502020204030204" pitchFamily="34" charset="0"/>
                <a:cs typeface="Calibri" panose="020F0502020204030204" pitchFamily="34" charset="0"/>
              </a:rPr>
              <a:t> </a:t>
            </a:r>
            <a:r>
              <a:rPr lang="en-US" sz="2000" b="1" dirty="0" err="1">
                <a:effectLst/>
                <a:latin typeface="Calibri" panose="020F0502020204030204" pitchFamily="34" charset="0"/>
                <a:ea typeface="Calibri" panose="020F0502020204030204" pitchFamily="34" charset="0"/>
                <a:cs typeface="Calibri" panose="020F0502020204030204" pitchFamily="34" charset="0"/>
              </a:rPr>
              <a:t>vấn</a:t>
            </a:r>
            <a:r>
              <a:rPr lang="en-US" sz="2000" b="1" dirty="0">
                <a:effectLst/>
                <a:latin typeface="Calibri" panose="020F0502020204030204" pitchFamily="34" charset="0"/>
                <a:ea typeface="Calibri" panose="020F0502020204030204" pitchFamily="34" charset="0"/>
                <a:cs typeface="Calibri" panose="020F0502020204030204" pitchFamily="34" charset="0"/>
              </a:rPr>
              <a:t> </a:t>
            </a:r>
            <a:r>
              <a:rPr lang="en-US" sz="2000" b="1" dirty="0" err="1">
                <a:effectLst/>
                <a:latin typeface="Calibri" panose="020F0502020204030204" pitchFamily="34" charset="0"/>
                <a:ea typeface="Calibri" panose="020F0502020204030204" pitchFamily="34" charset="0"/>
                <a:cs typeface="Calibri" panose="020F0502020204030204" pitchFamily="34" charset="0"/>
              </a:rPr>
              <a:t>đề</a:t>
            </a:r>
            <a:r>
              <a:rPr lang="en-US" sz="2000" b="1" dirty="0">
                <a:effectLst/>
                <a:latin typeface="Calibri" panose="020F0502020204030204" pitchFamily="34" charset="0"/>
                <a:ea typeface="Calibri" panose="020F0502020204030204" pitchFamily="34" charset="0"/>
                <a:cs typeface="Calibri" panose="020F0502020204030204" pitchFamily="34" charset="0"/>
              </a:rPr>
              <a:t> </a:t>
            </a:r>
            <a:r>
              <a:rPr lang="en-US" sz="2000" b="1" dirty="0" err="1">
                <a:effectLst/>
                <a:latin typeface="Calibri" panose="020F0502020204030204" pitchFamily="34" charset="0"/>
                <a:ea typeface="Calibri" panose="020F0502020204030204" pitchFamily="34" charset="0"/>
                <a:cs typeface="Calibri" panose="020F0502020204030204" pitchFamily="34" charset="0"/>
              </a:rPr>
              <a:t>nghị</a:t>
            </a:r>
            <a:r>
              <a:rPr lang="en-US" sz="2000" b="1" dirty="0">
                <a:effectLst/>
                <a:latin typeface="Calibri" panose="020F0502020204030204" pitchFamily="34" charset="0"/>
                <a:ea typeface="Calibri" panose="020F0502020204030204" pitchFamily="34" charset="0"/>
                <a:cs typeface="Calibri" panose="020F0502020204030204" pitchFamily="34" charset="0"/>
              </a:rPr>
              <a:t> </a:t>
            </a:r>
            <a:r>
              <a:rPr lang="en-US" sz="2000" b="1" dirty="0" err="1">
                <a:effectLst/>
                <a:latin typeface="Calibri" panose="020F0502020204030204" pitchFamily="34" charset="0"/>
                <a:ea typeface="Calibri" panose="020F0502020204030204" pitchFamily="34" charset="0"/>
                <a:cs typeface="Calibri" panose="020F0502020204030204" pitchFamily="34" charset="0"/>
              </a:rPr>
              <a:t>luận</a:t>
            </a:r>
            <a:br>
              <a:rPr lang="en-US" sz="2000" dirty="0">
                <a:effectLst/>
                <a:latin typeface="Calibri" panose="020F0502020204030204" pitchFamily="34" charset="0"/>
                <a:ea typeface="Calibri" panose="020F0502020204030204" pitchFamily="34" charset="0"/>
                <a:cs typeface="Calibri" panose="020F0502020204030204" pitchFamily="34" charset="0"/>
              </a:rPr>
            </a:b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4217B758-ACF0-DE58-02D3-393B0E416D34}"/>
              </a:ext>
            </a:extLst>
          </p:cNvPr>
          <p:cNvSpPr>
            <a:spLocks noGrp="1"/>
          </p:cNvSpPr>
          <p:nvPr>
            <p:ph type="body" sz="half" idx="2"/>
          </p:nvPr>
        </p:nvSpPr>
        <p:spPr>
          <a:xfrm>
            <a:off x="1104900" y="1507741"/>
            <a:ext cx="10172700" cy="3998979"/>
          </a:xfrm>
        </p:spPr>
        <p:txBody>
          <a:bodyPr>
            <a:normAutofit/>
          </a:bodyPr>
          <a:lstStyle/>
          <a:p>
            <a:pPr marL="342900" indent="-342900">
              <a:buAutoNum type="alphaLcPeriod"/>
            </a:pP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Nội</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dung 1: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Nguyên</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tắc</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để</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xác</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định</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tinh</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thần</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thơ</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mới</a:t>
            </a:r>
            <a:endPar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a:p>
            <a:pPr indent="180340" algn="just">
              <a:lnSpc>
                <a:spcPct val="107000"/>
              </a:lnSpc>
              <a:spcAft>
                <a:spcPts val="800"/>
              </a:spcAft>
            </a:pPr>
            <a:r>
              <a:rPr lang="en-US" sz="1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rgbClr val="C00000"/>
                </a:solidFill>
                <a:effectLst/>
                <a:latin typeface="Calibri" panose="020F0502020204030204" pitchFamily="34" charset="0"/>
                <a:ea typeface="Calibri" panose="020F0502020204030204" pitchFamily="34" charset="0"/>
                <a:cs typeface="Calibri" panose="020F0502020204030204" pitchFamily="34" charset="0"/>
              </a:rPr>
              <a:t>Mục</a:t>
            </a:r>
            <a:r>
              <a:rPr lang="en-US" sz="1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rgbClr val="C00000"/>
                </a:solidFill>
                <a:effectLst/>
                <a:latin typeface="Calibri" panose="020F0502020204030204" pitchFamily="34" charset="0"/>
                <a:ea typeface="Calibri" panose="020F0502020204030204" pitchFamily="34" charset="0"/>
                <a:cs typeface="Calibri" panose="020F0502020204030204" pitchFamily="34" charset="0"/>
              </a:rPr>
              <a:t>đích</a:t>
            </a:r>
            <a:r>
              <a:rPr lang="en-US" sz="1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rgbClr val="C00000"/>
                </a:solidFill>
                <a:effectLst/>
                <a:latin typeface="Calibri" panose="020F0502020204030204" pitchFamily="34" charset="0"/>
                <a:ea typeface="Calibri" panose="020F0502020204030204" pitchFamily="34" charset="0"/>
                <a:cs typeface="Calibri" panose="020F0502020204030204" pitchFamily="34" charset="0"/>
              </a:rPr>
              <a:t>của</a:t>
            </a:r>
            <a:r>
              <a:rPr lang="en-US" sz="1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rgbClr val="C00000"/>
                </a:solidFill>
                <a:effectLst/>
                <a:latin typeface="Calibri" panose="020F0502020204030204" pitchFamily="34" charset="0"/>
                <a:ea typeface="Calibri" panose="020F0502020204030204" pitchFamily="34" charset="0"/>
                <a:cs typeface="Calibri" panose="020F0502020204030204" pitchFamily="34" charset="0"/>
              </a:rPr>
              <a:t>việc</a:t>
            </a:r>
            <a:r>
              <a:rPr lang="en-US" sz="1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rgbClr val="C00000"/>
                </a:solidFill>
                <a:effectLst/>
                <a:latin typeface="Calibri" panose="020F0502020204030204" pitchFamily="34" charset="0"/>
                <a:ea typeface="Calibri" panose="020F0502020204030204" pitchFamily="34" charset="0"/>
                <a:cs typeface="Calibri" panose="020F0502020204030204" pitchFamily="34" charset="0"/>
              </a:rPr>
              <a:t>đưa</a:t>
            </a:r>
            <a:r>
              <a:rPr lang="en-US" sz="1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rgbClr val="C00000"/>
                </a:solidFill>
                <a:effectLst/>
                <a:latin typeface="Calibri" panose="020F0502020204030204" pitchFamily="34" charset="0"/>
                <a:ea typeface="Calibri" panose="020F0502020204030204" pitchFamily="34" charset="0"/>
                <a:cs typeface="Calibri" panose="020F0502020204030204" pitchFamily="34" charset="0"/>
              </a:rPr>
              <a:t>ra</a:t>
            </a:r>
            <a:r>
              <a:rPr lang="en-US" sz="1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rgbClr val="C00000"/>
                </a:solidFill>
                <a:effectLst/>
                <a:latin typeface="Calibri" panose="020F0502020204030204" pitchFamily="34" charset="0"/>
                <a:ea typeface="Calibri" panose="020F0502020204030204" pitchFamily="34" charset="0"/>
                <a:cs typeface="Calibri" panose="020F0502020204030204" pitchFamily="34" charset="0"/>
              </a:rPr>
              <a:t>các</a:t>
            </a:r>
            <a:r>
              <a:rPr lang="en-US" sz="1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rgbClr val="C00000"/>
                </a:solidFill>
                <a:effectLst/>
                <a:latin typeface="Calibri" panose="020F0502020204030204" pitchFamily="34" charset="0"/>
                <a:ea typeface="Calibri" panose="020F0502020204030204" pitchFamily="34" charset="0"/>
                <a:cs typeface="Calibri" panose="020F0502020204030204" pitchFamily="34" charset="0"/>
              </a:rPr>
              <a:t>tiêu</a:t>
            </a:r>
            <a:r>
              <a:rPr lang="en-US" sz="1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rgbClr val="C00000"/>
                </a:solidFill>
                <a:effectLst/>
                <a:latin typeface="Calibri" panose="020F0502020204030204" pitchFamily="34" charset="0"/>
                <a:ea typeface="Calibri" panose="020F0502020204030204" pitchFamily="34" charset="0"/>
                <a:cs typeface="Calibri" panose="020F0502020204030204" pitchFamily="34" charset="0"/>
              </a:rPr>
              <a:t>chí</a:t>
            </a:r>
            <a:r>
              <a:rPr lang="en-US" sz="1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 so </a:t>
            </a:r>
            <a:r>
              <a:rPr lang="en-US" sz="1800" b="1" dirty="0" err="1">
                <a:solidFill>
                  <a:srgbClr val="C00000"/>
                </a:solidFill>
                <a:effectLst/>
                <a:latin typeface="Calibri" panose="020F0502020204030204" pitchFamily="34" charset="0"/>
                <a:ea typeface="Calibri" panose="020F0502020204030204" pitchFamily="34" charset="0"/>
                <a:cs typeface="Calibri" panose="020F0502020204030204" pitchFamily="34" charset="0"/>
              </a:rPr>
              <a:t>sánh</a:t>
            </a:r>
            <a:r>
              <a:rPr lang="en-US" sz="1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rgbClr val="C00000"/>
                </a:solidFill>
                <a:effectLst/>
                <a:latin typeface="Calibri" panose="020F0502020204030204" pitchFamily="34" charset="0"/>
                <a:ea typeface="Calibri" panose="020F0502020204030204" pitchFamily="34" charset="0"/>
                <a:cs typeface="Calibri" panose="020F0502020204030204" pitchFamily="34" charset="0"/>
              </a:rPr>
              <a:t>thơ</a:t>
            </a:r>
            <a:r>
              <a:rPr lang="en-US" sz="1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rgbClr val="C00000"/>
                </a:solidFill>
                <a:effectLst/>
                <a:latin typeface="Calibri" panose="020F0502020204030204" pitchFamily="34" charset="0"/>
                <a:ea typeface="Calibri" panose="020F0502020204030204" pitchFamily="34" charset="0"/>
                <a:cs typeface="Calibri" panose="020F0502020204030204" pitchFamily="34" charset="0"/>
              </a:rPr>
              <a:t>cũ</a:t>
            </a:r>
            <a:r>
              <a:rPr lang="en-US" sz="1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rgbClr val="C00000"/>
                </a:solidFill>
                <a:effectLst/>
                <a:latin typeface="Calibri" panose="020F0502020204030204" pitchFamily="34" charset="0"/>
                <a:ea typeface="Calibri" panose="020F0502020204030204" pitchFamily="34" charset="0"/>
                <a:cs typeface="Calibri" panose="020F0502020204030204" pitchFamily="34" charset="0"/>
              </a:rPr>
              <a:t>và</a:t>
            </a:r>
            <a:r>
              <a:rPr lang="en-US" sz="1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rgbClr val="C00000"/>
                </a:solidFill>
                <a:effectLst/>
                <a:latin typeface="Calibri" panose="020F0502020204030204" pitchFamily="34" charset="0"/>
                <a:ea typeface="Calibri" panose="020F0502020204030204" pitchFamily="34" charset="0"/>
                <a:cs typeface="Calibri" panose="020F0502020204030204" pitchFamily="34" charset="0"/>
              </a:rPr>
              <a:t>thơ</a:t>
            </a:r>
            <a:r>
              <a:rPr lang="en-US" sz="1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rgbClr val="C00000"/>
                </a:solidFill>
                <a:effectLst/>
                <a:latin typeface="Calibri" panose="020F0502020204030204" pitchFamily="34" charset="0"/>
                <a:ea typeface="Calibri" panose="020F0502020204030204" pitchFamily="34" charset="0"/>
                <a:cs typeface="Calibri" panose="020F0502020204030204" pitchFamily="34" charset="0"/>
              </a:rPr>
              <a:t>mới</a:t>
            </a:r>
            <a:r>
              <a:rPr lang="en-US" sz="1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a:t>
            </a:r>
          </a:p>
          <a:p>
            <a:endParaRPr lang="en-US" sz="1800" b="1"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18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graphicFrame>
        <p:nvGraphicFramePr>
          <p:cNvPr id="4" name="Diagram 3">
            <a:extLst>
              <a:ext uri="{FF2B5EF4-FFF2-40B4-BE49-F238E27FC236}">
                <a16:creationId xmlns:a16="http://schemas.microsoft.com/office/drawing/2014/main" id="{6E540E1D-C4C4-4383-3E07-B4DCD80E5E08}"/>
              </a:ext>
            </a:extLst>
          </p:cNvPr>
          <p:cNvGraphicFramePr/>
          <p:nvPr>
            <p:extLst>
              <p:ext uri="{D42A27DB-BD31-4B8C-83A1-F6EECF244321}">
                <p14:modId xmlns:p14="http://schemas.microsoft.com/office/powerpoint/2010/main" val="774603431"/>
              </p:ext>
            </p:extLst>
          </p:nvPr>
        </p:nvGraphicFramePr>
        <p:xfrm>
          <a:off x="1104900" y="2326639"/>
          <a:ext cx="9980682" cy="35146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4337652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0.70"/>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D41AB-8CEA-F6B6-A48D-8C3FE9B59117}"/>
              </a:ext>
            </a:extLst>
          </p:cNvPr>
          <p:cNvSpPr>
            <a:spLocks noGrp="1"/>
          </p:cNvSpPr>
          <p:nvPr>
            <p:ph type="title"/>
          </p:nvPr>
        </p:nvSpPr>
        <p:spPr/>
        <p:txBody>
          <a:bodyPr>
            <a:normAutofit/>
          </a:bodyPr>
          <a:lstStyle/>
          <a:p>
            <a:r>
              <a:rPr lang="en-US" sz="2000" b="1" dirty="0">
                <a:effectLst/>
                <a:latin typeface="Calibri" panose="020F0502020204030204" pitchFamily="34" charset="0"/>
                <a:ea typeface="Calibri" panose="020F0502020204030204" pitchFamily="34" charset="0"/>
                <a:cs typeface="Calibri" panose="020F0502020204030204" pitchFamily="34" charset="0"/>
              </a:rPr>
              <a:t>2. </a:t>
            </a:r>
            <a:r>
              <a:rPr lang="en-US" sz="2000" b="1" dirty="0" err="1">
                <a:effectLst/>
                <a:latin typeface="Calibri" panose="020F0502020204030204" pitchFamily="34" charset="0"/>
                <a:ea typeface="Calibri" panose="020F0502020204030204" pitchFamily="34" charset="0"/>
                <a:cs typeface="Calibri" panose="020F0502020204030204" pitchFamily="34" charset="0"/>
              </a:rPr>
              <a:t>Sự</a:t>
            </a:r>
            <a:r>
              <a:rPr lang="en-US" sz="2000" b="1" dirty="0">
                <a:effectLst/>
                <a:latin typeface="Calibri" panose="020F0502020204030204" pitchFamily="34" charset="0"/>
                <a:ea typeface="Calibri" panose="020F0502020204030204" pitchFamily="34" charset="0"/>
                <a:cs typeface="Calibri" panose="020F0502020204030204" pitchFamily="34" charset="0"/>
              </a:rPr>
              <a:t> </a:t>
            </a:r>
            <a:r>
              <a:rPr lang="en-US" sz="2000" b="1" dirty="0" err="1">
                <a:effectLst/>
                <a:latin typeface="Calibri" panose="020F0502020204030204" pitchFamily="34" charset="0"/>
                <a:ea typeface="Calibri" panose="020F0502020204030204" pitchFamily="34" charset="0"/>
                <a:cs typeface="Calibri" panose="020F0502020204030204" pitchFamily="34" charset="0"/>
              </a:rPr>
              <a:t>phù</a:t>
            </a:r>
            <a:r>
              <a:rPr lang="en-US" sz="2000" b="1" dirty="0">
                <a:effectLst/>
                <a:latin typeface="Calibri" panose="020F0502020204030204" pitchFamily="34" charset="0"/>
                <a:ea typeface="Calibri" panose="020F0502020204030204" pitchFamily="34" charset="0"/>
                <a:cs typeface="Calibri" panose="020F0502020204030204" pitchFamily="34" charset="0"/>
              </a:rPr>
              <a:t> </a:t>
            </a:r>
            <a:r>
              <a:rPr lang="en-US" sz="2000" b="1" dirty="0" err="1">
                <a:effectLst/>
                <a:latin typeface="Calibri" panose="020F0502020204030204" pitchFamily="34" charset="0"/>
                <a:ea typeface="Calibri" panose="020F0502020204030204" pitchFamily="34" charset="0"/>
                <a:cs typeface="Calibri" panose="020F0502020204030204" pitchFamily="34" charset="0"/>
              </a:rPr>
              <a:t>hợp</a:t>
            </a:r>
            <a:r>
              <a:rPr lang="en-US" sz="2000" b="1" dirty="0">
                <a:effectLst/>
                <a:latin typeface="Calibri" panose="020F0502020204030204" pitchFamily="34" charset="0"/>
                <a:ea typeface="Calibri" panose="020F0502020204030204" pitchFamily="34" charset="0"/>
                <a:cs typeface="Calibri" panose="020F0502020204030204" pitchFamily="34" charset="0"/>
              </a:rPr>
              <a:t> </a:t>
            </a:r>
            <a:r>
              <a:rPr lang="en-US" sz="2000" b="1" dirty="0" err="1">
                <a:effectLst/>
                <a:latin typeface="Calibri" panose="020F0502020204030204" pitchFamily="34" charset="0"/>
                <a:ea typeface="Calibri" panose="020F0502020204030204" pitchFamily="34" charset="0"/>
                <a:cs typeface="Calibri" panose="020F0502020204030204" pitchFamily="34" charset="0"/>
              </a:rPr>
              <a:t>về</a:t>
            </a:r>
            <a:r>
              <a:rPr lang="en-US" sz="2000" b="1" dirty="0">
                <a:effectLst/>
                <a:latin typeface="Calibri" panose="020F0502020204030204" pitchFamily="34" charset="0"/>
                <a:ea typeface="Calibri" panose="020F0502020204030204" pitchFamily="34" charset="0"/>
                <a:cs typeface="Calibri" panose="020F0502020204030204" pitchFamily="34" charset="0"/>
              </a:rPr>
              <a:t> </a:t>
            </a:r>
            <a:r>
              <a:rPr lang="en-US" sz="2000" b="1" dirty="0" err="1">
                <a:effectLst/>
                <a:latin typeface="Calibri" panose="020F0502020204030204" pitchFamily="34" charset="0"/>
                <a:ea typeface="Calibri" panose="020F0502020204030204" pitchFamily="34" charset="0"/>
                <a:cs typeface="Calibri" panose="020F0502020204030204" pitchFamily="34" charset="0"/>
              </a:rPr>
              <a:t>nội</a:t>
            </a:r>
            <a:r>
              <a:rPr lang="en-US" sz="2000" b="1" dirty="0">
                <a:effectLst/>
                <a:latin typeface="Calibri" panose="020F0502020204030204" pitchFamily="34" charset="0"/>
                <a:ea typeface="Calibri" panose="020F0502020204030204" pitchFamily="34" charset="0"/>
                <a:cs typeface="Calibri" panose="020F0502020204030204" pitchFamily="34" charset="0"/>
              </a:rPr>
              <a:t> dung </a:t>
            </a:r>
            <a:r>
              <a:rPr lang="en-US" sz="2000" b="1" dirty="0" err="1">
                <a:effectLst/>
                <a:latin typeface="Calibri" panose="020F0502020204030204" pitchFamily="34" charset="0"/>
                <a:ea typeface="Calibri" panose="020F0502020204030204" pitchFamily="34" charset="0"/>
                <a:cs typeface="Calibri" panose="020F0502020204030204" pitchFamily="34" charset="0"/>
              </a:rPr>
              <a:t>nghị</a:t>
            </a:r>
            <a:r>
              <a:rPr lang="en-US" sz="2000" b="1" dirty="0">
                <a:effectLst/>
                <a:latin typeface="Calibri" panose="020F0502020204030204" pitchFamily="34" charset="0"/>
                <a:ea typeface="Calibri" panose="020F0502020204030204" pitchFamily="34" charset="0"/>
                <a:cs typeface="Calibri" panose="020F0502020204030204" pitchFamily="34" charset="0"/>
              </a:rPr>
              <a:t> </a:t>
            </a:r>
            <a:r>
              <a:rPr lang="en-US" sz="2000" b="1" dirty="0" err="1">
                <a:effectLst/>
                <a:latin typeface="Calibri" panose="020F0502020204030204" pitchFamily="34" charset="0"/>
                <a:ea typeface="Calibri" panose="020F0502020204030204" pitchFamily="34" charset="0"/>
                <a:cs typeface="Calibri" panose="020F0502020204030204" pitchFamily="34" charset="0"/>
              </a:rPr>
              <a:t>luận</a:t>
            </a:r>
            <a:r>
              <a:rPr lang="en-US" sz="2000" b="1" dirty="0">
                <a:effectLst/>
                <a:latin typeface="Calibri" panose="020F0502020204030204" pitchFamily="34" charset="0"/>
                <a:ea typeface="Calibri" panose="020F0502020204030204" pitchFamily="34" charset="0"/>
                <a:cs typeface="Calibri" panose="020F0502020204030204" pitchFamily="34" charset="0"/>
              </a:rPr>
              <a:t> </a:t>
            </a:r>
            <a:r>
              <a:rPr lang="en-US" sz="2000" b="1" dirty="0" err="1">
                <a:effectLst/>
                <a:latin typeface="Calibri" panose="020F0502020204030204" pitchFamily="34" charset="0"/>
                <a:ea typeface="Calibri" panose="020F0502020204030204" pitchFamily="34" charset="0"/>
                <a:cs typeface="Calibri" panose="020F0502020204030204" pitchFamily="34" charset="0"/>
              </a:rPr>
              <a:t>với</a:t>
            </a:r>
            <a:r>
              <a:rPr lang="en-US" sz="2000" b="1" dirty="0">
                <a:effectLst/>
                <a:latin typeface="Calibri" panose="020F0502020204030204" pitchFamily="34" charset="0"/>
                <a:ea typeface="Calibri" panose="020F0502020204030204" pitchFamily="34" charset="0"/>
                <a:cs typeface="Calibri" panose="020F0502020204030204" pitchFamily="34" charset="0"/>
              </a:rPr>
              <a:t> </a:t>
            </a:r>
            <a:r>
              <a:rPr lang="en-US" sz="2000" b="1" dirty="0" err="1">
                <a:effectLst/>
                <a:latin typeface="Calibri" panose="020F0502020204030204" pitchFamily="34" charset="0"/>
                <a:ea typeface="Calibri" panose="020F0502020204030204" pitchFamily="34" charset="0"/>
                <a:cs typeface="Calibri" panose="020F0502020204030204" pitchFamily="34" charset="0"/>
              </a:rPr>
              <a:t>vấn</a:t>
            </a:r>
            <a:r>
              <a:rPr lang="en-US" sz="2000" b="1" dirty="0">
                <a:effectLst/>
                <a:latin typeface="Calibri" panose="020F0502020204030204" pitchFamily="34" charset="0"/>
                <a:ea typeface="Calibri" panose="020F0502020204030204" pitchFamily="34" charset="0"/>
                <a:cs typeface="Calibri" panose="020F0502020204030204" pitchFamily="34" charset="0"/>
              </a:rPr>
              <a:t> </a:t>
            </a:r>
            <a:r>
              <a:rPr lang="en-US" sz="2000" b="1" dirty="0" err="1">
                <a:effectLst/>
                <a:latin typeface="Calibri" panose="020F0502020204030204" pitchFamily="34" charset="0"/>
                <a:ea typeface="Calibri" panose="020F0502020204030204" pitchFamily="34" charset="0"/>
                <a:cs typeface="Calibri" panose="020F0502020204030204" pitchFamily="34" charset="0"/>
              </a:rPr>
              <a:t>đề</a:t>
            </a:r>
            <a:r>
              <a:rPr lang="en-US" sz="2000" b="1" dirty="0">
                <a:effectLst/>
                <a:latin typeface="Calibri" panose="020F0502020204030204" pitchFamily="34" charset="0"/>
                <a:ea typeface="Calibri" panose="020F0502020204030204" pitchFamily="34" charset="0"/>
                <a:cs typeface="Calibri" panose="020F0502020204030204" pitchFamily="34" charset="0"/>
              </a:rPr>
              <a:t> </a:t>
            </a:r>
            <a:r>
              <a:rPr lang="en-US" sz="2000" b="1" dirty="0" err="1">
                <a:effectLst/>
                <a:latin typeface="Calibri" panose="020F0502020204030204" pitchFamily="34" charset="0"/>
                <a:ea typeface="Calibri" panose="020F0502020204030204" pitchFamily="34" charset="0"/>
                <a:cs typeface="Calibri" panose="020F0502020204030204" pitchFamily="34" charset="0"/>
              </a:rPr>
              <a:t>nghị</a:t>
            </a:r>
            <a:r>
              <a:rPr lang="en-US" sz="2000" b="1" dirty="0">
                <a:effectLst/>
                <a:latin typeface="Calibri" panose="020F0502020204030204" pitchFamily="34" charset="0"/>
                <a:ea typeface="Calibri" panose="020F0502020204030204" pitchFamily="34" charset="0"/>
                <a:cs typeface="Calibri" panose="020F0502020204030204" pitchFamily="34" charset="0"/>
              </a:rPr>
              <a:t> </a:t>
            </a:r>
            <a:r>
              <a:rPr lang="en-US" sz="2000" b="1" dirty="0" err="1">
                <a:effectLst/>
                <a:latin typeface="Calibri" panose="020F0502020204030204" pitchFamily="34" charset="0"/>
                <a:ea typeface="Calibri" panose="020F0502020204030204" pitchFamily="34" charset="0"/>
                <a:cs typeface="Calibri" panose="020F0502020204030204" pitchFamily="34" charset="0"/>
              </a:rPr>
              <a:t>luận</a:t>
            </a:r>
            <a:br>
              <a:rPr lang="en-US" sz="2000" dirty="0">
                <a:effectLst/>
                <a:latin typeface="Calibri" panose="020F0502020204030204" pitchFamily="34" charset="0"/>
                <a:ea typeface="Calibri" panose="020F0502020204030204" pitchFamily="34" charset="0"/>
                <a:cs typeface="Calibri" panose="020F0502020204030204" pitchFamily="34" charset="0"/>
              </a:rPr>
            </a:b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4217B758-ACF0-DE58-02D3-393B0E416D34}"/>
              </a:ext>
            </a:extLst>
          </p:cNvPr>
          <p:cNvSpPr>
            <a:spLocks noGrp="1"/>
          </p:cNvSpPr>
          <p:nvPr>
            <p:ph type="body" sz="half" idx="2"/>
          </p:nvPr>
        </p:nvSpPr>
        <p:spPr>
          <a:xfrm>
            <a:off x="1104899" y="1507741"/>
            <a:ext cx="6520287" cy="4994659"/>
          </a:xfrm>
        </p:spPr>
        <p:txBody>
          <a:bodyPr>
            <a:normAutofit/>
          </a:bodyPr>
          <a:lstStyle/>
          <a:p>
            <a:pPr marL="342900" indent="-342900">
              <a:buAutoNum type="alphaLcPeriod"/>
            </a:pP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Nội</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dung 1: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Nguyên</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tắc</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để</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xác</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định</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tinh</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thần</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thơ</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mới</a:t>
            </a:r>
            <a:endPar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a:p>
            <a:pPr marL="342900" indent="-342900">
              <a:buFont typeface="Wingdings" panose="05000000000000000000" pitchFamily="2" charset="2"/>
              <a:buAutoNum type="alphaLcPeriod"/>
            </a:pP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Nội</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dung 2: Tinh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thần</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thơ</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mới</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là</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cái</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Tôi</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a:t>
            </a:r>
          </a:p>
          <a:p>
            <a:endParaRPr lang="en-US" sz="1800" b="1"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18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11" name="文本框 14">
            <a:extLst>
              <a:ext uri="{FF2B5EF4-FFF2-40B4-BE49-F238E27FC236}">
                <a16:creationId xmlns:a16="http://schemas.microsoft.com/office/drawing/2014/main" id="{3894916D-0217-D969-C386-5FE5C54611E1}"/>
              </a:ext>
            </a:extLst>
          </p:cNvPr>
          <p:cNvSpPr txBox="1"/>
          <p:nvPr/>
        </p:nvSpPr>
        <p:spPr>
          <a:xfrm>
            <a:off x="8679665" y="1507741"/>
            <a:ext cx="1791112" cy="583303"/>
          </a:xfrm>
          <a:prstGeom prst="rect">
            <a:avLst/>
          </a:prstGeom>
          <a:noFill/>
        </p:spPr>
        <p:txBody>
          <a:bodyPr wrap="none" rtlCol="0">
            <a:spAutoFit/>
          </a:bodyPr>
          <a:lstStyle/>
          <a:p>
            <a:r>
              <a:rPr lang="en-US" altLang="zh-CN" sz="2400" b="1" spc="600" dirty="0">
                <a:solidFill>
                  <a:schemeClr val="bg1"/>
                </a:solidFill>
                <a:latin typeface="Cambria" panose="02040503050406030204" pitchFamily="18" charset="0"/>
                <a:ea typeface="Cambria" panose="02040503050406030204" pitchFamily="18" charset="0"/>
                <a:cs typeface="+mn-ea"/>
                <a:sym typeface="+mn-lt"/>
              </a:rPr>
              <a:t>NHIỆM VỤ</a:t>
            </a:r>
            <a:endParaRPr lang="zh-CN" altLang="en-US" sz="2400" b="1" spc="600" dirty="0">
              <a:solidFill>
                <a:schemeClr val="bg1"/>
              </a:solidFill>
              <a:latin typeface="Cambria" panose="02040503050406030204" pitchFamily="18" charset="0"/>
              <a:cs typeface="+mn-ea"/>
              <a:sym typeface="+mn-lt"/>
            </a:endParaRPr>
          </a:p>
        </p:txBody>
      </p:sp>
      <p:pic>
        <p:nvPicPr>
          <p:cNvPr id="5" name="Picture 4">
            <a:extLst>
              <a:ext uri="{FF2B5EF4-FFF2-40B4-BE49-F238E27FC236}">
                <a16:creationId xmlns:a16="http://schemas.microsoft.com/office/drawing/2014/main" id="{3D18F4AF-8D30-A254-2D27-E9E3A3876B3E}"/>
              </a:ext>
            </a:extLst>
          </p:cNvPr>
          <p:cNvPicPr>
            <a:picLocks noChangeAspect="1"/>
          </p:cNvPicPr>
          <p:nvPr/>
        </p:nvPicPr>
        <p:blipFill>
          <a:blip r:embed="rId2"/>
          <a:stretch>
            <a:fillRect/>
          </a:stretch>
        </p:blipFill>
        <p:spPr>
          <a:xfrm>
            <a:off x="7116378" y="2425623"/>
            <a:ext cx="3969204" cy="2963672"/>
          </a:xfrm>
          <a:prstGeom prst="rect">
            <a:avLst/>
          </a:prstGeom>
        </p:spPr>
      </p:pic>
      <p:sp>
        <p:nvSpPr>
          <p:cNvPr id="7" name="Content Placeholder 3">
            <a:extLst>
              <a:ext uri="{FF2B5EF4-FFF2-40B4-BE49-F238E27FC236}">
                <a16:creationId xmlns:a16="http://schemas.microsoft.com/office/drawing/2014/main" id="{B1C86A4C-F412-E065-26A3-7D82FD4DB926}"/>
              </a:ext>
            </a:extLst>
          </p:cNvPr>
          <p:cNvSpPr>
            <a:spLocks noGrp="1"/>
          </p:cNvSpPr>
          <p:nvPr>
            <p:ph idx="1"/>
          </p:nvPr>
        </p:nvSpPr>
        <p:spPr>
          <a:xfrm>
            <a:off x="1229360" y="3847586"/>
            <a:ext cx="5423666" cy="1232414"/>
          </a:xfrm>
        </p:spPr>
        <p:txBody>
          <a:bodyPr>
            <a:normAutofit/>
          </a:bodyPr>
          <a:lstStyle/>
          <a:p>
            <a:pPr marL="0" indent="0" algn="just">
              <a:lnSpc>
                <a:spcPct val="107000"/>
              </a:lnSpc>
              <a:spcAft>
                <a:spcPts val="800"/>
              </a:spcAft>
              <a:buNone/>
            </a:pPr>
            <a:r>
              <a:rPr lang="en-US"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Hãy</a:t>
            </a:r>
            <a:r>
              <a:rPr lang="en-US"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nhận</a:t>
            </a:r>
            <a:r>
              <a:rPr lang="en-US"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xét</a:t>
            </a:r>
            <a:r>
              <a:rPr lang="en-US"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cách</a:t>
            </a:r>
            <a:r>
              <a:rPr lang="en-US"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diễn</a:t>
            </a:r>
            <a:r>
              <a:rPr lang="en-US"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giải</a:t>
            </a:r>
            <a:r>
              <a:rPr lang="en-US"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về</a:t>
            </a:r>
            <a:r>
              <a:rPr lang="en-US"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cái</a:t>
            </a:r>
            <a:r>
              <a:rPr lang="en-US"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Tôi</a:t>
            </a:r>
            <a:r>
              <a:rPr lang="en-US"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của</a:t>
            </a:r>
            <a:r>
              <a:rPr lang="en-US"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Hoài Thanh </a:t>
            </a:r>
            <a:r>
              <a:rPr lang="en-US"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trong</a:t>
            </a:r>
            <a:r>
              <a:rPr lang="en-US"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văn</a:t>
            </a:r>
            <a:r>
              <a:rPr lang="en-US"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bản</a:t>
            </a:r>
            <a:r>
              <a:rPr lang="en-US"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đặc</a:t>
            </a:r>
            <a:r>
              <a:rPr lang="en-US"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biệt</a:t>
            </a:r>
            <a:r>
              <a:rPr lang="en-US"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chú</a:t>
            </a:r>
            <a:r>
              <a:rPr lang="en-US"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ý </a:t>
            </a:r>
            <a:r>
              <a:rPr lang="en-US"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đoạn</a:t>
            </a:r>
            <a:r>
              <a:rPr lang="en-US"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Đời</a:t>
            </a:r>
            <a:r>
              <a:rPr lang="en-US"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chúng</a:t>
            </a:r>
            <a:r>
              <a:rPr lang="en-US"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ta … </a:t>
            </a:r>
            <a:r>
              <a:rPr lang="en-US"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cùng</a:t>
            </a:r>
            <a:r>
              <a:rPr lang="en-US"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Huy </a:t>
            </a:r>
            <a:r>
              <a:rPr lang="en-US"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Cận</a:t>
            </a:r>
            <a:r>
              <a:rPr lang="en-US"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i="1" dirty="0">
              <a:effectLst/>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9" name="矩形 11">
            <a:extLst>
              <a:ext uri="{FF2B5EF4-FFF2-40B4-BE49-F238E27FC236}">
                <a16:creationId xmlns:a16="http://schemas.microsoft.com/office/drawing/2014/main" id="{F74D3D54-21B4-0223-74FC-96D913462527}"/>
              </a:ext>
            </a:extLst>
          </p:cNvPr>
          <p:cNvSpPr/>
          <p:nvPr/>
        </p:nvSpPr>
        <p:spPr>
          <a:xfrm>
            <a:off x="1104899" y="3654570"/>
            <a:ext cx="5847000" cy="1695690"/>
          </a:xfrm>
          <a:prstGeom prst="rect">
            <a:avLst/>
          </a:prstGeom>
          <a:noFill/>
          <a:ln>
            <a:solidFill>
              <a:srgbClr val="338C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矩形: 圆角 19">
            <a:extLst>
              <a:ext uri="{FF2B5EF4-FFF2-40B4-BE49-F238E27FC236}">
                <a16:creationId xmlns:a16="http://schemas.microsoft.com/office/drawing/2014/main" id="{B0F6476B-B6AE-0F90-81FB-3D309D92A854}"/>
              </a:ext>
            </a:extLst>
          </p:cNvPr>
          <p:cNvSpPr/>
          <p:nvPr/>
        </p:nvSpPr>
        <p:spPr>
          <a:xfrm>
            <a:off x="2591809" y="2420543"/>
            <a:ext cx="2433146" cy="738189"/>
          </a:xfrm>
          <a:prstGeom prst="roundRect">
            <a:avLst/>
          </a:prstGeom>
          <a:solidFill>
            <a:srgbClr val="338C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文本框 14">
            <a:extLst>
              <a:ext uri="{FF2B5EF4-FFF2-40B4-BE49-F238E27FC236}">
                <a16:creationId xmlns:a16="http://schemas.microsoft.com/office/drawing/2014/main" id="{D3BF71B7-ED55-5C2F-BF04-094890B24BF0}"/>
              </a:ext>
            </a:extLst>
          </p:cNvPr>
          <p:cNvSpPr txBox="1"/>
          <p:nvPr/>
        </p:nvSpPr>
        <p:spPr>
          <a:xfrm>
            <a:off x="2753852" y="2569566"/>
            <a:ext cx="2271103" cy="461665"/>
          </a:xfrm>
          <a:prstGeom prst="rect">
            <a:avLst/>
          </a:prstGeom>
          <a:noFill/>
        </p:spPr>
        <p:txBody>
          <a:bodyPr wrap="square" rtlCol="0">
            <a:spAutoFit/>
          </a:bodyPr>
          <a:lstStyle/>
          <a:p>
            <a:r>
              <a:rPr lang="en-US" altLang="zh-CN" sz="2400" b="1" spc="600" dirty="0">
                <a:solidFill>
                  <a:schemeClr val="bg1"/>
                </a:solidFill>
                <a:latin typeface="Cambria" panose="02040503050406030204" pitchFamily="18" charset="0"/>
                <a:ea typeface="Cambria" panose="02040503050406030204" pitchFamily="18" charset="0"/>
                <a:cs typeface="+mn-ea"/>
                <a:sym typeface="+mn-lt"/>
              </a:rPr>
              <a:t>NHIỆM VỤ</a:t>
            </a:r>
            <a:endParaRPr lang="zh-CN" altLang="en-US" sz="2400" b="1" spc="600" dirty="0">
              <a:solidFill>
                <a:schemeClr val="bg1"/>
              </a:solidFill>
              <a:latin typeface="Cambria" panose="02040503050406030204" pitchFamily="18" charset="0"/>
              <a:cs typeface="+mn-ea"/>
              <a:sym typeface="+mn-lt"/>
            </a:endParaRPr>
          </a:p>
        </p:txBody>
      </p:sp>
    </p:spTree>
    <p:extLst>
      <p:ext uri="{BB962C8B-B14F-4D97-AF65-F5344CB8AC3E}">
        <p14:creationId xmlns:p14="http://schemas.microsoft.com/office/powerpoint/2010/main" val="142400024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anim calcmode="lin" valueType="num">
                                      <p:cBhvr>
                                        <p:cTn id="1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AutoShape 4">
            <a:extLst>
              <a:ext uri="{FF2B5EF4-FFF2-40B4-BE49-F238E27FC236}">
                <a16:creationId xmlns:a16="http://schemas.microsoft.com/office/drawing/2014/main" id="{B322E9AA-FA4A-9A34-03DA-2C4FE0BF014F}"/>
              </a:ext>
            </a:extLst>
          </p:cNvPr>
          <p:cNvSpPr>
            <a:spLocks noChangeArrowheads="1"/>
          </p:cNvSpPr>
          <p:nvPr/>
        </p:nvSpPr>
        <p:spPr bwMode="auto">
          <a:xfrm>
            <a:off x="609600" y="0"/>
            <a:ext cx="11226800" cy="6669088"/>
          </a:xfrm>
          <a:prstGeom prst="horizontalScroll">
            <a:avLst>
              <a:gd name="adj" fmla="val 12500"/>
            </a:avLst>
          </a:prstGeom>
          <a:solidFill>
            <a:schemeClr val="accent5"/>
          </a:solidFill>
          <a:ln w="9525">
            <a:solidFill>
              <a:schemeClr val="tx1"/>
            </a:solidFill>
            <a:round/>
            <a:headEnd/>
            <a:tailEnd/>
          </a:ln>
          <a:effectLst/>
        </p:spPr>
        <p:txBody>
          <a:bodyPr wrap="none" anchor="ct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endParaRPr lang="en-US" altLang="en-US" sz="1800" i="1"/>
          </a:p>
        </p:txBody>
      </p:sp>
      <p:sp>
        <p:nvSpPr>
          <p:cNvPr id="30723" name="Text Box 2">
            <a:extLst>
              <a:ext uri="{FF2B5EF4-FFF2-40B4-BE49-F238E27FC236}">
                <a16:creationId xmlns:a16="http://schemas.microsoft.com/office/drawing/2014/main" id="{A92602BB-8E35-829E-B363-1692B3B063BC}"/>
              </a:ext>
            </a:extLst>
          </p:cNvPr>
          <p:cNvSpPr txBox="1">
            <a:spLocks noChangeArrowheads="1"/>
          </p:cNvSpPr>
          <p:nvPr/>
        </p:nvSpPr>
        <p:spPr bwMode="auto">
          <a:xfrm>
            <a:off x="2021840" y="1674207"/>
            <a:ext cx="8768080"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just">
              <a:spcBef>
                <a:spcPct val="50000"/>
              </a:spcBef>
              <a:buClrTx/>
              <a:buFontTx/>
              <a:buNone/>
            </a:pPr>
            <a:r>
              <a:rPr lang="en-US" altLang="en-US" sz="2800" i="1" dirty="0">
                <a:solidFill>
                  <a:schemeClr val="bg2"/>
                </a:solidFill>
                <a:latin typeface="Calibri" panose="020F0502020204030204" pitchFamily="34" charset="0"/>
                <a:ea typeface="Calibri" panose="020F0502020204030204" pitchFamily="34" charset="0"/>
                <a:cs typeface="Calibri" panose="020F0502020204030204" pitchFamily="34" charset="0"/>
              </a:rPr>
              <a:t>“…</a:t>
            </a:r>
            <a:r>
              <a:rPr lang="en-US" altLang="en-US" sz="2800" i="1" dirty="0" err="1">
                <a:solidFill>
                  <a:schemeClr val="bg2"/>
                </a:solidFill>
                <a:latin typeface="Calibri" panose="020F0502020204030204" pitchFamily="34" charset="0"/>
                <a:ea typeface="Calibri" panose="020F0502020204030204" pitchFamily="34" charset="0"/>
                <a:cs typeface="Calibri" panose="020F0502020204030204" pitchFamily="34" charset="0"/>
              </a:rPr>
              <a:t>Đời</a:t>
            </a:r>
            <a:r>
              <a:rPr lang="en-US" altLang="en-US" sz="2800" i="1"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altLang="en-US" sz="2800" i="1" dirty="0" err="1">
                <a:solidFill>
                  <a:schemeClr val="bg2"/>
                </a:solidFill>
                <a:latin typeface="Calibri" panose="020F0502020204030204" pitchFamily="34" charset="0"/>
                <a:ea typeface="Calibri" panose="020F0502020204030204" pitchFamily="34" charset="0"/>
                <a:cs typeface="Calibri" panose="020F0502020204030204" pitchFamily="34" charset="0"/>
              </a:rPr>
              <a:t>chúng</a:t>
            </a:r>
            <a:r>
              <a:rPr lang="en-US" altLang="en-US" sz="2800" i="1" dirty="0">
                <a:solidFill>
                  <a:schemeClr val="bg2"/>
                </a:solidFill>
                <a:latin typeface="Calibri" panose="020F0502020204030204" pitchFamily="34" charset="0"/>
                <a:ea typeface="Calibri" panose="020F0502020204030204" pitchFamily="34" charset="0"/>
                <a:cs typeface="Calibri" panose="020F0502020204030204" pitchFamily="34" charset="0"/>
              </a:rPr>
              <a:t> ta </a:t>
            </a:r>
            <a:r>
              <a:rPr lang="en-US" altLang="en-US" sz="2800" i="1" dirty="0" err="1">
                <a:solidFill>
                  <a:schemeClr val="bg2"/>
                </a:solidFill>
                <a:latin typeface="Calibri" panose="020F0502020204030204" pitchFamily="34" charset="0"/>
                <a:ea typeface="Calibri" panose="020F0502020204030204" pitchFamily="34" charset="0"/>
                <a:cs typeface="Calibri" panose="020F0502020204030204" pitchFamily="34" charset="0"/>
              </a:rPr>
              <a:t>nằm</a:t>
            </a:r>
            <a:r>
              <a:rPr lang="en-US" altLang="en-US" sz="2800" i="1"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altLang="en-US" sz="2800" i="1" dirty="0" err="1">
                <a:solidFill>
                  <a:schemeClr val="bg2"/>
                </a:solidFill>
                <a:latin typeface="Calibri" panose="020F0502020204030204" pitchFamily="34" charset="0"/>
                <a:ea typeface="Calibri" panose="020F0502020204030204" pitchFamily="34" charset="0"/>
                <a:cs typeface="Calibri" panose="020F0502020204030204" pitchFamily="34" charset="0"/>
              </a:rPr>
              <a:t>trong</a:t>
            </a:r>
            <a:r>
              <a:rPr lang="en-US" altLang="en-US" sz="2800" i="1"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altLang="en-US" sz="2800" i="1" dirty="0" err="1">
                <a:solidFill>
                  <a:schemeClr val="bg2"/>
                </a:solidFill>
                <a:latin typeface="Calibri" panose="020F0502020204030204" pitchFamily="34" charset="0"/>
                <a:ea typeface="Calibri" panose="020F0502020204030204" pitchFamily="34" charset="0"/>
                <a:cs typeface="Calibri" panose="020F0502020204030204" pitchFamily="34" charset="0"/>
              </a:rPr>
              <a:t>vòng</a:t>
            </a:r>
            <a:r>
              <a:rPr lang="en-US" altLang="en-US" sz="2800" i="1"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altLang="en-US" sz="2800" i="1" dirty="0" err="1">
                <a:solidFill>
                  <a:schemeClr val="bg2"/>
                </a:solidFill>
                <a:latin typeface="Calibri" panose="020F0502020204030204" pitchFamily="34" charset="0"/>
                <a:ea typeface="Calibri" panose="020F0502020204030204" pitchFamily="34" charset="0"/>
                <a:cs typeface="Calibri" panose="020F0502020204030204" pitchFamily="34" charset="0"/>
              </a:rPr>
              <a:t>chữ</a:t>
            </a:r>
            <a:r>
              <a:rPr lang="en-US" altLang="en-US" sz="2800" i="1"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altLang="en-US" sz="2800" i="1" dirty="0" err="1">
                <a:solidFill>
                  <a:schemeClr val="bg2"/>
                </a:solidFill>
                <a:latin typeface="Calibri" panose="020F0502020204030204" pitchFamily="34" charset="0"/>
                <a:ea typeface="Calibri" panose="020F0502020204030204" pitchFamily="34" charset="0"/>
                <a:cs typeface="Calibri" panose="020F0502020204030204" pitchFamily="34" charset="0"/>
              </a:rPr>
              <a:t>tôi</a:t>
            </a:r>
            <a:r>
              <a:rPr lang="en-US" altLang="en-US" sz="2800" i="1"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altLang="en-US" sz="2800" i="1" dirty="0" err="1">
                <a:solidFill>
                  <a:schemeClr val="bg2"/>
                </a:solidFill>
                <a:latin typeface="Calibri" panose="020F0502020204030204" pitchFamily="34" charset="0"/>
                <a:ea typeface="Calibri" panose="020F0502020204030204" pitchFamily="34" charset="0"/>
                <a:cs typeface="Calibri" panose="020F0502020204030204" pitchFamily="34" charset="0"/>
              </a:rPr>
              <a:t>Mất</a:t>
            </a:r>
            <a:r>
              <a:rPr lang="en-US" altLang="en-US" sz="2800" i="1"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altLang="en-US" sz="2800" i="1" dirty="0" err="1">
                <a:solidFill>
                  <a:schemeClr val="bg2"/>
                </a:solidFill>
                <a:latin typeface="Calibri" panose="020F0502020204030204" pitchFamily="34" charset="0"/>
                <a:ea typeface="Calibri" panose="020F0502020204030204" pitchFamily="34" charset="0"/>
                <a:cs typeface="Calibri" panose="020F0502020204030204" pitchFamily="34" charset="0"/>
              </a:rPr>
              <a:t>bề</a:t>
            </a:r>
            <a:r>
              <a:rPr lang="en-US" altLang="en-US" sz="2800" i="1"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altLang="en-US" sz="2800" i="1" dirty="0" err="1">
                <a:solidFill>
                  <a:schemeClr val="bg2"/>
                </a:solidFill>
                <a:latin typeface="Calibri" panose="020F0502020204030204" pitchFamily="34" charset="0"/>
                <a:ea typeface="Calibri" panose="020F0502020204030204" pitchFamily="34" charset="0"/>
                <a:cs typeface="Calibri" panose="020F0502020204030204" pitchFamily="34" charset="0"/>
              </a:rPr>
              <a:t>rộng</a:t>
            </a:r>
            <a:r>
              <a:rPr lang="en-US" altLang="en-US" sz="2800" i="1" dirty="0">
                <a:solidFill>
                  <a:schemeClr val="bg2"/>
                </a:solidFill>
                <a:latin typeface="Calibri" panose="020F0502020204030204" pitchFamily="34" charset="0"/>
                <a:ea typeface="Calibri" panose="020F0502020204030204" pitchFamily="34" charset="0"/>
                <a:cs typeface="Calibri" panose="020F0502020204030204" pitchFamily="34" charset="0"/>
              </a:rPr>
              <a:t> ta </a:t>
            </a:r>
            <a:r>
              <a:rPr lang="en-US" altLang="en-US" sz="2800" i="1" dirty="0" err="1">
                <a:solidFill>
                  <a:schemeClr val="bg2"/>
                </a:solidFill>
                <a:latin typeface="Calibri" panose="020F0502020204030204" pitchFamily="34" charset="0"/>
                <a:ea typeface="Calibri" panose="020F0502020204030204" pitchFamily="34" charset="0"/>
                <a:cs typeface="Calibri" panose="020F0502020204030204" pitchFamily="34" charset="0"/>
              </a:rPr>
              <a:t>đi</a:t>
            </a:r>
            <a:r>
              <a:rPr lang="en-US" altLang="en-US" sz="2800" i="1"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altLang="en-US" sz="2800" i="1" dirty="0" err="1">
                <a:solidFill>
                  <a:schemeClr val="bg2"/>
                </a:solidFill>
                <a:latin typeface="Calibri" panose="020F0502020204030204" pitchFamily="34" charset="0"/>
                <a:ea typeface="Calibri" panose="020F0502020204030204" pitchFamily="34" charset="0"/>
                <a:cs typeface="Calibri" panose="020F0502020204030204" pitchFamily="34" charset="0"/>
              </a:rPr>
              <a:t>tìm</a:t>
            </a:r>
            <a:r>
              <a:rPr lang="en-US" altLang="en-US" sz="2800" i="1"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altLang="en-US" sz="2800" i="1" dirty="0" err="1">
                <a:solidFill>
                  <a:schemeClr val="bg2"/>
                </a:solidFill>
                <a:latin typeface="Calibri" panose="020F0502020204030204" pitchFamily="34" charset="0"/>
                <a:ea typeface="Calibri" panose="020F0502020204030204" pitchFamily="34" charset="0"/>
                <a:cs typeface="Calibri" panose="020F0502020204030204" pitchFamily="34" charset="0"/>
              </a:rPr>
              <a:t>bề</a:t>
            </a:r>
            <a:r>
              <a:rPr lang="en-US" altLang="en-US" sz="2800" i="1"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altLang="en-US" sz="2800" i="1" dirty="0" err="1">
                <a:solidFill>
                  <a:schemeClr val="bg2"/>
                </a:solidFill>
                <a:latin typeface="Calibri" panose="020F0502020204030204" pitchFamily="34" charset="0"/>
                <a:ea typeface="Calibri" panose="020F0502020204030204" pitchFamily="34" charset="0"/>
                <a:cs typeface="Calibri" panose="020F0502020204030204" pitchFamily="34" charset="0"/>
              </a:rPr>
              <a:t>sâu</a:t>
            </a:r>
            <a:r>
              <a:rPr lang="en-US" altLang="en-US" sz="2800" i="1"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altLang="en-US" sz="2800" i="1" dirty="0" err="1">
                <a:solidFill>
                  <a:schemeClr val="bg2"/>
                </a:solidFill>
                <a:latin typeface="Calibri" panose="020F0502020204030204" pitchFamily="34" charset="0"/>
                <a:ea typeface="Calibri" panose="020F0502020204030204" pitchFamily="34" charset="0"/>
                <a:cs typeface="Calibri" panose="020F0502020204030204" pitchFamily="34" charset="0"/>
              </a:rPr>
              <a:t>Nhưng</a:t>
            </a:r>
            <a:r>
              <a:rPr lang="en-US" altLang="en-US" sz="2800" i="1"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altLang="en-US" sz="2800" i="1" dirty="0" err="1">
                <a:solidFill>
                  <a:schemeClr val="bg2"/>
                </a:solidFill>
                <a:latin typeface="Calibri" panose="020F0502020204030204" pitchFamily="34" charset="0"/>
                <a:ea typeface="Calibri" panose="020F0502020204030204" pitchFamily="34" charset="0"/>
                <a:cs typeface="Calibri" panose="020F0502020204030204" pitchFamily="34" charset="0"/>
              </a:rPr>
              <a:t>càng</a:t>
            </a:r>
            <a:r>
              <a:rPr lang="en-US" altLang="en-US" sz="2800" i="1"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altLang="en-US" sz="2800" i="1" dirty="0" err="1">
                <a:solidFill>
                  <a:schemeClr val="bg2"/>
                </a:solidFill>
                <a:latin typeface="Calibri" panose="020F0502020204030204" pitchFamily="34" charset="0"/>
                <a:ea typeface="Calibri" panose="020F0502020204030204" pitchFamily="34" charset="0"/>
                <a:cs typeface="Calibri" panose="020F0502020204030204" pitchFamily="34" charset="0"/>
              </a:rPr>
              <a:t>đi</a:t>
            </a:r>
            <a:r>
              <a:rPr lang="en-US" altLang="en-US" sz="2800" i="1"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altLang="en-US" sz="2800" i="1" dirty="0" err="1">
                <a:solidFill>
                  <a:schemeClr val="bg2"/>
                </a:solidFill>
                <a:latin typeface="Calibri" panose="020F0502020204030204" pitchFamily="34" charset="0"/>
                <a:ea typeface="Calibri" panose="020F0502020204030204" pitchFamily="34" charset="0"/>
                <a:cs typeface="Calibri" panose="020F0502020204030204" pitchFamily="34" charset="0"/>
              </a:rPr>
              <a:t>sâu</a:t>
            </a:r>
            <a:r>
              <a:rPr lang="en-US" altLang="en-US" sz="2800" i="1"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altLang="en-US" sz="2800" i="1" dirty="0" err="1">
                <a:solidFill>
                  <a:schemeClr val="bg2"/>
                </a:solidFill>
                <a:latin typeface="Calibri" panose="020F0502020204030204" pitchFamily="34" charset="0"/>
                <a:ea typeface="Calibri" panose="020F0502020204030204" pitchFamily="34" charset="0"/>
                <a:cs typeface="Calibri" panose="020F0502020204030204" pitchFamily="34" charset="0"/>
              </a:rPr>
              <a:t>càng</a:t>
            </a:r>
            <a:r>
              <a:rPr lang="en-US" altLang="en-US" sz="2800" i="1"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altLang="en-US" sz="2800" i="1" dirty="0" err="1">
                <a:solidFill>
                  <a:schemeClr val="bg2"/>
                </a:solidFill>
                <a:latin typeface="Calibri" panose="020F0502020204030204" pitchFamily="34" charset="0"/>
                <a:ea typeface="Calibri" panose="020F0502020204030204" pitchFamily="34" charset="0"/>
                <a:cs typeface="Calibri" panose="020F0502020204030204" pitchFamily="34" charset="0"/>
              </a:rPr>
              <a:t>lạnh</a:t>
            </a:r>
            <a:r>
              <a:rPr lang="en-US" altLang="en-US" sz="2800" i="1" dirty="0">
                <a:solidFill>
                  <a:schemeClr val="bg2"/>
                </a:solidFill>
                <a:latin typeface="Calibri" panose="020F0502020204030204" pitchFamily="34" charset="0"/>
                <a:ea typeface="Calibri" panose="020F0502020204030204" pitchFamily="34" charset="0"/>
                <a:cs typeface="Calibri" panose="020F0502020204030204" pitchFamily="34" charset="0"/>
              </a:rPr>
              <a:t>. Ta </a:t>
            </a:r>
            <a:r>
              <a:rPr lang="en-US" altLang="en-US" sz="2800" i="1" dirty="0" err="1">
                <a:solidFill>
                  <a:schemeClr val="bg2"/>
                </a:solidFill>
                <a:latin typeface="Calibri" panose="020F0502020204030204" pitchFamily="34" charset="0"/>
                <a:ea typeface="Calibri" panose="020F0502020204030204" pitchFamily="34" charset="0"/>
                <a:cs typeface="Calibri" panose="020F0502020204030204" pitchFamily="34" charset="0"/>
              </a:rPr>
              <a:t>thoát</a:t>
            </a:r>
            <a:r>
              <a:rPr lang="en-US" altLang="en-US" sz="2800" i="1"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altLang="en-US" sz="2800" i="1" dirty="0" err="1">
                <a:solidFill>
                  <a:schemeClr val="bg2"/>
                </a:solidFill>
                <a:latin typeface="Calibri" panose="020F0502020204030204" pitchFamily="34" charset="0"/>
                <a:ea typeface="Calibri" panose="020F0502020204030204" pitchFamily="34" charset="0"/>
                <a:cs typeface="Calibri" panose="020F0502020204030204" pitchFamily="34" charset="0"/>
              </a:rPr>
              <a:t>lên</a:t>
            </a:r>
            <a:r>
              <a:rPr lang="en-US" altLang="en-US" sz="2800" i="1"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altLang="en-US" sz="2800" i="1" dirty="0" err="1">
                <a:solidFill>
                  <a:schemeClr val="bg2"/>
                </a:solidFill>
                <a:latin typeface="Calibri" panose="020F0502020204030204" pitchFamily="34" charset="0"/>
                <a:ea typeface="Calibri" panose="020F0502020204030204" pitchFamily="34" charset="0"/>
                <a:cs typeface="Calibri" panose="020F0502020204030204" pitchFamily="34" charset="0"/>
              </a:rPr>
              <a:t>tiên</a:t>
            </a:r>
            <a:r>
              <a:rPr lang="en-US" altLang="en-US" sz="2800" i="1"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altLang="en-US" sz="2800" i="1" dirty="0" err="1">
                <a:solidFill>
                  <a:schemeClr val="bg2"/>
                </a:solidFill>
                <a:latin typeface="Calibri" panose="020F0502020204030204" pitchFamily="34" charset="0"/>
                <a:ea typeface="Calibri" panose="020F0502020204030204" pitchFamily="34" charset="0"/>
                <a:cs typeface="Calibri" panose="020F0502020204030204" pitchFamily="34" charset="0"/>
              </a:rPr>
              <a:t>cùng</a:t>
            </a:r>
            <a:r>
              <a:rPr lang="en-US" altLang="en-US" sz="2800" i="1"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altLang="en-US" sz="2800" i="1" dirty="0" err="1">
                <a:solidFill>
                  <a:schemeClr val="bg2"/>
                </a:solidFill>
                <a:latin typeface="Calibri" panose="020F0502020204030204" pitchFamily="34" charset="0"/>
                <a:ea typeface="Calibri" panose="020F0502020204030204" pitchFamily="34" charset="0"/>
                <a:cs typeface="Calibri" panose="020F0502020204030204" pitchFamily="34" charset="0"/>
              </a:rPr>
              <a:t>Thế</a:t>
            </a:r>
            <a:r>
              <a:rPr lang="en-US" altLang="en-US" sz="2800" i="1"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altLang="en-US" sz="2800" i="1" dirty="0" err="1">
                <a:solidFill>
                  <a:schemeClr val="bg2"/>
                </a:solidFill>
                <a:latin typeface="Calibri" panose="020F0502020204030204" pitchFamily="34" charset="0"/>
                <a:ea typeface="Calibri" panose="020F0502020204030204" pitchFamily="34" charset="0"/>
                <a:cs typeface="Calibri" panose="020F0502020204030204" pitchFamily="34" charset="0"/>
              </a:rPr>
              <a:t>Lữ</a:t>
            </a:r>
            <a:r>
              <a:rPr lang="en-US" altLang="en-US" sz="2800" i="1" dirty="0">
                <a:solidFill>
                  <a:schemeClr val="bg2"/>
                </a:solidFill>
                <a:latin typeface="Calibri" panose="020F0502020204030204" pitchFamily="34" charset="0"/>
                <a:ea typeface="Calibri" panose="020F0502020204030204" pitchFamily="34" charset="0"/>
                <a:cs typeface="Calibri" panose="020F0502020204030204" pitchFamily="34" charset="0"/>
              </a:rPr>
              <a:t>, ta </a:t>
            </a:r>
            <a:r>
              <a:rPr lang="en-US" altLang="en-US" sz="2800" i="1" dirty="0" err="1">
                <a:solidFill>
                  <a:schemeClr val="bg2"/>
                </a:solidFill>
                <a:latin typeface="Calibri" panose="020F0502020204030204" pitchFamily="34" charset="0"/>
                <a:ea typeface="Calibri" panose="020F0502020204030204" pitchFamily="34" charset="0"/>
                <a:cs typeface="Calibri" panose="020F0502020204030204" pitchFamily="34" charset="0"/>
              </a:rPr>
              <a:t>phiêu</a:t>
            </a:r>
            <a:r>
              <a:rPr lang="en-US" altLang="en-US" sz="2800" i="1"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altLang="en-US" sz="2800" i="1" dirty="0" err="1">
                <a:solidFill>
                  <a:schemeClr val="bg2"/>
                </a:solidFill>
                <a:latin typeface="Calibri" panose="020F0502020204030204" pitchFamily="34" charset="0"/>
                <a:ea typeface="Calibri" panose="020F0502020204030204" pitchFamily="34" charset="0"/>
                <a:cs typeface="Calibri" panose="020F0502020204030204" pitchFamily="34" charset="0"/>
              </a:rPr>
              <a:t>lưu</a:t>
            </a:r>
            <a:r>
              <a:rPr lang="en-US" altLang="en-US" sz="2800" i="1"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altLang="en-US" sz="2800" i="1" dirty="0" err="1">
                <a:solidFill>
                  <a:schemeClr val="bg2"/>
                </a:solidFill>
                <a:latin typeface="Calibri" panose="020F0502020204030204" pitchFamily="34" charset="0"/>
                <a:ea typeface="Calibri" panose="020F0502020204030204" pitchFamily="34" charset="0"/>
                <a:cs typeface="Calibri" panose="020F0502020204030204" pitchFamily="34" charset="0"/>
              </a:rPr>
              <a:t>trong</a:t>
            </a:r>
            <a:r>
              <a:rPr lang="en-US" altLang="en-US" sz="2800" i="1"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altLang="en-US" sz="2800" i="1" dirty="0" err="1">
                <a:solidFill>
                  <a:schemeClr val="bg2"/>
                </a:solidFill>
                <a:latin typeface="Calibri" panose="020F0502020204030204" pitchFamily="34" charset="0"/>
                <a:ea typeface="Calibri" panose="020F0502020204030204" pitchFamily="34" charset="0"/>
                <a:cs typeface="Calibri" panose="020F0502020204030204" pitchFamily="34" charset="0"/>
              </a:rPr>
              <a:t>trường</a:t>
            </a:r>
            <a:r>
              <a:rPr lang="en-US" altLang="en-US" sz="2800" i="1"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altLang="en-US" sz="2800" i="1" dirty="0" err="1">
                <a:solidFill>
                  <a:schemeClr val="bg2"/>
                </a:solidFill>
                <a:latin typeface="Calibri" panose="020F0502020204030204" pitchFamily="34" charset="0"/>
                <a:ea typeface="Calibri" panose="020F0502020204030204" pitchFamily="34" charset="0"/>
                <a:cs typeface="Calibri" panose="020F0502020204030204" pitchFamily="34" charset="0"/>
              </a:rPr>
              <a:t>tình</a:t>
            </a:r>
            <a:r>
              <a:rPr lang="en-US" altLang="en-US" sz="2800" i="1"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altLang="en-US" sz="2800" i="1" dirty="0" err="1">
                <a:solidFill>
                  <a:schemeClr val="bg2"/>
                </a:solidFill>
                <a:latin typeface="Calibri" panose="020F0502020204030204" pitchFamily="34" charset="0"/>
                <a:ea typeface="Calibri" panose="020F0502020204030204" pitchFamily="34" charset="0"/>
                <a:cs typeface="Calibri" panose="020F0502020204030204" pitchFamily="34" charset="0"/>
              </a:rPr>
              <a:t>cùng</a:t>
            </a:r>
            <a:r>
              <a:rPr lang="en-US" altLang="en-US" sz="2800" i="1"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altLang="en-US" sz="2800" i="1" dirty="0" err="1">
                <a:solidFill>
                  <a:schemeClr val="bg2"/>
                </a:solidFill>
                <a:latin typeface="Calibri" panose="020F0502020204030204" pitchFamily="34" charset="0"/>
                <a:ea typeface="Calibri" panose="020F0502020204030204" pitchFamily="34" charset="0"/>
                <a:cs typeface="Calibri" panose="020F0502020204030204" pitchFamily="34" charset="0"/>
              </a:rPr>
              <a:t>Lưu</a:t>
            </a:r>
            <a:r>
              <a:rPr lang="en-US" altLang="en-US" sz="2800" i="1"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altLang="en-US" sz="2800" i="1" dirty="0" err="1">
                <a:solidFill>
                  <a:schemeClr val="bg2"/>
                </a:solidFill>
                <a:latin typeface="Calibri" panose="020F0502020204030204" pitchFamily="34" charset="0"/>
                <a:ea typeface="Calibri" panose="020F0502020204030204" pitchFamily="34" charset="0"/>
                <a:cs typeface="Calibri" panose="020F0502020204030204" pitchFamily="34" charset="0"/>
              </a:rPr>
              <a:t>Trọng</a:t>
            </a:r>
            <a:r>
              <a:rPr lang="en-US" altLang="en-US" sz="2800" i="1"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altLang="en-US" sz="2800" i="1" dirty="0" err="1">
                <a:solidFill>
                  <a:schemeClr val="bg2"/>
                </a:solidFill>
                <a:latin typeface="Calibri" panose="020F0502020204030204" pitchFamily="34" charset="0"/>
                <a:ea typeface="Calibri" panose="020F0502020204030204" pitchFamily="34" charset="0"/>
                <a:cs typeface="Calibri" panose="020F0502020204030204" pitchFamily="34" charset="0"/>
              </a:rPr>
              <a:t>Lư</a:t>
            </a:r>
            <a:r>
              <a:rPr lang="en-US" altLang="en-US" sz="2800" i="1" dirty="0">
                <a:solidFill>
                  <a:schemeClr val="bg2"/>
                </a:solidFill>
                <a:latin typeface="Calibri" panose="020F0502020204030204" pitchFamily="34" charset="0"/>
                <a:ea typeface="Calibri" panose="020F0502020204030204" pitchFamily="34" charset="0"/>
                <a:cs typeface="Calibri" panose="020F0502020204030204" pitchFamily="34" charset="0"/>
              </a:rPr>
              <a:t>, ta </a:t>
            </a:r>
            <a:r>
              <a:rPr lang="en-US" altLang="en-US" sz="2800" i="1" dirty="0" err="1">
                <a:solidFill>
                  <a:schemeClr val="bg2"/>
                </a:solidFill>
                <a:latin typeface="Calibri" panose="020F0502020204030204" pitchFamily="34" charset="0"/>
                <a:ea typeface="Calibri" panose="020F0502020204030204" pitchFamily="34" charset="0"/>
                <a:cs typeface="Calibri" panose="020F0502020204030204" pitchFamily="34" charset="0"/>
              </a:rPr>
              <a:t>điên</a:t>
            </a:r>
            <a:r>
              <a:rPr lang="en-US" altLang="en-US" sz="2800" i="1"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altLang="en-US" sz="2800" i="1" dirty="0" err="1">
                <a:solidFill>
                  <a:schemeClr val="bg2"/>
                </a:solidFill>
                <a:latin typeface="Calibri" panose="020F0502020204030204" pitchFamily="34" charset="0"/>
                <a:ea typeface="Calibri" panose="020F0502020204030204" pitchFamily="34" charset="0"/>
                <a:cs typeface="Calibri" panose="020F0502020204030204" pitchFamily="34" charset="0"/>
              </a:rPr>
              <a:t>cuồng</a:t>
            </a:r>
            <a:r>
              <a:rPr lang="en-US" altLang="en-US" sz="2800" i="1"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altLang="en-US" sz="2800" i="1" dirty="0" err="1">
                <a:solidFill>
                  <a:schemeClr val="bg2"/>
                </a:solidFill>
                <a:latin typeface="Calibri" panose="020F0502020204030204" pitchFamily="34" charset="0"/>
                <a:ea typeface="Calibri" panose="020F0502020204030204" pitchFamily="34" charset="0"/>
                <a:cs typeface="Calibri" panose="020F0502020204030204" pitchFamily="34" charset="0"/>
              </a:rPr>
              <a:t>với</a:t>
            </a:r>
            <a:r>
              <a:rPr lang="en-US" altLang="en-US" sz="2800" i="1"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altLang="en-US" sz="2800" i="1" dirty="0" err="1">
                <a:solidFill>
                  <a:schemeClr val="bg2"/>
                </a:solidFill>
                <a:latin typeface="Calibri" panose="020F0502020204030204" pitchFamily="34" charset="0"/>
                <a:ea typeface="Calibri" panose="020F0502020204030204" pitchFamily="34" charset="0"/>
                <a:cs typeface="Calibri" panose="020F0502020204030204" pitchFamily="34" charset="0"/>
              </a:rPr>
              <a:t>Hàn</a:t>
            </a:r>
            <a:r>
              <a:rPr lang="en-US" altLang="en-US" sz="2800" i="1"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altLang="en-US" sz="2800" i="1" dirty="0" err="1">
                <a:solidFill>
                  <a:schemeClr val="bg2"/>
                </a:solidFill>
                <a:latin typeface="Calibri" panose="020F0502020204030204" pitchFamily="34" charset="0"/>
                <a:ea typeface="Calibri" panose="020F0502020204030204" pitchFamily="34" charset="0"/>
                <a:cs typeface="Calibri" panose="020F0502020204030204" pitchFamily="34" charset="0"/>
              </a:rPr>
              <a:t>Mặc</a:t>
            </a:r>
            <a:r>
              <a:rPr lang="en-US" altLang="en-US" sz="2800" i="1"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altLang="en-US" sz="2800" i="1" dirty="0" err="1">
                <a:solidFill>
                  <a:schemeClr val="bg2"/>
                </a:solidFill>
                <a:latin typeface="Calibri" panose="020F0502020204030204" pitchFamily="34" charset="0"/>
                <a:ea typeface="Calibri" panose="020F0502020204030204" pitchFamily="34" charset="0"/>
                <a:cs typeface="Calibri" panose="020F0502020204030204" pitchFamily="34" charset="0"/>
              </a:rPr>
              <a:t>Tử</a:t>
            </a:r>
            <a:r>
              <a:rPr lang="en-US" altLang="en-US" sz="2800" i="1"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altLang="en-US" sz="2800" i="1" dirty="0" err="1">
                <a:solidFill>
                  <a:schemeClr val="bg2"/>
                </a:solidFill>
                <a:latin typeface="Calibri" panose="020F0502020204030204" pitchFamily="34" charset="0"/>
                <a:ea typeface="Calibri" panose="020F0502020204030204" pitchFamily="34" charset="0"/>
                <a:cs typeface="Calibri" panose="020F0502020204030204" pitchFamily="34" charset="0"/>
              </a:rPr>
              <a:t>Chế</a:t>
            </a:r>
            <a:r>
              <a:rPr lang="en-US" altLang="en-US" sz="2800" i="1" dirty="0">
                <a:solidFill>
                  <a:schemeClr val="bg2"/>
                </a:solidFill>
                <a:latin typeface="Calibri" panose="020F0502020204030204" pitchFamily="34" charset="0"/>
                <a:ea typeface="Calibri" panose="020F0502020204030204" pitchFamily="34" charset="0"/>
                <a:cs typeface="Calibri" panose="020F0502020204030204" pitchFamily="34" charset="0"/>
              </a:rPr>
              <a:t> Lan Viên, ta </a:t>
            </a:r>
            <a:r>
              <a:rPr lang="en-US" altLang="en-US" sz="2800" i="1" dirty="0" err="1">
                <a:solidFill>
                  <a:schemeClr val="bg2"/>
                </a:solidFill>
                <a:latin typeface="Calibri" panose="020F0502020204030204" pitchFamily="34" charset="0"/>
                <a:ea typeface="Calibri" panose="020F0502020204030204" pitchFamily="34" charset="0"/>
                <a:cs typeface="Calibri" panose="020F0502020204030204" pitchFamily="34" charset="0"/>
              </a:rPr>
              <a:t>đắm</a:t>
            </a:r>
            <a:r>
              <a:rPr lang="en-US" altLang="en-US" sz="2800" i="1" dirty="0">
                <a:solidFill>
                  <a:schemeClr val="bg2"/>
                </a:solidFill>
                <a:latin typeface="Calibri" panose="020F0502020204030204" pitchFamily="34" charset="0"/>
                <a:ea typeface="Calibri" panose="020F0502020204030204" pitchFamily="34" charset="0"/>
                <a:cs typeface="Calibri" panose="020F0502020204030204" pitchFamily="34" charset="0"/>
              </a:rPr>
              <a:t> say </a:t>
            </a:r>
            <a:r>
              <a:rPr lang="en-US" altLang="en-US" sz="2800" i="1" dirty="0" err="1">
                <a:solidFill>
                  <a:schemeClr val="bg2"/>
                </a:solidFill>
                <a:latin typeface="Calibri" panose="020F0502020204030204" pitchFamily="34" charset="0"/>
                <a:ea typeface="Calibri" panose="020F0502020204030204" pitchFamily="34" charset="0"/>
                <a:cs typeface="Calibri" panose="020F0502020204030204" pitchFamily="34" charset="0"/>
              </a:rPr>
              <a:t>cùng</a:t>
            </a:r>
            <a:r>
              <a:rPr lang="en-US" altLang="en-US" sz="2800" i="1" dirty="0">
                <a:solidFill>
                  <a:schemeClr val="bg2"/>
                </a:solidFill>
                <a:latin typeface="Calibri" panose="020F0502020204030204" pitchFamily="34" charset="0"/>
                <a:ea typeface="Calibri" panose="020F0502020204030204" pitchFamily="34" charset="0"/>
                <a:cs typeface="Calibri" panose="020F0502020204030204" pitchFamily="34" charset="0"/>
              </a:rPr>
              <a:t> Xuân </a:t>
            </a:r>
            <a:r>
              <a:rPr lang="en-US" altLang="en-US" sz="2800" i="1" dirty="0" err="1">
                <a:solidFill>
                  <a:schemeClr val="bg2"/>
                </a:solidFill>
                <a:latin typeface="Calibri" panose="020F0502020204030204" pitchFamily="34" charset="0"/>
                <a:ea typeface="Calibri" panose="020F0502020204030204" pitchFamily="34" charset="0"/>
                <a:cs typeface="Calibri" panose="020F0502020204030204" pitchFamily="34" charset="0"/>
              </a:rPr>
              <a:t>Diệu</a:t>
            </a:r>
            <a:r>
              <a:rPr lang="en-US" altLang="en-US" sz="2800" i="1"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altLang="en-US" sz="2800" i="1" dirty="0" err="1">
                <a:solidFill>
                  <a:schemeClr val="bg2"/>
                </a:solidFill>
                <a:latin typeface="Calibri" panose="020F0502020204030204" pitchFamily="34" charset="0"/>
                <a:ea typeface="Calibri" panose="020F0502020204030204" pitchFamily="34" charset="0"/>
                <a:cs typeface="Calibri" panose="020F0502020204030204" pitchFamily="34" charset="0"/>
              </a:rPr>
              <a:t>Nhưng</a:t>
            </a:r>
            <a:r>
              <a:rPr lang="en-US" altLang="en-US" sz="2800" i="1"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altLang="en-US" sz="2800" i="1" dirty="0" err="1">
                <a:solidFill>
                  <a:schemeClr val="bg2"/>
                </a:solidFill>
                <a:latin typeface="Calibri" panose="020F0502020204030204" pitchFamily="34" charset="0"/>
                <a:ea typeface="Calibri" panose="020F0502020204030204" pitchFamily="34" charset="0"/>
                <a:cs typeface="Calibri" panose="020F0502020204030204" pitchFamily="34" charset="0"/>
              </a:rPr>
              <a:t>động</a:t>
            </a:r>
            <a:r>
              <a:rPr lang="en-US" altLang="en-US" sz="2800" i="1"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altLang="en-US" sz="2800" i="1" dirty="0" err="1">
                <a:solidFill>
                  <a:schemeClr val="bg2"/>
                </a:solidFill>
                <a:latin typeface="Calibri" panose="020F0502020204030204" pitchFamily="34" charset="0"/>
                <a:ea typeface="Calibri" panose="020F0502020204030204" pitchFamily="34" charset="0"/>
                <a:cs typeface="Calibri" panose="020F0502020204030204" pitchFamily="34" charset="0"/>
              </a:rPr>
              <a:t>tiên</a:t>
            </a:r>
            <a:r>
              <a:rPr lang="en-US" altLang="en-US" sz="2800" i="1"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altLang="en-US" sz="2800" i="1" dirty="0" err="1">
                <a:solidFill>
                  <a:schemeClr val="bg2"/>
                </a:solidFill>
                <a:latin typeface="Calibri" panose="020F0502020204030204" pitchFamily="34" charset="0"/>
                <a:ea typeface="Calibri" panose="020F0502020204030204" pitchFamily="34" charset="0"/>
                <a:cs typeface="Calibri" panose="020F0502020204030204" pitchFamily="34" charset="0"/>
              </a:rPr>
              <a:t>đã</a:t>
            </a:r>
            <a:r>
              <a:rPr lang="en-US" altLang="en-US" sz="2800" i="1"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altLang="en-US" sz="2800" i="1" dirty="0" err="1">
                <a:solidFill>
                  <a:schemeClr val="bg2"/>
                </a:solidFill>
                <a:latin typeface="Calibri" panose="020F0502020204030204" pitchFamily="34" charset="0"/>
                <a:ea typeface="Calibri" panose="020F0502020204030204" pitchFamily="34" charset="0"/>
                <a:cs typeface="Calibri" panose="020F0502020204030204" pitchFamily="34" charset="0"/>
              </a:rPr>
              <a:t>khép</a:t>
            </a:r>
            <a:r>
              <a:rPr lang="en-US" altLang="en-US" sz="2800" i="1"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altLang="en-US" sz="2800" i="1" dirty="0" err="1">
                <a:solidFill>
                  <a:schemeClr val="bg2"/>
                </a:solidFill>
                <a:latin typeface="Calibri" panose="020F0502020204030204" pitchFamily="34" charset="0"/>
                <a:ea typeface="Calibri" panose="020F0502020204030204" pitchFamily="34" charset="0"/>
                <a:cs typeface="Calibri" panose="020F0502020204030204" pitchFamily="34" charset="0"/>
              </a:rPr>
              <a:t>tình</a:t>
            </a:r>
            <a:r>
              <a:rPr lang="en-US" altLang="en-US" sz="2800" i="1"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altLang="en-US" sz="2800" i="1" dirty="0" err="1">
                <a:solidFill>
                  <a:schemeClr val="bg2"/>
                </a:solidFill>
                <a:latin typeface="Calibri" panose="020F0502020204030204" pitchFamily="34" charset="0"/>
                <a:ea typeface="Calibri" panose="020F0502020204030204" pitchFamily="34" charset="0"/>
                <a:cs typeface="Calibri" panose="020F0502020204030204" pitchFamily="34" charset="0"/>
              </a:rPr>
              <a:t>yêu</a:t>
            </a:r>
            <a:r>
              <a:rPr lang="en-US" altLang="en-US" sz="2800" i="1"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altLang="en-US" sz="2800" i="1" dirty="0" err="1">
                <a:solidFill>
                  <a:schemeClr val="bg2"/>
                </a:solidFill>
                <a:latin typeface="Calibri" panose="020F0502020204030204" pitchFamily="34" charset="0"/>
                <a:ea typeface="Calibri" panose="020F0502020204030204" pitchFamily="34" charset="0"/>
                <a:cs typeface="Calibri" panose="020F0502020204030204" pitchFamily="34" charset="0"/>
              </a:rPr>
              <a:t>không</a:t>
            </a:r>
            <a:r>
              <a:rPr lang="en-US" altLang="en-US" sz="2800" i="1"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altLang="en-US" sz="2800" i="1" dirty="0" err="1">
                <a:solidFill>
                  <a:schemeClr val="bg2"/>
                </a:solidFill>
                <a:latin typeface="Calibri" panose="020F0502020204030204" pitchFamily="34" charset="0"/>
                <a:ea typeface="Calibri" panose="020F0502020204030204" pitchFamily="34" charset="0"/>
                <a:cs typeface="Calibri" panose="020F0502020204030204" pitchFamily="34" charset="0"/>
              </a:rPr>
              <a:t>bền</a:t>
            </a:r>
            <a:r>
              <a:rPr lang="en-US" altLang="en-US" sz="2800" i="1"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altLang="en-US" sz="2800" i="1" dirty="0" err="1">
                <a:solidFill>
                  <a:schemeClr val="bg2"/>
                </a:solidFill>
                <a:latin typeface="Calibri" panose="020F0502020204030204" pitchFamily="34" charset="0"/>
                <a:ea typeface="Calibri" panose="020F0502020204030204" pitchFamily="34" charset="0"/>
                <a:cs typeface="Calibri" panose="020F0502020204030204" pitchFamily="34" charset="0"/>
              </a:rPr>
              <a:t>điên</a:t>
            </a:r>
            <a:r>
              <a:rPr lang="en-US" altLang="en-US" sz="2800" i="1"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altLang="en-US" sz="2800" i="1" dirty="0" err="1">
                <a:solidFill>
                  <a:schemeClr val="bg2"/>
                </a:solidFill>
                <a:latin typeface="Calibri" panose="020F0502020204030204" pitchFamily="34" charset="0"/>
                <a:ea typeface="Calibri" panose="020F0502020204030204" pitchFamily="34" charset="0"/>
                <a:cs typeface="Calibri" panose="020F0502020204030204" pitchFamily="34" charset="0"/>
              </a:rPr>
              <a:t>cuồng</a:t>
            </a:r>
            <a:r>
              <a:rPr lang="en-US" altLang="en-US" sz="2800" i="1"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altLang="en-US" sz="2800" i="1" dirty="0" err="1">
                <a:solidFill>
                  <a:schemeClr val="bg2"/>
                </a:solidFill>
                <a:latin typeface="Calibri" panose="020F0502020204030204" pitchFamily="34" charset="0"/>
                <a:ea typeface="Calibri" panose="020F0502020204030204" pitchFamily="34" charset="0"/>
                <a:cs typeface="Calibri" panose="020F0502020204030204" pitchFamily="34" charset="0"/>
              </a:rPr>
              <a:t>rồi</a:t>
            </a:r>
            <a:r>
              <a:rPr lang="en-US" altLang="en-US" sz="2800" i="1"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altLang="en-US" sz="2800" i="1" dirty="0" err="1">
                <a:solidFill>
                  <a:schemeClr val="bg2"/>
                </a:solidFill>
                <a:latin typeface="Calibri" panose="020F0502020204030204" pitchFamily="34" charset="0"/>
                <a:ea typeface="Calibri" panose="020F0502020204030204" pitchFamily="34" charset="0"/>
                <a:cs typeface="Calibri" panose="020F0502020204030204" pitchFamily="34" charset="0"/>
              </a:rPr>
              <a:t>tỉnh</a:t>
            </a:r>
            <a:r>
              <a:rPr lang="en-US" altLang="en-US" sz="2800" i="1" dirty="0">
                <a:solidFill>
                  <a:schemeClr val="bg2"/>
                </a:solidFill>
                <a:latin typeface="Calibri" panose="020F0502020204030204" pitchFamily="34" charset="0"/>
                <a:ea typeface="Calibri" panose="020F0502020204030204" pitchFamily="34" charset="0"/>
                <a:cs typeface="Calibri" panose="020F0502020204030204" pitchFamily="34" charset="0"/>
              </a:rPr>
              <a:t>, say </a:t>
            </a:r>
            <a:r>
              <a:rPr lang="en-US" altLang="en-US" sz="2800" i="1" dirty="0" err="1">
                <a:solidFill>
                  <a:schemeClr val="bg2"/>
                </a:solidFill>
                <a:latin typeface="Calibri" panose="020F0502020204030204" pitchFamily="34" charset="0"/>
                <a:ea typeface="Calibri" panose="020F0502020204030204" pitchFamily="34" charset="0"/>
                <a:cs typeface="Calibri" panose="020F0502020204030204" pitchFamily="34" charset="0"/>
              </a:rPr>
              <a:t>đắm</a:t>
            </a:r>
            <a:r>
              <a:rPr lang="en-US" altLang="en-US" sz="2800" i="1"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altLang="en-US" sz="2800" i="1" dirty="0" err="1">
                <a:solidFill>
                  <a:schemeClr val="bg2"/>
                </a:solidFill>
                <a:latin typeface="Calibri" panose="020F0502020204030204" pitchFamily="34" charset="0"/>
                <a:ea typeface="Calibri" panose="020F0502020204030204" pitchFamily="34" charset="0"/>
                <a:cs typeface="Calibri" panose="020F0502020204030204" pitchFamily="34" charset="0"/>
              </a:rPr>
              <a:t>vẫn</a:t>
            </a:r>
            <a:r>
              <a:rPr lang="en-US" altLang="en-US" sz="2800" i="1"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altLang="en-US" sz="2800" i="1" dirty="0" err="1">
                <a:solidFill>
                  <a:schemeClr val="bg2"/>
                </a:solidFill>
                <a:latin typeface="Calibri" panose="020F0502020204030204" pitchFamily="34" charset="0"/>
                <a:ea typeface="Calibri" panose="020F0502020204030204" pitchFamily="34" charset="0"/>
                <a:cs typeface="Calibri" panose="020F0502020204030204" pitchFamily="34" charset="0"/>
              </a:rPr>
              <a:t>bơ</a:t>
            </a:r>
            <a:r>
              <a:rPr lang="en-US" altLang="en-US" sz="2800" i="1"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altLang="en-US" sz="2800" i="1" dirty="0" err="1">
                <a:solidFill>
                  <a:schemeClr val="bg2"/>
                </a:solidFill>
                <a:latin typeface="Calibri" panose="020F0502020204030204" pitchFamily="34" charset="0"/>
                <a:ea typeface="Calibri" panose="020F0502020204030204" pitchFamily="34" charset="0"/>
                <a:cs typeface="Calibri" panose="020F0502020204030204" pitchFamily="34" charset="0"/>
              </a:rPr>
              <a:t>vơ</a:t>
            </a:r>
            <a:r>
              <a:rPr lang="en-US" altLang="en-US" sz="2800" i="1" dirty="0">
                <a:solidFill>
                  <a:schemeClr val="bg2"/>
                </a:solidFill>
                <a:latin typeface="Calibri" panose="020F0502020204030204" pitchFamily="34" charset="0"/>
                <a:ea typeface="Calibri" panose="020F0502020204030204" pitchFamily="34" charset="0"/>
                <a:cs typeface="Calibri" panose="020F0502020204030204" pitchFamily="34" charset="0"/>
              </a:rPr>
              <a:t>. Ta </a:t>
            </a:r>
            <a:r>
              <a:rPr lang="en-US" altLang="en-US" sz="2800" i="1" dirty="0" err="1">
                <a:solidFill>
                  <a:schemeClr val="bg2"/>
                </a:solidFill>
                <a:latin typeface="Calibri" panose="020F0502020204030204" pitchFamily="34" charset="0"/>
                <a:ea typeface="Calibri" panose="020F0502020204030204" pitchFamily="34" charset="0"/>
                <a:cs typeface="Calibri" panose="020F0502020204030204" pitchFamily="34" charset="0"/>
              </a:rPr>
              <a:t>ngơ</a:t>
            </a:r>
            <a:r>
              <a:rPr lang="en-US" altLang="en-US" sz="2800" i="1"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altLang="en-US" sz="2800" i="1" dirty="0" err="1">
                <a:solidFill>
                  <a:schemeClr val="bg2"/>
                </a:solidFill>
                <a:latin typeface="Calibri" panose="020F0502020204030204" pitchFamily="34" charset="0"/>
                <a:ea typeface="Calibri" panose="020F0502020204030204" pitchFamily="34" charset="0"/>
                <a:cs typeface="Calibri" panose="020F0502020204030204" pitchFamily="34" charset="0"/>
              </a:rPr>
              <a:t>ngẩn</a:t>
            </a:r>
            <a:r>
              <a:rPr lang="en-US" altLang="en-US" sz="2800" i="1"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altLang="en-US" sz="2800" i="1" dirty="0" err="1">
                <a:solidFill>
                  <a:schemeClr val="bg2"/>
                </a:solidFill>
                <a:latin typeface="Calibri" panose="020F0502020204030204" pitchFamily="34" charset="0"/>
                <a:ea typeface="Calibri" panose="020F0502020204030204" pitchFamily="34" charset="0"/>
                <a:cs typeface="Calibri" panose="020F0502020204030204" pitchFamily="34" charset="0"/>
              </a:rPr>
              <a:t>buồn</a:t>
            </a:r>
            <a:r>
              <a:rPr lang="en-US" altLang="en-US" sz="2800" i="1"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altLang="en-US" sz="2800" i="1" dirty="0" err="1">
                <a:solidFill>
                  <a:schemeClr val="bg2"/>
                </a:solidFill>
                <a:latin typeface="Calibri" panose="020F0502020204030204" pitchFamily="34" charset="0"/>
                <a:ea typeface="Calibri" panose="020F0502020204030204" pitchFamily="34" charset="0"/>
                <a:cs typeface="Calibri" panose="020F0502020204030204" pitchFamily="34" charset="0"/>
              </a:rPr>
              <a:t>trở</a:t>
            </a:r>
            <a:r>
              <a:rPr lang="en-US" altLang="en-US" sz="2800" i="1"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altLang="en-US" sz="2800" i="1" dirty="0" err="1">
                <a:solidFill>
                  <a:schemeClr val="bg2"/>
                </a:solidFill>
                <a:latin typeface="Calibri" panose="020F0502020204030204" pitchFamily="34" charset="0"/>
                <a:ea typeface="Calibri" panose="020F0502020204030204" pitchFamily="34" charset="0"/>
                <a:cs typeface="Calibri" panose="020F0502020204030204" pitchFamily="34" charset="0"/>
              </a:rPr>
              <a:t>về</a:t>
            </a:r>
            <a:r>
              <a:rPr lang="en-US" altLang="en-US" sz="2800" i="1"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altLang="en-US" sz="2800" i="1" dirty="0" err="1">
                <a:solidFill>
                  <a:schemeClr val="bg2"/>
                </a:solidFill>
                <a:latin typeface="Calibri" panose="020F0502020204030204" pitchFamily="34" charset="0"/>
                <a:ea typeface="Calibri" panose="020F0502020204030204" pitchFamily="34" charset="0"/>
                <a:cs typeface="Calibri" panose="020F0502020204030204" pitchFamily="34" charset="0"/>
              </a:rPr>
              <a:t>hồn</a:t>
            </a:r>
            <a:r>
              <a:rPr lang="en-US" altLang="en-US" sz="2800" i="1" dirty="0">
                <a:solidFill>
                  <a:schemeClr val="bg2"/>
                </a:solidFill>
                <a:latin typeface="Calibri" panose="020F0502020204030204" pitchFamily="34" charset="0"/>
                <a:ea typeface="Calibri" panose="020F0502020204030204" pitchFamily="34" charset="0"/>
                <a:cs typeface="Calibri" panose="020F0502020204030204" pitchFamily="34" charset="0"/>
              </a:rPr>
              <a:t> ta </a:t>
            </a:r>
            <a:r>
              <a:rPr lang="en-US" altLang="en-US" sz="2800" i="1" dirty="0" err="1">
                <a:solidFill>
                  <a:schemeClr val="bg2"/>
                </a:solidFill>
                <a:latin typeface="Calibri" panose="020F0502020204030204" pitchFamily="34" charset="0"/>
                <a:ea typeface="Calibri" panose="020F0502020204030204" pitchFamily="34" charset="0"/>
                <a:cs typeface="Calibri" panose="020F0502020204030204" pitchFamily="34" charset="0"/>
              </a:rPr>
              <a:t>cùng</a:t>
            </a:r>
            <a:r>
              <a:rPr lang="en-US" altLang="en-US" sz="2800" i="1" dirty="0">
                <a:solidFill>
                  <a:schemeClr val="bg2"/>
                </a:solidFill>
                <a:latin typeface="Calibri" panose="020F0502020204030204" pitchFamily="34" charset="0"/>
                <a:ea typeface="Calibri" panose="020F0502020204030204" pitchFamily="34" charset="0"/>
                <a:cs typeface="Calibri" panose="020F0502020204030204" pitchFamily="34" charset="0"/>
              </a:rPr>
              <a:t> Huy </a:t>
            </a:r>
            <a:r>
              <a:rPr lang="en-US" altLang="en-US" sz="2800" i="1" dirty="0" err="1">
                <a:solidFill>
                  <a:schemeClr val="bg2"/>
                </a:solidFill>
                <a:latin typeface="Calibri" panose="020F0502020204030204" pitchFamily="34" charset="0"/>
                <a:ea typeface="Calibri" panose="020F0502020204030204" pitchFamily="34" charset="0"/>
                <a:cs typeface="Calibri" panose="020F0502020204030204" pitchFamily="34" charset="0"/>
              </a:rPr>
              <a:t>Cận</a:t>
            </a:r>
            <a:r>
              <a:rPr lang="en-US" altLang="en-US" sz="2800" i="1" dirty="0">
                <a:solidFill>
                  <a:schemeClr val="bg2"/>
                </a:solidFill>
                <a:latin typeface="Calibri" panose="020F0502020204030204" pitchFamily="34" charset="0"/>
                <a:ea typeface="Calibri" panose="020F0502020204030204" pitchFamily="34" charset="0"/>
                <a:cs typeface="Calibri" panose="020F0502020204030204" pitchFamily="34" charset="0"/>
              </a:rPr>
              <a:t>…”</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Effect transition="in" filter="fade">
                                      <p:cBhvr>
                                        <p:cTn id="7" dur="1000"/>
                                        <p:tgtEl>
                                          <p:spTgt spid="30723">
                                            <p:txEl>
                                              <p:pRg st="0" end="0"/>
                                            </p:txEl>
                                          </p:spTgt>
                                        </p:tgtEl>
                                      </p:cBhvr>
                                    </p:animEffect>
                                    <p:anim calcmode="lin" valueType="num">
                                      <p:cBhvr>
                                        <p:cTn id="8" dur="1000" fill="hold"/>
                                        <p:tgtEl>
                                          <p:spTgt spid="307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072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4" name="Text Box 42">
            <a:extLst>
              <a:ext uri="{FF2B5EF4-FFF2-40B4-BE49-F238E27FC236}">
                <a16:creationId xmlns:a16="http://schemas.microsoft.com/office/drawing/2014/main" id="{C3B1C349-E099-4326-CCB0-DDB4049F172A}"/>
              </a:ext>
            </a:extLst>
          </p:cNvPr>
          <p:cNvSpPr txBox="1">
            <a:spLocks noChangeArrowheads="1"/>
          </p:cNvSpPr>
          <p:nvPr/>
        </p:nvSpPr>
        <p:spPr bwMode="auto">
          <a:xfrm>
            <a:off x="3324225" y="1574004"/>
            <a:ext cx="5673724"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50000"/>
              </a:spcBef>
              <a:buClrTx/>
              <a:buFontTx/>
              <a:buNone/>
            </a:pPr>
            <a:r>
              <a:rPr lang="en-US" altLang="en-US" sz="2400" dirty="0" err="1">
                <a:solidFill>
                  <a:srgbClr val="1C1C1C"/>
                </a:solidFill>
                <a:latin typeface="Calibri" panose="020F0502020204030204" pitchFamily="34" charset="0"/>
                <a:ea typeface="Calibri" panose="020F0502020204030204" pitchFamily="34" charset="0"/>
                <a:cs typeface="Calibri" panose="020F0502020204030204" pitchFamily="34" charset="0"/>
              </a:rPr>
              <a:t>Cách</a:t>
            </a:r>
            <a:r>
              <a:rPr lang="en-US" altLang="en-US" sz="2400" dirty="0">
                <a:solidFill>
                  <a:srgbClr val="1C1C1C"/>
                </a:solidFill>
                <a:latin typeface="Calibri" panose="020F0502020204030204" pitchFamily="34" charset="0"/>
                <a:ea typeface="Calibri" panose="020F0502020204030204" pitchFamily="34" charset="0"/>
                <a:cs typeface="Calibri" panose="020F0502020204030204" pitchFamily="34" charset="0"/>
              </a:rPr>
              <a:t> </a:t>
            </a:r>
            <a:r>
              <a:rPr lang="en-US" altLang="en-US" sz="2400" dirty="0" err="1">
                <a:solidFill>
                  <a:srgbClr val="1C1C1C"/>
                </a:solidFill>
                <a:latin typeface="Calibri" panose="020F0502020204030204" pitchFamily="34" charset="0"/>
                <a:ea typeface="Calibri" panose="020F0502020204030204" pitchFamily="34" charset="0"/>
                <a:cs typeface="Calibri" panose="020F0502020204030204" pitchFamily="34" charset="0"/>
              </a:rPr>
              <a:t>thâu</a:t>
            </a:r>
            <a:r>
              <a:rPr lang="en-US" altLang="en-US" sz="2400" dirty="0">
                <a:solidFill>
                  <a:srgbClr val="1C1C1C"/>
                </a:solidFill>
                <a:latin typeface="Calibri" panose="020F0502020204030204" pitchFamily="34" charset="0"/>
                <a:ea typeface="Calibri" panose="020F0502020204030204" pitchFamily="34" charset="0"/>
                <a:cs typeface="Calibri" panose="020F0502020204030204" pitchFamily="34" charset="0"/>
              </a:rPr>
              <a:t> </a:t>
            </a:r>
            <a:r>
              <a:rPr lang="en-US" altLang="en-US" sz="2400" dirty="0" err="1">
                <a:solidFill>
                  <a:srgbClr val="1C1C1C"/>
                </a:solidFill>
                <a:latin typeface="Calibri" panose="020F0502020204030204" pitchFamily="34" charset="0"/>
                <a:ea typeface="Calibri" panose="020F0502020204030204" pitchFamily="34" charset="0"/>
                <a:cs typeface="Calibri" panose="020F0502020204030204" pitchFamily="34" charset="0"/>
              </a:rPr>
              <a:t>tóm</a:t>
            </a:r>
            <a:r>
              <a:rPr lang="en-US" altLang="en-US" sz="2400" dirty="0">
                <a:solidFill>
                  <a:srgbClr val="1C1C1C"/>
                </a:solidFill>
                <a:latin typeface="Calibri" panose="020F0502020204030204" pitchFamily="34" charset="0"/>
                <a:ea typeface="Calibri" panose="020F0502020204030204" pitchFamily="34" charset="0"/>
                <a:cs typeface="Calibri" panose="020F0502020204030204" pitchFamily="34" charset="0"/>
              </a:rPr>
              <a:t> </a:t>
            </a:r>
            <a:r>
              <a:rPr lang="en-US" altLang="en-US" sz="2400" dirty="0" err="1">
                <a:solidFill>
                  <a:srgbClr val="1C1C1C"/>
                </a:solidFill>
                <a:latin typeface="Calibri" panose="020F0502020204030204" pitchFamily="34" charset="0"/>
                <a:ea typeface="Calibri" panose="020F0502020204030204" pitchFamily="34" charset="0"/>
                <a:cs typeface="Calibri" panose="020F0502020204030204" pitchFamily="34" charset="0"/>
              </a:rPr>
              <a:t>tinh</a:t>
            </a:r>
            <a:r>
              <a:rPr lang="en-US" altLang="en-US" sz="2400" dirty="0">
                <a:solidFill>
                  <a:srgbClr val="1C1C1C"/>
                </a:solidFill>
                <a:latin typeface="Calibri" panose="020F0502020204030204" pitchFamily="34" charset="0"/>
                <a:ea typeface="Calibri" panose="020F0502020204030204" pitchFamily="34" charset="0"/>
                <a:cs typeface="Calibri" panose="020F0502020204030204" pitchFamily="34" charset="0"/>
              </a:rPr>
              <a:t> </a:t>
            </a:r>
            <a:r>
              <a:rPr lang="en-US" altLang="en-US" sz="2400" dirty="0" err="1">
                <a:solidFill>
                  <a:srgbClr val="1C1C1C"/>
                </a:solidFill>
                <a:latin typeface="Calibri" panose="020F0502020204030204" pitchFamily="34" charset="0"/>
                <a:ea typeface="Calibri" panose="020F0502020204030204" pitchFamily="34" charset="0"/>
                <a:cs typeface="Calibri" panose="020F0502020204030204" pitchFamily="34" charset="0"/>
              </a:rPr>
              <a:t>thần</a:t>
            </a:r>
            <a:r>
              <a:rPr lang="en-US" altLang="en-US" sz="2400" dirty="0">
                <a:solidFill>
                  <a:srgbClr val="1C1C1C"/>
                </a:solidFill>
                <a:latin typeface="Calibri" panose="020F0502020204030204" pitchFamily="34" charset="0"/>
                <a:ea typeface="Calibri" panose="020F0502020204030204" pitchFamily="34" charset="0"/>
                <a:cs typeface="Calibri" panose="020F0502020204030204" pitchFamily="34" charset="0"/>
              </a:rPr>
              <a:t> </a:t>
            </a:r>
            <a:r>
              <a:rPr lang="en-US" altLang="en-US" sz="2400" dirty="0" err="1">
                <a:solidFill>
                  <a:srgbClr val="1C1C1C"/>
                </a:solidFill>
                <a:latin typeface="Calibri" panose="020F0502020204030204" pitchFamily="34" charset="0"/>
                <a:ea typeface="Calibri" panose="020F0502020204030204" pitchFamily="34" charset="0"/>
                <a:cs typeface="Calibri" panose="020F0502020204030204" pitchFamily="34" charset="0"/>
              </a:rPr>
              <a:t>thơ</a:t>
            </a:r>
            <a:r>
              <a:rPr lang="en-US" altLang="en-US" sz="2400" dirty="0">
                <a:solidFill>
                  <a:srgbClr val="1C1C1C"/>
                </a:solidFill>
                <a:latin typeface="Calibri" panose="020F0502020204030204" pitchFamily="34" charset="0"/>
                <a:ea typeface="Calibri" panose="020F0502020204030204" pitchFamily="34" charset="0"/>
                <a:cs typeface="Calibri" panose="020F0502020204030204" pitchFamily="34" charset="0"/>
              </a:rPr>
              <a:t> </a:t>
            </a:r>
            <a:r>
              <a:rPr lang="en-US" altLang="en-US" sz="2400" dirty="0" err="1">
                <a:solidFill>
                  <a:srgbClr val="1C1C1C"/>
                </a:solidFill>
                <a:latin typeface="Calibri" panose="020F0502020204030204" pitchFamily="34" charset="0"/>
                <a:ea typeface="Calibri" panose="020F0502020204030204" pitchFamily="34" charset="0"/>
                <a:cs typeface="Calibri" panose="020F0502020204030204" pitchFamily="34" charset="0"/>
              </a:rPr>
              <a:t>mới</a:t>
            </a:r>
            <a:endParaRPr lang="en-US" altLang="en-US" sz="2400" dirty="0">
              <a:solidFill>
                <a:srgbClr val="1C1C1C"/>
              </a:solidFill>
              <a:latin typeface="Calibri" panose="020F0502020204030204" pitchFamily="34" charset="0"/>
              <a:ea typeface="Calibri" panose="020F0502020204030204" pitchFamily="34" charset="0"/>
              <a:cs typeface="Calibri" panose="020F0502020204030204" pitchFamily="34" charset="0"/>
            </a:endParaRPr>
          </a:p>
        </p:txBody>
      </p:sp>
      <p:sp>
        <p:nvSpPr>
          <p:cNvPr id="8235" name="Oval 43">
            <a:extLst>
              <a:ext uri="{FF2B5EF4-FFF2-40B4-BE49-F238E27FC236}">
                <a16:creationId xmlns:a16="http://schemas.microsoft.com/office/drawing/2014/main" id="{D2ED8683-874E-5B18-A46E-4F864B2D4F9A}"/>
              </a:ext>
            </a:extLst>
          </p:cNvPr>
          <p:cNvSpPr>
            <a:spLocks noChangeArrowheads="1"/>
          </p:cNvSpPr>
          <p:nvPr/>
        </p:nvSpPr>
        <p:spPr bwMode="auto">
          <a:xfrm>
            <a:off x="3752695" y="2308126"/>
            <a:ext cx="1655763" cy="1081088"/>
          </a:xfrm>
          <a:prstGeom prst="ellipse">
            <a:avLst/>
          </a:prstGeom>
          <a:solidFill>
            <a:schemeClr val="accent5"/>
          </a:solidFill>
          <a:ln w="9525">
            <a:solidFill>
              <a:schemeClr val="tx1"/>
            </a:solidFill>
            <a:round/>
            <a:headEnd/>
            <a:tailEnd/>
          </a:ln>
          <a:effectLst/>
        </p:spPr>
        <p:txBody>
          <a:bodyPr wrap="none" anchor="ct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dirty="0">
                <a:solidFill>
                  <a:schemeClr val="bg2"/>
                </a:solidFill>
                <a:latin typeface="Calibri" panose="020F0502020204030204" pitchFamily="34" charset="0"/>
                <a:ea typeface="Calibri" panose="020F0502020204030204" pitchFamily="34" charset="0"/>
                <a:cs typeface="Calibri" panose="020F0502020204030204" pitchFamily="34" charset="0"/>
              </a:rPr>
              <a:t>Tinh </a:t>
            </a:r>
            <a:r>
              <a:rPr lang="en-US" altLang="en-US" sz="1800" dirty="0" err="1">
                <a:solidFill>
                  <a:schemeClr val="bg2"/>
                </a:solidFill>
                <a:latin typeface="Calibri" panose="020F0502020204030204" pitchFamily="34" charset="0"/>
                <a:ea typeface="Calibri" panose="020F0502020204030204" pitchFamily="34" charset="0"/>
                <a:cs typeface="Calibri" panose="020F0502020204030204" pitchFamily="34" charset="0"/>
              </a:rPr>
              <a:t>thần</a:t>
            </a:r>
            <a:endParaRPr lang="en-US" altLang="en-US" sz="1800" dirty="0">
              <a:solidFill>
                <a:schemeClr val="bg2"/>
              </a:solidFill>
              <a:latin typeface="Calibri" panose="020F0502020204030204" pitchFamily="34" charset="0"/>
              <a:ea typeface="Calibri" panose="020F0502020204030204" pitchFamily="34" charset="0"/>
              <a:cs typeface="Calibri" panose="020F0502020204030204" pitchFamily="34" charset="0"/>
            </a:endParaRPr>
          </a:p>
          <a:p>
            <a:pPr algn="ctr">
              <a:spcBef>
                <a:spcPct val="0"/>
              </a:spcBef>
              <a:buClrTx/>
              <a:buFontTx/>
              <a:buNone/>
            </a:pPr>
            <a:r>
              <a:rPr lang="en-US" altLang="en-US" sz="1800" dirty="0" err="1">
                <a:solidFill>
                  <a:schemeClr val="bg2"/>
                </a:solidFill>
                <a:latin typeface="Calibri" panose="020F0502020204030204" pitchFamily="34" charset="0"/>
                <a:ea typeface="Calibri" panose="020F0502020204030204" pitchFamily="34" charset="0"/>
                <a:cs typeface="Calibri" panose="020F0502020204030204" pitchFamily="34" charset="0"/>
              </a:rPr>
              <a:t>Thơ</a:t>
            </a:r>
            <a:r>
              <a:rPr lang="en-US" altLang="en-US" sz="1800"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altLang="en-US" sz="1800" dirty="0" err="1">
                <a:solidFill>
                  <a:schemeClr val="bg2"/>
                </a:solidFill>
                <a:latin typeface="Calibri" panose="020F0502020204030204" pitchFamily="34" charset="0"/>
                <a:ea typeface="Calibri" panose="020F0502020204030204" pitchFamily="34" charset="0"/>
                <a:cs typeface="Calibri" panose="020F0502020204030204" pitchFamily="34" charset="0"/>
              </a:rPr>
              <a:t>cũ</a:t>
            </a:r>
            <a:endParaRPr lang="en-US" altLang="en-US" sz="1800" dirty="0">
              <a:solidFill>
                <a:schemeClr val="bg2"/>
              </a:solidFill>
              <a:latin typeface="Calibri" panose="020F0502020204030204" pitchFamily="34" charset="0"/>
              <a:ea typeface="Calibri" panose="020F0502020204030204" pitchFamily="34" charset="0"/>
              <a:cs typeface="Calibri" panose="020F0502020204030204" pitchFamily="34" charset="0"/>
            </a:endParaRPr>
          </a:p>
        </p:txBody>
      </p:sp>
      <p:sp>
        <p:nvSpPr>
          <p:cNvPr id="8236" name="Oval 44">
            <a:extLst>
              <a:ext uri="{FF2B5EF4-FFF2-40B4-BE49-F238E27FC236}">
                <a16:creationId xmlns:a16="http://schemas.microsoft.com/office/drawing/2014/main" id="{A48A3740-BC7B-7736-ACE6-BB60FA2436A6}"/>
              </a:ext>
            </a:extLst>
          </p:cNvPr>
          <p:cNvSpPr>
            <a:spLocks noChangeArrowheads="1"/>
          </p:cNvSpPr>
          <p:nvPr/>
        </p:nvSpPr>
        <p:spPr bwMode="auto">
          <a:xfrm>
            <a:off x="7068344" y="2325907"/>
            <a:ext cx="1728788" cy="1008063"/>
          </a:xfrm>
          <a:prstGeom prst="ellipse">
            <a:avLst/>
          </a:prstGeom>
          <a:solidFill>
            <a:srgbClr val="92D050"/>
          </a:solidFill>
          <a:ln w="9525">
            <a:solidFill>
              <a:schemeClr val="tx1"/>
            </a:solidFill>
            <a:round/>
            <a:headEnd/>
            <a:tailEnd/>
          </a:ln>
          <a:effectLst/>
        </p:spPr>
        <p:txBody>
          <a:bodyPr wrap="none" anchor="ct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dirty="0">
                <a:solidFill>
                  <a:schemeClr val="bg2"/>
                </a:solidFill>
                <a:latin typeface="Calibri" panose="020F0502020204030204" pitchFamily="34" charset="0"/>
                <a:ea typeface="Calibri" panose="020F0502020204030204" pitchFamily="34" charset="0"/>
                <a:cs typeface="Calibri" panose="020F0502020204030204" pitchFamily="34" charset="0"/>
              </a:rPr>
              <a:t>Tinh </a:t>
            </a:r>
            <a:r>
              <a:rPr lang="en-US" altLang="en-US" sz="1800" dirty="0" err="1">
                <a:solidFill>
                  <a:schemeClr val="bg2"/>
                </a:solidFill>
                <a:latin typeface="Calibri" panose="020F0502020204030204" pitchFamily="34" charset="0"/>
                <a:ea typeface="Calibri" panose="020F0502020204030204" pitchFamily="34" charset="0"/>
                <a:cs typeface="Calibri" panose="020F0502020204030204" pitchFamily="34" charset="0"/>
              </a:rPr>
              <a:t>thần</a:t>
            </a:r>
            <a:endParaRPr lang="en-US" altLang="en-US" sz="1800" dirty="0">
              <a:solidFill>
                <a:schemeClr val="bg2"/>
              </a:solidFill>
              <a:latin typeface="Calibri" panose="020F0502020204030204" pitchFamily="34" charset="0"/>
              <a:ea typeface="Calibri" panose="020F0502020204030204" pitchFamily="34" charset="0"/>
              <a:cs typeface="Calibri" panose="020F0502020204030204" pitchFamily="34" charset="0"/>
            </a:endParaRPr>
          </a:p>
          <a:p>
            <a:pPr algn="ctr">
              <a:spcBef>
                <a:spcPct val="0"/>
              </a:spcBef>
              <a:buClrTx/>
              <a:buFontTx/>
              <a:buNone/>
            </a:pPr>
            <a:r>
              <a:rPr lang="en-US" altLang="en-US" sz="1800" dirty="0" err="1">
                <a:solidFill>
                  <a:schemeClr val="bg2"/>
                </a:solidFill>
                <a:latin typeface="Calibri" panose="020F0502020204030204" pitchFamily="34" charset="0"/>
                <a:ea typeface="Calibri" panose="020F0502020204030204" pitchFamily="34" charset="0"/>
                <a:cs typeface="Calibri" panose="020F0502020204030204" pitchFamily="34" charset="0"/>
              </a:rPr>
              <a:t>Thơ</a:t>
            </a:r>
            <a:r>
              <a:rPr lang="en-US" altLang="en-US" sz="1800"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altLang="en-US" sz="1800" dirty="0" err="1">
                <a:solidFill>
                  <a:schemeClr val="bg2"/>
                </a:solidFill>
                <a:latin typeface="Calibri" panose="020F0502020204030204" pitchFamily="34" charset="0"/>
                <a:ea typeface="Calibri" panose="020F0502020204030204" pitchFamily="34" charset="0"/>
                <a:cs typeface="Calibri" panose="020F0502020204030204" pitchFamily="34" charset="0"/>
              </a:rPr>
              <a:t>mới</a:t>
            </a:r>
            <a:endParaRPr lang="en-US" altLang="en-US" sz="1800" dirty="0">
              <a:solidFill>
                <a:schemeClr val="bg2"/>
              </a:solidFill>
              <a:latin typeface="Calibri" panose="020F0502020204030204" pitchFamily="34" charset="0"/>
              <a:ea typeface="Calibri" panose="020F0502020204030204" pitchFamily="34" charset="0"/>
              <a:cs typeface="Calibri" panose="020F0502020204030204" pitchFamily="34" charset="0"/>
            </a:endParaRPr>
          </a:p>
        </p:txBody>
      </p:sp>
      <p:sp>
        <p:nvSpPr>
          <p:cNvPr id="8239" name="Text Box 47">
            <a:extLst>
              <a:ext uri="{FF2B5EF4-FFF2-40B4-BE49-F238E27FC236}">
                <a16:creationId xmlns:a16="http://schemas.microsoft.com/office/drawing/2014/main" id="{EA0F6F0B-2F81-72D2-A76F-E90ED8F012E4}"/>
              </a:ext>
            </a:extLst>
          </p:cNvPr>
          <p:cNvSpPr txBox="1">
            <a:spLocks noChangeArrowheads="1"/>
          </p:cNvSpPr>
          <p:nvPr/>
        </p:nvSpPr>
        <p:spPr bwMode="auto">
          <a:xfrm>
            <a:off x="4100831" y="3968118"/>
            <a:ext cx="8651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50000"/>
              </a:spcBef>
              <a:buClrTx/>
              <a:buFontTx/>
              <a:buNone/>
            </a:pPr>
            <a:r>
              <a:rPr lang="en-US" altLang="en-US" sz="2400" dirty="0">
                <a:solidFill>
                  <a:srgbClr val="FFFF00"/>
                </a:solidFill>
                <a:latin typeface="Calibri" panose="020F0502020204030204" pitchFamily="34" charset="0"/>
                <a:ea typeface="Calibri" panose="020F0502020204030204" pitchFamily="34" charset="0"/>
                <a:cs typeface="Calibri" panose="020F0502020204030204" pitchFamily="34" charset="0"/>
              </a:rPr>
              <a:t>TA</a:t>
            </a:r>
          </a:p>
        </p:txBody>
      </p:sp>
      <p:sp>
        <p:nvSpPr>
          <p:cNvPr id="8240" name="Text Box 48">
            <a:extLst>
              <a:ext uri="{FF2B5EF4-FFF2-40B4-BE49-F238E27FC236}">
                <a16:creationId xmlns:a16="http://schemas.microsoft.com/office/drawing/2014/main" id="{8CFF6436-D234-9AEA-644B-E69D7757BE17}"/>
              </a:ext>
            </a:extLst>
          </p:cNvPr>
          <p:cNvSpPr txBox="1">
            <a:spLocks noChangeArrowheads="1"/>
          </p:cNvSpPr>
          <p:nvPr/>
        </p:nvSpPr>
        <p:spPr bwMode="auto">
          <a:xfrm>
            <a:off x="7635564" y="3970438"/>
            <a:ext cx="8651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FontTx/>
              <a:buNone/>
            </a:pPr>
            <a:r>
              <a:rPr lang="en-US" altLang="en-US" sz="2400">
                <a:solidFill>
                  <a:srgbClr val="FFFF00"/>
                </a:solidFill>
                <a:latin typeface="Calibri" panose="020F0502020204030204" pitchFamily="34" charset="0"/>
                <a:ea typeface="Calibri" panose="020F0502020204030204" pitchFamily="34" charset="0"/>
                <a:cs typeface="Calibri" panose="020F0502020204030204" pitchFamily="34" charset="0"/>
              </a:rPr>
              <a:t>TÔI</a:t>
            </a:r>
          </a:p>
        </p:txBody>
      </p:sp>
      <p:sp>
        <p:nvSpPr>
          <p:cNvPr id="8241" name="Text Box 49">
            <a:extLst>
              <a:ext uri="{FF2B5EF4-FFF2-40B4-BE49-F238E27FC236}">
                <a16:creationId xmlns:a16="http://schemas.microsoft.com/office/drawing/2014/main" id="{70C4572A-1C35-3FD2-FD6F-DAF9E897AE47}"/>
              </a:ext>
            </a:extLst>
          </p:cNvPr>
          <p:cNvSpPr txBox="1">
            <a:spLocks noChangeArrowheads="1"/>
          </p:cNvSpPr>
          <p:nvPr/>
        </p:nvSpPr>
        <p:spPr bwMode="auto">
          <a:xfrm>
            <a:off x="3458852" y="4532636"/>
            <a:ext cx="230505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50000"/>
              </a:spcBef>
              <a:buClrTx/>
              <a:buFontTx/>
              <a:buNone/>
            </a:pPr>
            <a:r>
              <a:rPr lang="en-US" altLang="en-US" sz="2400" dirty="0">
                <a:solidFill>
                  <a:srgbClr val="1C1C1C"/>
                </a:solidFill>
                <a:latin typeface="Calibri" panose="020F0502020204030204" pitchFamily="34" charset="0"/>
                <a:ea typeface="Calibri" panose="020F0502020204030204" pitchFamily="34" charset="0"/>
                <a:cs typeface="Calibri" panose="020F0502020204030204" pitchFamily="34" charset="0"/>
              </a:rPr>
              <a:t>Ý </a:t>
            </a:r>
            <a:r>
              <a:rPr lang="en-US" altLang="en-US" sz="2400" dirty="0" err="1">
                <a:solidFill>
                  <a:srgbClr val="1C1C1C"/>
                </a:solidFill>
                <a:latin typeface="Calibri" panose="020F0502020204030204" pitchFamily="34" charset="0"/>
                <a:ea typeface="Calibri" panose="020F0502020204030204" pitchFamily="34" charset="0"/>
                <a:cs typeface="Calibri" panose="020F0502020204030204" pitchFamily="34" charset="0"/>
              </a:rPr>
              <a:t>thức</a:t>
            </a:r>
            <a:r>
              <a:rPr lang="en-US" altLang="en-US" sz="2400" dirty="0">
                <a:solidFill>
                  <a:srgbClr val="1C1C1C"/>
                </a:solidFill>
                <a:latin typeface="Calibri" panose="020F0502020204030204" pitchFamily="34" charset="0"/>
                <a:ea typeface="Calibri" panose="020F0502020204030204" pitchFamily="34" charset="0"/>
                <a:cs typeface="Calibri" panose="020F0502020204030204" pitchFamily="34" charset="0"/>
              </a:rPr>
              <a:t> </a:t>
            </a:r>
            <a:r>
              <a:rPr lang="en-US" altLang="en-US" sz="2400" dirty="0" err="1">
                <a:solidFill>
                  <a:srgbClr val="1C1C1C"/>
                </a:solidFill>
                <a:latin typeface="Calibri" panose="020F0502020204030204" pitchFamily="34" charset="0"/>
                <a:ea typeface="Calibri" panose="020F0502020204030204" pitchFamily="34" charset="0"/>
                <a:cs typeface="Calibri" panose="020F0502020204030204" pitchFamily="34" charset="0"/>
              </a:rPr>
              <a:t>về</a:t>
            </a:r>
            <a:r>
              <a:rPr lang="en-US" altLang="en-US" sz="2400" dirty="0">
                <a:solidFill>
                  <a:srgbClr val="1C1C1C"/>
                </a:solidFill>
                <a:latin typeface="Calibri" panose="020F0502020204030204" pitchFamily="34" charset="0"/>
                <a:ea typeface="Calibri" panose="020F0502020204030204" pitchFamily="34" charset="0"/>
                <a:cs typeface="Calibri" panose="020F0502020204030204" pitchFamily="34" charset="0"/>
              </a:rPr>
              <a:t> </a:t>
            </a:r>
            <a:r>
              <a:rPr lang="en-US" altLang="en-US" sz="2400" dirty="0" err="1">
                <a:solidFill>
                  <a:srgbClr val="1C1C1C"/>
                </a:solidFill>
                <a:latin typeface="Calibri" panose="020F0502020204030204" pitchFamily="34" charset="0"/>
                <a:ea typeface="Calibri" panose="020F0502020204030204" pitchFamily="34" charset="0"/>
                <a:cs typeface="Calibri" panose="020F0502020204030204" pitchFamily="34" charset="0"/>
              </a:rPr>
              <a:t>cộng</a:t>
            </a:r>
            <a:r>
              <a:rPr lang="en-US" altLang="en-US" sz="2400" dirty="0">
                <a:solidFill>
                  <a:srgbClr val="1C1C1C"/>
                </a:solidFill>
                <a:latin typeface="Calibri" panose="020F0502020204030204" pitchFamily="34" charset="0"/>
                <a:ea typeface="Calibri" panose="020F0502020204030204" pitchFamily="34" charset="0"/>
                <a:cs typeface="Calibri" panose="020F0502020204030204" pitchFamily="34" charset="0"/>
              </a:rPr>
              <a:t> </a:t>
            </a:r>
            <a:r>
              <a:rPr lang="en-US" altLang="en-US" sz="2400" dirty="0" err="1">
                <a:solidFill>
                  <a:srgbClr val="1C1C1C"/>
                </a:solidFill>
                <a:latin typeface="Calibri" panose="020F0502020204030204" pitchFamily="34" charset="0"/>
                <a:ea typeface="Calibri" panose="020F0502020204030204" pitchFamily="34" charset="0"/>
                <a:cs typeface="Calibri" panose="020F0502020204030204" pitchFamily="34" charset="0"/>
              </a:rPr>
              <a:t>đồng</a:t>
            </a:r>
            <a:endParaRPr lang="en-US" altLang="en-US" sz="2400" dirty="0">
              <a:solidFill>
                <a:srgbClr val="1C1C1C"/>
              </a:solidFill>
              <a:latin typeface="Calibri" panose="020F0502020204030204" pitchFamily="34" charset="0"/>
              <a:ea typeface="Calibri" panose="020F0502020204030204" pitchFamily="34" charset="0"/>
              <a:cs typeface="Calibri" panose="020F0502020204030204" pitchFamily="34" charset="0"/>
            </a:endParaRPr>
          </a:p>
        </p:txBody>
      </p:sp>
      <p:sp>
        <p:nvSpPr>
          <p:cNvPr id="8242" name="Text Box 50">
            <a:extLst>
              <a:ext uri="{FF2B5EF4-FFF2-40B4-BE49-F238E27FC236}">
                <a16:creationId xmlns:a16="http://schemas.microsoft.com/office/drawing/2014/main" id="{1843587E-06B4-CD96-733B-5C9C1385F87D}"/>
              </a:ext>
            </a:extLst>
          </p:cNvPr>
          <p:cNvSpPr txBox="1">
            <a:spLocks noChangeArrowheads="1"/>
          </p:cNvSpPr>
          <p:nvPr/>
        </p:nvSpPr>
        <p:spPr bwMode="auto">
          <a:xfrm>
            <a:off x="6780213" y="4396409"/>
            <a:ext cx="25923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50000"/>
              </a:spcBef>
              <a:buClrTx/>
              <a:buFontTx/>
              <a:buNone/>
            </a:pPr>
            <a:r>
              <a:rPr lang="en-US" altLang="en-US" sz="2400" dirty="0">
                <a:solidFill>
                  <a:srgbClr val="1C1C1C"/>
                </a:solidFill>
                <a:latin typeface="Calibri" panose="020F0502020204030204" pitchFamily="34" charset="0"/>
                <a:ea typeface="Calibri" panose="020F0502020204030204" pitchFamily="34" charset="0"/>
                <a:cs typeface="Calibri" panose="020F0502020204030204" pitchFamily="34" charset="0"/>
              </a:rPr>
              <a:t>Ý </a:t>
            </a:r>
            <a:r>
              <a:rPr lang="en-US" altLang="en-US" sz="2400" dirty="0" err="1">
                <a:solidFill>
                  <a:srgbClr val="1C1C1C"/>
                </a:solidFill>
                <a:latin typeface="Calibri" panose="020F0502020204030204" pitchFamily="34" charset="0"/>
                <a:ea typeface="Calibri" panose="020F0502020204030204" pitchFamily="34" charset="0"/>
                <a:cs typeface="Calibri" panose="020F0502020204030204" pitchFamily="34" charset="0"/>
              </a:rPr>
              <a:t>thức</a:t>
            </a:r>
            <a:r>
              <a:rPr lang="en-US" altLang="en-US" sz="2400" dirty="0">
                <a:solidFill>
                  <a:srgbClr val="1C1C1C"/>
                </a:solidFill>
                <a:latin typeface="Calibri" panose="020F0502020204030204" pitchFamily="34" charset="0"/>
                <a:ea typeface="Calibri" panose="020F0502020204030204" pitchFamily="34" charset="0"/>
                <a:cs typeface="Calibri" panose="020F0502020204030204" pitchFamily="34" charset="0"/>
              </a:rPr>
              <a:t> </a:t>
            </a:r>
            <a:r>
              <a:rPr lang="en-US" altLang="en-US" sz="2400" dirty="0" err="1">
                <a:solidFill>
                  <a:srgbClr val="1C1C1C"/>
                </a:solidFill>
                <a:latin typeface="Calibri" panose="020F0502020204030204" pitchFamily="34" charset="0"/>
                <a:ea typeface="Calibri" panose="020F0502020204030204" pitchFamily="34" charset="0"/>
                <a:cs typeface="Calibri" panose="020F0502020204030204" pitchFamily="34" charset="0"/>
              </a:rPr>
              <a:t>về</a:t>
            </a:r>
            <a:r>
              <a:rPr lang="en-US" altLang="en-US" sz="2400" dirty="0">
                <a:solidFill>
                  <a:srgbClr val="1C1C1C"/>
                </a:solidFill>
                <a:latin typeface="Calibri" panose="020F0502020204030204" pitchFamily="34" charset="0"/>
                <a:ea typeface="Calibri" panose="020F0502020204030204" pitchFamily="34" charset="0"/>
                <a:cs typeface="Calibri" panose="020F0502020204030204" pitchFamily="34" charset="0"/>
              </a:rPr>
              <a:t> </a:t>
            </a:r>
            <a:r>
              <a:rPr lang="en-US" altLang="en-US" sz="2400" dirty="0" err="1">
                <a:solidFill>
                  <a:srgbClr val="1C1C1C"/>
                </a:solidFill>
                <a:latin typeface="Calibri" panose="020F0502020204030204" pitchFamily="34" charset="0"/>
                <a:ea typeface="Calibri" panose="020F0502020204030204" pitchFamily="34" charset="0"/>
                <a:cs typeface="Calibri" panose="020F0502020204030204" pitchFamily="34" charset="0"/>
              </a:rPr>
              <a:t>cá</a:t>
            </a:r>
            <a:r>
              <a:rPr lang="en-US" altLang="en-US" sz="2400" dirty="0">
                <a:solidFill>
                  <a:srgbClr val="1C1C1C"/>
                </a:solidFill>
                <a:latin typeface="Calibri" panose="020F0502020204030204" pitchFamily="34" charset="0"/>
                <a:ea typeface="Calibri" panose="020F0502020204030204" pitchFamily="34" charset="0"/>
                <a:cs typeface="Calibri" panose="020F0502020204030204" pitchFamily="34" charset="0"/>
              </a:rPr>
              <a:t> </a:t>
            </a:r>
            <a:r>
              <a:rPr lang="en-US" altLang="en-US" sz="2400" dirty="0" err="1">
                <a:solidFill>
                  <a:srgbClr val="1C1C1C"/>
                </a:solidFill>
                <a:latin typeface="Calibri" panose="020F0502020204030204" pitchFamily="34" charset="0"/>
                <a:ea typeface="Calibri" panose="020F0502020204030204" pitchFamily="34" charset="0"/>
                <a:cs typeface="Calibri" panose="020F0502020204030204" pitchFamily="34" charset="0"/>
              </a:rPr>
              <a:t>nhân</a:t>
            </a:r>
            <a:endParaRPr lang="en-US" altLang="en-US" sz="2400" dirty="0">
              <a:solidFill>
                <a:srgbClr val="1C1C1C"/>
              </a:solidFill>
              <a:latin typeface="Calibri" panose="020F0502020204030204" pitchFamily="34" charset="0"/>
              <a:ea typeface="Calibri" panose="020F0502020204030204" pitchFamily="34" charset="0"/>
              <a:cs typeface="Calibri" panose="020F0502020204030204" pitchFamily="34" charset="0"/>
            </a:endParaRPr>
          </a:p>
        </p:txBody>
      </p:sp>
      <p:sp>
        <p:nvSpPr>
          <p:cNvPr id="8243" name="Text Box 51">
            <a:extLst>
              <a:ext uri="{FF2B5EF4-FFF2-40B4-BE49-F238E27FC236}">
                <a16:creationId xmlns:a16="http://schemas.microsoft.com/office/drawing/2014/main" id="{21531E2A-8DBC-7735-DDB8-1D502F5C296B}"/>
              </a:ext>
            </a:extLst>
          </p:cNvPr>
          <p:cNvSpPr txBox="1">
            <a:spLocks noChangeArrowheads="1"/>
          </p:cNvSpPr>
          <p:nvPr/>
        </p:nvSpPr>
        <p:spPr bwMode="auto">
          <a:xfrm>
            <a:off x="3450431" y="5693628"/>
            <a:ext cx="65166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FontTx/>
              <a:buNone/>
            </a:pPr>
            <a:r>
              <a:rPr lang="en-US" altLang="en-US" sz="2400" dirty="0" err="1">
                <a:solidFill>
                  <a:srgbClr val="FF0000"/>
                </a:solidFill>
                <a:latin typeface="Calibri" panose="020F0502020204030204" pitchFamily="34" charset="0"/>
                <a:ea typeface="Calibri" panose="020F0502020204030204" pitchFamily="34" charset="0"/>
                <a:cs typeface="Calibri" panose="020F0502020204030204" pitchFamily="34" charset="0"/>
              </a:rPr>
              <a:t>Vừa</a:t>
            </a:r>
            <a:r>
              <a:rPr lang="en-US" altLang="en-US" sz="2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altLang="en-US" sz="2400" dirty="0" err="1">
                <a:solidFill>
                  <a:srgbClr val="FF0000"/>
                </a:solidFill>
                <a:latin typeface="Calibri" panose="020F0502020204030204" pitchFamily="34" charset="0"/>
                <a:ea typeface="Calibri" panose="020F0502020204030204" pitchFamily="34" charset="0"/>
                <a:cs typeface="Calibri" panose="020F0502020204030204" pitchFamily="34" charset="0"/>
              </a:rPr>
              <a:t>hàm</a:t>
            </a:r>
            <a:r>
              <a:rPr lang="en-US" altLang="en-US" sz="2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altLang="en-US" sz="2400" dirty="0" err="1">
                <a:solidFill>
                  <a:srgbClr val="FF0000"/>
                </a:solidFill>
                <a:latin typeface="Calibri" panose="020F0502020204030204" pitchFamily="34" charset="0"/>
                <a:ea typeface="Calibri" panose="020F0502020204030204" pitchFamily="34" charset="0"/>
                <a:cs typeface="Calibri" panose="020F0502020204030204" pitchFamily="34" charset="0"/>
              </a:rPr>
              <a:t>súc</a:t>
            </a:r>
            <a:r>
              <a:rPr lang="en-US" altLang="en-US" sz="2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altLang="en-US" sz="2400" dirty="0" err="1">
                <a:solidFill>
                  <a:srgbClr val="FF0000"/>
                </a:solidFill>
                <a:latin typeface="Calibri" panose="020F0502020204030204" pitchFamily="34" charset="0"/>
                <a:ea typeface="Calibri" panose="020F0502020204030204" pitchFamily="34" charset="0"/>
                <a:cs typeface="Calibri" panose="020F0502020204030204" pitchFamily="34" charset="0"/>
              </a:rPr>
              <a:t>vừa</a:t>
            </a:r>
            <a:r>
              <a:rPr lang="en-US" altLang="en-US" sz="2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altLang="en-US" sz="2400" dirty="0" err="1">
                <a:solidFill>
                  <a:srgbClr val="FF0000"/>
                </a:solidFill>
                <a:latin typeface="Calibri" panose="020F0502020204030204" pitchFamily="34" charset="0"/>
                <a:ea typeface="Calibri" panose="020F0502020204030204" pitchFamily="34" charset="0"/>
                <a:cs typeface="Calibri" panose="020F0502020204030204" pitchFamily="34" charset="0"/>
              </a:rPr>
              <a:t>ấn</a:t>
            </a:r>
            <a:r>
              <a:rPr lang="en-US" altLang="en-US" sz="2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altLang="en-US" sz="2400" dirty="0" err="1">
                <a:solidFill>
                  <a:srgbClr val="FF0000"/>
                </a:solidFill>
                <a:latin typeface="Calibri" panose="020F0502020204030204" pitchFamily="34" charset="0"/>
                <a:ea typeface="Calibri" panose="020F0502020204030204" pitchFamily="34" charset="0"/>
                <a:cs typeface="Calibri" panose="020F0502020204030204" pitchFamily="34" charset="0"/>
              </a:rPr>
              <a:t>tượng</a:t>
            </a:r>
            <a:r>
              <a:rPr lang="en-US" altLang="en-US" sz="2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altLang="en-US" sz="2400" dirty="0" err="1">
                <a:solidFill>
                  <a:srgbClr val="FF0000"/>
                </a:solidFill>
                <a:latin typeface="Calibri" panose="020F0502020204030204" pitchFamily="34" charset="0"/>
                <a:ea typeface="Calibri" panose="020F0502020204030204" pitchFamily="34" charset="0"/>
                <a:cs typeface="Calibri" panose="020F0502020204030204" pitchFamily="34" charset="0"/>
              </a:rPr>
              <a:t>vừa</a:t>
            </a:r>
            <a:r>
              <a:rPr lang="en-US" altLang="en-US" sz="2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altLang="en-US" sz="2400" dirty="0" err="1">
                <a:solidFill>
                  <a:srgbClr val="FF0000"/>
                </a:solidFill>
                <a:latin typeface="Calibri" panose="020F0502020204030204" pitchFamily="34" charset="0"/>
                <a:ea typeface="Calibri" panose="020F0502020204030204" pitchFamily="34" charset="0"/>
                <a:cs typeface="Calibri" panose="020F0502020204030204" pitchFamily="34" charset="0"/>
              </a:rPr>
              <a:t>lạ</a:t>
            </a:r>
            <a:r>
              <a:rPr lang="en-US" altLang="en-US" sz="2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altLang="en-US" sz="2400" dirty="0" err="1">
                <a:solidFill>
                  <a:srgbClr val="FF0000"/>
                </a:solidFill>
                <a:latin typeface="Calibri" panose="020F0502020204030204" pitchFamily="34" charset="0"/>
                <a:ea typeface="Calibri" panose="020F0502020204030204" pitchFamily="34" charset="0"/>
                <a:cs typeface="Calibri" panose="020F0502020204030204" pitchFamily="34" charset="0"/>
              </a:rPr>
              <a:t>lại</a:t>
            </a:r>
            <a:r>
              <a:rPr lang="en-US" altLang="en-US" sz="2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altLang="en-US" sz="2400" dirty="0" err="1">
                <a:solidFill>
                  <a:srgbClr val="FF0000"/>
                </a:solidFill>
                <a:latin typeface="Calibri" panose="020F0502020204030204" pitchFamily="34" charset="0"/>
                <a:ea typeface="Calibri" panose="020F0502020204030204" pitchFamily="34" charset="0"/>
                <a:cs typeface="Calibri" panose="020F0502020204030204" pitchFamily="34" charset="0"/>
              </a:rPr>
              <a:t>vừa</a:t>
            </a:r>
            <a:r>
              <a:rPr lang="en-US" altLang="en-US" sz="2400" dirty="0">
                <a:solidFill>
                  <a:srgbClr val="FF0000"/>
                </a:solidFill>
                <a:latin typeface="Calibri" panose="020F0502020204030204" pitchFamily="34" charset="0"/>
                <a:ea typeface="Calibri" panose="020F0502020204030204" pitchFamily="34" charset="0"/>
                <a:cs typeface="Calibri" panose="020F0502020204030204" pitchFamily="34" charset="0"/>
              </a:rPr>
              <a:t> hay</a:t>
            </a:r>
          </a:p>
        </p:txBody>
      </p:sp>
      <p:sp>
        <p:nvSpPr>
          <p:cNvPr id="8244" name="Line 52">
            <a:extLst>
              <a:ext uri="{FF2B5EF4-FFF2-40B4-BE49-F238E27FC236}">
                <a16:creationId xmlns:a16="http://schemas.microsoft.com/office/drawing/2014/main" id="{8296825D-CDC4-82AF-7588-67BD00F425FC}"/>
              </a:ext>
            </a:extLst>
          </p:cNvPr>
          <p:cNvSpPr>
            <a:spLocks noChangeShapeType="1"/>
          </p:cNvSpPr>
          <p:nvPr/>
        </p:nvSpPr>
        <p:spPr bwMode="auto">
          <a:xfrm>
            <a:off x="4533425" y="3429000"/>
            <a:ext cx="0" cy="4318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8245" name="Line 53">
            <a:extLst>
              <a:ext uri="{FF2B5EF4-FFF2-40B4-BE49-F238E27FC236}">
                <a16:creationId xmlns:a16="http://schemas.microsoft.com/office/drawing/2014/main" id="{B5BA77DF-15FE-D65F-3B3A-EF299CEBA29D}"/>
              </a:ext>
            </a:extLst>
          </p:cNvPr>
          <p:cNvSpPr>
            <a:spLocks noChangeShapeType="1"/>
          </p:cNvSpPr>
          <p:nvPr/>
        </p:nvSpPr>
        <p:spPr bwMode="auto">
          <a:xfrm>
            <a:off x="7932738" y="3431223"/>
            <a:ext cx="0" cy="4318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8246" name="Line 54">
            <a:extLst>
              <a:ext uri="{FF2B5EF4-FFF2-40B4-BE49-F238E27FC236}">
                <a16:creationId xmlns:a16="http://schemas.microsoft.com/office/drawing/2014/main" id="{CC403792-D828-1DE1-19BF-8BFB6F7E0ED3}"/>
              </a:ext>
            </a:extLst>
          </p:cNvPr>
          <p:cNvSpPr>
            <a:spLocks noChangeShapeType="1"/>
          </p:cNvSpPr>
          <p:nvPr/>
        </p:nvSpPr>
        <p:spPr bwMode="auto">
          <a:xfrm flipH="1">
            <a:off x="6268727" y="2781301"/>
            <a:ext cx="6661" cy="2694939"/>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7E60BCA0-3522-E8EC-4063-81DAB6BA847A}"/>
              </a:ext>
            </a:extLst>
          </p:cNvPr>
          <p:cNvSpPr txBox="1">
            <a:spLocks/>
          </p:cNvSpPr>
          <p:nvPr/>
        </p:nvSpPr>
        <p:spPr>
          <a:xfrm>
            <a:off x="850900" y="431005"/>
            <a:ext cx="9980682" cy="1096962"/>
          </a:xfrm>
          <a:prstGeom prst="rect">
            <a:avLst/>
          </a:prstGeom>
        </p:spPr>
        <p:txBody>
          <a:bodyPr>
            <a:norm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r>
              <a:rPr lang="en-US" sz="2000" b="1" dirty="0">
                <a:latin typeface="Calibri" panose="020F0502020204030204" pitchFamily="34" charset="0"/>
                <a:ea typeface="Calibri" panose="020F0502020204030204" pitchFamily="34" charset="0"/>
                <a:cs typeface="Calibri" panose="020F0502020204030204" pitchFamily="34" charset="0"/>
              </a:rPr>
              <a:t>2. </a:t>
            </a:r>
            <a:r>
              <a:rPr lang="en-US" sz="2000" b="1" dirty="0" err="1">
                <a:latin typeface="Calibri" panose="020F0502020204030204" pitchFamily="34" charset="0"/>
                <a:ea typeface="Calibri" panose="020F0502020204030204" pitchFamily="34" charset="0"/>
                <a:cs typeface="Calibri" panose="020F0502020204030204" pitchFamily="34" charset="0"/>
              </a:rPr>
              <a:t>Sự</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b="1" dirty="0" err="1">
                <a:latin typeface="Calibri" panose="020F0502020204030204" pitchFamily="34" charset="0"/>
                <a:ea typeface="Calibri" panose="020F0502020204030204" pitchFamily="34" charset="0"/>
                <a:cs typeface="Calibri" panose="020F0502020204030204" pitchFamily="34" charset="0"/>
              </a:rPr>
              <a:t>phù</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b="1" dirty="0" err="1">
                <a:latin typeface="Calibri" panose="020F0502020204030204" pitchFamily="34" charset="0"/>
                <a:ea typeface="Calibri" panose="020F0502020204030204" pitchFamily="34" charset="0"/>
                <a:cs typeface="Calibri" panose="020F0502020204030204" pitchFamily="34" charset="0"/>
              </a:rPr>
              <a:t>hợp</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b="1" dirty="0" err="1">
                <a:latin typeface="Calibri" panose="020F0502020204030204" pitchFamily="34" charset="0"/>
                <a:ea typeface="Calibri" panose="020F0502020204030204" pitchFamily="34" charset="0"/>
                <a:cs typeface="Calibri" panose="020F0502020204030204" pitchFamily="34" charset="0"/>
              </a:rPr>
              <a:t>về</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b="1" dirty="0" err="1">
                <a:latin typeface="Calibri" panose="020F0502020204030204" pitchFamily="34" charset="0"/>
                <a:ea typeface="Calibri" panose="020F0502020204030204" pitchFamily="34" charset="0"/>
                <a:cs typeface="Calibri" panose="020F0502020204030204" pitchFamily="34" charset="0"/>
              </a:rPr>
              <a:t>nội</a:t>
            </a:r>
            <a:r>
              <a:rPr lang="en-US" sz="2000" b="1" dirty="0">
                <a:latin typeface="Calibri" panose="020F0502020204030204" pitchFamily="34" charset="0"/>
                <a:ea typeface="Calibri" panose="020F0502020204030204" pitchFamily="34" charset="0"/>
                <a:cs typeface="Calibri" panose="020F0502020204030204" pitchFamily="34" charset="0"/>
              </a:rPr>
              <a:t> dung </a:t>
            </a:r>
            <a:r>
              <a:rPr lang="en-US" sz="2000" b="1" dirty="0" err="1">
                <a:latin typeface="Calibri" panose="020F0502020204030204" pitchFamily="34" charset="0"/>
                <a:ea typeface="Calibri" panose="020F0502020204030204" pitchFamily="34" charset="0"/>
                <a:cs typeface="Calibri" panose="020F0502020204030204" pitchFamily="34" charset="0"/>
              </a:rPr>
              <a:t>nghị</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b="1" dirty="0" err="1">
                <a:latin typeface="Calibri" panose="020F0502020204030204" pitchFamily="34" charset="0"/>
                <a:ea typeface="Calibri" panose="020F0502020204030204" pitchFamily="34" charset="0"/>
                <a:cs typeface="Calibri" panose="020F0502020204030204" pitchFamily="34" charset="0"/>
              </a:rPr>
              <a:t>luận</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b="1" dirty="0" err="1">
                <a:latin typeface="Calibri" panose="020F0502020204030204" pitchFamily="34" charset="0"/>
                <a:ea typeface="Calibri" panose="020F0502020204030204" pitchFamily="34" charset="0"/>
                <a:cs typeface="Calibri" panose="020F0502020204030204" pitchFamily="34" charset="0"/>
              </a:rPr>
              <a:t>với</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b="1" dirty="0" err="1">
                <a:latin typeface="Calibri" panose="020F0502020204030204" pitchFamily="34" charset="0"/>
                <a:ea typeface="Calibri" panose="020F0502020204030204" pitchFamily="34" charset="0"/>
                <a:cs typeface="Calibri" panose="020F0502020204030204" pitchFamily="34" charset="0"/>
              </a:rPr>
              <a:t>vấn</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b="1" dirty="0" err="1">
                <a:latin typeface="Calibri" panose="020F0502020204030204" pitchFamily="34" charset="0"/>
                <a:ea typeface="Calibri" panose="020F0502020204030204" pitchFamily="34" charset="0"/>
                <a:cs typeface="Calibri" panose="020F0502020204030204" pitchFamily="34" charset="0"/>
              </a:rPr>
              <a:t>đề</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b="1" dirty="0" err="1">
                <a:latin typeface="Calibri" panose="020F0502020204030204" pitchFamily="34" charset="0"/>
                <a:ea typeface="Calibri" panose="020F0502020204030204" pitchFamily="34" charset="0"/>
                <a:cs typeface="Calibri" panose="020F0502020204030204" pitchFamily="34" charset="0"/>
              </a:rPr>
              <a:t>nghị</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b="1" dirty="0" err="1">
                <a:latin typeface="Calibri" panose="020F0502020204030204" pitchFamily="34" charset="0"/>
                <a:ea typeface="Calibri" panose="020F0502020204030204" pitchFamily="34" charset="0"/>
                <a:cs typeface="Calibri" panose="020F0502020204030204" pitchFamily="34" charset="0"/>
              </a:rPr>
              <a:t>luận</a:t>
            </a:r>
            <a:br>
              <a:rPr lang="en-US" sz="2000" dirty="0">
                <a:latin typeface="Calibri" panose="020F0502020204030204" pitchFamily="34" charset="0"/>
                <a:ea typeface="Calibri" panose="020F0502020204030204" pitchFamily="34" charset="0"/>
                <a:cs typeface="Calibri" panose="020F0502020204030204" pitchFamily="34" charset="0"/>
              </a:rPr>
            </a:b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AB8228A2-6C92-E0E9-76E8-441960D46221}"/>
              </a:ext>
            </a:extLst>
          </p:cNvPr>
          <p:cNvSpPr txBox="1"/>
          <p:nvPr/>
        </p:nvSpPr>
        <p:spPr>
          <a:xfrm>
            <a:off x="1219200" y="909969"/>
            <a:ext cx="6096000" cy="369332"/>
          </a:xfrm>
          <a:prstGeom prst="rect">
            <a:avLst/>
          </a:prstGeom>
          <a:noFill/>
        </p:spPr>
        <p:txBody>
          <a:bodyPr wrap="square">
            <a:spAutoFit/>
          </a:bodyPr>
          <a:lstStyle/>
          <a:p>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b.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Nội</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dung 2: Tinh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thần</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thơ</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mới</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là</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cái</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Tôi</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8234"/>
                                        </p:tgtEl>
                                        <p:attrNameLst>
                                          <p:attrName>style.visibility</p:attrName>
                                        </p:attrNameLst>
                                      </p:cBhvr>
                                      <p:to>
                                        <p:strVal val="visible"/>
                                      </p:to>
                                    </p:set>
                                    <p:anim calcmode="lin" valueType="num">
                                      <p:cBhvr>
                                        <p:cTn id="7" dur="1000" fill="hold"/>
                                        <p:tgtEl>
                                          <p:spTgt spid="8234"/>
                                        </p:tgtEl>
                                        <p:attrNameLst>
                                          <p:attrName>ppt_x</p:attrName>
                                        </p:attrNameLst>
                                      </p:cBhvr>
                                      <p:tavLst>
                                        <p:tav tm="0">
                                          <p:val>
                                            <p:strVal val="#ppt_x-.2"/>
                                          </p:val>
                                        </p:tav>
                                        <p:tav tm="100000">
                                          <p:val>
                                            <p:strVal val="#ppt_x"/>
                                          </p:val>
                                        </p:tav>
                                      </p:tavLst>
                                    </p:anim>
                                    <p:anim calcmode="lin" valueType="num">
                                      <p:cBhvr>
                                        <p:cTn id="8" dur="1000" fill="hold"/>
                                        <p:tgtEl>
                                          <p:spTgt spid="8234"/>
                                        </p:tgtEl>
                                        <p:attrNameLst>
                                          <p:attrName>ppt_y</p:attrName>
                                        </p:attrNameLst>
                                      </p:cBhvr>
                                      <p:tavLst>
                                        <p:tav tm="0">
                                          <p:val>
                                            <p:strVal val="#ppt_y"/>
                                          </p:val>
                                        </p:tav>
                                        <p:tav tm="100000">
                                          <p:val>
                                            <p:strVal val="#ppt_y"/>
                                          </p:val>
                                        </p:tav>
                                      </p:tavLst>
                                    </p:anim>
                                    <p:animEffect transition="in" filter="wipe(right)" prLst="gradientSize: 0.1">
                                      <p:cBhvr>
                                        <p:cTn id="9" dur="1000"/>
                                        <p:tgtEl>
                                          <p:spTgt spid="8234"/>
                                        </p:tgtEl>
                                      </p:cBhvr>
                                    </p:animEffect>
                                  </p:childTnLst>
                                </p:cTn>
                              </p:par>
                            </p:childTnLst>
                          </p:cTn>
                        </p:par>
                        <p:par>
                          <p:cTn id="10" fill="hold" nodeType="afterGroup">
                            <p:stCondLst>
                              <p:cond delay="1000"/>
                            </p:stCondLst>
                            <p:childTnLst>
                              <p:par>
                                <p:cTn id="11" presetID="47" presetClass="entr" presetSubtype="0" fill="hold" nodeType="afterEffect">
                                  <p:stCondLst>
                                    <p:cond delay="0"/>
                                  </p:stCondLst>
                                  <p:childTnLst>
                                    <p:set>
                                      <p:cBhvr>
                                        <p:cTn id="12" dur="1" fill="hold">
                                          <p:stCondLst>
                                            <p:cond delay="0"/>
                                          </p:stCondLst>
                                        </p:cTn>
                                        <p:tgtEl>
                                          <p:spTgt spid="8235"/>
                                        </p:tgtEl>
                                        <p:attrNameLst>
                                          <p:attrName>style.visibility</p:attrName>
                                        </p:attrNameLst>
                                      </p:cBhvr>
                                      <p:to>
                                        <p:strVal val="visible"/>
                                      </p:to>
                                    </p:set>
                                    <p:animEffect transition="in" filter="fade">
                                      <p:cBhvr>
                                        <p:cTn id="13" dur="1000"/>
                                        <p:tgtEl>
                                          <p:spTgt spid="8235"/>
                                        </p:tgtEl>
                                      </p:cBhvr>
                                    </p:animEffect>
                                    <p:anim calcmode="lin" valueType="num">
                                      <p:cBhvr>
                                        <p:cTn id="14" dur="1000" fill="hold"/>
                                        <p:tgtEl>
                                          <p:spTgt spid="8235"/>
                                        </p:tgtEl>
                                        <p:attrNameLst>
                                          <p:attrName>ppt_x</p:attrName>
                                        </p:attrNameLst>
                                      </p:cBhvr>
                                      <p:tavLst>
                                        <p:tav tm="0">
                                          <p:val>
                                            <p:strVal val="#ppt_x"/>
                                          </p:val>
                                        </p:tav>
                                        <p:tav tm="100000">
                                          <p:val>
                                            <p:strVal val="#ppt_x"/>
                                          </p:val>
                                        </p:tav>
                                      </p:tavLst>
                                    </p:anim>
                                    <p:anim calcmode="lin" valueType="num">
                                      <p:cBhvr>
                                        <p:cTn id="15" dur="1000" fill="hold"/>
                                        <p:tgtEl>
                                          <p:spTgt spid="8235"/>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7" presetClass="entr" presetSubtype="0" fill="hold" nodeType="afterEffect">
                                  <p:stCondLst>
                                    <p:cond delay="0"/>
                                  </p:stCondLst>
                                  <p:childTnLst>
                                    <p:set>
                                      <p:cBhvr>
                                        <p:cTn id="18" dur="1" fill="hold">
                                          <p:stCondLst>
                                            <p:cond delay="0"/>
                                          </p:stCondLst>
                                        </p:cTn>
                                        <p:tgtEl>
                                          <p:spTgt spid="8246"/>
                                        </p:tgtEl>
                                        <p:attrNameLst>
                                          <p:attrName>style.visibility</p:attrName>
                                        </p:attrNameLst>
                                      </p:cBhvr>
                                      <p:to>
                                        <p:strVal val="visible"/>
                                      </p:to>
                                    </p:set>
                                    <p:animEffect transition="in" filter="fade">
                                      <p:cBhvr>
                                        <p:cTn id="19" dur="1000"/>
                                        <p:tgtEl>
                                          <p:spTgt spid="8246"/>
                                        </p:tgtEl>
                                      </p:cBhvr>
                                    </p:animEffect>
                                    <p:anim calcmode="lin" valueType="num">
                                      <p:cBhvr>
                                        <p:cTn id="20" dur="1000" fill="hold"/>
                                        <p:tgtEl>
                                          <p:spTgt spid="8246"/>
                                        </p:tgtEl>
                                        <p:attrNameLst>
                                          <p:attrName>ppt_x</p:attrName>
                                        </p:attrNameLst>
                                      </p:cBhvr>
                                      <p:tavLst>
                                        <p:tav tm="0">
                                          <p:val>
                                            <p:strVal val="#ppt_x"/>
                                          </p:val>
                                        </p:tav>
                                        <p:tav tm="100000">
                                          <p:val>
                                            <p:strVal val="#ppt_x"/>
                                          </p:val>
                                        </p:tav>
                                      </p:tavLst>
                                    </p:anim>
                                    <p:anim calcmode="lin" valueType="num">
                                      <p:cBhvr>
                                        <p:cTn id="21" dur="1000" fill="hold"/>
                                        <p:tgtEl>
                                          <p:spTgt spid="8246"/>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3000"/>
                            </p:stCondLst>
                            <p:childTnLst>
                              <p:par>
                                <p:cTn id="23" presetID="47" presetClass="entr" presetSubtype="0" fill="hold" nodeType="afterEffect">
                                  <p:stCondLst>
                                    <p:cond delay="0"/>
                                  </p:stCondLst>
                                  <p:childTnLst>
                                    <p:set>
                                      <p:cBhvr>
                                        <p:cTn id="24" dur="1" fill="hold">
                                          <p:stCondLst>
                                            <p:cond delay="0"/>
                                          </p:stCondLst>
                                        </p:cTn>
                                        <p:tgtEl>
                                          <p:spTgt spid="8236"/>
                                        </p:tgtEl>
                                        <p:attrNameLst>
                                          <p:attrName>style.visibility</p:attrName>
                                        </p:attrNameLst>
                                      </p:cBhvr>
                                      <p:to>
                                        <p:strVal val="visible"/>
                                      </p:to>
                                    </p:set>
                                    <p:animEffect transition="in" filter="fade">
                                      <p:cBhvr>
                                        <p:cTn id="25" dur="1000"/>
                                        <p:tgtEl>
                                          <p:spTgt spid="8236"/>
                                        </p:tgtEl>
                                      </p:cBhvr>
                                    </p:animEffect>
                                    <p:anim calcmode="lin" valueType="num">
                                      <p:cBhvr>
                                        <p:cTn id="26" dur="1000" fill="hold"/>
                                        <p:tgtEl>
                                          <p:spTgt spid="8236"/>
                                        </p:tgtEl>
                                        <p:attrNameLst>
                                          <p:attrName>ppt_x</p:attrName>
                                        </p:attrNameLst>
                                      </p:cBhvr>
                                      <p:tavLst>
                                        <p:tav tm="0">
                                          <p:val>
                                            <p:strVal val="#ppt_x"/>
                                          </p:val>
                                        </p:tav>
                                        <p:tav tm="100000">
                                          <p:val>
                                            <p:strVal val="#ppt_x"/>
                                          </p:val>
                                        </p:tav>
                                      </p:tavLst>
                                    </p:anim>
                                    <p:anim calcmode="lin" valueType="num">
                                      <p:cBhvr>
                                        <p:cTn id="27" dur="1000" fill="hold"/>
                                        <p:tgtEl>
                                          <p:spTgt spid="8236"/>
                                        </p:tgtEl>
                                        <p:attrNameLst>
                                          <p:attrName>ppt_y</p:attrName>
                                        </p:attrNameLst>
                                      </p:cBhvr>
                                      <p:tavLst>
                                        <p:tav tm="0">
                                          <p:val>
                                            <p:strVal val="#ppt_y-.1"/>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47" presetClass="entr" presetSubtype="0" fill="hold" nodeType="clickEffect">
                                  <p:stCondLst>
                                    <p:cond delay="0"/>
                                  </p:stCondLst>
                                  <p:childTnLst>
                                    <p:set>
                                      <p:cBhvr>
                                        <p:cTn id="31" dur="1" fill="hold">
                                          <p:stCondLst>
                                            <p:cond delay="0"/>
                                          </p:stCondLst>
                                        </p:cTn>
                                        <p:tgtEl>
                                          <p:spTgt spid="8244"/>
                                        </p:tgtEl>
                                        <p:attrNameLst>
                                          <p:attrName>style.visibility</p:attrName>
                                        </p:attrNameLst>
                                      </p:cBhvr>
                                      <p:to>
                                        <p:strVal val="visible"/>
                                      </p:to>
                                    </p:set>
                                    <p:animEffect transition="in" filter="fade">
                                      <p:cBhvr>
                                        <p:cTn id="32" dur="1000"/>
                                        <p:tgtEl>
                                          <p:spTgt spid="8244"/>
                                        </p:tgtEl>
                                      </p:cBhvr>
                                    </p:animEffect>
                                    <p:anim calcmode="lin" valueType="num">
                                      <p:cBhvr>
                                        <p:cTn id="33" dur="1000" fill="hold"/>
                                        <p:tgtEl>
                                          <p:spTgt spid="8244"/>
                                        </p:tgtEl>
                                        <p:attrNameLst>
                                          <p:attrName>ppt_x</p:attrName>
                                        </p:attrNameLst>
                                      </p:cBhvr>
                                      <p:tavLst>
                                        <p:tav tm="0">
                                          <p:val>
                                            <p:strVal val="#ppt_x"/>
                                          </p:val>
                                        </p:tav>
                                        <p:tav tm="100000">
                                          <p:val>
                                            <p:strVal val="#ppt_x"/>
                                          </p:val>
                                        </p:tav>
                                      </p:tavLst>
                                    </p:anim>
                                    <p:anim calcmode="lin" valueType="num">
                                      <p:cBhvr>
                                        <p:cTn id="34" dur="1000" fill="hold"/>
                                        <p:tgtEl>
                                          <p:spTgt spid="8244"/>
                                        </p:tgtEl>
                                        <p:attrNameLst>
                                          <p:attrName>ppt_y</p:attrName>
                                        </p:attrNameLst>
                                      </p:cBhvr>
                                      <p:tavLst>
                                        <p:tav tm="0">
                                          <p:val>
                                            <p:strVal val="#ppt_y-.1"/>
                                          </p:val>
                                        </p:tav>
                                        <p:tav tm="100000">
                                          <p:val>
                                            <p:strVal val="#ppt_y"/>
                                          </p:val>
                                        </p:tav>
                                      </p:tavLst>
                                    </p:anim>
                                  </p:childTnLst>
                                </p:cTn>
                              </p:par>
                            </p:childTnLst>
                          </p:cTn>
                        </p:par>
                        <p:par>
                          <p:cTn id="35" fill="hold" nodeType="afterGroup">
                            <p:stCondLst>
                              <p:cond delay="1000"/>
                            </p:stCondLst>
                            <p:childTnLst>
                              <p:par>
                                <p:cTn id="36" presetID="47" presetClass="entr" presetSubtype="0" fill="hold" nodeType="afterEffect">
                                  <p:stCondLst>
                                    <p:cond delay="0"/>
                                  </p:stCondLst>
                                  <p:childTnLst>
                                    <p:set>
                                      <p:cBhvr>
                                        <p:cTn id="37" dur="1" fill="hold">
                                          <p:stCondLst>
                                            <p:cond delay="0"/>
                                          </p:stCondLst>
                                        </p:cTn>
                                        <p:tgtEl>
                                          <p:spTgt spid="8239"/>
                                        </p:tgtEl>
                                        <p:attrNameLst>
                                          <p:attrName>style.visibility</p:attrName>
                                        </p:attrNameLst>
                                      </p:cBhvr>
                                      <p:to>
                                        <p:strVal val="visible"/>
                                      </p:to>
                                    </p:set>
                                    <p:animEffect transition="in" filter="fade">
                                      <p:cBhvr>
                                        <p:cTn id="38" dur="1000"/>
                                        <p:tgtEl>
                                          <p:spTgt spid="8239"/>
                                        </p:tgtEl>
                                      </p:cBhvr>
                                    </p:animEffect>
                                    <p:anim calcmode="lin" valueType="num">
                                      <p:cBhvr>
                                        <p:cTn id="39" dur="1000" fill="hold"/>
                                        <p:tgtEl>
                                          <p:spTgt spid="8239"/>
                                        </p:tgtEl>
                                        <p:attrNameLst>
                                          <p:attrName>ppt_x</p:attrName>
                                        </p:attrNameLst>
                                      </p:cBhvr>
                                      <p:tavLst>
                                        <p:tav tm="0">
                                          <p:val>
                                            <p:strVal val="#ppt_x"/>
                                          </p:val>
                                        </p:tav>
                                        <p:tav tm="100000">
                                          <p:val>
                                            <p:strVal val="#ppt_x"/>
                                          </p:val>
                                        </p:tav>
                                      </p:tavLst>
                                    </p:anim>
                                    <p:anim calcmode="lin" valueType="num">
                                      <p:cBhvr>
                                        <p:cTn id="40" dur="1000" fill="hold"/>
                                        <p:tgtEl>
                                          <p:spTgt spid="8239"/>
                                        </p:tgtEl>
                                        <p:attrNameLst>
                                          <p:attrName>ppt_y</p:attrName>
                                        </p:attrNameLst>
                                      </p:cBhvr>
                                      <p:tavLst>
                                        <p:tav tm="0">
                                          <p:val>
                                            <p:strVal val="#ppt_y-.1"/>
                                          </p:val>
                                        </p:tav>
                                        <p:tav tm="100000">
                                          <p:val>
                                            <p:strVal val="#ppt_y"/>
                                          </p:val>
                                        </p:tav>
                                      </p:tavLst>
                                    </p:anim>
                                  </p:childTnLst>
                                </p:cTn>
                              </p:par>
                            </p:childTnLst>
                          </p:cTn>
                        </p:par>
                        <p:par>
                          <p:cTn id="41" fill="hold" nodeType="afterGroup">
                            <p:stCondLst>
                              <p:cond delay="2000"/>
                            </p:stCondLst>
                            <p:childTnLst>
                              <p:par>
                                <p:cTn id="42" presetID="42" presetClass="entr" presetSubtype="0" fill="hold" nodeType="afterEffect">
                                  <p:stCondLst>
                                    <p:cond delay="0"/>
                                  </p:stCondLst>
                                  <p:childTnLst>
                                    <p:set>
                                      <p:cBhvr>
                                        <p:cTn id="43" dur="1" fill="hold">
                                          <p:stCondLst>
                                            <p:cond delay="0"/>
                                          </p:stCondLst>
                                        </p:cTn>
                                        <p:tgtEl>
                                          <p:spTgt spid="8241"/>
                                        </p:tgtEl>
                                        <p:attrNameLst>
                                          <p:attrName>style.visibility</p:attrName>
                                        </p:attrNameLst>
                                      </p:cBhvr>
                                      <p:to>
                                        <p:strVal val="visible"/>
                                      </p:to>
                                    </p:set>
                                    <p:animEffect transition="in" filter="fade">
                                      <p:cBhvr>
                                        <p:cTn id="44" dur="1000"/>
                                        <p:tgtEl>
                                          <p:spTgt spid="8241"/>
                                        </p:tgtEl>
                                      </p:cBhvr>
                                    </p:animEffect>
                                    <p:anim calcmode="lin" valueType="num">
                                      <p:cBhvr>
                                        <p:cTn id="45" dur="1000" fill="hold"/>
                                        <p:tgtEl>
                                          <p:spTgt spid="8241"/>
                                        </p:tgtEl>
                                        <p:attrNameLst>
                                          <p:attrName>ppt_x</p:attrName>
                                        </p:attrNameLst>
                                      </p:cBhvr>
                                      <p:tavLst>
                                        <p:tav tm="0">
                                          <p:val>
                                            <p:strVal val="#ppt_x"/>
                                          </p:val>
                                        </p:tav>
                                        <p:tav tm="100000">
                                          <p:val>
                                            <p:strVal val="#ppt_x"/>
                                          </p:val>
                                        </p:tav>
                                      </p:tavLst>
                                    </p:anim>
                                    <p:anim calcmode="lin" valueType="num">
                                      <p:cBhvr>
                                        <p:cTn id="46" dur="1000" fill="hold"/>
                                        <p:tgtEl>
                                          <p:spTgt spid="8241"/>
                                        </p:tgtEl>
                                        <p:attrNameLst>
                                          <p:attrName>ppt_y</p:attrName>
                                        </p:attrNameLst>
                                      </p:cBhvr>
                                      <p:tavLst>
                                        <p:tav tm="0">
                                          <p:val>
                                            <p:strVal val="#ppt_y+.1"/>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47" presetClass="entr" presetSubtype="0" fill="hold" nodeType="clickEffect">
                                  <p:stCondLst>
                                    <p:cond delay="0"/>
                                  </p:stCondLst>
                                  <p:childTnLst>
                                    <p:set>
                                      <p:cBhvr>
                                        <p:cTn id="50" dur="1" fill="hold">
                                          <p:stCondLst>
                                            <p:cond delay="0"/>
                                          </p:stCondLst>
                                        </p:cTn>
                                        <p:tgtEl>
                                          <p:spTgt spid="8245"/>
                                        </p:tgtEl>
                                        <p:attrNameLst>
                                          <p:attrName>style.visibility</p:attrName>
                                        </p:attrNameLst>
                                      </p:cBhvr>
                                      <p:to>
                                        <p:strVal val="visible"/>
                                      </p:to>
                                    </p:set>
                                    <p:animEffect transition="in" filter="fade">
                                      <p:cBhvr>
                                        <p:cTn id="51" dur="2000"/>
                                        <p:tgtEl>
                                          <p:spTgt spid="8245"/>
                                        </p:tgtEl>
                                      </p:cBhvr>
                                    </p:animEffect>
                                    <p:anim calcmode="lin" valueType="num">
                                      <p:cBhvr>
                                        <p:cTn id="52" dur="2000" fill="hold"/>
                                        <p:tgtEl>
                                          <p:spTgt spid="8245"/>
                                        </p:tgtEl>
                                        <p:attrNameLst>
                                          <p:attrName>ppt_x</p:attrName>
                                        </p:attrNameLst>
                                      </p:cBhvr>
                                      <p:tavLst>
                                        <p:tav tm="0">
                                          <p:val>
                                            <p:strVal val="#ppt_x"/>
                                          </p:val>
                                        </p:tav>
                                        <p:tav tm="100000">
                                          <p:val>
                                            <p:strVal val="#ppt_x"/>
                                          </p:val>
                                        </p:tav>
                                      </p:tavLst>
                                    </p:anim>
                                    <p:anim calcmode="lin" valueType="num">
                                      <p:cBhvr>
                                        <p:cTn id="53" dur="2000" fill="hold"/>
                                        <p:tgtEl>
                                          <p:spTgt spid="8245"/>
                                        </p:tgtEl>
                                        <p:attrNameLst>
                                          <p:attrName>ppt_y</p:attrName>
                                        </p:attrNameLst>
                                      </p:cBhvr>
                                      <p:tavLst>
                                        <p:tav tm="0">
                                          <p:val>
                                            <p:strVal val="#ppt_y-.1"/>
                                          </p:val>
                                        </p:tav>
                                        <p:tav tm="100000">
                                          <p:val>
                                            <p:strVal val="#ppt_y"/>
                                          </p:val>
                                        </p:tav>
                                      </p:tavLst>
                                    </p:anim>
                                  </p:childTnLst>
                                </p:cTn>
                              </p:par>
                            </p:childTnLst>
                          </p:cTn>
                        </p:par>
                        <p:par>
                          <p:cTn id="54" fill="hold" nodeType="afterGroup">
                            <p:stCondLst>
                              <p:cond delay="2000"/>
                            </p:stCondLst>
                            <p:childTnLst>
                              <p:par>
                                <p:cTn id="55" presetID="47" presetClass="entr" presetSubtype="0" fill="hold" nodeType="afterEffect">
                                  <p:stCondLst>
                                    <p:cond delay="0"/>
                                  </p:stCondLst>
                                  <p:childTnLst>
                                    <p:set>
                                      <p:cBhvr>
                                        <p:cTn id="56" dur="1" fill="hold">
                                          <p:stCondLst>
                                            <p:cond delay="0"/>
                                          </p:stCondLst>
                                        </p:cTn>
                                        <p:tgtEl>
                                          <p:spTgt spid="8240"/>
                                        </p:tgtEl>
                                        <p:attrNameLst>
                                          <p:attrName>style.visibility</p:attrName>
                                        </p:attrNameLst>
                                      </p:cBhvr>
                                      <p:to>
                                        <p:strVal val="visible"/>
                                      </p:to>
                                    </p:set>
                                    <p:animEffect transition="in" filter="fade">
                                      <p:cBhvr>
                                        <p:cTn id="57" dur="1000"/>
                                        <p:tgtEl>
                                          <p:spTgt spid="8240"/>
                                        </p:tgtEl>
                                      </p:cBhvr>
                                    </p:animEffect>
                                    <p:anim calcmode="lin" valueType="num">
                                      <p:cBhvr>
                                        <p:cTn id="58" dur="1000" fill="hold"/>
                                        <p:tgtEl>
                                          <p:spTgt spid="8240"/>
                                        </p:tgtEl>
                                        <p:attrNameLst>
                                          <p:attrName>ppt_x</p:attrName>
                                        </p:attrNameLst>
                                      </p:cBhvr>
                                      <p:tavLst>
                                        <p:tav tm="0">
                                          <p:val>
                                            <p:strVal val="#ppt_x"/>
                                          </p:val>
                                        </p:tav>
                                        <p:tav tm="100000">
                                          <p:val>
                                            <p:strVal val="#ppt_x"/>
                                          </p:val>
                                        </p:tav>
                                      </p:tavLst>
                                    </p:anim>
                                    <p:anim calcmode="lin" valueType="num">
                                      <p:cBhvr>
                                        <p:cTn id="59" dur="1000" fill="hold"/>
                                        <p:tgtEl>
                                          <p:spTgt spid="8240"/>
                                        </p:tgtEl>
                                        <p:attrNameLst>
                                          <p:attrName>ppt_y</p:attrName>
                                        </p:attrNameLst>
                                      </p:cBhvr>
                                      <p:tavLst>
                                        <p:tav tm="0">
                                          <p:val>
                                            <p:strVal val="#ppt_y-.1"/>
                                          </p:val>
                                        </p:tav>
                                        <p:tav tm="100000">
                                          <p:val>
                                            <p:strVal val="#ppt_y"/>
                                          </p:val>
                                        </p:tav>
                                      </p:tavLst>
                                    </p:anim>
                                  </p:childTnLst>
                                </p:cTn>
                              </p:par>
                            </p:childTnLst>
                          </p:cTn>
                        </p:par>
                        <p:par>
                          <p:cTn id="60" fill="hold" nodeType="afterGroup">
                            <p:stCondLst>
                              <p:cond delay="3000"/>
                            </p:stCondLst>
                            <p:childTnLst>
                              <p:par>
                                <p:cTn id="61" presetID="42" presetClass="entr" presetSubtype="0" fill="hold" nodeType="afterEffect">
                                  <p:stCondLst>
                                    <p:cond delay="0"/>
                                  </p:stCondLst>
                                  <p:childTnLst>
                                    <p:set>
                                      <p:cBhvr>
                                        <p:cTn id="62" dur="1" fill="hold">
                                          <p:stCondLst>
                                            <p:cond delay="0"/>
                                          </p:stCondLst>
                                        </p:cTn>
                                        <p:tgtEl>
                                          <p:spTgt spid="8242"/>
                                        </p:tgtEl>
                                        <p:attrNameLst>
                                          <p:attrName>style.visibility</p:attrName>
                                        </p:attrNameLst>
                                      </p:cBhvr>
                                      <p:to>
                                        <p:strVal val="visible"/>
                                      </p:to>
                                    </p:set>
                                    <p:animEffect transition="in" filter="fade">
                                      <p:cBhvr>
                                        <p:cTn id="63" dur="2000"/>
                                        <p:tgtEl>
                                          <p:spTgt spid="8242"/>
                                        </p:tgtEl>
                                      </p:cBhvr>
                                    </p:animEffect>
                                    <p:anim calcmode="lin" valueType="num">
                                      <p:cBhvr>
                                        <p:cTn id="64" dur="2000" fill="hold"/>
                                        <p:tgtEl>
                                          <p:spTgt spid="8242"/>
                                        </p:tgtEl>
                                        <p:attrNameLst>
                                          <p:attrName>ppt_x</p:attrName>
                                        </p:attrNameLst>
                                      </p:cBhvr>
                                      <p:tavLst>
                                        <p:tav tm="0">
                                          <p:val>
                                            <p:strVal val="#ppt_x"/>
                                          </p:val>
                                        </p:tav>
                                        <p:tav tm="100000">
                                          <p:val>
                                            <p:strVal val="#ppt_x"/>
                                          </p:val>
                                        </p:tav>
                                      </p:tavLst>
                                    </p:anim>
                                    <p:anim calcmode="lin" valueType="num">
                                      <p:cBhvr>
                                        <p:cTn id="65" dur="2000" fill="hold"/>
                                        <p:tgtEl>
                                          <p:spTgt spid="8242"/>
                                        </p:tgtEl>
                                        <p:attrNameLst>
                                          <p:attrName>ppt_y</p:attrName>
                                        </p:attrNameLst>
                                      </p:cBhvr>
                                      <p:tavLst>
                                        <p:tav tm="0">
                                          <p:val>
                                            <p:strVal val="#ppt_y+.1"/>
                                          </p:val>
                                        </p:tav>
                                        <p:tav tm="100000">
                                          <p:val>
                                            <p:strVal val="#ppt_y"/>
                                          </p:val>
                                        </p:tav>
                                      </p:tavLst>
                                    </p:anim>
                                  </p:childTnLst>
                                </p:cTn>
                              </p:par>
                            </p:childTnLst>
                          </p:cTn>
                        </p:par>
                        <p:par>
                          <p:cTn id="66" fill="hold" nodeType="afterGroup">
                            <p:stCondLst>
                              <p:cond delay="5000"/>
                            </p:stCondLst>
                            <p:childTnLst>
                              <p:par>
                                <p:cTn id="67" presetID="29" presetClass="entr" presetSubtype="0" fill="hold" nodeType="afterEffect">
                                  <p:stCondLst>
                                    <p:cond delay="0"/>
                                  </p:stCondLst>
                                  <p:childTnLst>
                                    <p:set>
                                      <p:cBhvr>
                                        <p:cTn id="68" dur="1" fill="hold">
                                          <p:stCondLst>
                                            <p:cond delay="0"/>
                                          </p:stCondLst>
                                        </p:cTn>
                                        <p:tgtEl>
                                          <p:spTgt spid="8243"/>
                                        </p:tgtEl>
                                        <p:attrNameLst>
                                          <p:attrName>style.visibility</p:attrName>
                                        </p:attrNameLst>
                                      </p:cBhvr>
                                      <p:to>
                                        <p:strVal val="visible"/>
                                      </p:to>
                                    </p:set>
                                    <p:anim calcmode="lin" valueType="num">
                                      <p:cBhvr>
                                        <p:cTn id="69" dur="2000" fill="hold"/>
                                        <p:tgtEl>
                                          <p:spTgt spid="8243"/>
                                        </p:tgtEl>
                                        <p:attrNameLst>
                                          <p:attrName>ppt_x</p:attrName>
                                        </p:attrNameLst>
                                      </p:cBhvr>
                                      <p:tavLst>
                                        <p:tav tm="0">
                                          <p:val>
                                            <p:strVal val="#ppt_x-.2"/>
                                          </p:val>
                                        </p:tav>
                                        <p:tav tm="100000">
                                          <p:val>
                                            <p:strVal val="#ppt_x"/>
                                          </p:val>
                                        </p:tav>
                                      </p:tavLst>
                                    </p:anim>
                                    <p:anim calcmode="lin" valueType="num">
                                      <p:cBhvr>
                                        <p:cTn id="70" dur="2000" fill="hold"/>
                                        <p:tgtEl>
                                          <p:spTgt spid="8243"/>
                                        </p:tgtEl>
                                        <p:attrNameLst>
                                          <p:attrName>ppt_y</p:attrName>
                                        </p:attrNameLst>
                                      </p:cBhvr>
                                      <p:tavLst>
                                        <p:tav tm="0">
                                          <p:val>
                                            <p:strVal val="#ppt_y"/>
                                          </p:val>
                                        </p:tav>
                                        <p:tav tm="100000">
                                          <p:val>
                                            <p:strVal val="#ppt_y"/>
                                          </p:val>
                                        </p:tav>
                                      </p:tavLst>
                                    </p:anim>
                                    <p:animEffect transition="in" filter="wipe(right)" prLst="gradientSize: 0.1">
                                      <p:cBhvr>
                                        <p:cTn id="71" dur="2000"/>
                                        <p:tgtEl>
                                          <p:spTgt spid="8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34" grpId="0"/>
      <p:bldP spid="8235" grpId="0" animBg="1"/>
      <p:bldP spid="8236" grpId="0" animBg="1"/>
      <p:bldP spid="8239" grpId="0"/>
      <p:bldP spid="8240" grpId="0"/>
      <p:bldP spid="8241" grpId="0"/>
      <p:bldP spid="8242" grpId="0"/>
      <p:bldP spid="824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3">
            <a:extLst>
              <a:ext uri="{FF2B5EF4-FFF2-40B4-BE49-F238E27FC236}">
                <a16:creationId xmlns:a16="http://schemas.microsoft.com/office/drawing/2014/main" id="{7BBD4C4F-0D8B-B74C-659D-60F3C7FDA015}"/>
              </a:ext>
            </a:extLst>
          </p:cNvPr>
          <p:cNvSpPr txBox="1">
            <a:spLocks noChangeArrowheads="1"/>
          </p:cNvSpPr>
          <p:nvPr/>
        </p:nvSpPr>
        <p:spPr bwMode="auto">
          <a:xfrm>
            <a:off x="3430588" y="2492376"/>
            <a:ext cx="3384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FontTx/>
              <a:buNone/>
            </a:pPr>
            <a:endParaRPr lang="en-US" altLang="en-US" sz="1800">
              <a:latin typeface="Calibri" panose="020F0502020204030204" pitchFamily="34" charset="0"/>
              <a:ea typeface="Calibri" panose="020F0502020204030204" pitchFamily="34" charset="0"/>
              <a:cs typeface="Calibri" panose="020F0502020204030204" pitchFamily="34" charset="0"/>
            </a:endParaRPr>
          </a:p>
        </p:txBody>
      </p:sp>
      <p:sp>
        <p:nvSpPr>
          <p:cNvPr id="26628" name="Rectangle 21">
            <a:extLst>
              <a:ext uri="{FF2B5EF4-FFF2-40B4-BE49-F238E27FC236}">
                <a16:creationId xmlns:a16="http://schemas.microsoft.com/office/drawing/2014/main" id="{23164344-E06A-3E18-61BE-6BBD17A2353D}"/>
              </a:ext>
            </a:extLst>
          </p:cNvPr>
          <p:cNvSpPr>
            <a:spLocks noChangeArrowheads="1"/>
          </p:cNvSpPr>
          <p:nvPr/>
        </p:nvSpPr>
        <p:spPr bwMode="auto">
          <a:xfrm>
            <a:off x="1524000" y="1447800"/>
            <a:ext cx="9144000" cy="76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endParaRPr lang="en-US" altLang="en-US" sz="1800">
              <a:latin typeface="Calibri" panose="020F0502020204030204" pitchFamily="34" charset="0"/>
              <a:ea typeface="Calibri" panose="020F0502020204030204" pitchFamily="34" charset="0"/>
              <a:cs typeface="Calibri" panose="020F0502020204030204" pitchFamily="34" charset="0"/>
            </a:endParaRPr>
          </a:p>
        </p:txBody>
      </p:sp>
      <p:sp>
        <p:nvSpPr>
          <p:cNvPr id="16413" name="Oval 29">
            <a:extLst>
              <a:ext uri="{FF2B5EF4-FFF2-40B4-BE49-F238E27FC236}">
                <a16:creationId xmlns:a16="http://schemas.microsoft.com/office/drawing/2014/main" id="{193A02EA-5B43-5DF9-FE31-A540AC82DAB9}"/>
              </a:ext>
            </a:extLst>
          </p:cNvPr>
          <p:cNvSpPr>
            <a:spLocks noChangeArrowheads="1"/>
          </p:cNvSpPr>
          <p:nvPr/>
        </p:nvSpPr>
        <p:spPr bwMode="auto">
          <a:xfrm>
            <a:off x="3719513" y="5448301"/>
            <a:ext cx="2411412" cy="860425"/>
          </a:xfrm>
          <a:prstGeom prst="ellipse">
            <a:avLst/>
          </a:prstGeom>
          <a:solidFill>
            <a:schemeClr val="accent3"/>
          </a:solidFill>
          <a:ln w="9525">
            <a:solidFill>
              <a:schemeClr val="tx1"/>
            </a:solidFill>
            <a:round/>
            <a:headEnd/>
            <a:tailEnd/>
          </a:ln>
          <a:effectLst/>
        </p:spPr>
        <p:txBody>
          <a:bodyPr wrap="none" anchor="ct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2000" dirty="0" err="1">
                <a:solidFill>
                  <a:schemeClr val="bg2"/>
                </a:solidFill>
                <a:latin typeface="Calibri" panose="020F0502020204030204" pitchFamily="34" charset="0"/>
                <a:ea typeface="Calibri" panose="020F0502020204030204" pitchFamily="34" charset="0"/>
                <a:cs typeface="Calibri" panose="020F0502020204030204" pitchFamily="34" charset="0"/>
              </a:rPr>
              <a:t>Vô</a:t>
            </a:r>
            <a:r>
              <a:rPr lang="en-US" altLang="en-US" sz="2000"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altLang="en-US" sz="2000" dirty="0" err="1">
                <a:solidFill>
                  <a:schemeClr val="bg2"/>
                </a:solidFill>
                <a:latin typeface="Calibri" panose="020F0502020204030204" pitchFamily="34" charset="0"/>
                <a:ea typeface="Calibri" panose="020F0502020204030204" pitchFamily="34" charset="0"/>
                <a:cs typeface="Calibri" panose="020F0502020204030204" pitchFamily="34" charset="0"/>
              </a:rPr>
              <a:t>số</a:t>
            </a:r>
            <a:r>
              <a:rPr lang="en-US" altLang="en-US" sz="2000"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altLang="en-US" sz="2000" dirty="0" err="1">
                <a:solidFill>
                  <a:schemeClr val="bg2"/>
                </a:solidFill>
                <a:latin typeface="Calibri" panose="020F0502020204030204" pitchFamily="34" charset="0"/>
                <a:ea typeface="Calibri" panose="020F0502020204030204" pitchFamily="34" charset="0"/>
                <a:cs typeface="Calibri" panose="020F0502020204030204" pitchFamily="34" charset="0"/>
              </a:rPr>
              <a:t>người</a:t>
            </a:r>
            <a:r>
              <a:rPr lang="en-US" altLang="en-US" sz="2000"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altLang="en-US" sz="2000" dirty="0" err="1">
                <a:solidFill>
                  <a:schemeClr val="bg2"/>
                </a:solidFill>
                <a:latin typeface="Calibri" panose="020F0502020204030204" pitchFamily="34" charset="0"/>
                <a:ea typeface="Calibri" panose="020F0502020204030204" pitchFamily="34" charset="0"/>
                <a:cs typeface="Calibri" panose="020F0502020204030204" pitchFamily="34" charset="0"/>
              </a:rPr>
              <a:t>quen</a:t>
            </a:r>
            <a:endParaRPr lang="en-US" altLang="en-US" sz="2000" dirty="0">
              <a:solidFill>
                <a:schemeClr val="bg2"/>
              </a:solidFill>
              <a:latin typeface="Calibri" panose="020F0502020204030204" pitchFamily="34" charset="0"/>
              <a:ea typeface="Calibri" panose="020F0502020204030204" pitchFamily="34" charset="0"/>
              <a:cs typeface="Calibri" panose="020F0502020204030204" pitchFamily="34" charset="0"/>
            </a:endParaRPr>
          </a:p>
        </p:txBody>
      </p:sp>
      <p:sp>
        <p:nvSpPr>
          <p:cNvPr id="16414" name="Rectangle 30">
            <a:extLst>
              <a:ext uri="{FF2B5EF4-FFF2-40B4-BE49-F238E27FC236}">
                <a16:creationId xmlns:a16="http://schemas.microsoft.com/office/drawing/2014/main" id="{134D0C1E-9963-7972-D663-91CB22A78C50}"/>
              </a:ext>
            </a:extLst>
          </p:cNvPr>
          <p:cNvSpPr>
            <a:spLocks noChangeArrowheads="1"/>
          </p:cNvSpPr>
          <p:nvPr/>
        </p:nvSpPr>
        <p:spPr bwMode="auto">
          <a:xfrm>
            <a:off x="8717280" y="3032443"/>
            <a:ext cx="1476375" cy="2520950"/>
          </a:xfrm>
          <a:prstGeom prst="rect">
            <a:avLst/>
          </a:prstGeom>
          <a:solidFill>
            <a:schemeClr val="accent5"/>
          </a:solidFill>
          <a:ln w="9525">
            <a:solidFill>
              <a:schemeClr val="tx1"/>
            </a:solidFill>
            <a:miter lim="800000"/>
            <a:headEnd/>
            <a:tailEnd/>
          </a:ln>
          <a:effectLst/>
        </p:spPr>
        <p:txBody>
          <a:bodyPr wrap="none" anchor="ct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dirty="0" err="1">
                <a:solidFill>
                  <a:schemeClr val="bg2"/>
                </a:solidFill>
                <a:latin typeface="Calibri" panose="020F0502020204030204" pitchFamily="34" charset="0"/>
                <a:ea typeface="Calibri" panose="020F0502020204030204" pitchFamily="34" charset="0"/>
                <a:cs typeface="Calibri" panose="020F0502020204030204" pitchFamily="34" charset="0"/>
              </a:rPr>
              <a:t>Hình</a:t>
            </a:r>
            <a:r>
              <a:rPr lang="en-US" altLang="en-US" sz="1800"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altLang="en-US" sz="1800" dirty="0" err="1">
                <a:solidFill>
                  <a:schemeClr val="bg2"/>
                </a:solidFill>
                <a:latin typeface="Calibri" panose="020F0502020204030204" pitchFamily="34" charset="0"/>
                <a:ea typeface="Calibri" panose="020F0502020204030204" pitchFamily="34" charset="0"/>
                <a:cs typeface="Calibri" panose="020F0502020204030204" pitchFamily="34" charset="0"/>
              </a:rPr>
              <a:t>tượng</a:t>
            </a:r>
            <a:endParaRPr lang="en-US" altLang="en-US" sz="1800" dirty="0">
              <a:solidFill>
                <a:schemeClr val="bg2"/>
              </a:solidFill>
              <a:latin typeface="Calibri" panose="020F0502020204030204" pitchFamily="34" charset="0"/>
              <a:ea typeface="Calibri" panose="020F0502020204030204" pitchFamily="34" charset="0"/>
              <a:cs typeface="Calibri" panose="020F0502020204030204" pitchFamily="34" charset="0"/>
            </a:endParaRPr>
          </a:p>
          <a:p>
            <a:pPr algn="ctr">
              <a:spcBef>
                <a:spcPct val="0"/>
              </a:spcBef>
              <a:buClrTx/>
              <a:buFontTx/>
              <a:buNone/>
            </a:pPr>
            <a:r>
              <a:rPr lang="en-US" altLang="en-US" sz="1800"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altLang="en-US" sz="1800" dirty="0" err="1">
                <a:solidFill>
                  <a:schemeClr val="bg2"/>
                </a:solidFill>
                <a:latin typeface="Calibri" panose="020F0502020204030204" pitchFamily="34" charset="0"/>
                <a:ea typeface="Calibri" panose="020F0502020204030204" pitchFamily="34" charset="0"/>
                <a:cs typeface="Calibri" panose="020F0502020204030204" pitchFamily="34" charset="0"/>
              </a:rPr>
              <a:t>hóa</a:t>
            </a:r>
            <a:r>
              <a:rPr lang="en-US" altLang="en-US" sz="1800"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altLang="en-US" sz="1800" dirty="0" err="1">
                <a:solidFill>
                  <a:schemeClr val="bg2"/>
                </a:solidFill>
                <a:latin typeface="Calibri" panose="020F0502020204030204" pitchFamily="34" charset="0"/>
                <a:ea typeface="Calibri" panose="020F0502020204030204" pitchFamily="34" charset="0"/>
                <a:cs typeface="Calibri" panose="020F0502020204030204" pitchFamily="34" charset="0"/>
              </a:rPr>
              <a:t>cái</a:t>
            </a:r>
            <a:r>
              <a:rPr lang="en-US" altLang="en-US" sz="1800"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altLang="en-US" sz="1800" dirty="0" err="1">
                <a:solidFill>
                  <a:schemeClr val="bg2"/>
                </a:solidFill>
                <a:latin typeface="Calibri" panose="020F0502020204030204" pitchFamily="34" charset="0"/>
                <a:ea typeface="Calibri" panose="020F0502020204030204" pitchFamily="34" charset="0"/>
                <a:cs typeface="Calibri" panose="020F0502020204030204" pitchFamily="34" charset="0"/>
              </a:rPr>
              <a:t>tôi</a:t>
            </a:r>
            <a:endParaRPr lang="en-US" altLang="en-US" sz="1800" dirty="0">
              <a:solidFill>
                <a:schemeClr val="bg2"/>
              </a:solidFill>
              <a:latin typeface="Calibri" panose="020F0502020204030204" pitchFamily="34" charset="0"/>
              <a:ea typeface="Calibri" panose="020F0502020204030204" pitchFamily="34" charset="0"/>
              <a:cs typeface="Calibri" panose="020F0502020204030204" pitchFamily="34" charset="0"/>
            </a:endParaRPr>
          </a:p>
          <a:p>
            <a:pPr algn="ctr">
              <a:spcBef>
                <a:spcPct val="0"/>
              </a:spcBef>
              <a:buClrTx/>
              <a:buFontTx/>
              <a:buNone/>
            </a:pPr>
            <a:r>
              <a:rPr lang="en-US" altLang="en-US" sz="1800" dirty="0" err="1">
                <a:solidFill>
                  <a:schemeClr val="bg2"/>
                </a:solidFill>
                <a:latin typeface="Calibri" panose="020F0502020204030204" pitchFamily="34" charset="0"/>
                <a:ea typeface="Calibri" panose="020F0502020204030204" pitchFamily="34" charset="0"/>
                <a:cs typeface="Calibri" panose="020F0502020204030204" pitchFamily="34" charset="0"/>
              </a:rPr>
              <a:t>có</a:t>
            </a:r>
            <a:r>
              <a:rPr lang="en-US" altLang="en-US" sz="1800"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altLang="en-US" sz="1800" dirty="0" err="1">
                <a:solidFill>
                  <a:schemeClr val="bg2"/>
                </a:solidFill>
                <a:latin typeface="Calibri" panose="020F0502020204030204" pitchFamily="34" charset="0"/>
                <a:ea typeface="Calibri" panose="020F0502020204030204" pitchFamily="34" charset="0"/>
                <a:cs typeface="Calibri" panose="020F0502020204030204" pitchFamily="34" charset="0"/>
              </a:rPr>
              <a:t>dáng</a:t>
            </a:r>
            <a:r>
              <a:rPr lang="en-US" altLang="en-US" sz="1800"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altLang="en-US" sz="1800" dirty="0" err="1">
                <a:solidFill>
                  <a:schemeClr val="bg2"/>
                </a:solidFill>
                <a:latin typeface="Calibri" panose="020F0502020204030204" pitchFamily="34" charset="0"/>
                <a:ea typeface="Calibri" panose="020F0502020204030204" pitchFamily="34" charset="0"/>
                <a:cs typeface="Calibri" panose="020F0502020204030204" pitchFamily="34" charset="0"/>
              </a:rPr>
              <a:t>vẻ</a:t>
            </a:r>
            <a:r>
              <a:rPr lang="en-US" altLang="en-US" sz="1800" dirty="0">
                <a:solidFill>
                  <a:schemeClr val="bg2"/>
                </a:solidFill>
                <a:latin typeface="Calibri" panose="020F0502020204030204" pitchFamily="34" charset="0"/>
                <a:ea typeface="Calibri" panose="020F0502020204030204" pitchFamily="34" charset="0"/>
                <a:cs typeface="Calibri" panose="020F0502020204030204" pitchFamily="34" charset="0"/>
              </a:rPr>
              <a:t>,</a:t>
            </a:r>
          </a:p>
          <a:p>
            <a:pPr algn="ctr">
              <a:spcBef>
                <a:spcPct val="0"/>
              </a:spcBef>
              <a:buClrTx/>
              <a:buFontTx/>
              <a:buNone/>
            </a:pPr>
            <a:r>
              <a:rPr lang="en-US" altLang="en-US" sz="1800" dirty="0" err="1">
                <a:solidFill>
                  <a:schemeClr val="bg2"/>
                </a:solidFill>
                <a:latin typeface="Calibri" panose="020F0502020204030204" pitchFamily="34" charset="0"/>
                <a:ea typeface="Calibri" panose="020F0502020204030204" pitchFamily="34" charset="0"/>
                <a:cs typeface="Calibri" panose="020F0502020204030204" pitchFamily="34" charset="0"/>
              </a:rPr>
              <a:t>điệu</a:t>
            </a:r>
            <a:r>
              <a:rPr lang="en-US" altLang="en-US" sz="1800"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altLang="en-US" sz="1800" dirty="0" err="1">
                <a:solidFill>
                  <a:schemeClr val="bg2"/>
                </a:solidFill>
                <a:latin typeface="Calibri" panose="020F0502020204030204" pitchFamily="34" charset="0"/>
                <a:ea typeface="Calibri" panose="020F0502020204030204" pitchFamily="34" charset="0"/>
                <a:cs typeface="Calibri" panose="020F0502020204030204" pitchFamily="34" charset="0"/>
              </a:rPr>
              <a:t>bộ</a:t>
            </a:r>
            <a:r>
              <a:rPr lang="en-US" altLang="en-US" sz="1800" dirty="0">
                <a:solidFill>
                  <a:schemeClr val="bg2"/>
                </a:solidFill>
                <a:latin typeface="Calibri" panose="020F0502020204030204" pitchFamily="34" charset="0"/>
                <a:ea typeface="Calibri" panose="020F0502020204030204" pitchFamily="34" charset="0"/>
                <a:cs typeface="Calibri" panose="020F0502020204030204" pitchFamily="34" charset="0"/>
              </a:rPr>
              <a:t>, </a:t>
            </a:r>
          </a:p>
          <a:p>
            <a:pPr algn="ctr">
              <a:spcBef>
                <a:spcPct val="0"/>
              </a:spcBef>
              <a:buClrTx/>
              <a:buFontTx/>
              <a:buNone/>
            </a:pPr>
            <a:r>
              <a:rPr lang="en-US" altLang="en-US" sz="1800" dirty="0" err="1">
                <a:solidFill>
                  <a:schemeClr val="bg2"/>
                </a:solidFill>
                <a:latin typeface="Calibri" panose="020F0502020204030204" pitchFamily="34" charset="0"/>
                <a:ea typeface="Calibri" panose="020F0502020204030204" pitchFamily="34" charset="0"/>
                <a:cs typeface="Calibri" panose="020F0502020204030204" pitchFamily="34" charset="0"/>
              </a:rPr>
              <a:t>cảnh</a:t>
            </a:r>
            <a:r>
              <a:rPr lang="en-US" altLang="en-US" sz="1800"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altLang="en-US" sz="1800" dirty="0" err="1">
                <a:solidFill>
                  <a:schemeClr val="bg2"/>
                </a:solidFill>
                <a:latin typeface="Calibri" panose="020F0502020204030204" pitchFamily="34" charset="0"/>
                <a:ea typeface="Calibri" panose="020F0502020204030204" pitchFamily="34" charset="0"/>
                <a:cs typeface="Calibri" panose="020F0502020204030204" pitchFamily="34" charset="0"/>
              </a:rPr>
              <a:t>ngộ</a:t>
            </a:r>
            <a:r>
              <a:rPr lang="en-US" altLang="en-US" sz="1800" dirty="0">
                <a:solidFill>
                  <a:schemeClr val="bg2"/>
                </a:solidFill>
                <a:latin typeface="Calibri" panose="020F0502020204030204" pitchFamily="34" charset="0"/>
                <a:ea typeface="Calibri" panose="020F0502020204030204" pitchFamily="34" charset="0"/>
                <a:cs typeface="Calibri" panose="020F0502020204030204" pitchFamily="34" charset="0"/>
              </a:rPr>
              <a:t>,</a:t>
            </a:r>
          </a:p>
          <a:p>
            <a:pPr algn="ctr">
              <a:spcBef>
                <a:spcPct val="0"/>
              </a:spcBef>
              <a:buClrTx/>
              <a:buFontTx/>
              <a:buNone/>
            </a:pPr>
            <a:r>
              <a:rPr lang="en-US" altLang="en-US" sz="1800" dirty="0">
                <a:solidFill>
                  <a:schemeClr val="bg2"/>
                </a:solidFill>
                <a:latin typeface="Calibri" panose="020F0502020204030204" pitchFamily="34" charset="0"/>
                <a:ea typeface="Calibri" panose="020F0502020204030204" pitchFamily="34" charset="0"/>
                <a:cs typeface="Calibri" panose="020F0502020204030204" pitchFamily="34" charset="0"/>
              </a:rPr>
              <a:t>bi </a:t>
            </a:r>
            <a:r>
              <a:rPr lang="en-US" altLang="en-US" sz="1800" dirty="0" err="1">
                <a:solidFill>
                  <a:schemeClr val="bg2"/>
                </a:solidFill>
                <a:latin typeface="Calibri" panose="020F0502020204030204" pitchFamily="34" charset="0"/>
                <a:ea typeface="Calibri" panose="020F0502020204030204" pitchFamily="34" charset="0"/>
                <a:cs typeface="Calibri" panose="020F0502020204030204" pitchFamily="34" charset="0"/>
              </a:rPr>
              <a:t>kịch</a:t>
            </a:r>
            <a:r>
              <a:rPr lang="en-US" altLang="en-US" sz="1800" dirty="0">
                <a:solidFill>
                  <a:schemeClr val="bg2"/>
                </a:solidFill>
                <a:latin typeface="Calibri" panose="020F0502020204030204" pitchFamily="34" charset="0"/>
                <a:ea typeface="Calibri" panose="020F0502020204030204" pitchFamily="34" charset="0"/>
                <a:cs typeface="Calibri" panose="020F0502020204030204" pitchFamily="34" charset="0"/>
              </a:rPr>
              <a:t> </a:t>
            </a:r>
          </a:p>
          <a:p>
            <a:pPr algn="ctr">
              <a:spcBef>
                <a:spcPct val="0"/>
              </a:spcBef>
              <a:buClrTx/>
              <a:buFontTx/>
              <a:buNone/>
            </a:pPr>
            <a:r>
              <a:rPr lang="en-US" altLang="en-US" sz="1800" dirty="0" err="1">
                <a:solidFill>
                  <a:schemeClr val="bg2"/>
                </a:solidFill>
                <a:latin typeface="Calibri" panose="020F0502020204030204" pitchFamily="34" charset="0"/>
                <a:ea typeface="Calibri" panose="020F0502020204030204" pitchFamily="34" charset="0"/>
                <a:cs typeface="Calibri" panose="020F0502020204030204" pitchFamily="34" charset="0"/>
              </a:rPr>
              <a:t>như</a:t>
            </a:r>
            <a:r>
              <a:rPr lang="en-US" altLang="en-US" sz="1800"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altLang="en-US" sz="1800" dirty="0" err="1">
                <a:solidFill>
                  <a:schemeClr val="bg2"/>
                </a:solidFill>
                <a:latin typeface="Calibri" panose="020F0502020204030204" pitchFamily="34" charset="0"/>
                <a:ea typeface="Calibri" panose="020F0502020204030204" pitchFamily="34" charset="0"/>
                <a:cs typeface="Calibri" panose="020F0502020204030204" pitchFamily="34" charset="0"/>
              </a:rPr>
              <a:t>một</a:t>
            </a:r>
            <a:endParaRPr lang="en-US" altLang="en-US" sz="1800" dirty="0">
              <a:solidFill>
                <a:schemeClr val="bg2"/>
              </a:solidFill>
              <a:latin typeface="Calibri" panose="020F0502020204030204" pitchFamily="34" charset="0"/>
              <a:ea typeface="Calibri" panose="020F0502020204030204" pitchFamily="34" charset="0"/>
              <a:cs typeface="Calibri" panose="020F0502020204030204" pitchFamily="34" charset="0"/>
            </a:endParaRPr>
          </a:p>
          <a:p>
            <a:pPr algn="ctr">
              <a:spcBef>
                <a:spcPct val="0"/>
              </a:spcBef>
              <a:buClrTx/>
              <a:buFontTx/>
              <a:buNone/>
            </a:pPr>
            <a:r>
              <a:rPr lang="en-US" altLang="en-US" sz="1800" dirty="0">
                <a:solidFill>
                  <a:schemeClr val="bg2"/>
                </a:solidFill>
                <a:latin typeface="Calibri" panose="020F0502020204030204" pitchFamily="34" charset="0"/>
                <a:ea typeface="Calibri" panose="020F0502020204030204" pitchFamily="34" charset="0"/>
                <a:cs typeface="Calibri" panose="020F0502020204030204" pitchFamily="34" charset="0"/>
              </a:rPr>
              <a:t> con </a:t>
            </a:r>
            <a:r>
              <a:rPr lang="en-US" altLang="en-US" sz="1800" dirty="0" err="1">
                <a:solidFill>
                  <a:schemeClr val="bg2"/>
                </a:solidFill>
                <a:latin typeface="Calibri" panose="020F0502020204030204" pitchFamily="34" charset="0"/>
                <a:ea typeface="Calibri" panose="020F0502020204030204" pitchFamily="34" charset="0"/>
                <a:cs typeface="Calibri" panose="020F0502020204030204" pitchFamily="34" charset="0"/>
              </a:rPr>
              <a:t>người</a:t>
            </a:r>
            <a:endParaRPr lang="en-US" altLang="en-US" sz="1800" dirty="0">
              <a:solidFill>
                <a:schemeClr val="bg2"/>
              </a:solidFill>
              <a:latin typeface="Calibri" panose="020F0502020204030204" pitchFamily="34" charset="0"/>
              <a:ea typeface="Calibri" panose="020F0502020204030204" pitchFamily="34" charset="0"/>
              <a:cs typeface="Calibri" panose="020F0502020204030204" pitchFamily="34" charset="0"/>
            </a:endParaRPr>
          </a:p>
        </p:txBody>
      </p:sp>
      <p:sp>
        <p:nvSpPr>
          <p:cNvPr id="16415" name="AutoShape 31">
            <a:extLst>
              <a:ext uri="{FF2B5EF4-FFF2-40B4-BE49-F238E27FC236}">
                <a16:creationId xmlns:a16="http://schemas.microsoft.com/office/drawing/2014/main" id="{66CEC048-F609-645C-7EC0-CE442DD4BFE6}"/>
              </a:ext>
            </a:extLst>
          </p:cNvPr>
          <p:cNvSpPr>
            <a:spLocks noChangeArrowheads="1"/>
          </p:cNvSpPr>
          <p:nvPr/>
        </p:nvSpPr>
        <p:spPr bwMode="auto">
          <a:xfrm>
            <a:off x="3683001" y="2565401"/>
            <a:ext cx="2557463" cy="792163"/>
          </a:xfrm>
          <a:prstGeom prst="wedgeEllipseCallout">
            <a:avLst>
              <a:gd name="adj1" fmla="val -2264"/>
              <a:gd name="adj2" fmla="val 69639"/>
            </a:avLst>
          </a:prstGeom>
          <a:solidFill>
            <a:schemeClr val="accent2"/>
          </a:solidFill>
          <a:ln w="9525">
            <a:solidFill>
              <a:schemeClr val="tx1"/>
            </a:solidFill>
            <a:miter lim="800000"/>
            <a:headEnd/>
            <a:tailEnd/>
          </a:ln>
          <a:effectLst/>
        </p:spPr>
        <p:txBody>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2000" dirty="0" err="1">
                <a:solidFill>
                  <a:schemeClr val="bg2"/>
                </a:solidFill>
                <a:latin typeface="Calibri" panose="020F0502020204030204" pitchFamily="34" charset="0"/>
                <a:ea typeface="Calibri" panose="020F0502020204030204" pitchFamily="34" charset="0"/>
                <a:cs typeface="Calibri" panose="020F0502020204030204" pitchFamily="34" charset="0"/>
              </a:rPr>
              <a:t>Bỡ</a:t>
            </a:r>
            <a:r>
              <a:rPr lang="en-US" altLang="en-US" sz="2000"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altLang="en-US" sz="2000" dirty="0" err="1">
                <a:solidFill>
                  <a:schemeClr val="bg2"/>
                </a:solidFill>
                <a:latin typeface="Calibri" panose="020F0502020204030204" pitchFamily="34" charset="0"/>
                <a:ea typeface="Calibri" panose="020F0502020204030204" pitchFamily="34" charset="0"/>
                <a:cs typeface="Calibri" panose="020F0502020204030204" pitchFamily="34" charset="0"/>
              </a:rPr>
              <a:t>ngỡ</a:t>
            </a:r>
            <a:r>
              <a:rPr lang="en-US" altLang="en-US" sz="2000" dirty="0">
                <a:solidFill>
                  <a:schemeClr val="bg2"/>
                </a:solidFill>
                <a:latin typeface="Calibri" panose="020F0502020204030204" pitchFamily="34" charset="0"/>
                <a:ea typeface="Calibri" panose="020F0502020204030204" pitchFamily="34" charset="0"/>
                <a:cs typeface="Calibri" panose="020F0502020204030204" pitchFamily="34" charset="0"/>
              </a:rPr>
              <a:t>, </a:t>
            </a:r>
          </a:p>
          <a:p>
            <a:pPr algn="ctr">
              <a:spcBef>
                <a:spcPct val="0"/>
              </a:spcBef>
              <a:buClrTx/>
              <a:buFontTx/>
              <a:buNone/>
            </a:pPr>
            <a:r>
              <a:rPr lang="en-US" altLang="en-US" sz="2000" dirty="0" err="1">
                <a:solidFill>
                  <a:schemeClr val="bg2"/>
                </a:solidFill>
                <a:latin typeface="Calibri" panose="020F0502020204030204" pitchFamily="34" charset="0"/>
                <a:ea typeface="Calibri" panose="020F0502020204030204" pitchFamily="34" charset="0"/>
                <a:cs typeface="Calibri" panose="020F0502020204030204" pitchFamily="34" charset="0"/>
              </a:rPr>
              <a:t>lạc</a:t>
            </a:r>
            <a:r>
              <a:rPr lang="en-US" altLang="en-US" sz="2000"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altLang="en-US" sz="2000" dirty="0" err="1">
                <a:solidFill>
                  <a:schemeClr val="bg2"/>
                </a:solidFill>
                <a:latin typeface="Calibri" panose="020F0502020204030204" pitchFamily="34" charset="0"/>
                <a:ea typeface="Calibri" panose="020F0502020204030204" pitchFamily="34" charset="0"/>
                <a:cs typeface="Calibri" panose="020F0502020204030204" pitchFamily="34" charset="0"/>
              </a:rPr>
              <a:t>loài</a:t>
            </a:r>
            <a:endParaRPr lang="en-US" altLang="en-US" sz="2000" dirty="0">
              <a:solidFill>
                <a:schemeClr val="bg2"/>
              </a:solidFill>
              <a:latin typeface="Calibri" panose="020F0502020204030204" pitchFamily="34" charset="0"/>
              <a:ea typeface="Calibri" panose="020F0502020204030204" pitchFamily="34" charset="0"/>
              <a:cs typeface="Calibri" panose="020F0502020204030204" pitchFamily="34" charset="0"/>
            </a:endParaRPr>
          </a:p>
        </p:txBody>
      </p:sp>
      <p:sp>
        <p:nvSpPr>
          <p:cNvPr id="16416" name="Text Box 32">
            <a:extLst>
              <a:ext uri="{FF2B5EF4-FFF2-40B4-BE49-F238E27FC236}">
                <a16:creationId xmlns:a16="http://schemas.microsoft.com/office/drawing/2014/main" id="{E04C65AC-93B8-4A97-88D0-3BC86ED13623}"/>
              </a:ext>
            </a:extLst>
          </p:cNvPr>
          <p:cNvSpPr txBox="1">
            <a:spLocks noChangeArrowheads="1"/>
          </p:cNvSpPr>
          <p:nvPr/>
        </p:nvSpPr>
        <p:spPr bwMode="auto">
          <a:xfrm>
            <a:off x="3647282" y="2014618"/>
            <a:ext cx="27368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FontTx/>
              <a:buNone/>
            </a:pPr>
            <a:r>
              <a:rPr lang="en-US" altLang="en-US" sz="2400" dirty="0">
                <a:solidFill>
                  <a:srgbClr val="1C1C1C"/>
                </a:solidFill>
                <a:latin typeface="Calibri" panose="020F0502020204030204" pitchFamily="34" charset="0"/>
                <a:ea typeface="Calibri" panose="020F0502020204030204" pitchFamily="34" charset="0"/>
                <a:cs typeface="Calibri" panose="020F0502020204030204" pitchFamily="34" charset="0"/>
              </a:rPr>
              <a:t>-  “</a:t>
            </a:r>
            <a:r>
              <a:rPr lang="en-US" altLang="en-US" sz="2400" dirty="0" err="1">
                <a:solidFill>
                  <a:srgbClr val="1C1C1C"/>
                </a:solidFill>
                <a:latin typeface="Calibri" panose="020F0502020204030204" pitchFamily="34" charset="0"/>
                <a:ea typeface="Calibri" panose="020F0502020204030204" pitchFamily="34" charset="0"/>
                <a:cs typeface="Calibri" panose="020F0502020204030204" pitchFamily="34" charset="0"/>
              </a:rPr>
              <a:t>Ngày</a:t>
            </a:r>
            <a:r>
              <a:rPr lang="en-US" altLang="en-US" sz="2400" dirty="0">
                <a:solidFill>
                  <a:srgbClr val="1C1C1C"/>
                </a:solidFill>
                <a:latin typeface="Calibri" panose="020F0502020204030204" pitchFamily="34" charset="0"/>
                <a:ea typeface="Calibri" panose="020F0502020204030204" pitchFamily="34" charset="0"/>
                <a:cs typeface="Calibri" panose="020F0502020204030204" pitchFamily="34" charset="0"/>
              </a:rPr>
              <a:t> </a:t>
            </a:r>
            <a:r>
              <a:rPr lang="en-US" altLang="en-US" sz="2400" dirty="0" err="1">
                <a:solidFill>
                  <a:srgbClr val="1C1C1C"/>
                </a:solidFill>
                <a:latin typeface="Calibri" panose="020F0502020204030204" pitchFamily="34" charset="0"/>
                <a:ea typeface="Calibri" panose="020F0502020204030204" pitchFamily="34" charset="0"/>
                <a:cs typeface="Calibri" panose="020F0502020204030204" pitchFamily="34" charset="0"/>
              </a:rPr>
              <a:t>thứ</a:t>
            </a:r>
            <a:r>
              <a:rPr lang="en-US" altLang="en-US" sz="2400" dirty="0">
                <a:solidFill>
                  <a:srgbClr val="1C1C1C"/>
                </a:solidFill>
                <a:latin typeface="Calibri" panose="020F0502020204030204" pitchFamily="34" charset="0"/>
                <a:ea typeface="Calibri" panose="020F0502020204030204" pitchFamily="34" charset="0"/>
                <a:cs typeface="Calibri" panose="020F0502020204030204" pitchFamily="34" charset="0"/>
              </a:rPr>
              <a:t> </a:t>
            </a:r>
            <a:r>
              <a:rPr lang="en-US" altLang="en-US" sz="2400" dirty="0" err="1">
                <a:solidFill>
                  <a:srgbClr val="1C1C1C"/>
                </a:solidFill>
                <a:latin typeface="Calibri" panose="020F0502020204030204" pitchFamily="34" charset="0"/>
                <a:ea typeface="Calibri" panose="020F0502020204030204" pitchFamily="34" charset="0"/>
                <a:cs typeface="Calibri" panose="020F0502020204030204" pitchFamily="34" charset="0"/>
              </a:rPr>
              <a:t>nhất</a:t>
            </a:r>
            <a:r>
              <a:rPr lang="en-US" altLang="en-US" sz="2400" dirty="0">
                <a:solidFill>
                  <a:srgbClr val="1C1C1C"/>
                </a:solidFill>
                <a:latin typeface="Calibri" panose="020F0502020204030204" pitchFamily="34" charset="0"/>
                <a:ea typeface="Calibri" panose="020F0502020204030204" pitchFamily="34" charset="0"/>
                <a:cs typeface="Calibri" panose="020F0502020204030204" pitchFamily="34" charset="0"/>
              </a:rPr>
              <a:t>”:</a:t>
            </a:r>
          </a:p>
        </p:txBody>
      </p:sp>
      <p:sp>
        <p:nvSpPr>
          <p:cNvPr id="16418" name="Text Box 34">
            <a:extLst>
              <a:ext uri="{FF2B5EF4-FFF2-40B4-BE49-F238E27FC236}">
                <a16:creationId xmlns:a16="http://schemas.microsoft.com/office/drawing/2014/main" id="{3DD05B36-1DF4-2B34-AFB9-19285128CE33}"/>
              </a:ext>
            </a:extLst>
          </p:cNvPr>
          <p:cNvSpPr txBox="1">
            <a:spLocks noChangeArrowheads="1"/>
          </p:cNvSpPr>
          <p:nvPr/>
        </p:nvSpPr>
        <p:spPr bwMode="auto">
          <a:xfrm>
            <a:off x="6996113" y="2536826"/>
            <a:ext cx="1655762"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FontTx/>
              <a:buNone/>
            </a:pPr>
            <a:r>
              <a:rPr lang="en-US" altLang="en-US" sz="2400">
                <a:solidFill>
                  <a:srgbClr val="FF0000"/>
                </a:solidFill>
                <a:latin typeface="Calibri" panose="020F0502020204030204" pitchFamily="34" charset="0"/>
                <a:ea typeface="Calibri" panose="020F0502020204030204" pitchFamily="34" charset="0"/>
                <a:cs typeface="Calibri" panose="020F0502020204030204" pitchFamily="34" charset="0"/>
              </a:rPr>
              <a:t>Khó chịu, ác cảm</a:t>
            </a:r>
          </a:p>
        </p:txBody>
      </p:sp>
      <p:sp>
        <p:nvSpPr>
          <p:cNvPr id="16421" name="Text Box 37">
            <a:extLst>
              <a:ext uri="{FF2B5EF4-FFF2-40B4-BE49-F238E27FC236}">
                <a16:creationId xmlns:a16="http://schemas.microsoft.com/office/drawing/2014/main" id="{78A22D13-3CA7-05F0-929A-1111C748524D}"/>
              </a:ext>
            </a:extLst>
          </p:cNvPr>
          <p:cNvSpPr txBox="1">
            <a:spLocks noChangeArrowheads="1"/>
          </p:cNvSpPr>
          <p:nvPr/>
        </p:nvSpPr>
        <p:spPr bwMode="auto">
          <a:xfrm>
            <a:off x="3395663" y="4934946"/>
            <a:ext cx="32400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FontTx/>
              <a:buNone/>
            </a:pPr>
            <a:r>
              <a:rPr lang="en-US" altLang="en-US" sz="2400" dirty="0">
                <a:solidFill>
                  <a:srgbClr val="1C1C1C"/>
                </a:solidFill>
                <a:latin typeface="Calibri" panose="020F0502020204030204" pitchFamily="34" charset="0"/>
                <a:ea typeface="Calibri" panose="020F0502020204030204" pitchFamily="34" charset="0"/>
                <a:cs typeface="Calibri" panose="020F0502020204030204" pitchFamily="34" charset="0"/>
              </a:rPr>
              <a:t>- “</a:t>
            </a:r>
            <a:r>
              <a:rPr lang="en-US" altLang="en-US" sz="2400" dirty="0" err="1">
                <a:solidFill>
                  <a:srgbClr val="1C1C1C"/>
                </a:solidFill>
                <a:latin typeface="Calibri" panose="020F0502020204030204" pitchFamily="34" charset="0"/>
                <a:ea typeface="Calibri" panose="020F0502020204030204" pitchFamily="34" charset="0"/>
                <a:cs typeface="Calibri" panose="020F0502020204030204" pitchFamily="34" charset="0"/>
              </a:rPr>
              <a:t>Ngày</a:t>
            </a:r>
            <a:r>
              <a:rPr lang="en-US" altLang="en-US" sz="2400" dirty="0">
                <a:solidFill>
                  <a:srgbClr val="1C1C1C"/>
                </a:solidFill>
                <a:latin typeface="Calibri" panose="020F0502020204030204" pitchFamily="34" charset="0"/>
                <a:ea typeface="Calibri" panose="020F0502020204030204" pitchFamily="34" charset="0"/>
                <a:cs typeface="Calibri" panose="020F0502020204030204" pitchFamily="34" charset="0"/>
              </a:rPr>
              <a:t> </a:t>
            </a:r>
            <a:r>
              <a:rPr lang="en-US" altLang="en-US" sz="2400" dirty="0" err="1">
                <a:solidFill>
                  <a:srgbClr val="1C1C1C"/>
                </a:solidFill>
                <a:latin typeface="Calibri" panose="020F0502020204030204" pitchFamily="34" charset="0"/>
                <a:ea typeface="Calibri" panose="020F0502020204030204" pitchFamily="34" charset="0"/>
                <a:cs typeface="Calibri" panose="020F0502020204030204" pitchFamily="34" charset="0"/>
              </a:rPr>
              <a:t>một</a:t>
            </a:r>
            <a:r>
              <a:rPr lang="en-US" altLang="en-US" sz="2400" dirty="0">
                <a:solidFill>
                  <a:srgbClr val="1C1C1C"/>
                </a:solidFill>
                <a:latin typeface="Calibri" panose="020F0502020204030204" pitchFamily="34" charset="0"/>
                <a:ea typeface="Calibri" panose="020F0502020204030204" pitchFamily="34" charset="0"/>
                <a:cs typeface="Calibri" panose="020F0502020204030204" pitchFamily="34" charset="0"/>
              </a:rPr>
              <a:t> </a:t>
            </a:r>
            <a:r>
              <a:rPr lang="en-US" altLang="en-US" sz="2400" dirty="0" err="1">
                <a:solidFill>
                  <a:srgbClr val="1C1C1C"/>
                </a:solidFill>
                <a:latin typeface="Calibri" panose="020F0502020204030204" pitchFamily="34" charset="0"/>
                <a:ea typeface="Calibri" panose="020F0502020204030204" pitchFamily="34" charset="0"/>
                <a:cs typeface="Calibri" panose="020F0502020204030204" pitchFamily="34" charset="0"/>
              </a:rPr>
              <a:t>ngày</a:t>
            </a:r>
            <a:r>
              <a:rPr lang="en-US" altLang="en-US" sz="2400" dirty="0">
                <a:solidFill>
                  <a:srgbClr val="1C1C1C"/>
                </a:solidFill>
                <a:latin typeface="Calibri" panose="020F0502020204030204" pitchFamily="34" charset="0"/>
                <a:ea typeface="Calibri" panose="020F0502020204030204" pitchFamily="34" charset="0"/>
                <a:cs typeface="Calibri" panose="020F0502020204030204" pitchFamily="34" charset="0"/>
              </a:rPr>
              <a:t> </a:t>
            </a:r>
            <a:r>
              <a:rPr lang="en-US" altLang="en-US" sz="2400" dirty="0" err="1">
                <a:solidFill>
                  <a:srgbClr val="1C1C1C"/>
                </a:solidFill>
                <a:latin typeface="Calibri" panose="020F0502020204030204" pitchFamily="34" charset="0"/>
                <a:ea typeface="Calibri" panose="020F0502020204030204" pitchFamily="34" charset="0"/>
                <a:cs typeface="Calibri" panose="020F0502020204030204" pitchFamily="34" charset="0"/>
              </a:rPr>
              <a:t>hai</a:t>
            </a:r>
            <a:r>
              <a:rPr lang="en-US" altLang="en-US" sz="2400" dirty="0">
                <a:solidFill>
                  <a:srgbClr val="1C1C1C"/>
                </a:solidFill>
                <a:latin typeface="Calibri" panose="020F0502020204030204" pitchFamily="34" charset="0"/>
                <a:ea typeface="Calibri" panose="020F0502020204030204" pitchFamily="34" charset="0"/>
                <a:cs typeface="Calibri" panose="020F0502020204030204" pitchFamily="34" charset="0"/>
              </a:rPr>
              <a:t>”:</a:t>
            </a:r>
            <a:r>
              <a:rPr lang="en-US" altLang="en-US" sz="2400" dirty="0">
                <a:latin typeface="Calibri" panose="020F0502020204030204" pitchFamily="34" charset="0"/>
                <a:ea typeface="Calibri" panose="020F0502020204030204" pitchFamily="34" charset="0"/>
                <a:cs typeface="Calibri" panose="020F0502020204030204" pitchFamily="34" charset="0"/>
              </a:rPr>
              <a:t> </a:t>
            </a:r>
          </a:p>
        </p:txBody>
      </p:sp>
      <p:sp>
        <p:nvSpPr>
          <p:cNvPr id="16423" name="Text Box 39">
            <a:extLst>
              <a:ext uri="{FF2B5EF4-FFF2-40B4-BE49-F238E27FC236}">
                <a16:creationId xmlns:a16="http://schemas.microsoft.com/office/drawing/2014/main" id="{B2E3E803-20B1-6A4B-2987-E9EC1D94938F}"/>
              </a:ext>
            </a:extLst>
          </p:cNvPr>
          <p:cNvSpPr txBox="1">
            <a:spLocks noChangeArrowheads="1"/>
          </p:cNvSpPr>
          <p:nvPr/>
        </p:nvSpPr>
        <p:spPr bwMode="auto">
          <a:xfrm>
            <a:off x="6562725" y="5807075"/>
            <a:ext cx="2305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FontTx/>
              <a:buNone/>
            </a:pPr>
            <a:r>
              <a:rPr lang="en-US" altLang="en-US" sz="2400">
                <a:solidFill>
                  <a:srgbClr val="FF0000"/>
                </a:solidFill>
                <a:latin typeface="Calibri" panose="020F0502020204030204" pitchFamily="34" charset="0"/>
                <a:ea typeface="Calibri" panose="020F0502020204030204" pitchFamily="34" charset="0"/>
                <a:cs typeface="Calibri" panose="020F0502020204030204" pitchFamily="34" charset="0"/>
              </a:rPr>
              <a:t>Thương cảm </a:t>
            </a:r>
          </a:p>
        </p:txBody>
      </p:sp>
      <p:sp>
        <p:nvSpPr>
          <p:cNvPr id="16424" name="Line 40">
            <a:extLst>
              <a:ext uri="{FF2B5EF4-FFF2-40B4-BE49-F238E27FC236}">
                <a16:creationId xmlns:a16="http://schemas.microsoft.com/office/drawing/2014/main" id="{38E81F40-3D29-DE5D-2731-E2A472024706}"/>
              </a:ext>
            </a:extLst>
          </p:cNvPr>
          <p:cNvSpPr>
            <a:spLocks noChangeShapeType="1"/>
          </p:cNvSpPr>
          <p:nvPr/>
        </p:nvSpPr>
        <p:spPr bwMode="auto">
          <a:xfrm>
            <a:off x="6348413" y="2998788"/>
            <a:ext cx="647700"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16425" name="Line 41">
            <a:extLst>
              <a:ext uri="{FF2B5EF4-FFF2-40B4-BE49-F238E27FC236}">
                <a16:creationId xmlns:a16="http://schemas.microsoft.com/office/drawing/2014/main" id="{93590058-2A73-E1B2-A231-DBFC40687DE0}"/>
              </a:ext>
            </a:extLst>
          </p:cNvPr>
          <p:cNvSpPr>
            <a:spLocks noChangeShapeType="1"/>
          </p:cNvSpPr>
          <p:nvPr/>
        </p:nvSpPr>
        <p:spPr bwMode="auto">
          <a:xfrm>
            <a:off x="7572375" y="3575051"/>
            <a:ext cx="0" cy="2232025"/>
          </a:xfrm>
          <a:prstGeom prst="line">
            <a:avLst/>
          </a:prstGeom>
          <a:noFill/>
          <a:ln w="539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16426" name="Text Box 42">
            <a:extLst>
              <a:ext uri="{FF2B5EF4-FFF2-40B4-BE49-F238E27FC236}">
                <a16:creationId xmlns:a16="http://schemas.microsoft.com/office/drawing/2014/main" id="{C51F95FF-E196-FFA1-8D69-9080B6555CEB}"/>
              </a:ext>
            </a:extLst>
          </p:cNvPr>
          <p:cNvSpPr txBox="1">
            <a:spLocks noChangeArrowheads="1"/>
          </p:cNvSpPr>
          <p:nvPr/>
        </p:nvSpPr>
        <p:spPr bwMode="auto">
          <a:xfrm>
            <a:off x="3467100" y="3738564"/>
            <a:ext cx="360045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None/>
            </a:pPr>
            <a:r>
              <a:rPr lang="en-US" altLang="en-US" sz="1800"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r>
              <a:rPr lang="en-US" altLang="en-US" sz="1800" dirty="0" err="1">
                <a:solidFill>
                  <a:schemeClr val="accent2"/>
                </a:solidFill>
                <a:latin typeface="Calibri" panose="020F0502020204030204" pitchFamily="34" charset="0"/>
                <a:ea typeface="Calibri" panose="020F0502020204030204" pitchFamily="34" charset="0"/>
                <a:cs typeface="Calibri" panose="020F0502020204030204" pitchFamily="34" charset="0"/>
              </a:rPr>
              <a:t>Một</a:t>
            </a:r>
            <a:r>
              <a:rPr lang="en-US" altLang="en-US" sz="1800"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r>
              <a:rPr lang="en-US" altLang="en-US" sz="1800" dirty="0" err="1">
                <a:solidFill>
                  <a:schemeClr val="accent2"/>
                </a:solidFill>
                <a:latin typeface="Calibri" panose="020F0502020204030204" pitchFamily="34" charset="0"/>
                <a:ea typeface="Calibri" panose="020F0502020204030204" pitchFamily="34" charset="0"/>
                <a:cs typeface="Calibri" panose="020F0502020204030204" pitchFamily="34" charset="0"/>
              </a:rPr>
              <a:t>người</a:t>
            </a:r>
            <a:r>
              <a:rPr lang="en-US" altLang="en-US" sz="1800"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r>
              <a:rPr lang="en-US" altLang="en-US" sz="1800" dirty="0" err="1">
                <a:solidFill>
                  <a:schemeClr val="accent2"/>
                </a:solidFill>
                <a:latin typeface="Calibri" panose="020F0502020204030204" pitchFamily="34" charset="0"/>
                <a:ea typeface="Calibri" panose="020F0502020204030204" pitchFamily="34" charset="0"/>
                <a:cs typeface="Calibri" panose="020F0502020204030204" pitchFamily="34" charset="0"/>
              </a:rPr>
              <a:t>khách</a:t>
            </a:r>
            <a:r>
              <a:rPr lang="en-US" altLang="en-US" sz="1800"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r>
              <a:rPr lang="en-US" altLang="en-US" sz="1800" dirty="0" err="1">
                <a:solidFill>
                  <a:schemeClr val="accent2"/>
                </a:solidFill>
                <a:latin typeface="Calibri" panose="020F0502020204030204" pitchFamily="34" charset="0"/>
                <a:ea typeface="Calibri" panose="020F0502020204030204" pitchFamily="34" charset="0"/>
                <a:cs typeface="Calibri" panose="020F0502020204030204" pitchFamily="34" charset="0"/>
              </a:rPr>
              <a:t>không</a:t>
            </a:r>
            <a:r>
              <a:rPr lang="en-US" altLang="en-US" sz="1800"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r>
              <a:rPr lang="en-US" altLang="en-US" sz="1800" dirty="0" err="1">
                <a:solidFill>
                  <a:schemeClr val="accent2"/>
                </a:solidFill>
                <a:latin typeface="Calibri" panose="020F0502020204030204" pitchFamily="34" charset="0"/>
                <a:ea typeface="Calibri" panose="020F0502020204030204" pitchFamily="34" charset="0"/>
                <a:cs typeface="Calibri" panose="020F0502020204030204" pitchFamily="34" charset="0"/>
              </a:rPr>
              <a:t>mời</a:t>
            </a:r>
            <a:r>
              <a:rPr lang="en-US" altLang="en-US" sz="1800"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p>
          <a:p>
            <a:pPr>
              <a:spcBef>
                <a:spcPct val="50000"/>
              </a:spcBef>
              <a:buClrTx/>
              <a:buNone/>
            </a:pPr>
            <a:r>
              <a:rPr lang="en-US" altLang="en-US" sz="1800"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r>
              <a:rPr lang="en-US" altLang="en-US" sz="1800" dirty="0" err="1">
                <a:solidFill>
                  <a:schemeClr val="accent2"/>
                </a:solidFill>
                <a:latin typeface="Calibri" panose="020F0502020204030204" pitchFamily="34" charset="0"/>
                <a:ea typeface="Calibri" panose="020F0502020204030204" pitchFamily="34" charset="0"/>
                <a:cs typeface="Calibri" panose="020F0502020204030204" pitchFamily="34" charset="0"/>
              </a:rPr>
              <a:t>Một</a:t>
            </a:r>
            <a:r>
              <a:rPr lang="en-US" altLang="en-US" sz="1800"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r>
              <a:rPr lang="en-US" altLang="en-US" sz="1800" dirty="0" err="1">
                <a:solidFill>
                  <a:schemeClr val="accent2"/>
                </a:solidFill>
                <a:latin typeface="Calibri" panose="020F0502020204030204" pitchFamily="34" charset="0"/>
                <a:ea typeface="Calibri" panose="020F0502020204030204" pitchFamily="34" charset="0"/>
                <a:cs typeface="Calibri" panose="020F0502020204030204" pitchFamily="34" charset="0"/>
              </a:rPr>
              <a:t>cô</a:t>
            </a:r>
            <a:r>
              <a:rPr lang="en-US" altLang="en-US" sz="1800"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r>
              <a:rPr lang="en-US" altLang="en-US" sz="1800" dirty="0" err="1">
                <a:solidFill>
                  <a:schemeClr val="accent2"/>
                </a:solidFill>
                <a:latin typeface="Calibri" panose="020F0502020204030204" pitchFamily="34" charset="0"/>
                <a:ea typeface="Calibri" panose="020F0502020204030204" pitchFamily="34" charset="0"/>
                <a:cs typeface="Calibri" panose="020F0502020204030204" pitchFamily="34" charset="0"/>
              </a:rPr>
              <a:t>dâu</a:t>
            </a:r>
            <a:r>
              <a:rPr lang="en-US" altLang="en-US" sz="1800"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r>
              <a:rPr lang="en-US" altLang="en-US" sz="1800" dirty="0" err="1">
                <a:solidFill>
                  <a:schemeClr val="accent2"/>
                </a:solidFill>
                <a:latin typeface="Calibri" panose="020F0502020204030204" pitchFamily="34" charset="0"/>
                <a:ea typeface="Calibri" panose="020F0502020204030204" pitchFamily="34" charset="0"/>
                <a:cs typeface="Calibri" panose="020F0502020204030204" pitchFamily="34" charset="0"/>
              </a:rPr>
              <a:t>mới</a:t>
            </a:r>
            <a:r>
              <a:rPr lang="en-US" altLang="en-US" sz="1800" dirty="0">
                <a:solidFill>
                  <a:schemeClr val="accent2"/>
                </a:solidFill>
                <a:latin typeface="Calibri" panose="020F0502020204030204" pitchFamily="34" charset="0"/>
                <a:ea typeface="Calibri" panose="020F0502020204030204" pitchFamily="34" charset="0"/>
                <a:cs typeface="Calibri" panose="020F0502020204030204" pitchFamily="34" charset="0"/>
              </a:rPr>
              <a:t>?</a:t>
            </a:r>
          </a:p>
          <a:p>
            <a:pPr>
              <a:spcBef>
                <a:spcPct val="50000"/>
              </a:spcBef>
              <a:buClrTx/>
              <a:buNone/>
            </a:pPr>
            <a:r>
              <a:rPr lang="en-US" altLang="en-US" sz="1800"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r>
              <a:rPr lang="en-US" altLang="en-US" sz="1800" dirty="0" err="1">
                <a:solidFill>
                  <a:schemeClr val="accent2"/>
                </a:solidFill>
                <a:latin typeface="Calibri" panose="020F0502020204030204" pitchFamily="34" charset="0"/>
                <a:ea typeface="Calibri" panose="020F0502020204030204" pitchFamily="34" charset="0"/>
                <a:cs typeface="Calibri" panose="020F0502020204030204" pitchFamily="34" charset="0"/>
              </a:rPr>
              <a:t>Một</a:t>
            </a:r>
            <a:r>
              <a:rPr lang="en-US" altLang="en-US" sz="1800"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r>
              <a:rPr lang="en-US" altLang="en-US" sz="1800" dirty="0" err="1">
                <a:solidFill>
                  <a:schemeClr val="accent2"/>
                </a:solidFill>
                <a:latin typeface="Calibri" panose="020F0502020204030204" pitchFamily="34" charset="0"/>
                <a:ea typeface="Calibri" panose="020F0502020204030204" pitchFamily="34" charset="0"/>
                <a:cs typeface="Calibri" panose="020F0502020204030204" pitchFamily="34" charset="0"/>
              </a:rPr>
              <a:t>kẻ</a:t>
            </a:r>
            <a:r>
              <a:rPr lang="en-US" altLang="en-US" sz="1800"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r>
              <a:rPr lang="en-US" altLang="en-US" sz="1800" dirty="0" err="1">
                <a:solidFill>
                  <a:schemeClr val="accent2"/>
                </a:solidFill>
                <a:latin typeface="Calibri" panose="020F0502020204030204" pitchFamily="34" charset="0"/>
                <a:ea typeface="Calibri" panose="020F0502020204030204" pitchFamily="34" charset="0"/>
                <a:cs typeface="Calibri" panose="020F0502020204030204" pitchFamily="34" charset="0"/>
              </a:rPr>
              <a:t>ngụ</a:t>
            </a:r>
            <a:r>
              <a:rPr lang="en-US" altLang="en-US" sz="1800"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r>
              <a:rPr lang="en-US" altLang="en-US" sz="1800" dirty="0" err="1">
                <a:solidFill>
                  <a:schemeClr val="accent2"/>
                </a:solidFill>
                <a:latin typeface="Calibri" panose="020F0502020204030204" pitchFamily="34" charset="0"/>
                <a:ea typeface="Calibri" panose="020F0502020204030204" pitchFamily="34" charset="0"/>
                <a:cs typeface="Calibri" panose="020F0502020204030204" pitchFamily="34" charset="0"/>
              </a:rPr>
              <a:t>cư</a:t>
            </a:r>
            <a:r>
              <a:rPr lang="en-US" altLang="en-US" sz="1800" dirty="0">
                <a:solidFill>
                  <a:schemeClr val="accent2"/>
                </a:solidFill>
                <a:latin typeface="Calibri" panose="020F0502020204030204" pitchFamily="34" charset="0"/>
                <a:ea typeface="Calibri" panose="020F0502020204030204" pitchFamily="34" charset="0"/>
                <a:cs typeface="Calibri" panose="020F0502020204030204" pitchFamily="34" charset="0"/>
              </a:rPr>
              <a:t>?</a:t>
            </a:r>
          </a:p>
        </p:txBody>
      </p:sp>
      <p:sp>
        <p:nvSpPr>
          <p:cNvPr id="2" name="Title 1">
            <a:extLst>
              <a:ext uri="{FF2B5EF4-FFF2-40B4-BE49-F238E27FC236}">
                <a16:creationId xmlns:a16="http://schemas.microsoft.com/office/drawing/2014/main" id="{A098024E-6B59-432B-5B0E-1CD89781C447}"/>
              </a:ext>
            </a:extLst>
          </p:cNvPr>
          <p:cNvSpPr txBox="1">
            <a:spLocks/>
          </p:cNvSpPr>
          <p:nvPr/>
        </p:nvSpPr>
        <p:spPr>
          <a:xfrm>
            <a:off x="1524000" y="741364"/>
            <a:ext cx="9980682" cy="1096962"/>
          </a:xfrm>
          <a:prstGeom prst="rect">
            <a:avLst/>
          </a:prstGeom>
        </p:spPr>
        <p:txBody>
          <a:bodyPr>
            <a:norm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r>
              <a:rPr lang="en-US" sz="2000" b="1" dirty="0">
                <a:latin typeface="Calibri" panose="020F0502020204030204" pitchFamily="34" charset="0"/>
                <a:ea typeface="Calibri" panose="020F0502020204030204" pitchFamily="34" charset="0"/>
                <a:cs typeface="Calibri" panose="020F0502020204030204" pitchFamily="34" charset="0"/>
              </a:rPr>
              <a:t>2. </a:t>
            </a:r>
            <a:r>
              <a:rPr lang="en-US" sz="2000" b="1" dirty="0" err="1">
                <a:latin typeface="Calibri" panose="020F0502020204030204" pitchFamily="34" charset="0"/>
                <a:ea typeface="Calibri" panose="020F0502020204030204" pitchFamily="34" charset="0"/>
                <a:cs typeface="Calibri" panose="020F0502020204030204" pitchFamily="34" charset="0"/>
              </a:rPr>
              <a:t>Sự</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b="1" dirty="0" err="1">
                <a:latin typeface="Calibri" panose="020F0502020204030204" pitchFamily="34" charset="0"/>
                <a:ea typeface="Calibri" panose="020F0502020204030204" pitchFamily="34" charset="0"/>
                <a:cs typeface="Calibri" panose="020F0502020204030204" pitchFamily="34" charset="0"/>
              </a:rPr>
              <a:t>phù</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b="1" dirty="0" err="1">
                <a:latin typeface="Calibri" panose="020F0502020204030204" pitchFamily="34" charset="0"/>
                <a:ea typeface="Calibri" panose="020F0502020204030204" pitchFamily="34" charset="0"/>
                <a:cs typeface="Calibri" panose="020F0502020204030204" pitchFamily="34" charset="0"/>
              </a:rPr>
              <a:t>hợp</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b="1" dirty="0" err="1">
                <a:latin typeface="Calibri" panose="020F0502020204030204" pitchFamily="34" charset="0"/>
                <a:ea typeface="Calibri" panose="020F0502020204030204" pitchFamily="34" charset="0"/>
                <a:cs typeface="Calibri" panose="020F0502020204030204" pitchFamily="34" charset="0"/>
              </a:rPr>
              <a:t>về</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b="1" dirty="0" err="1">
                <a:latin typeface="Calibri" panose="020F0502020204030204" pitchFamily="34" charset="0"/>
                <a:ea typeface="Calibri" panose="020F0502020204030204" pitchFamily="34" charset="0"/>
                <a:cs typeface="Calibri" panose="020F0502020204030204" pitchFamily="34" charset="0"/>
              </a:rPr>
              <a:t>nội</a:t>
            </a:r>
            <a:r>
              <a:rPr lang="en-US" sz="2000" b="1" dirty="0">
                <a:latin typeface="Calibri" panose="020F0502020204030204" pitchFamily="34" charset="0"/>
                <a:ea typeface="Calibri" panose="020F0502020204030204" pitchFamily="34" charset="0"/>
                <a:cs typeface="Calibri" panose="020F0502020204030204" pitchFamily="34" charset="0"/>
              </a:rPr>
              <a:t> dung </a:t>
            </a:r>
            <a:r>
              <a:rPr lang="en-US" sz="2000" b="1" dirty="0" err="1">
                <a:latin typeface="Calibri" panose="020F0502020204030204" pitchFamily="34" charset="0"/>
                <a:ea typeface="Calibri" panose="020F0502020204030204" pitchFamily="34" charset="0"/>
                <a:cs typeface="Calibri" panose="020F0502020204030204" pitchFamily="34" charset="0"/>
              </a:rPr>
              <a:t>nghị</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b="1" dirty="0" err="1">
                <a:latin typeface="Calibri" panose="020F0502020204030204" pitchFamily="34" charset="0"/>
                <a:ea typeface="Calibri" panose="020F0502020204030204" pitchFamily="34" charset="0"/>
                <a:cs typeface="Calibri" panose="020F0502020204030204" pitchFamily="34" charset="0"/>
              </a:rPr>
              <a:t>luận</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b="1" dirty="0" err="1">
                <a:latin typeface="Calibri" panose="020F0502020204030204" pitchFamily="34" charset="0"/>
                <a:ea typeface="Calibri" panose="020F0502020204030204" pitchFamily="34" charset="0"/>
                <a:cs typeface="Calibri" panose="020F0502020204030204" pitchFamily="34" charset="0"/>
              </a:rPr>
              <a:t>với</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b="1" dirty="0" err="1">
                <a:latin typeface="Calibri" panose="020F0502020204030204" pitchFamily="34" charset="0"/>
                <a:ea typeface="Calibri" panose="020F0502020204030204" pitchFamily="34" charset="0"/>
                <a:cs typeface="Calibri" panose="020F0502020204030204" pitchFamily="34" charset="0"/>
              </a:rPr>
              <a:t>vấn</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b="1" dirty="0" err="1">
                <a:latin typeface="Calibri" panose="020F0502020204030204" pitchFamily="34" charset="0"/>
                <a:ea typeface="Calibri" panose="020F0502020204030204" pitchFamily="34" charset="0"/>
                <a:cs typeface="Calibri" panose="020F0502020204030204" pitchFamily="34" charset="0"/>
              </a:rPr>
              <a:t>đề</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b="1" dirty="0" err="1">
                <a:latin typeface="Calibri" panose="020F0502020204030204" pitchFamily="34" charset="0"/>
                <a:ea typeface="Calibri" panose="020F0502020204030204" pitchFamily="34" charset="0"/>
                <a:cs typeface="Calibri" panose="020F0502020204030204" pitchFamily="34" charset="0"/>
              </a:rPr>
              <a:t>nghị</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b="1" dirty="0" err="1">
                <a:latin typeface="Calibri" panose="020F0502020204030204" pitchFamily="34" charset="0"/>
                <a:ea typeface="Calibri" panose="020F0502020204030204" pitchFamily="34" charset="0"/>
                <a:cs typeface="Calibri" panose="020F0502020204030204" pitchFamily="34" charset="0"/>
              </a:rPr>
              <a:t>luận</a:t>
            </a:r>
            <a:br>
              <a:rPr lang="en-US" sz="2000" dirty="0">
                <a:latin typeface="Calibri" panose="020F0502020204030204" pitchFamily="34" charset="0"/>
                <a:ea typeface="Calibri" panose="020F0502020204030204" pitchFamily="34" charset="0"/>
                <a:cs typeface="Calibri" panose="020F0502020204030204" pitchFamily="34" charset="0"/>
              </a:rPr>
            </a:b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76580D44-A506-C017-149B-E601171687CD}"/>
              </a:ext>
            </a:extLst>
          </p:cNvPr>
          <p:cNvSpPr txBox="1"/>
          <p:nvPr/>
        </p:nvSpPr>
        <p:spPr>
          <a:xfrm>
            <a:off x="1619250" y="1622488"/>
            <a:ext cx="6096000" cy="369332"/>
          </a:xfrm>
          <a:prstGeom prst="rect">
            <a:avLst/>
          </a:prstGeom>
          <a:noFill/>
        </p:spPr>
        <p:txBody>
          <a:bodyPr wrap="square">
            <a:spAutoFit/>
          </a:bodyPr>
          <a:lstStyle/>
          <a:p>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b.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Nội</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dung 2: Tinh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thần</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thơ</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mới</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là</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cái</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Tôi</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16416"/>
                                        </p:tgtEl>
                                        <p:attrNameLst>
                                          <p:attrName>style.visibility</p:attrName>
                                        </p:attrNameLst>
                                      </p:cBhvr>
                                      <p:to>
                                        <p:strVal val="visible"/>
                                      </p:to>
                                    </p:set>
                                    <p:anim calcmode="lin" valueType="num">
                                      <p:cBhvr>
                                        <p:cTn id="7" dur="1000" fill="hold"/>
                                        <p:tgtEl>
                                          <p:spTgt spid="16416"/>
                                        </p:tgtEl>
                                        <p:attrNameLst>
                                          <p:attrName>ppt_x</p:attrName>
                                        </p:attrNameLst>
                                      </p:cBhvr>
                                      <p:tavLst>
                                        <p:tav tm="0">
                                          <p:val>
                                            <p:strVal val="#ppt_x-.2"/>
                                          </p:val>
                                        </p:tav>
                                        <p:tav tm="100000">
                                          <p:val>
                                            <p:strVal val="#ppt_x"/>
                                          </p:val>
                                        </p:tav>
                                      </p:tavLst>
                                    </p:anim>
                                    <p:anim calcmode="lin" valueType="num">
                                      <p:cBhvr>
                                        <p:cTn id="8" dur="1000" fill="hold"/>
                                        <p:tgtEl>
                                          <p:spTgt spid="16416"/>
                                        </p:tgtEl>
                                        <p:attrNameLst>
                                          <p:attrName>ppt_y</p:attrName>
                                        </p:attrNameLst>
                                      </p:cBhvr>
                                      <p:tavLst>
                                        <p:tav tm="0">
                                          <p:val>
                                            <p:strVal val="#ppt_y"/>
                                          </p:val>
                                        </p:tav>
                                        <p:tav tm="100000">
                                          <p:val>
                                            <p:strVal val="#ppt_y"/>
                                          </p:val>
                                        </p:tav>
                                      </p:tavLst>
                                    </p:anim>
                                    <p:animEffect transition="in" filter="wipe(right)" prLst="gradientSize: 0.1">
                                      <p:cBhvr>
                                        <p:cTn id="9" dur="1000"/>
                                        <p:tgtEl>
                                          <p:spTgt spid="1641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nodeType="clickEffect">
                                  <p:stCondLst>
                                    <p:cond delay="0"/>
                                  </p:stCondLst>
                                  <p:childTnLst>
                                    <p:set>
                                      <p:cBhvr>
                                        <p:cTn id="13" dur="1" fill="hold">
                                          <p:stCondLst>
                                            <p:cond delay="0"/>
                                          </p:stCondLst>
                                        </p:cTn>
                                        <p:tgtEl>
                                          <p:spTgt spid="16415"/>
                                        </p:tgtEl>
                                        <p:attrNameLst>
                                          <p:attrName>style.visibility</p:attrName>
                                        </p:attrNameLst>
                                      </p:cBhvr>
                                      <p:to>
                                        <p:strVal val="visible"/>
                                      </p:to>
                                    </p:set>
                                    <p:animEffect transition="in" filter="fade">
                                      <p:cBhvr>
                                        <p:cTn id="14" dur="2000"/>
                                        <p:tgtEl>
                                          <p:spTgt spid="16415"/>
                                        </p:tgtEl>
                                      </p:cBhvr>
                                    </p:animEffect>
                                    <p:anim calcmode="lin" valueType="num">
                                      <p:cBhvr>
                                        <p:cTn id="15" dur="2000" fill="hold"/>
                                        <p:tgtEl>
                                          <p:spTgt spid="16415"/>
                                        </p:tgtEl>
                                        <p:attrNameLst>
                                          <p:attrName>ppt_x</p:attrName>
                                        </p:attrNameLst>
                                      </p:cBhvr>
                                      <p:tavLst>
                                        <p:tav tm="0">
                                          <p:val>
                                            <p:strVal val="#ppt_x"/>
                                          </p:val>
                                        </p:tav>
                                        <p:tav tm="100000">
                                          <p:val>
                                            <p:strVal val="#ppt_x"/>
                                          </p:val>
                                        </p:tav>
                                      </p:tavLst>
                                    </p:anim>
                                    <p:anim calcmode="lin" valueType="num">
                                      <p:cBhvr>
                                        <p:cTn id="16" dur="2000" fill="hold"/>
                                        <p:tgtEl>
                                          <p:spTgt spid="16415"/>
                                        </p:tgtEl>
                                        <p:attrNameLst>
                                          <p:attrName>ppt_y</p:attrName>
                                        </p:attrNameLst>
                                      </p:cBhvr>
                                      <p:tavLst>
                                        <p:tav tm="0">
                                          <p:val>
                                            <p:strVal val="#ppt_y-.1"/>
                                          </p:val>
                                        </p:tav>
                                        <p:tav tm="100000">
                                          <p:val>
                                            <p:strVal val="#ppt_y"/>
                                          </p:val>
                                        </p:tav>
                                      </p:tavLst>
                                    </p:anim>
                                  </p:childTnLst>
                                </p:cTn>
                              </p:par>
                            </p:childTnLst>
                          </p:cTn>
                        </p:par>
                        <p:par>
                          <p:cTn id="17" fill="hold" nodeType="afterGroup">
                            <p:stCondLst>
                              <p:cond delay="2000"/>
                            </p:stCondLst>
                            <p:childTnLst>
                              <p:par>
                                <p:cTn id="18" presetID="47" presetClass="entr" presetSubtype="0" fill="hold" nodeType="afterEffect">
                                  <p:stCondLst>
                                    <p:cond delay="0"/>
                                  </p:stCondLst>
                                  <p:childTnLst>
                                    <p:set>
                                      <p:cBhvr>
                                        <p:cTn id="19" dur="1" fill="hold">
                                          <p:stCondLst>
                                            <p:cond delay="0"/>
                                          </p:stCondLst>
                                        </p:cTn>
                                        <p:tgtEl>
                                          <p:spTgt spid="16426"/>
                                        </p:tgtEl>
                                        <p:attrNameLst>
                                          <p:attrName>style.visibility</p:attrName>
                                        </p:attrNameLst>
                                      </p:cBhvr>
                                      <p:to>
                                        <p:strVal val="visible"/>
                                      </p:to>
                                    </p:set>
                                    <p:animEffect transition="in" filter="fade">
                                      <p:cBhvr>
                                        <p:cTn id="20" dur="2000"/>
                                        <p:tgtEl>
                                          <p:spTgt spid="16426"/>
                                        </p:tgtEl>
                                      </p:cBhvr>
                                    </p:animEffect>
                                    <p:anim calcmode="lin" valueType="num">
                                      <p:cBhvr>
                                        <p:cTn id="21" dur="2000" fill="hold"/>
                                        <p:tgtEl>
                                          <p:spTgt spid="16426"/>
                                        </p:tgtEl>
                                        <p:attrNameLst>
                                          <p:attrName>ppt_x</p:attrName>
                                        </p:attrNameLst>
                                      </p:cBhvr>
                                      <p:tavLst>
                                        <p:tav tm="0">
                                          <p:val>
                                            <p:strVal val="#ppt_x"/>
                                          </p:val>
                                        </p:tav>
                                        <p:tav tm="100000">
                                          <p:val>
                                            <p:strVal val="#ppt_x"/>
                                          </p:val>
                                        </p:tav>
                                      </p:tavLst>
                                    </p:anim>
                                    <p:anim calcmode="lin" valueType="num">
                                      <p:cBhvr>
                                        <p:cTn id="22" dur="2000" fill="hold"/>
                                        <p:tgtEl>
                                          <p:spTgt spid="16426"/>
                                        </p:tgtEl>
                                        <p:attrNameLst>
                                          <p:attrName>ppt_y</p:attrName>
                                        </p:attrNameLst>
                                      </p:cBhvr>
                                      <p:tavLst>
                                        <p:tav tm="0">
                                          <p:val>
                                            <p:strVal val="#ppt_y-.1"/>
                                          </p:val>
                                        </p:tav>
                                        <p:tav tm="100000">
                                          <p:val>
                                            <p:strVal val="#ppt_y"/>
                                          </p:val>
                                        </p:tav>
                                      </p:tavLst>
                                    </p:anim>
                                  </p:childTnLst>
                                </p:cTn>
                              </p:par>
                            </p:childTnLst>
                          </p:cTn>
                        </p:par>
                        <p:par>
                          <p:cTn id="23" fill="hold" nodeType="afterGroup">
                            <p:stCondLst>
                              <p:cond delay="4000"/>
                            </p:stCondLst>
                            <p:childTnLst>
                              <p:par>
                                <p:cTn id="24" presetID="29" presetClass="entr" presetSubtype="0" fill="hold" nodeType="afterEffect">
                                  <p:stCondLst>
                                    <p:cond delay="0"/>
                                  </p:stCondLst>
                                  <p:childTnLst>
                                    <p:set>
                                      <p:cBhvr>
                                        <p:cTn id="25" dur="1" fill="hold">
                                          <p:stCondLst>
                                            <p:cond delay="0"/>
                                          </p:stCondLst>
                                        </p:cTn>
                                        <p:tgtEl>
                                          <p:spTgt spid="16424"/>
                                        </p:tgtEl>
                                        <p:attrNameLst>
                                          <p:attrName>style.visibility</p:attrName>
                                        </p:attrNameLst>
                                      </p:cBhvr>
                                      <p:to>
                                        <p:strVal val="visible"/>
                                      </p:to>
                                    </p:set>
                                    <p:anim calcmode="lin" valueType="num">
                                      <p:cBhvr>
                                        <p:cTn id="26" dur="1000" fill="hold"/>
                                        <p:tgtEl>
                                          <p:spTgt spid="16424"/>
                                        </p:tgtEl>
                                        <p:attrNameLst>
                                          <p:attrName>ppt_x</p:attrName>
                                        </p:attrNameLst>
                                      </p:cBhvr>
                                      <p:tavLst>
                                        <p:tav tm="0">
                                          <p:val>
                                            <p:strVal val="#ppt_x-.2"/>
                                          </p:val>
                                        </p:tav>
                                        <p:tav tm="100000">
                                          <p:val>
                                            <p:strVal val="#ppt_x"/>
                                          </p:val>
                                        </p:tav>
                                      </p:tavLst>
                                    </p:anim>
                                    <p:anim calcmode="lin" valueType="num">
                                      <p:cBhvr>
                                        <p:cTn id="27" dur="1000" fill="hold"/>
                                        <p:tgtEl>
                                          <p:spTgt spid="16424"/>
                                        </p:tgtEl>
                                        <p:attrNameLst>
                                          <p:attrName>ppt_y</p:attrName>
                                        </p:attrNameLst>
                                      </p:cBhvr>
                                      <p:tavLst>
                                        <p:tav tm="0">
                                          <p:val>
                                            <p:strVal val="#ppt_y"/>
                                          </p:val>
                                        </p:tav>
                                        <p:tav tm="100000">
                                          <p:val>
                                            <p:strVal val="#ppt_y"/>
                                          </p:val>
                                        </p:tav>
                                      </p:tavLst>
                                    </p:anim>
                                    <p:animEffect transition="in" filter="wipe(right)" prLst="gradientSize: 0.1">
                                      <p:cBhvr>
                                        <p:cTn id="28" dur="1000"/>
                                        <p:tgtEl>
                                          <p:spTgt spid="16424"/>
                                        </p:tgtEl>
                                      </p:cBhvr>
                                    </p:animEffect>
                                  </p:childTnLst>
                                </p:cTn>
                              </p:par>
                            </p:childTnLst>
                          </p:cTn>
                        </p:par>
                        <p:par>
                          <p:cTn id="29" fill="hold" nodeType="afterGroup">
                            <p:stCondLst>
                              <p:cond delay="5000"/>
                            </p:stCondLst>
                            <p:childTnLst>
                              <p:par>
                                <p:cTn id="30" presetID="23" presetClass="entr" presetSubtype="16" fill="hold" nodeType="afterEffect">
                                  <p:stCondLst>
                                    <p:cond delay="0"/>
                                  </p:stCondLst>
                                  <p:childTnLst>
                                    <p:set>
                                      <p:cBhvr>
                                        <p:cTn id="31" dur="1" fill="hold">
                                          <p:stCondLst>
                                            <p:cond delay="0"/>
                                          </p:stCondLst>
                                        </p:cTn>
                                        <p:tgtEl>
                                          <p:spTgt spid="16418"/>
                                        </p:tgtEl>
                                        <p:attrNameLst>
                                          <p:attrName>style.visibility</p:attrName>
                                        </p:attrNameLst>
                                      </p:cBhvr>
                                      <p:to>
                                        <p:strVal val="visible"/>
                                      </p:to>
                                    </p:set>
                                    <p:anim calcmode="lin" valueType="num">
                                      <p:cBhvr>
                                        <p:cTn id="32" dur="1000" fill="hold"/>
                                        <p:tgtEl>
                                          <p:spTgt spid="16418"/>
                                        </p:tgtEl>
                                        <p:attrNameLst>
                                          <p:attrName>ppt_w</p:attrName>
                                        </p:attrNameLst>
                                      </p:cBhvr>
                                      <p:tavLst>
                                        <p:tav tm="0">
                                          <p:val>
                                            <p:fltVal val="0"/>
                                          </p:val>
                                        </p:tav>
                                        <p:tav tm="100000">
                                          <p:val>
                                            <p:strVal val="#ppt_w"/>
                                          </p:val>
                                        </p:tav>
                                      </p:tavLst>
                                    </p:anim>
                                    <p:anim calcmode="lin" valueType="num">
                                      <p:cBhvr>
                                        <p:cTn id="33" dur="1000" fill="hold"/>
                                        <p:tgtEl>
                                          <p:spTgt spid="16418"/>
                                        </p:tgtEl>
                                        <p:attrNameLst>
                                          <p:attrName>ppt_h</p:attrName>
                                        </p:attrNameLst>
                                      </p:cBhvr>
                                      <p:tavLst>
                                        <p:tav tm="0">
                                          <p:val>
                                            <p:fltVal val="0"/>
                                          </p:val>
                                        </p:tav>
                                        <p:tav tm="100000">
                                          <p:val>
                                            <p:strVal val="#ppt_h"/>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9" presetClass="entr" presetSubtype="0" fill="hold" nodeType="clickEffect">
                                  <p:stCondLst>
                                    <p:cond delay="0"/>
                                  </p:stCondLst>
                                  <p:childTnLst>
                                    <p:set>
                                      <p:cBhvr>
                                        <p:cTn id="37" dur="1" fill="hold">
                                          <p:stCondLst>
                                            <p:cond delay="0"/>
                                          </p:stCondLst>
                                        </p:cTn>
                                        <p:tgtEl>
                                          <p:spTgt spid="16421"/>
                                        </p:tgtEl>
                                        <p:attrNameLst>
                                          <p:attrName>style.visibility</p:attrName>
                                        </p:attrNameLst>
                                      </p:cBhvr>
                                      <p:to>
                                        <p:strVal val="visible"/>
                                      </p:to>
                                    </p:set>
                                    <p:anim calcmode="lin" valueType="num">
                                      <p:cBhvr>
                                        <p:cTn id="38" dur="1000" fill="hold"/>
                                        <p:tgtEl>
                                          <p:spTgt spid="16421"/>
                                        </p:tgtEl>
                                        <p:attrNameLst>
                                          <p:attrName>ppt_x</p:attrName>
                                        </p:attrNameLst>
                                      </p:cBhvr>
                                      <p:tavLst>
                                        <p:tav tm="0">
                                          <p:val>
                                            <p:strVal val="#ppt_x-.2"/>
                                          </p:val>
                                        </p:tav>
                                        <p:tav tm="100000">
                                          <p:val>
                                            <p:strVal val="#ppt_x"/>
                                          </p:val>
                                        </p:tav>
                                      </p:tavLst>
                                    </p:anim>
                                    <p:anim calcmode="lin" valueType="num">
                                      <p:cBhvr>
                                        <p:cTn id="39" dur="1000" fill="hold"/>
                                        <p:tgtEl>
                                          <p:spTgt spid="16421"/>
                                        </p:tgtEl>
                                        <p:attrNameLst>
                                          <p:attrName>ppt_y</p:attrName>
                                        </p:attrNameLst>
                                      </p:cBhvr>
                                      <p:tavLst>
                                        <p:tav tm="0">
                                          <p:val>
                                            <p:strVal val="#ppt_y"/>
                                          </p:val>
                                        </p:tav>
                                        <p:tav tm="100000">
                                          <p:val>
                                            <p:strVal val="#ppt_y"/>
                                          </p:val>
                                        </p:tav>
                                      </p:tavLst>
                                    </p:anim>
                                    <p:animEffect transition="in" filter="wipe(right)" prLst="gradientSize: 0.1">
                                      <p:cBhvr>
                                        <p:cTn id="40" dur="1000"/>
                                        <p:tgtEl>
                                          <p:spTgt spid="16421"/>
                                        </p:tgtEl>
                                      </p:cBhvr>
                                    </p:animEffect>
                                  </p:childTnLst>
                                </p:cTn>
                              </p:par>
                            </p:childTnLst>
                          </p:cTn>
                        </p:par>
                        <p:par>
                          <p:cTn id="41" fill="hold" nodeType="afterGroup">
                            <p:stCondLst>
                              <p:cond delay="1000"/>
                            </p:stCondLst>
                            <p:childTnLst>
                              <p:par>
                                <p:cTn id="42" presetID="47" presetClass="entr" presetSubtype="0" fill="hold" nodeType="afterEffect">
                                  <p:stCondLst>
                                    <p:cond delay="0"/>
                                  </p:stCondLst>
                                  <p:childTnLst>
                                    <p:set>
                                      <p:cBhvr>
                                        <p:cTn id="43" dur="1" fill="hold">
                                          <p:stCondLst>
                                            <p:cond delay="0"/>
                                          </p:stCondLst>
                                        </p:cTn>
                                        <p:tgtEl>
                                          <p:spTgt spid="16413"/>
                                        </p:tgtEl>
                                        <p:attrNameLst>
                                          <p:attrName>style.visibility</p:attrName>
                                        </p:attrNameLst>
                                      </p:cBhvr>
                                      <p:to>
                                        <p:strVal val="visible"/>
                                      </p:to>
                                    </p:set>
                                    <p:animEffect transition="in" filter="fade">
                                      <p:cBhvr>
                                        <p:cTn id="44" dur="2000"/>
                                        <p:tgtEl>
                                          <p:spTgt spid="16413"/>
                                        </p:tgtEl>
                                      </p:cBhvr>
                                    </p:animEffect>
                                    <p:anim calcmode="lin" valueType="num">
                                      <p:cBhvr>
                                        <p:cTn id="45" dur="2000" fill="hold"/>
                                        <p:tgtEl>
                                          <p:spTgt spid="16413"/>
                                        </p:tgtEl>
                                        <p:attrNameLst>
                                          <p:attrName>ppt_x</p:attrName>
                                        </p:attrNameLst>
                                      </p:cBhvr>
                                      <p:tavLst>
                                        <p:tav tm="0">
                                          <p:val>
                                            <p:strVal val="#ppt_x"/>
                                          </p:val>
                                        </p:tav>
                                        <p:tav tm="100000">
                                          <p:val>
                                            <p:strVal val="#ppt_x"/>
                                          </p:val>
                                        </p:tav>
                                      </p:tavLst>
                                    </p:anim>
                                    <p:anim calcmode="lin" valueType="num">
                                      <p:cBhvr>
                                        <p:cTn id="46" dur="2000" fill="hold"/>
                                        <p:tgtEl>
                                          <p:spTgt spid="16413"/>
                                        </p:tgtEl>
                                        <p:attrNameLst>
                                          <p:attrName>ppt_y</p:attrName>
                                        </p:attrNameLst>
                                      </p:cBhvr>
                                      <p:tavLst>
                                        <p:tav tm="0">
                                          <p:val>
                                            <p:strVal val="#ppt_y-.1"/>
                                          </p:val>
                                        </p:tav>
                                        <p:tav tm="100000">
                                          <p:val>
                                            <p:strVal val="#ppt_y"/>
                                          </p:val>
                                        </p:tav>
                                      </p:tavLst>
                                    </p:anim>
                                  </p:childTnLst>
                                </p:cTn>
                              </p:par>
                            </p:childTnLst>
                          </p:cTn>
                        </p:par>
                        <p:par>
                          <p:cTn id="47" fill="hold" nodeType="afterGroup">
                            <p:stCondLst>
                              <p:cond delay="3000"/>
                            </p:stCondLst>
                            <p:childTnLst>
                              <p:par>
                                <p:cTn id="48" presetID="47" presetClass="entr" presetSubtype="0" fill="hold" nodeType="afterEffect">
                                  <p:stCondLst>
                                    <p:cond delay="0"/>
                                  </p:stCondLst>
                                  <p:childTnLst>
                                    <p:set>
                                      <p:cBhvr>
                                        <p:cTn id="49" dur="1" fill="hold">
                                          <p:stCondLst>
                                            <p:cond delay="0"/>
                                          </p:stCondLst>
                                        </p:cTn>
                                        <p:tgtEl>
                                          <p:spTgt spid="16425"/>
                                        </p:tgtEl>
                                        <p:attrNameLst>
                                          <p:attrName>style.visibility</p:attrName>
                                        </p:attrNameLst>
                                      </p:cBhvr>
                                      <p:to>
                                        <p:strVal val="visible"/>
                                      </p:to>
                                    </p:set>
                                    <p:animEffect transition="in" filter="fade">
                                      <p:cBhvr>
                                        <p:cTn id="50" dur="1000"/>
                                        <p:tgtEl>
                                          <p:spTgt spid="16425"/>
                                        </p:tgtEl>
                                      </p:cBhvr>
                                    </p:animEffect>
                                    <p:anim calcmode="lin" valueType="num">
                                      <p:cBhvr>
                                        <p:cTn id="51" dur="1000" fill="hold"/>
                                        <p:tgtEl>
                                          <p:spTgt spid="16425"/>
                                        </p:tgtEl>
                                        <p:attrNameLst>
                                          <p:attrName>ppt_x</p:attrName>
                                        </p:attrNameLst>
                                      </p:cBhvr>
                                      <p:tavLst>
                                        <p:tav tm="0">
                                          <p:val>
                                            <p:strVal val="#ppt_x"/>
                                          </p:val>
                                        </p:tav>
                                        <p:tav tm="100000">
                                          <p:val>
                                            <p:strVal val="#ppt_x"/>
                                          </p:val>
                                        </p:tav>
                                      </p:tavLst>
                                    </p:anim>
                                    <p:anim calcmode="lin" valueType="num">
                                      <p:cBhvr>
                                        <p:cTn id="52" dur="1000" fill="hold"/>
                                        <p:tgtEl>
                                          <p:spTgt spid="16425"/>
                                        </p:tgtEl>
                                        <p:attrNameLst>
                                          <p:attrName>ppt_y</p:attrName>
                                        </p:attrNameLst>
                                      </p:cBhvr>
                                      <p:tavLst>
                                        <p:tav tm="0">
                                          <p:val>
                                            <p:strVal val="#ppt_y-.1"/>
                                          </p:val>
                                        </p:tav>
                                        <p:tav tm="100000">
                                          <p:val>
                                            <p:strVal val="#ppt_y"/>
                                          </p:val>
                                        </p:tav>
                                      </p:tavLst>
                                    </p:anim>
                                  </p:childTnLst>
                                </p:cTn>
                              </p:par>
                            </p:childTnLst>
                          </p:cTn>
                        </p:par>
                        <p:par>
                          <p:cTn id="53" fill="hold" nodeType="afterGroup">
                            <p:stCondLst>
                              <p:cond delay="4000"/>
                            </p:stCondLst>
                            <p:childTnLst>
                              <p:par>
                                <p:cTn id="54" presetID="23" presetClass="entr" presetSubtype="16" fill="hold" nodeType="afterEffect">
                                  <p:stCondLst>
                                    <p:cond delay="0"/>
                                  </p:stCondLst>
                                  <p:childTnLst>
                                    <p:set>
                                      <p:cBhvr>
                                        <p:cTn id="55" dur="1" fill="hold">
                                          <p:stCondLst>
                                            <p:cond delay="0"/>
                                          </p:stCondLst>
                                        </p:cTn>
                                        <p:tgtEl>
                                          <p:spTgt spid="16423"/>
                                        </p:tgtEl>
                                        <p:attrNameLst>
                                          <p:attrName>style.visibility</p:attrName>
                                        </p:attrNameLst>
                                      </p:cBhvr>
                                      <p:to>
                                        <p:strVal val="visible"/>
                                      </p:to>
                                    </p:set>
                                    <p:anim calcmode="lin" valueType="num">
                                      <p:cBhvr>
                                        <p:cTn id="56" dur="1000" fill="hold"/>
                                        <p:tgtEl>
                                          <p:spTgt spid="16423"/>
                                        </p:tgtEl>
                                        <p:attrNameLst>
                                          <p:attrName>ppt_w</p:attrName>
                                        </p:attrNameLst>
                                      </p:cBhvr>
                                      <p:tavLst>
                                        <p:tav tm="0">
                                          <p:val>
                                            <p:fltVal val="0"/>
                                          </p:val>
                                        </p:tav>
                                        <p:tav tm="100000">
                                          <p:val>
                                            <p:strVal val="#ppt_w"/>
                                          </p:val>
                                        </p:tav>
                                      </p:tavLst>
                                    </p:anim>
                                    <p:anim calcmode="lin" valueType="num">
                                      <p:cBhvr>
                                        <p:cTn id="57" dur="1000" fill="hold"/>
                                        <p:tgtEl>
                                          <p:spTgt spid="16423"/>
                                        </p:tgtEl>
                                        <p:attrNameLst>
                                          <p:attrName>ppt_h</p:attrName>
                                        </p:attrNameLst>
                                      </p:cBhvr>
                                      <p:tavLst>
                                        <p:tav tm="0">
                                          <p:val>
                                            <p:fltVal val="0"/>
                                          </p:val>
                                        </p:tav>
                                        <p:tav tm="100000">
                                          <p:val>
                                            <p:strVal val="#ppt_h"/>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27" presetClass="entr" presetSubtype="0" fill="hold" nodeType="clickEffect">
                                  <p:stCondLst>
                                    <p:cond delay="0"/>
                                  </p:stCondLst>
                                  <p:iterate type="lt">
                                    <p:tmPct val="50000"/>
                                  </p:iterate>
                                  <p:childTnLst>
                                    <p:set>
                                      <p:cBhvr>
                                        <p:cTn id="61" dur="1" fill="hold">
                                          <p:stCondLst>
                                            <p:cond delay="0"/>
                                          </p:stCondLst>
                                        </p:cTn>
                                        <p:tgtEl>
                                          <p:spTgt spid="16414"/>
                                        </p:tgtEl>
                                        <p:attrNameLst>
                                          <p:attrName>style.visibility</p:attrName>
                                        </p:attrNameLst>
                                      </p:cBhvr>
                                      <p:to>
                                        <p:strVal val="visible"/>
                                      </p:to>
                                    </p:set>
                                    <p:anim calcmode="discrete" valueType="clr">
                                      <p:cBhvr override="childStyle">
                                        <p:cTn id="62" dur="80"/>
                                        <p:tgtEl>
                                          <p:spTgt spid="16414"/>
                                        </p:tgtEl>
                                        <p:attrNameLst>
                                          <p:attrName>style.color</p:attrName>
                                        </p:attrNameLst>
                                      </p:cBhvr>
                                      <p:tavLst>
                                        <p:tav tm="0">
                                          <p:val>
                                            <p:clrVal>
                                              <a:schemeClr val="accent2"/>
                                            </p:clrVal>
                                          </p:val>
                                        </p:tav>
                                        <p:tav tm="50000">
                                          <p:val>
                                            <p:clrVal>
                                              <a:schemeClr val="hlink"/>
                                            </p:clrVal>
                                          </p:val>
                                        </p:tav>
                                      </p:tavLst>
                                    </p:anim>
                                    <p:anim calcmode="discrete" valueType="clr">
                                      <p:cBhvr>
                                        <p:cTn id="63" dur="80"/>
                                        <p:tgtEl>
                                          <p:spTgt spid="16414"/>
                                        </p:tgtEl>
                                        <p:attrNameLst>
                                          <p:attrName>fillcolor</p:attrName>
                                        </p:attrNameLst>
                                      </p:cBhvr>
                                      <p:tavLst>
                                        <p:tav tm="0">
                                          <p:val>
                                            <p:clrVal>
                                              <a:schemeClr val="accent2"/>
                                            </p:clrVal>
                                          </p:val>
                                        </p:tav>
                                        <p:tav tm="50000">
                                          <p:val>
                                            <p:clrVal>
                                              <a:schemeClr val="hlink"/>
                                            </p:clrVal>
                                          </p:val>
                                        </p:tav>
                                      </p:tavLst>
                                    </p:anim>
                                    <p:set>
                                      <p:cBhvr>
                                        <p:cTn id="64" dur="80"/>
                                        <p:tgtEl>
                                          <p:spTgt spid="164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13" grpId="0" animBg="1"/>
      <p:bldP spid="16414" grpId="0" animBg="1"/>
      <p:bldP spid="16415" grpId="0" animBg="1"/>
      <p:bldP spid="16416" grpId="0"/>
      <p:bldP spid="16418" grpId="0"/>
      <p:bldP spid="16421" grpId="0"/>
      <p:bldP spid="16423" grpId="0"/>
      <p:bldP spid="164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6" name="Text Box 8">
            <a:extLst>
              <a:ext uri="{FF2B5EF4-FFF2-40B4-BE49-F238E27FC236}">
                <a16:creationId xmlns:a16="http://schemas.microsoft.com/office/drawing/2014/main" id="{E6C5C74A-47FC-A0B0-269C-C38A46351899}"/>
              </a:ext>
            </a:extLst>
          </p:cNvPr>
          <p:cNvSpPr txBox="1">
            <a:spLocks noChangeArrowheads="1"/>
          </p:cNvSpPr>
          <p:nvPr/>
        </p:nvSpPr>
        <p:spPr bwMode="auto">
          <a:xfrm>
            <a:off x="2495550" y="2781300"/>
            <a:ext cx="403225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FontTx/>
              <a:buNone/>
            </a:pPr>
            <a:r>
              <a:rPr lang="en-US" altLang="en-US" sz="2000" dirty="0" err="1">
                <a:solidFill>
                  <a:srgbClr val="1C1C1C"/>
                </a:solidFill>
                <a:latin typeface="Calibri" panose="020F0502020204030204" pitchFamily="34" charset="0"/>
                <a:ea typeface="Calibri" panose="020F0502020204030204" pitchFamily="34" charset="0"/>
                <a:cs typeface="Calibri" panose="020F0502020204030204" pitchFamily="34" charset="0"/>
              </a:rPr>
              <a:t>Ngày</a:t>
            </a:r>
            <a:r>
              <a:rPr lang="en-US" altLang="en-US" sz="2000" dirty="0">
                <a:solidFill>
                  <a:srgbClr val="1C1C1C"/>
                </a:solidFill>
                <a:latin typeface="Calibri" panose="020F0502020204030204" pitchFamily="34" charset="0"/>
                <a:ea typeface="Calibri" panose="020F0502020204030204" pitchFamily="34" charset="0"/>
                <a:cs typeface="Calibri" panose="020F0502020204030204" pitchFamily="34" charset="0"/>
              </a:rPr>
              <a:t> </a:t>
            </a:r>
            <a:r>
              <a:rPr lang="en-US" altLang="en-US" sz="2000" dirty="0" err="1">
                <a:solidFill>
                  <a:srgbClr val="1C1C1C"/>
                </a:solidFill>
                <a:latin typeface="Calibri" panose="020F0502020204030204" pitchFamily="34" charset="0"/>
                <a:ea typeface="Calibri" panose="020F0502020204030204" pitchFamily="34" charset="0"/>
                <a:cs typeface="Calibri" panose="020F0502020204030204" pitchFamily="34" charset="0"/>
              </a:rPr>
              <a:t>ba</a:t>
            </a:r>
            <a:r>
              <a:rPr lang="en-US" altLang="en-US" sz="2000" dirty="0">
                <a:solidFill>
                  <a:srgbClr val="1C1C1C"/>
                </a:solidFill>
                <a:latin typeface="Calibri" panose="020F0502020204030204" pitchFamily="34" charset="0"/>
                <a:ea typeface="Calibri" panose="020F0502020204030204" pitchFamily="34" charset="0"/>
                <a:cs typeface="Calibri" panose="020F0502020204030204" pitchFamily="34" charset="0"/>
              </a:rPr>
              <a:t> </a:t>
            </a:r>
            <a:r>
              <a:rPr lang="en-US" altLang="en-US" sz="2000" dirty="0" err="1">
                <a:solidFill>
                  <a:srgbClr val="1C1C1C"/>
                </a:solidFill>
                <a:latin typeface="Calibri" panose="020F0502020204030204" pitchFamily="34" charset="0"/>
                <a:ea typeface="Calibri" panose="020F0502020204030204" pitchFamily="34" charset="0"/>
                <a:cs typeface="Calibri" panose="020F0502020204030204" pitchFamily="34" charset="0"/>
              </a:rPr>
              <a:t>bữa</a:t>
            </a:r>
            <a:r>
              <a:rPr lang="en-US" altLang="en-US" sz="2000" dirty="0">
                <a:solidFill>
                  <a:srgbClr val="1C1C1C"/>
                </a:solidFill>
                <a:latin typeface="Calibri" panose="020F0502020204030204" pitchFamily="34" charset="0"/>
                <a:ea typeface="Calibri" panose="020F0502020204030204" pitchFamily="34" charset="0"/>
                <a:cs typeface="Calibri" panose="020F0502020204030204" pitchFamily="34" charset="0"/>
              </a:rPr>
              <a:t> </a:t>
            </a:r>
            <a:r>
              <a:rPr lang="en-US" altLang="en-US" sz="2000" dirty="0" err="1">
                <a:solidFill>
                  <a:srgbClr val="1C1C1C"/>
                </a:solidFill>
                <a:latin typeface="Calibri" panose="020F0502020204030204" pitchFamily="34" charset="0"/>
                <a:ea typeface="Calibri" panose="020F0502020204030204" pitchFamily="34" charset="0"/>
                <a:cs typeface="Calibri" panose="020F0502020204030204" pitchFamily="34" charset="0"/>
              </a:rPr>
              <a:t>vỗ</a:t>
            </a:r>
            <a:r>
              <a:rPr lang="en-US" altLang="en-US" sz="2000" dirty="0">
                <a:solidFill>
                  <a:srgbClr val="1C1C1C"/>
                </a:solidFill>
                <a:latin typeface="Calibri" panose="020F0502020204030204" pitchFamily="34" charset="0"/>
                <a:ea typeface="Calibri" panose="020F0502020204030204" pitchFamily="34" charset="0"/>
                <a:cs typeface="Calibri" panose="020F0502020204030204" pitchFamily="34" charset="0"/>
              </a:rPr>
              <a:t> </a:t>
            </a:r>
            <a:r>
              <a:rPr lang="en-US" altLang="en-US" sz="2000" dirty="0" err="1">
                <a:solidFill>
                  <a:srgbClr val="1C1C1C"/>
                </a:solidFill>
                <a:latin typeface="Calibri" panose="020F0502020204030204" pitchFamily="34" charset="0"/>
                <a:ea typeface="Calibri" panose="020F0502020204030204" pitchFamily="34" charset="0"/>
                <a:cs typeface="Calibri" panose="020F0502020204030204" pitchFamily="34" charset="0"/>
              </a:rPr>
              <a:t>bụng</a:t>
            </a:r>
            <a:r>
              <a:rPr lang="en-US" altLang="en-US" sz="2000" dirty="0">
                <a:solidFill>
                  <a:srgbClr val="1C1C1C"/>
                </a:solidFill>
                <a:latin typeface="Calibri" panose="020F0502020204030204" pitchFamily="34" charset="0"/>
                <a:ea typeface="Calibri" panose="020F0502020204030204" pitchFamily="34" charset="0"/>
                <a:cs typeface="Calibri" panose="020F0502020204030204" pitchFamily="34" charset="0"/>
              </a:rPr>
              <a:t> </a:t>
            </a:r>
            <a:r>
              <a:rPr lang="en-US" altLang="en-US" sz="2000" dirty="0" err="1">
                <a:solidFill>
                  <a:srgbClr val="1C1C1C"/>
                </a:solidFill>
                <a:latin typeface="Calibri" panose="020F0502020204030204" pitchFamily="34" charset="0"/>
                <a:ea typeface="Calibri" panose="020F0502020204030204" pitchFamily="34" charset="0"/>
                <a:cs typeface="Calibri" panose="020F0502020204030204" pitchFamily="34" charset="0"/>
              </a:rPr>
              <a:t>rau</a:t>
            </a:r>
            <a:r>
              <a:rPr lang="en-US" altLang="en-US" sz="2000" dirty="0">
                <a:solidFill>
                  <a:srgbClr val="1C1C1C"/>
                </a:solidFill>
                <a:latin typeface="Calibri" panose="020F0502020204030204" pitchFamily="34" charset="0"/>
                <a:ea typeface="Calibri" panose="020F0502020204030204" pitchFamily="34" charset="0"/>
                <a:cs typeface="Calibri" panose="020F0502020204030204" pitchFamily="34" charset="0"/>
              </a:rPr>
              <a:t> </a:t>
            </a:r>
            <a:r>
              <a:rPr lang="en-US" altLang="en-US" sz="2000" dirty="0" err="1">
                <a:solidFill>
                  <a:srgbClr val="1C1C1C"/>
                </a:solidFill>
                <a:latin typeface="Calibri" panose="020F0502020204030204" pitchFamily="34" charset="0"/>
                <a:ea typeface="Calibri" panose="020F0502020204030204" pitchFamily="34" charset="0"/>
                <a:cs typeface="Calibri" panose="020F0502020204030204" pitchFamily="34" charset="0"/>
              </a:rPr>
              <a:t>bình</a:t>
            </a:r>
            <a:r>
              <a:rPr lang="en-US" altLang="en-US" sz="2000" dirty="0">
                <a:solidFill>
                  <a:srgbClr val="1C1C1C"/>
                </a:solidFill>
                <a:latin typeface="Calibri" panose="020F0502020204030204" pitchFamily="34" charset="0"/>
                <a:ea typeface="Calibri" panose="020F0502020204030204" pitchFamily="34" charset="0"/>
                <a:cs typeface="Calibri" panose="020F0502020204030204" pitchFamily="34" charset="0"/>
              </a:rPr>
              <a:t> </a:t>
            </a:r>
            <a:r>
              <a:rPr lang="en-US" altLang="en-US" sz="2000" dirty="0" err="1">
                <a:solidFill>
                  <a:srgbClr val="1C1C1C"/>
                </a:solidFill>
                <a:latin typeface="Calibri" panose="020F0502020204030204" pitchFamily="34" charset="0"/>
                <a:ea typeface="Calibri" panose="020F0502020204030204" pitchFamily="34" charset="0"/>
                <a:cs typeface="Calibri" panose="020F0502020204030204" pitchFamily="34" charset="0"/>
              </a:rPr>
              <a:t>bịch</a:t>
            </a:r>
            <a:r>
              <a:rPr lang="en-US" altLang="en-US" sz="2000" dirty="0">
                <a:solidFill>
                  <a:srgbClr val="1C1C1C"/>
                </a:solidFill>
                <a:latin typeface="Calibri" panose="020F0502020204030204" pitchFamily="34" charset="0"/>
                <a:ea typeface="Calibri" panose="020F0502020204030204" pitchFamily="34" charset="0"/>
                <a:cs typeface="Calibri" panose="020F0502020204030204" pitchFamily="34" charset="0"/>
              </a:rPr>
              <a:t>, </a:t>
            </a:r>
            <a:r>
              <a:rPr lang="en-US" altLang="en-US" sz="2000" dirty="0" err="1">
                <a:solidFill>
                  <a:srgbClr val="1C1C1C"/>
                </a:solidFill>
                <a:latin typeface="Calibri" panose="020F0502020204030204" pitchFamily="34" charset="0"/>
                <a:ea typeface="Calibri" panose="020F0502020204030204" pitchFamily="34" charset="0"/>
                <a:cs typeface="Calibri" panose="020F0502020204030204" pitchFamily="34" charset="0"/>
              </a:rPr>
              <a:t>ăn</a:t>
            </a:r>
            <a:r>
              <a:rPr lang="en-US" altLang="en-US" sz="2000" dirty="0">
                <a:solidFill>
                  <a:srgbClr val="1C1C1C"/>
                </a:solidFill>
                <a:latin typeface="Calibri" panose="020F0502020204030204" pitchFamily="34" charset="0"/>
                <a:ea typeface="Calibri" panose="020F0502020204030204" pitchFamily="34" charset="0"/>
                <a:cs typeface="Calibri" panose="020F0502020204030204" pitchFamily="34" charset="0"/>
              </a:rPr>
              <a:t> </a:t>
            </a:r>
            <a:r>
              <a:rPr lang="en-US" altLang="en-US" sz="2000" dirty="0" err="1">
                <a:solidFill>
                  <a:srgbClr val="1C1C1C"/>
                </a:solidFill>
                <a:latin typeface="Calibri" panose="020F0502020204030204" pitchFamily="34" charset="0"/>
                <a:ea typeface="Calibri" panose="020F0502020204030204" pitchFamily="34" charset="0"/>
                <a:cs typeface="Calibri" panose="020F0502020204030204" pitchFamily="34" charset="0"/>
              </a:rPr>
              <a:t>chẳng</a:t>
            </a:r>
            <a:r>
              <a:rPr lang="en-US" altLang="en-US" sz="2000" dirty="0">
                <a:solidFill>
                  <a:srgbClr val="1C1C1C"/>
                </a:solidFill>
                <a:latin typeface="Calibri" panose="020F0502020204030204" pitchFamily="34" charset="0"/>
                <a:ea typeface="Calibri" panose="020F0502020204030204" pitchFamily="34" charset="0"/>
                <a:cs typeface="Calibri" panose="020F0502020204030204" pitchFamily="34" charset="0"/>
              </a:rPr>
              <a:t> </a:t>
            </a:r>
            <a:r>
              <a:rPr lang="en-US" altLang="en-US" sz="2000" dirty="0" err="1">
                <a:solidFill>
                  <a:srgbClr val="1C1C1C"/>
                </a:solidFill>
                <a:latin typeface="Calibri" panose="020F0502020204030204" pitchFamily="34" charset="0"/>
                <a:ea typeface="Calibri" panose="020F0502020204030204" pitchFamily="34" charset="0"/>
                <a:cs typeface="Calibri" panose="020F0502020204030204" pitchFamily="34" charset="0"/>
              </a:rPr>
              <a:t>cầu</a:t>
            </a:r>
            <a:r>
              <a:rPr lang="en-US" altLang="en-US" sz="2000" dirty="0">
                <a:solidFill>
                  <a:srgbClr val="1C1C1C"/>
                </a:solidFill>
                <a:latin typeface="Calibri" panose="020F0502020204030204" pitchFamily="34" charset="0"/>
                <a:ea typeface="Calibri" panose="020F0502020204030204" pitchFamily="34" charset="0"/>
                <a:cs typeface="Calibri" panose="020F0502020204030204" pitchFamily="34" charset="0"/>
              </a:rPr>
              <a:t> no                                              </a:t>
            </a:r>
            <a:r>
              <a:rPr lang="en-US" altLang="en-US" sz="2000" dirty="0" err="1">
                <a:solidFill>
                  <a:srgbClr val="1C1C1C"/>
                </a:solidFill>
                <a:latin typeface="Calibri" panose="020F0502020204030204" pitchFamily="34" charset="0"/>
                <a:ea typeface="Calibri" panose="020F0502020204030204" pitchFamily="34" charset="0"/>
                <a:cs typeface="Calibri" panose="020F0502020204030204" pitchFamily="34" charset="0"/>
              </a:rPr>
              <a:t>Đêm</a:t>
            </a:r>
            <a:r>
              <a:rPr lang="en-US" altLang="en-US" sz="2000" dirty="0">
                <a:solidFill>
                  <a:srgbClr val="1C1C1C"/>
                </a:solidFill>
                <a:latin typeface="Calibri" panose="020F0502020204030204" pitchFamily="34" charset="0"/>
                <a:ea typeface="Calibri" panose="020F0502020204030204" pitchFamily="34" charset="0"/>
                <a:cs typeface="Calibri" panose="020F0502020204030204" pitchFamily="34" charset="0"/>
              </a:rPr>
              <a:t> </a:t>
            </a:r>
            <a:r>
              <a:rPr lang="en-US" altLang="en-US" sz="2000" dirty="0" err="1">
                <a:solidFill>
                  <a:srgbClr val="1C1C1C"/>
                </a:solidFill>
                <a:latin typeface="Calibri" panose="020F0502020204030204" pitchFamily="34" charset="0"/>
                <a:ea typeface="Calibri" panose="020F0502020204030204" pitchFamily="34" charset="0"/>
                <a:cs typeface="Calibri" panose="020F0502020204030204" pitchFamily="34" charset="0"/>
              </a:rPr>
              <a:t>năm</a:t>
            </a:r>
            <a:r>
              <a:rPr lang="en-US" altLang="en-US" sz="2000" dirty="0">
                <a:solidFill>
                  <a:srgbClr val="1C1C1C"/>
                </a:solidFill>
                <a:latin typeface="Calibri" panose="020F0502020204030204" pitchFamily="34" charset="0"/>
                <a:ea typeface="Calibri" panose="020F0502020204030204" pitchFamily="34" charset="0"/>
                <a:cs typeface="Calibri" panose="020F0502020204030204" pitchFamily="34" charset="0"/>
              </a:rPr>
              <a:t> </a:t>
            </a:r>
            <a:r>
              <a:rPr lang="en-US" altLang="en-US" sz="2000" dirty="0" err="1">
                <a:solidFill>
                  <a:srgbClr val="1C1C1C"/>
                </a:solidFill>
                <a:latin typeface="Calibri" panose="020F0502020204030204" pitchFamily="34" charset="0"/>
                <a:ea typeface="Calibri" panose="020F0502020204030204" pitchFamily="34" charset="0"/>
                <a:cs typeface="Calibri" panose="020F0502020204030204" pitchFamily="34" charset="0"/>
              </a:rPr>
              <a:t>canh</a:t>
            </a:r>
            <a:r>
              <a:rPr lang="en-US" altLang="en-US" sz="2000" dirty="0">
                <a:solidFill>
                  <a:srgbClr val="1C1C1C"/>
                </a:solidFill>
                <a:latin typeface="Calibri" panose="020F0502020204030204" pitchFamily="34" charset="0"/>
                <a:ea typeface="Calibri" panose="020F0502020204030204" pitchFamily="34" charset="0"/>
                <a:cs typeface="Calibri" panose="020F0502020204030204" pitchFamily="34" charset="0"/>
              </a:rPr>
              <a:t> an </a:t>
            </a:r>
            <a:r>
              <a:rPr lang="en-US" altLang="en-US" sz="2000" dirty="0" err="1">
                <a:solidFill>
                  <a:srgbClr val="1C1C1C"/>
                </a:solidFill>
                <a:latin typeface="Calibri" panose="020F0502020204030204" pitchFamily="34" charset="0"/>
                <a:ea typeface="Calibri" panose="020F0502020204030204" pitchFamily="34" charset="0"/>
                <a:cs typeface="Calibri" panose="020F0502020204030204" pitchFamily="34" charset="0"/>
              </a:rPr>
              <a:t>giấc</a:t>
            </a:r>
            <a:r>
              <a:rPr lang="en-US" altLang="en-US" sz="2000" dirty="0">
                <a:solidFill>
                  <a:srgbClr val="1C1C1C"/>
                </a:solidFill>
                <a:latin typeface="Calibri" panose="020F0502020204030204" pitchFamily="34" charset="0"/>
                <a:ea typeface="Calibri" panose="020F0502020204030204" pitchFamily="34" charset="0"/>
                <a:cs typeface="Calibri" panose="020F0502020204030204" pitchFamily="34" charset="0"/>
              </a:rPr>
              <a:t> </a:t>
            </a:r>
            <a:r>
              <a:rPr lang="en-US" altLang="en-US" sz="2000" dirty="0" err="1">
                <a:solidFill>
                  <a:srgbClr val="1C1C1C"/>
                </a:solidFill>
                <a:latin typeface="Calibri" panose="020F0502020204030204" pitchFamily="34" charset="0"/>
                <a:ea typeface="Calibri" panose="020F0502020204030204" pitchFamily="34" charset="0"/>
                <a:cs typeface="Calibri" panose="020F0502020204030204" pitchFamily="34" charset="0"/>
              </a:rPr>
              <a:t>ngáy</a:t>
            </a:r>
            <a:r>
              <a:rPr lang="en-US" altLang="en-US" sz="2000" dirty="0">
                <a:solidFill>
                  <a:srgbClr val="1C1C1C"/>
                </a:solidFill>
                <a:latin typeface="Calibri" panose="020F0502020204030204" pitchFamily="34" charset="0"/>
                <a:ea typeface="Calibri" panose="020F0502020204030204" pitchFamily="34" charset="0"/>
                <a:cs typeface="Calibri" panose="020F0502020204030204" pitchFamily="34" charset="0"/>
              </a:rPr>
              <a:t> </a:t>
            </a:r>
            <a:r>
              <a:rPr lang="en-US" altLang="en-US" sz="2000" dirty="0" err="1">
                <a:solidFill>
                  <a:srgbClr val="1C1C1C"/>
                </a:solidFill>
                <a:latin typeface="Calibri" panose="020F0502020204030204" pitchFamily="34" charset="0"/>
                <a:ea typeface="Calibri" panose="020F0502020204030204" pitchFamily="34" charset="0"/>
                <a:cs typeface="Calibri" panose="020F0502020204030204" pitchFamily="34" charset="0"/>
              </a:rPr>
              <a:t>kho</a:t>
            </a:r>
            <a:r>
              <a:rPr lang="en-US" altLang="en-US" sz="2000" dirty="0">
                <a:solidFill>
                  <a:srgbClr val="1C1C1C"/>
                </a:solidFill>
                <a:latin typeface="Calibri" panose="020F0502020204030204" pitchFamily="34" charset="0"/>
                <a:ea typeface="Calibri" panose="020F0502020204030204" pitchFamily="34" charset="0"/>
                <a:cs typeface="Calibri" panose="020F0502020204030204" pitchFamily="34" charset="0"/>
              </a:rPr>
              <a:t> </a:t>
            </a:r>
            <a:r>
              <a:rPr lang="en-US" altLang="en-US" sz="2000" dirty="0" err="1">
                <a:solidFill>
                  <a:srgbClr val="1C1C1C"/>
                </a:solidFill>
                <a:latin typeface="Calibri" panose="020F0502020204030204" pitchFamily="34" charset="0"/>
                <a:ea typeface="Calibri" panose="020F0502020204030204" pitchFamily="34" charset="0"/>
                <a:cs typeface="Calibri" panose="020F0502020204030204" pitchFamily="34" charset="0"/>
              </a:rPr>
              <a:t>kho</a:t>
            </a:r>
            <a:r>
              <a:rPr lang="en-US" altLang="en-US" sz="2000" dirty="0">
                <a:solidFill>
                  <a:srgbClr val="1C1C1C"/>
                </a:solidFill>
                <a:latin typeface="Calibri" panose="020F0502020204030204" pitchFamily="34" charset="0"/>
                <a:ea typeface="Calibri" panose="020F0502020204030204" pitchFamily="34" charset="0"/>
                <a:cs typeface="Calibri" panose="020F0502020204030204" pitchFamily="34" charset="0"/>
              </a:rPr>
              <a:t>, </a:t>
            </a:r>
            <a:r>
              <a:rPr lang="en-US" altLang="en-US" sz="2000" dirty="0" err="1">
                <a:solidFill>
                  <a:srgbClr val="1C1C1C"/>
                </a:solidFill>
                <a:latin typeface="Calibri" panose="020F0502020204030204" pitchFamily="34" charset="0"/>
                <a:ea typeface="Calibri" panose="020F0502020204030204" pitchFamily="34" charset="0"/>
                <a:cs typeface="Calibri" panose="020F0502020204030204" pitchFamily="34" charset="0"/>
              </a:rPr>
              <a:t>đời</a:t>
            </a:r>
            <a:r>
              <a:rPr lang="en-US" altLang="en-US" sz="2000" dirty="0">
                <a:solidFill>
                  <a:srgbClr val="1C1C1C"/>
                </a:solidFill>
                <a:latin typeface="Calibri" panose="020F0502020204030204" pitchFamily="34" charset="0"/>
                <a:ea typeface="Calibri" panose="020F0502020204030204" pitchFamily="34" charset="0"/>
                <a:cs typeface="Calibri" panose="020F0502020204030204" pitchFamily="34" charset="0"/>
              </a:rPr>
              <a:t> </a:t>
            </a:r>
            <a:r>
              <a:rPr lang="en-US" altLang="en-US" sz="2000" dirty="0" err="1">
                <a:solidFill>
                  <a:srgbClr val="1C1C1C"/>
                </a:solidFill>
                <a:latin typeface="Calibri" panose="020F0502020204030204" pitchFamily="34" charset="0"/>
                <a:ea typeface="Calibri" panose="020F0502020204030204" pitchFamily="34" charset="0"/>
                <a:cs typeface="Calibri" panose="020F0502020204030204" pitchFamily="34" charset="0"/>
              </a:rPr>
              <a:t>thái</a:t>
            </a:r>
            <a:r>
              <a:rPr lang="en-US" altLang="en-US" sz="2000" dirty="0">
                <a:solidFill>
                  <a:srgbClr val="1C1C1C"/>
                </a:solidFill>
                <a:latin typeface="Calibri" panose="020F0502020204030204" pitchFamily="34" charset="0"/>
                <a:ea typeface="Calibri" panose="020F0502020204030204" pitchFamily="34" charset="0"/>
                <a:cs typeface="Calibri" panose="020F0502020204030204" pitchFamily="34" charset="0"/>
              </a:rPr>
              <a:t> </a:t>
            </a:r>
            <a:r>
              <a:rPr lang="en-US" altLang="en-US" sz="2000" dirty="0" err="1">
                <a:solidFill>
                  <a:srgbClr val="1C1C1C"/>
                </a:solidFill>
                <a:latin typeface="Calibri" panose="020F0502020204030204" pitchFamily="34" charset="0"/>
                <a:ea typeface="Calibri" panose="020F0502020204030204" pitchFamily="34" charset="0"/>
                <a:cs typeface="Calibri" panose="020F0502020204030204" pitchFamily="34" charset="0"/>
              </a:rPr>
              <a:t>bình</a:t>
            </a:r>
            <a:r>
              <a:rPr lang="en-US" altLang="en-US" sz="2000" dirty="0">
                <a:solidFill>
                  <a:srgbClr val="1C1C1C"/>
                </a:solidFill>
                <a:latin typeface="Calibri" panose="020F0502020204030204" pitchFamily="34" charset="0"/>
                <a:ea typeface="Calibri" panose="020F0502020204030204" pitchFamily="34" charset="0"/>
                <a:cs typeface="Calibri" panose="020F0502020204030204" pitchFamily="34" charset="0"/>
              </a:rPr>
              <a:t> </a:t>
            </a:r>
            <a:r>
              <a:rPr lang="en-US" altLang="en-US" sz="2000" dirty="0" err="1">
                <a:solidFill>
                  <a:srgbClr val="1C1C1C"/>
                </a:solidFill>
                <a:latin typeface="Calibri" panose="020F0502020204030204" pitchFamily="34" charset="0"/>
                <a:ea typeface="Calibri" panose="020F0502020204030204" pitchFamily="34" charset="0"/>
                <a:cs typeface="Calibri" panose="020F0502020204030204" pitchFamily="34" charset="0"/>
              </a:rPr>
              <a:t>cửa</a:t>
            </a:r>
            <a:r>
              <a:rPr lang="en-US" altLang="en-US" sz="2000" dirty="0">
                <a:solidFill>
                  <a:srgbClr val="1C1C1C"/>
                </a:solidFill>
                <a:latin typeface="Calibri" panose="020F0502020204030204" pitchFamily="34" charset="0"/>
                <a:ea typeface="Calibri" panose="020F0502020204030204" pitchFamily="34" charset="0"/>
                <a:cs typeface="Calibri" panose="020F0502020204030204" pitchFamily="34" charset="0"/>
              </a:rPr>
              <a:t> </a:t>
            </a:r>
            <a:r>
              <a:rPr lang="en-US" altLang="en-US" sz="2000" dirty="0" err="1">
                <a:solidFill>
                  <a:srgbClr val="1C1C1C"/>
                </a:solidFill>
                <a:latin typeface="Calibri" panose="020F0502020204030204" pitchFamily="34" charset="0"/>
                <a:ea typeface="Calibri" panose="020F0502020204030204" pitchFamily="34" charset="0"/>
                <a:cs typeface="Calibri" panose="020F0502020204030204" pitchFamily="34" charset="0"/>
              </a:rPr>
              <a:t>thường</a:t>
            </a:r>
            <a:r>
              <a:rPr lang="en-US" altLang="en-US" sz="2000" dirty="0">
                <a:solidFill>
                  <a:srgbClr val="1C1C1C"/>
                </a:solidFill>
                <a:latin typeface="Calibri" panose="020F0502020204030204" pitchFamily="34" charset="0"/>
                <a:ea typeface="Calibri" panose="020F0502020204030204" pitchFamily="34" charset="0"/>
                <a:cs typeface="Calibri" panose="020F0502020204030204" pitchFamily="34" charset="0"/>
              </a:rPr>
              <a:t> </a:t>
            </a:r>
            <a:r>
              <a:rPr lang="en-US" altLang="en-US" sz="2000" dirty="0" err="1">
                <a:solidFill>
                  <a:srgbClr val="1C1C1C"/>
                </a:solidFill>
                <a:latin typeface="Calibri" panose="020F0502020204030204" pitchFamily="34" charset="0"/>
                <a:ea typeface="Calibri" panose="020F0502020204030204" pitchFamily="34" charset="0"/>
                <a:cs typeface="Calibri" panose="020F0502020204030204" pitchFamily="34" charset="0"/>
              </a:rPr>
              <a:t>bỏ</a:t>
            </a:r>
            <a:r>
              <a:rPr lang="en-US" altLang="en-US" sz="2000" dirty="0">
                <a:solidFill>
                  <a:srgbClr val="1C1C1C"/>
                </a:solidFill>
                <a:latin typeface="Calibri" panose="020F0502020204030204" pitchFamily="34" charset="0"/>
                <a:ea typeface="Calibri" panose="020F0502020204030204" pitchFamily="34" charset="0"/>
                <a:cs typeface="Calibri" panose="020F0502020204030204" pitchFamily="34" charset="0"/>
              </a:rPr>
              <a:t> </a:t>
            </a:r>
            <a:r>
              <a:rPr lang="en-US" altLang="en-US" sz="2000" dirty="0" err="1">
                <a:solidFill>
                  <a:srgbClr val="1C1C1C"/>
                </a:solidFill>
                <a:latin typeface="Calibri" panose="020F0502020204030204" pitchFamily="34" charset="0"/>
                <a:ea typeface="Calibri" panose="020F0502020204030204" pitchFamily="34" charset="0"/>
                <a:cs typeface="Calibri" panose="020F0502020204030204" pitchFamily="34" charset="0"/>
              </a:rPr>
              <a:t>ngỏ</a:t>
            </a:r>
            <a:r>
              <a:rPr lang="en-US" altLang="en-US" sz="2400" i="1" dirty="0">
                <a:solidFill>
                  <a:srgbClr val="1C1C1C"/>
                </a:solidFill>
                <a:latin typeface="Calibri" panose="020F0502020204030204" pitchFamily="34" charset="0"/>
                <a:ea typeface="Calibri" panose="020F0502020204030204" pitchFamily="34" charset="0"/>
                <a:cs typeface="Calibri" panose="020F0502020204030204" pitchFamily="34" charset="0"/>
              </a:rPr>
              <a:t>          </a:t>
            </a:r>
          </a:p>
        </p:txBody>
      </p:sp>
      <p:sp>
        <p:nvSpPr>
          <p:cNvPr id="89097" name="Text Box 9">
            <a:extLst>
              <a:ext uri="{FF2B5EF4-FFF2-40B4-BE49-F238E27FC236}">
                <a16:creationId xmlns:a16="http://schemas.microsoft.com/office/drawing/2014/main" id="{BF5457F1-1F51-F068-E242-0AEFDD73C41D}"/>
              </a:ext>
            </a:extLst>
          </p:cNvPr>
          <p:cNvSpPr txBox="1">
            <a:spLocks noChangeArrowheads="1"/>
          </p:cNvSpPr>
          <p:nvPr/>
        </p:nvSpPr>
        <p:spPr bwMode="auto">
          <a:xfrm>
            <a:off x="2566989" y="5373689"/>
            <a:ext cx="36734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just">
              <a:spcBef>
                <a:spcPct val="50000"/>
              </a:spcBef>
              <a:buClrTx/>
              <a:buFontTx/>
              <a:buNone/>
            </a:pPr>
            <a:r>
              <a:rPr lang="en-US" altLang="en-US" sz="2000">
                <a:solidFill>
                  <a:srgbClr val="1C1C1C"/>
                </a:solidFill>
                <a:latin typeface="Calibri" panose="020F0502020204030204" pitchFamily="34" charset="0"/>
                <a:ea typeface="Calibri" panose="020F0502020204030204" pitchFamily="34" charset="0"/>
                <a:cs typeface="Calibri" panose="020F0502020204030204" pitchFamily="34" charset="0"/>
              </a:rPr>
              <a:t>Nỗi đời cay cực đang giơ vuốt Cơm áo không đùa với khách thơ</a:t>
            </a:r>
          </a:p>
        </p:txBody>
      </p:sp>
      <p:sp>
        <p:nvSpPr>
          <p:cNvPr id="89098" name="Text Box 10">
            <a:extLst>
              <a:ext uri="{FF2B5EF4-FFF2-40B4-BE49-F238E27FC236}">
                <a16:creationId xmlns:a16="http://schemas.microsoft.com/office/drawing/2014/main" id="{2AFF6409-55CC-1E76-7B5D-DB747D188B89}"/>
              </a:ext>
            </a:extLst>
          </p:cNvPr>
          <p:cNvSpPr txBox="1">
            <a:spLocks noChangeArrowheads="1"/>
          </p:cNvSpPr>
          <p:nvPr/>
        </p:nvSpPr>
        <p:spPr bwMode="auto">
          <a:xfrm>
            <a:off x="7354888" y="2636838"/>
            <a:ext cx="1046162"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FontTx/>
              <a:buNone/>
            </a:pPr>
            <a:r>
              <a:rPr lang="en-US" altLang="en-US" sz="2400">
                <a:solidFill>
                  <a:srgbClr val="FF0000"/>
                </a:solidFill>
                <a:latin typeface="Calibri" panose="020F0502020204030204" pitchFamily="34" charset="0"/>
                <a:ea typeface="Calibri" panose="020F0502020204030204" pitchFamily="34" charset="0"/>
                <a:cs typeface="Calibri" panose="020F0502020204030204" pitchFamily="34" charset="0"/>
              </a:rPr>
              <a:t>Cười trước cảnh nghèo</a:t>
            </a:r>
          </a:p>
        </p:txBody>
      </p:sp>
      <p:sp>
        <p:nvSpPr>
          <p:cNvPr id="89099" name="Text Box 11">
            <a:extLst>
              <a:ext uri="{FF2B5EF4-FFF2-40B4-BE49-F238E27FC236}">
                <a16:creationId xmlns:a16="http://schemas.microsoft.com/office/drawing/2014/main" id="{D67D1381-8D24-0368-B7A3-9EE0BC66F9DA}"/>
              </a:ext>
            </a:extLst>
          </p:cNvPr>
          <p:cNvSpPr txBox="1">
            <a:spLocks noChangeArrowheads="1"/>
          </p:cNvSpPr>
          <p:nvPr/>
        </p:nvSpPr>
        <p:spPr bwMode="auto">
          <a:xfrm>
            <a:off x="7032625" y="4941889"/>
            <a:ext cx="17272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50000"/>
              </a:spcBef>
              <a:buClrTx/>
              <a:buFontTx/>
              <a:buNone/>
            </a:pPr>
            <a:r>
              <a:rPr lang="en-US" altLang="en-US" sz="2400">
                <a:solidFill>
                  <a:srgbClr val="FF0000"/>
                </a:solidFill>
                <a:latin typeface="Calibri" panose="020F0502020204030204" pitchFamily="34" charset="0"/>
                <a:ea typeface="Calibri" panose="020F0502020204030204" pitchFamily="34" charset="0"/>
                <a:cs typeface="Calibri" panose="020F0502020204030204" pitchFamily="34" charset="0"/>
              </a:rPr>
              <a:t>Khóc than trước cảnh nghèo</a:t>
            </a:r>
          </a:p>
        </p:txBody>
      </p:sp>
      <p:sp>
        <p:nvSpPr>
          <p:cNvPr id="89100" name="Text Box 12">
            <a:extLst>
              <a:ext uri="{FF2B5EF4-FFF2-40B4-BE49-F238E27FC236}">
                <a16:creationId xmlns:a16="http://schemas.microsoft.com/office/drawing/2014/main" id="{F178E62E-C1F5-40AF-4116-8B0E3C0843D9}"/>
              </a:ext>
            </a:extLst>
          </p:cNvPr>
          <p:cNvSpPr txBox="1">
            <a:spLocks noChangeArrowheads="1"/>
          </p:cNvSpPr>
          <p:nvPr/>
        </p:nvSpPr>
        <p:spPr bwMode="auto">
          <a:xfrm>
            <a:off x="8904288" y="3825876"/>
            <a:ext cx="165576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50000"/>
              </a:spcBef>
              <a:buClrTx/>
              <a:buFontTx/>
              <a:buNone/>
            </a:pPr>
            <a:r>
              <a:rPr lang="en-US" altLang="en-US" sz="2400">
                <a:solidFill>
                  <a:srgbClr val="0000FF"/>
                </a:solidFill>
                <a:latin typeface="Calibri" panose="020F0502020204030204" pitchFamily="34" charset="0"/>
                <a:ea typeface="Calibri" panose="020F0502020204030204" pitchFamily="34" charset="0"/>
                <a:cs typeface="Calibri" panose="020F0502020204030204" pitchFamily="34" charset="0"/>
              </a:rPr>
              <a:t>Yếu đuối, khổ sở, thảm hại</a:t>
            </a:r>
          </a:p>
        </p:txBody>
      </p:sp>
      <p:sp>
        <p:nvSpPr>
          <p:cNvPr id="89101" name="AutoShape 13">
            <a:extLst>
              <a:ext uri="{FF2B5EF4-FFF2-40B4-BE49-F238E27FC236}">
                <a16:creationId xmlns:a16="http://schemas.microsoft.com/office/drawing/2014/main" id="{FD6E6C2D-08CE-A8D7-F89D-975B3B8BD62B}"/>
              </a:ext>
            </a:extLst>
          </p:cNvPr>
          <p:cNvSpPr>
            <a:spLocks/>
          </p:cNvSpPr>
          <p:nvPr/>
        </p:nvSpPr>
        <p:spPr bwMode="auto">
          <a:xfrm>
            <a:off x="6670676" y="2708275"/>
            <a:ext cx="288925" cy="1511300"/>
          </a:xfrm>
          <a:prstGeom prst="rightBrace">
            <a:avLst>
              <a:gd name="adj1" fmla="val 43590"/>
              <a:gd name="adj2" fmla="val 50000"/>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endParaRPr lang="en-US" altLang="en-US" sz="1800">
              <a:latin typeface="Calibri" panose="020F0502020204030204" pitchFamily="34" charset="0"/>
              <a:ea typeface="Calibri" panose="020F0502020204030204" pitchFamily="34" charset="0"/>
              <a:cs typeface="Calibri" panose="020F0502020204030204" pitchFamily="34" charset="0"/>
            </a:endParaRPr>
          </a:p>
        </p:txBody>
      </p:sp>
      <p:sp>
        <p:nvSpPr>
          <p:cNvPr id="89102" name="Text Box 14">
            <a:extLst>
              <a:ext uri="{FF2B5EF4-FFF2-40B4-BE49-F238E27FC236}">
                <a16:creationId xmlns:a16="http://schemas.microsoft.com/office/drawing/2014/main" id="{DA781829-8A24-6328-7CB4-AB68517F4DB0}"/>
              </a:ext>
            </a:extLst>
          </p:cNvPr>
          <p:cNvSpPr txBox="1">
            <a:spLocks noChangeArrowheads="1"/>
          </p:cNvSpPr>
          <p:nvPr/>
        </p:nvSpPr>
        <p:spPr bwMode="auto">
          <a:xfrm>
            <a:off x="1919289" y="2133600"/>
            <a:ext cx="31511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FontTx/>
              <a:buNone/>
            </a:pPr>
            <a:r>
              <a:rPr lang="en-US" altLang="en-US" sz="2400">
                <a:solidFill>
                  <a:srgbClr val="1C1C1C"/>
                </a:solidFill>
                <a:latin typeface="Calibri" panose="020F0502020204030204" pitchFamily="34" charset="0"/>
                <a:ea typeface="Calibri" panose="020F0502020204030204" pitchFamily="34" charset="0"/>
                <a:cs typeface="Calibri" panose="020F0502020204030204" pitchFamily="34" charset="0"/>
              </a:rPr>
              <a:t>Nguyễn Công Trứ</a:t>
            </a:r>
          </a:p>
        </p:txBody>
      </p:sp>
      <p:sp>
        <p:nvSpPr>
          <p:cNvPr id="89103" name="Text Box 15">
            <a:extLst>
              <a:ext uri="{FF2B5EF4-FFF2-40B4-BE49-F238E27FC236}">
                <a16:creationId xmlns:a16="http://schemas.microsoft.com/office/drawing/2014/main" id="{972133A3-DEBC-03D1-950B-C067503BB01B}"/>
              </a:ext>
            </a:extLst>
          </p:cNvPr>
          <p:cNvSpPr txBox="1">
            <a:spLocks noChangeArrowheads="1"/>
          </p:cNvSpPr>
          <p:nvPr/>
        </p:nvSpPr>
        <p:spPr bwMode="auto">
          <a:xfrm>
            <a:off x="1992314" y="4627563"/>
            <a:ext cx="1800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FontTx/>
              <a:buNone/>
            </a:pPr>
            <a:r>
              <a:rPr lang="en-US" altLang="en-US" sz="2400">
                <a:solidFill>
                  <a:srgbClr val="1C1C1C"/>
                </a:solidFill>
                <a:latin typeface="Calibri" panose="020F0502020204030204" pitchFamily="34" charset="0"/>
                <a:ea typeface="Calibri" panose="020F0502020204030204" pitchFamily="34" charset="0"/>
                <a:cs typeface="Calibri" panose="020F0502020204030204" pitchFamily="34" charset="0"/>
              </a:rPr>
              <a:t>Xuân Diệu</a:t>
            </a:r>
          </a:p>
        </p:txBody>
      </p:sp>
      <p:sp>
        <p:nvSpPr>
          <p:cNvPr id="89104" name="AutoShape 16">
            <a:extLst>
              <a:ext uri="{FF2B5EF4-FFF2-40B4-BE49-F238E27FC236}">
                <a16:creationId xmlns:a16="http://schemas.microsoft.com/office/drawing/2014/main" id="{75888DB4-0343-7F95-506F-FEEFF3713CEF}"/>
              </a:ext>
            </a:extLst>
          </p:cNvPr>
          <p:cNvSpPr>
            <a:spLocks/>
          </p:cNvSpPr>
          <p:nvPr/>
        </p:nvSpPr>
        <p:spPr bwMode="auto">
          <a:xfrm>
            <a:off x="8832851" y="2565401"/>
            <a:ext cx="144463" cy="3743325"/>
          </a:xfrm>
          <a:prstGeom prst="rightBrace">
            <a:avLst>
              <a:gd name="adj1" fmla="val 215933"/>
              <a:gd name="adj2" fmla="val 50000"/>
            </a:avLst>
          </a:pr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endParaRPr lang="en-US" altLang="en-US" sz="1800">
              <a:latin typeface="Calibri" panose="020F0502020204030204" pitchFamily="34" charset="0"/>
              <a:ea typeface="Calibri" panose="020F0502020204030204" pitchFamily="34" charset="0"/>
              <a:cs typeface="Calibri" panose="020F0502020204030204" pitchFamily="34" charset="0"/>
            </a:endParaRPr>
          </a:p>
        </p:txBody>
      </p:sp>
      <p:sp>
        <p:nvSpPr>
          <p:cNvPr id="89105" name="AutoShape 17">
            <a:extLst>
              <a:ext uri="{FF2B5EF4-FFF2-40B4-BE49-F238E27FC236}">
                <a16:creationId xmlns:a16="http://schemas.microsoft.com/office/drawing/2014/main" id="{8180167D-8135-32F9-722E-443031F9B760}"/>
              </a:ext>
            </a:extLst>
          </p:cNvPr>
          <p:cNvSpPr>
            <a:spLocks/>
          </p:cNvSpPr>
          <p:nvPr/>
        </p:nvSpPr>
        <p:spPr bwMode="auto">
          <a:xfrm>
            <a:off x="6600825" y="5013325"/>
            <a:ext cx="287338" cy="1295400"/>
          </a:xfrm>
          <a:prstGeom prst="rightBrace">
            <a:avLst>
              <a:gd name="adj1" fmla="val 37569"/>
              <a:gd name="adj2" fmla="val 50000"/>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endParaRPr lang="en-US" altLang="en-US" sz="1800">
              <a:latin typeface="Calibri" panose="020F0502020204030204" pitchFamily="34" charset="0"/>
              <a:ea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0D6E992E-09E3-E1D3-AF9C-DAD62FDE681B}"/>
              </a:ext>
            </a:extLst>
          </p:cNvPr>
          <p:cNvSpPr txBox="1">
            <a:spLocks/>
          </p:cNvSpPr>
          <p:nvPr/>
        </p:nvSpPr>
        <p:spPr>
          <a:xfrm>
            <a:off x="1524000" y="741364"/>
            <a:ext cx="9980682" cy="612953"/>
          </a:xfrm>
          <a:prstGeom prst="rect">
            <a:avLst/>
          </a:prstGeom>
        </p:spPr>
        <p:txBody>
          <a:bodyPr>
            <a:normAutofit lnSpcReduction="10000"/>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r>
              <a:rPr lang="en-US" sz="2000" b="1" dirty="0">
                <a:latin typeface="Calibri" panose="020F0502020204030204" pitchFamily="34" charset="0"/>
                <a:ea typeface="Calibri" panose="020F0502020204030204" pitchFamily="34" charset="0"/>
                <a:cs typeface="Calibri" panose="020F0502020204030204" pitchFamily="34" charset="0"/>
              </a:rPr>
              <a:t>2. </a:t>
            </a:r>
            <a:r>
              <a:rPr lang="en-US" sz="2000" b="1" dirty="0" err="1">
                <a:latin typeface="Calibri" panose="020F0502020204030204" pitchFamily="34" charset="0"/>
                <a:ea typeface="Calibri" panose="020F0502020204030204" pitchFamily="34" charset="0"/>
                <a:cs typeface="Calibri" panose="020F0502020204030204" pitchFamily="34" charset="0"/>
              </a:rPr>
              <a:t>Sự</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b="1" dirty="0" err="1">
                <a:latin typeface="Calibri" panose="020F0502020204030204" pitchFamily="34" charset="0"/>
                <a:ea typeface="Calibri" panose="020F0502020204030204" pitchFamily="34" charset="0"/>
                <a:cs typeface="Calibri" panose="020F0502020204030204" pitchFamily="34" charset="0"/>
              </a:rPr>
              <a:t>phù</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b="1" dirty="0" err="1">
                <a:latin typeface="Calibri" panose="020F0502020204030204" pitchFamily="34" charset="0"/>
                <a:ea typeface="Calibri" panose="020F0502020204030204" pitchFamily="34" charset="0"/>
                <a:cs typeface="Calibri" panose="020F0502020204030204" pitchFamily="34" charset="0"/>
              </a:rPr>
              <a:t>hợp</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b="1" dirty="0" err="1">
                <a:latin typeface="Calibri" panose="020F0502020204030204" pitchFamily="34" charset="0"/>
                <a:ea typeface="Calibri" panose="020F0502020204030204" pitchFamily="34" charset="0"/>
                <a:cs typeface="Calibri" panose="020F0502020204030204" pitchFamily="34" charset="0"/>
              </a:rPr>
              <a:t>về</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b="1" dirty="0" err="1">
                <a:latin typeface="Calibri" panose="020F0502020204030204" pitchFamily="34" charset="0"/>
                <a:ea typeface="Calibri" panose="020F0502020204030204" pitchFamily="34" charset="0"/>
                <a:cs typeface="Calibri" panose="020F0502020204030204" pitchFamily="34" charset="0"/>
              </a:rPr>
              <a:t>nội</a:t>
            </a:r>
            <a:r>
              <a:rPr lang="en-US" sz="2000" b="1" dirty="0">
                <a:latin typeface="Calibri" panose="020F0502020204030204" pitchFamily="34" charset="0"/>
                <a:ea typeface="Calibri" panose="020F0502020204030204" pitchFamily="34" charset="0"/>
                <a:cs typeface="Calibri" panose="020F0502020204030204" pitchFamily="34" charset="0"/>
              </a:rPr>
              <a:t> dung </a:t>
            </a:r>
            <a:r>
              <a:rPr lang="en-US" sz="2000" b="1" dirty="0" err="1">
                <a:latin typeface="Calibri" panose="020F0502020204030204" pitchFamily="34" charset="0"/>
                <a:ea typeface="Calibri" panose="020F0502020204030204" pitchFamily="34" charset="0"/>
                <a:cs typeface="Calibri" panose="020F0502020204030204" pitchFamily="34" charset="0"/>
              </a:rPr>
              <a:t>nghị</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b="1" dirty="0" err="1">
                <a:latin typeface="Calibri" panose="020F0502020204030204" pitchFamily="34" charset="0"/>
                <a:ea typeface="Calibri" panose="020F0502020204030204" pitchFamily="34" charset="0"/>
                <a:cs typeface="Calibri" panose="020F0502020204030204" pitchFamily="34" charset="0"/>
              </a:rPr>
              <a:t>luận</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b="1" dirty="0" err="1">
                <a:latin typeface="Calibri" panose="020F0502020204030204" pitchFamily="34" charset="0"/>
                <a:ea typeface="Calibri" panose="020F0502020204030204" pitchFamily="34" charset="0"/>
                <a:cs typeface="Calibri" panose="020F0502020204030204" pitchFamily="34" charset="0"/>
              </a:rPr>
              <a:t>với</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b="1" dirty="0" err="1">
                <a:latin typeface="Calibri" panose="020F0502020204030204" pitchFamily="34" charset="0"/>
                <a:ea typeface="Calibri" panose="020F0502020204030204" pitchFamily="34" charset="0"/>
                <a:cs typeface="Calibri" panose="020F0502020204030204" pitchFamily="34" charset="0"/>
              </a:rPr>
              <a:t>vấn</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b="1" dirty="0" err="1">
                <a:latin typeface="Calibri" panose="020F0502020204030204" pitchFamily="34" charset="0"/>
                <a:ea typeface="Calibri" panose="020F0502020204030204" pitchFamily="34" charset="0"/>
                <a:cs typeface="Calibri" panose="020F0502020204030204" pitchFamily="34" charset="0"/>
              </a:rPr>
              <a:t>đề</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b="1" dirty="0" err="1">
                <a:latin typeface="Calibri" panose="020F0502020204030204" pitchFamily="34" charset="0"/>
                <a:ea typeface="Calibri" panose="020F0502020204030204" pitchFamily="34" charset="0"/>
                <a:cs typeface="Calibri" panose="020F0502020204030204" pitchFamily="34" charset="0"/>
              </a:rPr>
              <a:t>nghị</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b="1" dirty="0" err="1">
                <a:latin typeface="Calibri" panose="020F0502020204030204" pitchFamily="34" charset="0"/>
                <a:ea typeface="Calibri" panose="020F0502020204030204" pitchFamily="34" charset="0"/>
                <a:cs typeface="Calibri" panose="020F0502020204030204" pitchFamily="34" charset="0"/>
              </a:rPr>
              <a:t>luận</a:t>
            </a:r>
            <a:br>
              <a:rPr lang="en-US" sz="2000" dirty="0">
                <a:latin typeface="Calibri" panose="020F0502020204030204" pitchFamily="34" charset="0"/>
                <a:ea typeface="Calibri" panose="020F0502020204030204" pitchFamily="34" charset="0"/>
                <a:cs typeface="Calibri" panose="020F0502020204030204" pitchFamily="34" charset="0"/>
              </a:rPr>
            </a:b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9499A5D2-382A-F3F0-DC5F-EC4EE260BCE2}"/>
              </a:ext>
            </a:extLst>
          </p:cNvPr>
          <p:cNvSpPr txBox="1"/>
          <p:nvPr/>
        </p:nvSpPr>
        <p:spPr>
          <a:xfrm>
            <a:off x="1619250" y="1622488"/>
            <a:ext cx="6096000" cy="369332"/>
          </a:xfrm>
          <a:prstGeom prst="rect">
            <a:avLst/>
          </a:prstGeom>
          <a:noFill/>
        </p:spPr>
        <p:txBody>
          <a:bodyPr wrap="square">
            <a:spAutoFit/>
          </a:bodyPr>
          <a:lstStyle/>
          <a:p>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b.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Nội</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dung 2: Tinh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thần</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thơ</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mới</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là</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cái</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Tôi</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89102"/>
                                        </p:tgtEl>
                                        <p:attrNameLst>
                                          <p:attrName>style.visibility</p:attrName>
                                        </p:attrNameLst>
                                      </p:cBhvr>
                                      <p:to>
                                        <p:strVal val="visible"/>
                                      </p:to>
                                    </p:set>
                                    <p:anim calcmode="discrete" valueType="clr">
                                      <p:cBhvr override="childStyle">
                                        <p:cTn id="7" dur="80"/>
                                        <p:tgtEl>
                                          <p:spTgt spid="8910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9102"/>
                                        </p:tgtEl>
                                        <p:attrNameLst>
                                          <p:attrName>fillcolor</p:attrName>
                                        </p:attrNameLst>
                                      </p:cBhvr>
                                      <p:tavLst>
                                        <p:tav tm="0">
                                          <p:val>
                                            <p:clrVal>
                                              <a:schemeClr val="accent2"/>
                                            </p:clrVal>
                                          </p:val>
                                        </p:tav>
                                        <p:tav tm="50000">
                                          <p:val>
                                            <p:clrVal>
                                              <a:schemeClr val="hlink"/>
                                            </p:clrVal>
                                          </p:val>
                                        </p:tav>
                                      </p:tavLst>
                                    </p:anim>
                                    <p:set>
                                      <p:cBhvr>
                                        <p:cTn id="9" dur="80"/>
                                        <p:tgtEl>
                                          <p:spTgt spid="89102"/>
                                        </p:tgtEl>
                                        <p:attrNameLst>
                                          <p:attrName>fill.type</p:attrName>
                                        </p:attrNameLst>
                                      </p:cBhvr>
                                      <p:to>
                                        <p:strVal val="solid"/>
                                      </p:to>
                                    </p:set>
                                  </p:childTnLst>
                                </p:cTn>
                              </p:par>
                            </p:childTnLst>
                          </p:cTn>
                        </p:par>
                        <p:par>
                          <p:cTn id="10" fill="hold" nodeType="afterGroup">
                            <p:stCondLst>
                              <p:cond delay="560"/>
                            </p:stCondLst>
                            <p:childTnLst>
                              <p:par>
                                <p:cTn id="11" presetID="47" presetClass="entr" presetSubtype="0" fill="hold" nodeType="afterEffect">
                                  <p:stCondLst>
                                    <p:cond delay="0"/>
                                  </p:stCondLst>
                                  <p:childTnLst>
                                    <p:set>
                                      <p:cBhvr>
                                        <p:cTn id="12" dur="1" fill="hold">
                                          <p:stCondLst>
                                            <p:cond delay="0"/>
                                          </p:stCondLst>
                                        </p:cTn>
                                        <p:tgtEl>
                                          <p:spTgt spid="89096"/>
                                        </p:tgtEl>
                                        <p:attrNameLst>
                                          <p:attrName>style.visibility</p:attrName>
                                        </p:attrNameLst>
                                      </p:cBhvr>
                                      <p:to>
                                        <p:strVal val="visible"/>
                                      </p:to>
                                    </p:set>
                                    <p:animEffect transition="in" filter="fade">
                                      <p:cBhvr>
                                        <p:cTn id="13" dur="3000"/>
                                        <p:tgtEl>
                                          <p:spTgt spid="89096"/>
                                        </p:tgtEl>
                                      </p:cBhvr>
                                    </p:animEffect>
                                    <p:anim calcmode="lin" valueType="num">
                                      <p:cBhvr>
                                        <p:cTn id="14" dur="3000" fill="hold"/>
                                        <p:tgtEl>
                                          <p:spTgt spid="89096"/>
                                        </p:tgtEl>
                                        <p:attrNameLst>
                                          <p:attrName>ppt_x</p:attrName>
                                        </p:attrNameLst>
                                      </p:cBhvr>
                                      <p:tavLst>
                                        <p:tav tm="0">
                                          <p:val>
                                            <p:strVal val="#ppt_x"/>
                                          </p:val>
                                        </p:tav>
                                        <p:tav tm="100000">
                                          <p:val>
                                            <p:strVal val="#ppt_x"/>
                                          </p:val>
                                        </p:tav>
                                      </p:tavLst>
                                    </p:anim>
                                    <p:anim calcmode="lin" valueType="num">
                                      <p:cBhvr>
                                        <p:cTn id="15" dur="3000" fill="hold"/>
                                        <p:tgtEl>
                                          <p:spTgt spid="89096"/>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3560"/>
                            </p:stCondLst>
                            <p:childTnLst>
                              <p:par>
                                <p:cTn id="17" presetID="29" presetClass="entr" presetSubtype="0" fill="hold" nodeType="afterEffect">
                                  <p:stCondLst>
                                    <p:cond delay="0"/>
                                  </p:stCondLst>
                                  <p:childTnLst>
                                    <p:set>
                                      <p:cBhvr>
                                        <p:cTn id="18" dur="1" fill="hold">
                                          <p:stCondLst>
                                            <p:cond delay="0"/>
                                          </p:stCondLst>
                                        </p:cTn>
                                        <p:tgtEl>
                                          <p:spTgt spid="89101"/>
                                        </p:tgtEl>
                                        <p:attrNameLst>
                                          <p:attrName>style.visibility</p:attrName>
                                        </p:attrNameLst>
                                      </p:cBhvr>
                                      <p:to>
                                        <p:strVal val="visible"/>
                                      </p:to>
                                    </p:set>
                                    <p:anim calcmode="lin" valueType="num">
                                      <p:cBhvr>
                                        <p:cTn id="19" dur="2000" fill="hold"/>
                                        <p:tgtEl>
                                          <p:spTgt spid="89101"/>
                                        </p:tgtEl>
                                        <p:attrNameLst>
                                          <p:attrName>ppt_x</p:attrName>
                                        </p:attrNameLst>
                                      </p:cBhvr>
                                      <p:tavLst>
                                        <p:tav tm="0">
                                          <p:val>
                                            <p:strVal val="#ppt_x-.2"/>
                                          </p:val>
                                        </p:tav>
                                        <p:tav tm="100000">
                                          <p:val>
                                            <p:strVal val="#ppt_x"/>
                                          </p:val>
                                        </p:tav>
                                      </p:tavLst>
                                    </p:anim>
                                    <p:anim calcmode="lin" valueType="num">
                                      <p:cBhvr>
                                        <p:cTn id="20" dur="2000" fill="hold"/>
                                        <p:tgtEl>
                                          <p:spTgt spid="89101"/>
                                        </p:tgtEl>
                                        <p:attrNameLst>
                                          <p:attrName>ppt_y</p:attrName>
                                        </p:attrNameLst>
                                      </p:cBhvr>
                                      <p:tavLst>
                                        <p:tav tm="0">
                                          <p:val>
                                            <p:strVal val="#ppt_y"/>
                                          </p:val>
                                        </p:tav>
                                        <p:tav tm="100000">
                                          <p:val>
                                            <p:strVal val="#ppt_y"/>
                                          </p:val>
                                        </p:tav>
                                      </p:tavLst>
                                    </p:anim>
                                    <p:animEffect transition="in" filter="wipe(right)" prLst="gradientSize: 0.1">
                                      <p:cBhvr>
                                        <p:cTn id="21" dur="2000"/>
                                        <p:tgtEl>
                                          <p:spTgt spid="89101"/>
                                        </p:tgtEl>
                                      </p:cBhvr>
                                    </p:animEffect>
                                  </p:childTnLst>
                                </p:cTn>
                              </p:par>
                            </p:childTnLst>
                          </p:cTn>
                        </p:par>
                        <p:par>
                          <p:cTn id="22" fill="hold" nodeType="afterGroup">
                            <p:stCondLst>
                              <p:cond delay="5560"/>
                            </p:stCondLst>
                            <p:childTnLst>
                              <p:par>
                                <p:cTn id="23" presetID="29" presetClass="entr" presetSubtype="0" fill="hold" nodeType="afterEffect">
                                  <p:stCondLst>
                                    <p:cond delay="0"/>
                                  </p:stCondLst>
                                  <p:childTnLst>
                                    <p:set>
                                      <p:cBhvr>
                                        <p:cTn id="24" dur="1" fill="hold">
                                          <p:stCondLst>
                                            <p:cond delay="0"/>
                                          </p:stCondLst>
                                        </p:cTn>
                                        <p:tgtEl>
                                          <p:spTgt spid="89098"/>
                                        </p:tgtEl>
                                        <p:attrNameLst>
                                          <p:attrName>style.visibility</p:attrName>
                                        </p:attrNameLst>
                                      </p:cBhvr>
                                      <p:to>
                                        <p:strVal val="visible"/>
                                      </p:to>
                                    </p:set>
                                    <p:anim calcmode="lin" valueType="num">
                                      <p:cBhvr>
                                        <p:cTn id="25" dur="1000" fill="hold"/>
                                        <p:tgtEl>
                                          <p:spTgt spid="89098"/>
                                        </p:tgtEl>
                                        <p:attrNameLst>
                                          <p:attrName>ppt_x</p:attrName>
                                        </p:attrNameLst>
                                      </p:cBhvr>
                                      <p:tavLst>
                                        <p:tav tm="0">
                                          <p:val>
                                            <p:strVal val="#ppt_x-.2"/>
                                          </p:val>
                                        </p:tav>
                                        <p:tav tm="100000">
                                          <p:val>
                                            <p:strVal val="#ppt_x"/>
                                          </p:val>
                                        </p:tav>
                                      </p:tavLst>
                                    </p:anim>
                                    <p:anim calcmode="lin" valueType="num">
                                      <p:cBhvr>
                                        <p:cTn id="26" dur="1000" fill="hold"/>
                                        <p:tgtEl>
                                          <p:spTgt spid="89098"/>
                                        </p:tgtEl>
                                        <p:attrNameLst>
                                          <p:attrName>ppt_y</p:attrName>
                                        </p:attrNameLst>
                                      </p:cBhvr>
                                      <p:tavLst>
                                        <p:tav tm="0">
                                          <p:val>
                                            <p:strVal val="#ppt_y"/>
                                          </p:val>
                                        </p:tav>
                                        <p:tav tm="100000">
                                          <p:val>
                                            <p:strVal val="#ppt_y"/>
                                          </p:val>
                                        </p:tav>
                                      </p:tavLst>
                                    </p:anim>
                                    <p:animEffect transition="in" filter="wipe(right)" prLst="gradientSize: 0.1">
                                      <p:cBhvr>
                                        <p:cTn id="27" dur="1000"/>
                                        <p:tgtEl>
                                          <p:spTgt spid="89098"/>
                                        </p:tgtEl>
                                      </p:cBhvr>
                                    </p:animEffect>
                                  </p:childTnLst>
                                </p:cTn>
                              </p:par>
                            </p:childTnLst>
                          </p:cTn>
                        </p:par>
                        <p:par>
                          <p:cTn id="28" fill="hold" nodeType="afterGroup">
                            <p:stCondLst>
                              <p:cond delay="6560"/>
                            </p:stCondLst>
                            <p:childTnLst>
                              <p:par>
                                <p:cTn id="29" presetID="27" presetClass="entr" presetSubtype="0" fill="hold" nodeType="afterEffect">
                                  <p:stCondLst>
                                    <p:cond delay="0"/>
                                  </p:stCondLst>
                                  <p:iterate type="lt">
                                    <p:tmPct val="50000"/>
                                  </p:iterate>
                                  <p:childTnLst>
                                    <p:set>
                                      <p:cBhvr>
                                        <p:cTn id="30" dur="1" fill="hold">
                                          <p:stCondLst>
                                            <p:cond delay="0"/>
                                          </p:stCondLst>
                                        </p:cTn>
                                        <p:tgtEl>
                                          <p:spTgt spid="89103"/>
                                        </p:tgtEl>
                                        <p:attrNameLst>
                                          <p:attrName>style.visibility</p:attrName>
                                        </p:attrNameLst>
                                      </p:cBhvr>
                                      <p:to>
                                        <p:strVal val="visible"/>
                                      </p:to>
                                    </p:set>
                                    <p:anim calcmode="discrete" valueType="clr">
                                      <p:cBhvr override="childStyle">
                                        <p:cTn id="31" dur="80"/>
                                        <p:tgtEl>
                                          <p:spTgt spid="89103"/>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89103"/>
                                        </p:tgtEl>
                                        <p:attrNameLst>
                                          <p:attrName>fillcolor</p:attrName>
                                        </p:attrNameLst>
                                      </p:cBhvr>
                                      <p:tavLst>
                                        <p:tav tm="0">
                                          <p:val>
                                            <p:clrVal>
                                              <a:schemeClr val="accent2"/>
                                            </p:clrVal>
                                          </p:val>
                                        </p:tav>
                                        <p:tav tm="50000">
                                          <p:val>
                                            <p:clrVal>
                                              <a:schemeClr val="hlink"/>
                                            </p:clrVal>
                                          </p:val>
                                        </p:tav>
                                      </p:tavLst>
                                    </p:anim>
                                    <p:set>
                                      <p:cBhvr>
                                        <p:cTn id="33" dur="80"/>
                                        <p:tgtEl>
                                          <p:spTgt spid="89103"/>
                                        </p:tgtEl>
                                        <p:attrNameLst>
                                          <p:attrName>fill.type</p:attrName>
                                        </p:attrNameLst>
                                      </p:cBhvr>
                                      <p:to>
                                        <p:strVal val="solid"/>
                                      </p:to>
                                    </p:set>
                                  </p:childTnLst>
                                </p:cTn>
                              </p:par>
                            </p:childTnLst>
                          </p:cTn>
                        </p:par>
                        <p:par>
                          <p:cTn id="34" fill="hold" nodeType="afterGroup">
                            <p:stCondLst>
                              <p:cond delay="6920"/>
                            </p:stCondLst>
                            <p:childTnLst>
                              <p:par>
                                <p:cTn id="35" presetID="47" presetClass="entr" presetSubtype="0" fill="hold" nodeType="afterEffect">
                                  <p:stCondLst>
                                    <p:cond delay="0"/>
                                  </p:stCondLst>
                                  <p:childTnLst>
                                    <p:set>
                                      <p:cBhvr>
                                        <p:cTn id="36" dur="1" fill="hold">
                                          <p:stCondLst>
                                            <p:cond delay="0"/>
                                          </p:stCondLst>
                                        </p:cTn>
                                        <p:tgtEl>
                                          <p:spTgt spid="89097"/>
                                        </p:tgtEl>
                                        <p:attrNameLst>
                                          <p:attrName>style.visibility</p:attrName>
                                        </p:attrNameLst>
                                      </p:cBhvr>
                                      <p:to>
                                        <p:strVal val="visible"/>
                                      </p:to>
                                    </p:set>
                                    <p:animEffect transition="in" filter="fade">
                                      <p:cBhvr>
                                        <p:cTn id="37" dur="3000"/>
                                        <p:tgtEl>
                                          <p:spTgt spid="89097"/>
                                        </p:tgtEl>
                                      </p:cBhvr>
                                    </p:animEffect>
                                    <p:anim calcmode="lin" valueType="num">
                                      <p:cBhvr>
                                        <p:cTn id="38" dur="3000" fill="hold"/>
                                        <p:tgtEl>
                                          <p:spTgt spid="89097"/>
                                        </p:tgtEl>
                                        <p:attrNameLst>
                                          <p:attrName>ppt_x</p:attrName>
                                        </p:attrNameLst>
                                      </p:cBhvr>
                                      <p:tavLst>
                                        <p:tav tm="0">
                                          <p:val>
                                            <p:strVal val="#ppt_x"/>
                                          </p:val>
                                        </p:tav>
                                        <p:tav tm="100000">
                                          <p:val>
                                            <p:strVal val="#ppt_x"/>
                                          </p:val>
                                        </p:tav>
                                      </p:tavLst>
                                    </p:anim>
                                    <p:anim calcmode="lin" valueType="num">
                                      <p:cBhvr>
                                        <p:cTn id="39" dur="3000" fill="hold"/>
                                        <p:tgtEl>
                                          <p:spTgt spid="89097"/>
                                        </p:tgtEl>
                                        <p:attrNameLst>
                                          <p:attrName>ppt_y</p:attrName>
                                        </p:attrNameLst>
                                      </p:cBhvr>
                                      <p:tavLst>
                                        <p:tav tm="0">
                                          <p:val>
                                            <p:strVal val="#ppt_y-.1"/>
                                          </p:val>
                                        </p:tav>
                                        <p:tav tm="100000">
                                          <p:val>
                                            <p:strVal val="#ppt_y"/>
                                          </p:val>
                                        </p:tav>
                                      </p:tavLst>
                                    </p:anim>
                                  </p:childTnLst>
                                </p:cTn>
                              </p:par>
                            </p:childTnLst>
                          </p:cTn>
                        </p:par>
                        <p:par>
                          <p:cTn id="40" fill="hold" nodeType="afterGroup">
                            <p:stCondLst>
                              <p:cond delay="9920"/>
                            </p:stCondLst>
                            <p:childTnLst>
                              <p:par>
                                <p:cTn id="41" presetID="29" presetClass="entr" presetSubtype="0" fill="hold" nodeType="afterEffect">
                                  <p:stCondLst>
                                    <p:cond delay="0"/>
                                  </p:stCondLst>
                                  <p:childTnLst>
                                    <p:set>
                                      <p:cBhvr>
                                        <p:cTn id="42" dur="1" fill="hold">
                                          <p:stCondLst>
                                            <p:cond delay="0"/>
                                          </p:stCondLst>
                                        </p:cTn>
                                        <p:tgtEl>
                                          <p:spTgt spid="89105"/>
                                        </p:tgtEl>
                                        <p:attrNameLst>
                                          <p:attrName>style.visibility</p:attrName>
                                        </p:attrNameLst>
                                      </p:cBhvr>
                                      <p:to>
                                        <p:strVal val="visible"/>
                                      </p:to>
                                    </p:set>
                                    <p:anim calcmode="lin" valueType="num">
                                      <p:cBhvr>
                                        <p:cTn id="43" dur="2000" fill="hold"/>
                                        <p:tgtEl>
                                          <p:spTgt spid="89105"/>
                                        </p:tgtEl>
                                        <p:attrNameLst>
                                          <p:attrName>ppt_x</p:attrName>
                                        </p:attrNameLst>
                                      </p:cBhvr>
                                      <p:tavLst>
                                        <p:tav tm="0">
                                          <p:val>
                                            <p:strVal val="#ppt_x-.2"/>
                                          </p:val>
                                        </p:tav>
                                        <p:tav tm="100000">
                                          <p:val>
                                            <p:strVal val="#ppt_x"/>
                                          </p:val>
                                        </p:tav>
                                      </p:tavLst>
                                    </p:anim>
                                    <p:anim calcmode="lin" valueType="num">
                                      <p:cBhvr>
                                        <p:cTn id="44" dur="2000" fill="hold"/>
                                        <p:tgtEl>
                                          <p:spTgt spid="89105"/>
                                        </p:tgtEl>
                                        <p:attrNameLst>
                                          <p:attrName>ppt_y</p:attrName>
                                        </p:attrNameLst>
                                      </p:cBhvr>
                                      <p:tavLst>
                                        <p:tav tm="0">
                                          <p:val>
                                            <p:strVal val="#ppt_y"/>
                                          </p:val>
                                        </p:tav>
                                        <p:tav tm="100000">
                                          <p:val>
                                            <p:strVal val="#ppt_y"/>
                                          </p:val>
                                        </p:tav>
                                      </p:tavLst>
                                    </p:anim>
                                    <p:animEffect transition="in" filter="wipe(right)" prLst="gradientSize: 0.1">
                                      <p:cBhvr>
                                        <p:cTn id="45" dur="2000"/>
                                        <p:tgtEl>
                                          <p:spTgt spid="89105"/>
                                        </p:tgtEl>
                                      </p:cBhvr>
                                    </p:animEffect>
                                  </p:childTnLst>
                                </p:cTn>
                              </p:par>
                            </p:childTnLst>
                          </p:cTn>
                        </p:par>
                        <p:par>
                          <p:cTn id="46" fill="hold" nodeType="afterGroup">
                            <p:stCondLst>
                              <p:cond delay="11920"/>
                            </p:stCondLst>
                            <p:childTnLst>
                              <p:par>
                                <p:cTn id="47" presetID="29" presetClass="entr" presetSubtype="0" fill="hold" nodeType="afterEffect">
                                  <p:stCondLst>
                                    <p:cond delay="0"/>
                                  </p:stCondLst>
                                  <p:childTnLst>
                                    <p:set>
                                      <p:cBhvr>
                                        <p:cTn id="48" dur="1" fill="hold">
                                          <p:stCondLst>
                                            <p:cond delay="0"/>
                                          </p:stCondLst>
                                        </p:cTn>
                                        <p:tgtEl>
                                          <p:spTgt spid="89099"/>
                                        </p:tgtEl>
                                        <p:attrNameLst>
                                          <p:attrName>style.visibility</p:attrName>
                                        </p:attrNameLst>
                                      </p:cBhvr>
                                      <p:to>
                                        <p:strVal val="visible"/>
                                      </p:to>
                                    </p:set>
                                    <p:anim calcmode="lin" valueType="num">
                                      <p:cBhvr>
                                        <p:cTn id="49" dur="1000" fill="hold"/>
                                        <p:tgtEl>
                                          <p:spTgt spid="89099"/>
                                        </p:tgtEl>
                                        <p:attrNameLst>
                                          <p:attrName>ppt_x</p:attrName>
                                        </p:attrNameLst>
                                      </p:cBhvr>
                                      <p:tavLst>
                                        <p:tav tm="0">
                                          <p:val>
                                            <p:strVal val="#ppt_x-.2"/>
                                          </p:val>
                                        </p:tav>
                                        <p:tav tm="100000">
                                          <p:val>
                                            <p:strVal val="#ppt_x"/>
                                          </p:val>
                                        </p:tav>
                                      </p:tavLst>
                                    </p:anim>
                                    <p:anim calcmode="lin" valueType="num">
                                      <p:cBhvr>
                                        <p:cTn id="50" dur="1000" fill="hold"/>
                                        <p:tgtEl>
                                          <p:spTgt spid="89099"/>
                                        </p:tgtEl>
                                        <p:attrNameLst>
                                          <p:attrName>ppt_y</p:attrName>
                                        </p:attrNameLst>
                                      </p:cBhvr>
                                      <p:tavLst>
                                        <p:tav tm="0">
                                          <p:val>
                                            <p:strVal val="#ppt_y"/>
                                          </p:val>
                                        </p:tav>
                                        <p:tav tm="100000">
                                          <p:val>
                                            <p:strVal val="#ppt_y"/>
                                          </p:val>
                                        </p:tav>
                                      </p:tavLst>
                                    </p:anim>
                                    <p:animEffect transition="in" filter="wipe(right)" prLst="gradientSize: 0.1">
                                      <p:cBhvr>
                                        <p:cTn id="51" dur="1000"/>
                                        <p:tgtEl>
                                          <p:spTgt spid="89099"/>
                                        </p:tgtEl>
                                      </p:cBhvr>
                                    </p:animEffect>
                                  </p:childTnLst>
                                </p:cTn>
                              </p:par>
                            </p:childTnLst>
                          </p:cTn>
                        </p:par>
                        <p:par>
                          <p:cTn id="52" fill="hold" nodeType="afterGroup">
                            <p:stCondLst>
                              <p:cond delay="12920"/>
                            </p:stCondLst>
                            <p:childTnLst>
                              <p:par>
                                <p:cTn id="53" presetID="29" presetClass="entr" presetSubtype="0" fill="hold" nodeType="afterEffect">
                                  <p:stCondLst>
                                    <p:cond delay="0"/>
                                  </p:stCondLst>
                                  <p:childTnLst>
                                    <p:set>
                                      <p:cBhvr>
                                        <p:cTn id="54" dur="1" fill="hold">
                                          <p:stCondLst>
                                            <p:cond delay="0"/>
                                          </p:stCondLst>
                                        </p:cTn>
                                        <p:tgtEl>
                                          <p:spTgt spid="89104"/>
                                        </p:tgtEl>
                                        <p:attrNameLst>
                                          <p:attrName>style.visibility</p:attrName>
                                        </p:attrNameLst>
                                      </p:cBhvr>
                                      <p:to>
                                        <p:strVal val="visible"/>
                                      </p:to>
                                    </p:set>
                                    <p:anim calcmode="lin" valueType="num">
                                      <p:cBhvr>
                                        <p:cTn id="55" dur="2000" fill="hold"/>
                                        <p:tgtEl>
                                          <p:spTgt spid="89104"/>
                                        </p:tgtEl>
                                        <p:attrNameLst>
                                          <p:attrName>ppt_x</p:attrName>
                                        </p:attrNameLst>
                                      </p:cBhvr>
                                      <p:tavLst>
                                        <p:tav tm="0">
                                          <p:val>
                                            <p:strVal val="#ppt_x-.2"/>
                                          </p:val>
                                        </p:tav>
                                        <p:tav tm="100000">
                                          <p:val>
                                            <p:strVal val="#ppt_x"/>
                                          </p:val>
                                        </p:tav>
                                      </p:tavLst>
                                    </p:anim>
                                    <p:anim calcmode="lin" valueType="num">
                                      <p:cBhvr>
                                        <p:cTn id="56" dur="2000" fill="hold"/>
                                        <p:tgtEl>
                                          <p:spTgt spid="89104"/>
                                        </p:tgtEl>
                                        <p:attrNameLst>
                                          <p:attrName>ppt_y</p:attrName>
                                        </p:attrNameLst>
                                      </p:cBhvr>
                                      <p:tavLst>
                                        <p:tav tm="0">
                                          <p:val>
                                            <p:strVal val="#ppt_y"/>
                                          </p:val>
                                        </p:tav>
                                        <p:tav tm="100000">
                                          <p:val>
                                            <p:strVal val="#ppt_y"/>
                                          </p:val>
                                        </p:tav>
                                      </p:tavLst>
                                    </p:anim>
                                    <p:animEffect transition="in" filter="wipe(right)" prLst="gradientSize: 0.1">
                                      <p:cBhvr>
                                        <p:cTn id="57" dur="2000"/>
                                        <p:tgtEl>
                                          <p:spTgt spid="89104"/>
                                        </p:tgtEl>
                                      </p:cBhvr>
                                    </p:animEffect>
                                  </p:childTnLst>
                                </p:cTn>
                              </p:par>
                            </p:childTnLst>
                          </p:cTn>
                        </p:par>
                        <p:par>
                          <p:cTn id="58" fill="hold" nodeType="afterGroup">
                            <p:stCondLst>
                              <p:cond delay="14920"/>
                            </p:stCondLst>
                            <p:childTnLst>
                              <p:par>
                                <p:cTn id="59" presetID="29" presetClass="entr" presetSubtype="0" fill="hold" nodeType="afterEffect">
                                  <p:stCondLst>
                                    <p:cond delay="0"/>
                                  </p:stCondLst>
                                  <p:childTnLst>
                                    <p:set>
                                      <p:cBhvr>
                                        <p:cTn id="60" dur="1" fill="hold">
                                          <p:stCondLst>
                                            <p:cond delay="0"/>
                                          </p:stCondLst>
                                        </p:cTn>
                                        <p:tgtEl>
                                          <p:spTgt spid="89100"/>
                                        </p:tgtEl>
                                        <p:attrNameLst>
                                          <p:attrName>style.visibility</p:attrName>
                                        </p:attrNameLst>
                                      </p:cBhvr>
                                      <p:to>
                                        <p:strVal val="visible"/>
                                      </p:to>
                                    </p:set>
                                    <p:anim calcmode="lin" valueType="num">
                                      <p:cBhvr>
                                        <p:cTn id="61" dur="1000" fill="hold"/>
                                        <p:tgtEl>
                                          <p:spTgt spid="89100"/>
                                        </p:tgtEl>
                                        <p:attrNameLst>
                                          <p:attrName>ppt_x</p:attrName>
                                        </p:attrNameLst>
                                      </p:cBhvr>
                                      <p:tavLst>
                                        <p:tav tm="0">
                                          <p:val>
                                            <p:strVal val="#ppt_x-.2"/>
                                          </p:val>
                                        </p:tav>
                                        <p:tav tm="100000">
                                          <p:val>
                                            <p:strVal val="#ppt_x"/>
                                          </p:val>
                                        </p:tav>
                                      </p:tavLst>
                                    </p:anim>
                                    <p:anim calcmode="lin" valueType="num">
                                      <p:cBhvr>
                                        <p:cTn id="62" dur="1000" fill="hold"/>
                                        <p:tgtEl>
                                          <p:spTgt spid="89100"/>
                                        </p:tgtEl>
                                        <p:attrNameLst>
                                          <p:attrName>ppt_y</p:attrName>
                                        </p:attrNameLst>
                                      </p:cBhvr>
                                      <p:tavLst>
                                        <p:tav tm="0">
                                          <p:val>
                                            <p:strVal val="#ppt_y"/>
                                          </p:val>
                                        </p:tav>
                                        <p:tav tm="100000">
                                          <p:val>
                                            <p:strVal val="#ppt_y"/>
                                          </p:val>
                                        </p:tav>
                                      </p:tavLst>
                                    </p:anim>
                                    <p:animEffect transition="in" filter="wipe(right)" prLst="gradientSize: 0.1">
                                      <p:cBhvr>
                                        <p:cTn id="63" dur="1000"/>
                                        <p:tgtEl>
                                          <p:spTgt spid="89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6" grpId="0"/>
      <p:bldP spid="89097" grpId="0"/>
      <p:bldP spid="89098" grpId="0"/>
      <p:bldP spid="89099" grpId="0"/>
      <p:bldP spid="89100" grpId="0"/>
      <p:bldP spid="89102" grpId="0"/>
      <p:bldP spid="8910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48" name="Oval 64">
            <a:extLst>
              <a:ext uri="{FF2B5EF4-FFF2-40B4-BE49-F238E27FC236}">
                <a16:creationId xmlns:a16="http://schemas.microsoft.com/office/drawing/2014/main" id="{CBF51425-520F-50DD-9AF6-14BBF0CC7DE9}"/>
              </a:ext>
            </a:extLst>
          </p:cNvPr>
          <p:cNvSpPr>
            <a:spLocks noChangeArrowheads="1"/>
          </p:cNvSpPr>
          <p:nvPr/>
        </p:nvSpPr>
        <p:spPr bwMode="auto">
          <a:xfrm>
            <a:off x="7967663" y="3429000"/>
            <a:ext cx="1439862" cy="1441450"/>
          </a:xfrm>
          <a:prstGeom prst="ellipse">
            <a:avLst/>
          </a:prstGeom>
          <a:solidFill>
            <a:schemeClr val="accent6"/>
          </a:solidFill>
          <a:ln w="9525">
            <a:solidFill>
              <a:schemeClr val="tx1"/>
            </a:solidFill>
            <a:round/>
            <a:headEnd/>
            <a:tailEnd/>
          </a:ln>
          <a:effectLst/>
        </p:spPr>
        <p:txBody>
          <a:bodyPr wrap="none" anchor="ct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dirty="0" err="1">
                <a:latin typeface="Calibri" panose="020F0502020204030204" pitchFamily="34" charset="0"/>
                <a:ea typeface="Calibri" panose="020F0502020204030204" pitchFamily="34" charset="0"/>
                <a:cs typeface="Calibri" panose="020F0502020204030204" pitchFamily="34" charset="0"/>
              </a:rPr>
              <a:t>Ngẩn</a:t>
            </a:r>
            <a:r>
              <a:rPr lang="en-US" altLang="en-US" sz="1800" dirty="0">
                <a:latin typeface="Calibri" panose="020F0502020204030204" pitchFamily="34" charset="0"/>
                <a:ea typeface="Calibri" panose="020F0502020204030204" pitchFamily="34" charset="0"/>
                <a:cs typeface="Calibri" panose="020F0502020204030204" pitchFamily="34" charset="0"/>
              </a:rPr>
              <a:t> </a:t>
            </a:r>
            <a:r>
              <a:rPr lang="en-US" altLang="en-US" sz="1800" dirty="0" err="1">
                <a:latin typeface="Calibri" panose="020F0502020204030204" pitchFamily="34" charset="0"/>
                <a:ea typeface="Calibri" panose="020F0502020204030204" pitchFamily="34" charset="0"/>
                <a:cs typeface="Calibri" panose="020F0502020204030204" pitchFamily="34" charset="0"/>
              </a:rPr>
              <a:t>ngơ</a:t>
            </a:r>
            <a:endParaRPr lang="en-US" altLang="en-US" sz="1800" dirty="0">
              <a:latin typeface="Calibri" panose="020F0502020204030204" pitchFamily="34" charset="0"/>
              <a:ea typeface="Calibri" panose="020F0502020204030204" pitchFamily="34" charset="0"/>
              <a:cs typeface="Calibri" panose="020F0502020204030204" pitchFamily="34" charset="0"/>
            </a:endParaRPr>
          </a:p>
          <a:p>
            <a:pPr algn="ctr">
              <a:spcBef>
                <a:spcPct val="0"/>
              </a:spcBef>
              <a:buClrTx/>
              <a:buFontTx/>
              <a:buNone/>
            </a:pPr>
            <a:r>
              <a:rPr lang="en-US" altLang="en-US" sz="1800" dirty="0" err="1">
                <a:latin typeface="Calibri" panose="020F0502020204030204" pitchFamily="34" charset="0"/>
                <a:ea typeface="Calibri" panose="020F0502020204030204" pitchFamily="34" charset="0"/>
                <a:cs typeface="Calibri" panose="020F0502020204030204" pitchFamily="34" charset="0"/>
              </a:rPr>
              <a:t>cùng</a:t>
            </a:r>
            <a:r>
              <a:rPr lang="en-US" altLang="en-US" sz="1800" dirty="0">
                <a:latin typeface="Calibri" panose="020F0502020204030204" pitchFamily="34" charset="0"/>
                <a:ea typeface="Calibri" panose="020F0502020204030204" pitchFamily="34" charset="0"/>
                <a:cs typeface="Calibri" panose="020F0502020204030204" pitchFamily="34" charset="0"/>
              </a:rPr>
              <a:t> </a:t>
            </a:r>
          </a:p>
          <a:p>
            <a:pPr algn="ctr">
              <a:spcBef>
                <a:spcPct val="0"/>
              </a:spcBef>
              <a:buClrTx/>
              <a:buFontTx/>
              <a:buNone/>
            </a:pPr>
            <a:r>
              <a:rPr lang="en-US" altLang="en-US" sz="1800" dirty="0">
                <a:latin typeface="Calibri" panose="020F0502020204030204" pitchFamily="34" charset="0"/>
                <a:ea typeface="Calibri" panose="020F0502020204030204" pitchFamily="34" charset="0"/>
                <a:cs typeface="Calibri" panose="020F0502020204030204" pitchFamily="34" charset="0"/>
              </a:rPr>
              <a:t>Huy </a:t>
            </a:r>
            <a:r>
              <a:rPr lang="en-US" altLang="en-US" sz="1800" dirty="0" err="1">
                <a:latin typeface="Calibri" panose="020F0502020204030204" pitchFamily="34" charset="0"/>
                <a:ea typeface="Calibri" panose="020F0502020204030204" pitchFamily="34" charset="0"/>
                <a:cs typeface="Calibri" panose="020F0502020204030204" pitchFamily="34" charset="0"/>
              </a:rPr>
              <a:t>Cận</a:t>
            </a:r>
            <a:endParaRPr lang="en-US" altLang="en-US" sz="1800" dirty="0">
              <a:latin typeface="Calibri" panose="020F0502020204030204" pitchFamily="34" charset="0"/>
              <a:ea typeface="Calibri" panose="020F0502020204030204" pitchFamily="34" charset="0"/>
              <a:cs typeface="Calibri" panose="020F0502020204030204" pitchFamily="34" charset="0"/>
            </a:endParaRPr>
          </a:p>
        </p:txBody>
      </p:sp>
      <p:sp>
        <p:nvSpPr>
          <p:cNvPr id="67622" name="Oval 38">
            <a:extLst>
              <a:ext uri="{FF2B5EF4-FFF2-40B4-BE49-F238E27FC236}">
                <a16:creationId xmlns:a16="http://schemas.microsoft.com/office/drawing/2014/main" id="{64D7ADBC-9271-DF6A-CC98-121377196EFA}"/>
              </a:ext>
            </a:extLst>
          </p:cNvPr>
          <p:cNvSpPr>
            <a:spLocks noChangeArrowheads="1"/>
          </p:cNvSpPr>
          <p:nvPr/>
        </p:nvSpPr>
        <p:spPr bwMode="auto">
          <a:xfrm>
            <a:off x="1666876" y="3787775"/>
            <a:ext cx="684213" cy="1081088"/>
          </a:xfrm>
          <a:prstGeom prst="ellipse">
            <a:avLst/>
          </a:prstGeom>
          <a:solidFill>
            <a:schemeClr val="accent5"/>
          </a:solidFill>
          <a:ln w="9525">
            <a:solidFill>
              <a:schemeClr val="tx1"/>
            </a:solidFill>
            <a:round/>
            <a:headEnd/>
            <a:tailEnd/>
          </a:ln>
          <a:effectLst/>
        </p:spPr>
        <p:txBody>
          <a:bodyPr wrap="none" anchor="ct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2000">
                <a:solidFill>
                  <a:srgbClr val="FF0000"/>
                </a:solidFill>
                <a:latin typeface="Calibri" panose="020F0502020204030204" pitchFamily="34" charset="0"/>
                <a:ea typeface="Calibri" panose="020F0502020204030204" pitchFamily="34" charset="0"/>
                <a:cs typeface="Calibri" panose="020F0502020204030204" pitchFamily="34" charset="0"/>
              </a:rPr>
              <a:t>TA</a:t>
            </a:r>
          </a:p>
        </p:txBody>
      </p:sp>
      <p:sp>
        <p:nvSpPr>
          <p:cNvPr id="67618" name="Oval 34">
            <a:extLst>
              <a:ext uri="{FF2B5EF4-FFF2-40B4-BE49-F238E27FC236}">
                <a16:creationId xmlns:a16="http://schemas.microsoft.com/office/drawing/2014/main" id="{5DC4F858-75F1-530F-0872-CFE439A68D48}"/>
              </a:ext>
            </a:extLst>
          </p:cNvPr>
          <p:cNvSpPr>
            <a:spLocks noChangeArrowheads="1"/>
          </p:cNvSpPr>
          <p:nvPr/>
        </p:nvSpPr>
        <p:spPr bwMode="auto">
          <a:xfrm>
            <a:off x="6238875" y="1701800"/>
            <a:ext cx="1296988" cy="1079500"/>
          </a:xfrm>
          <a:prstGeom prst="ellipse">
            <a:avLst/>
          </a:prstGeom>
          <a:solidFill>
            <a:schemeClr val="bg2">
              <a:lumMod val="90000"/>
            </a:schemeClr>
          </a:solidFill>
          <a:ln w="9525">
            <a:solidFill>
              <a:schemeClr val="tx1"/>
            </a:solidFill>
            <a:round/>
            <a:headEnd/>
            <a:tailEnd/>
          </a:ln>
          <a:effectLst/>
        </p:spPr>
        <p:txBody>
          <a:bodyPr wrap="none" anchor="ct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dirty="0" err="1">
                <a:latin typeface="Calibri" panose="020F0502020204030204" pitchFamily="34" charset="0"/>
                <a:ea typeface="Calibri" panose="020F0502020204030204" pitchFamily="34" charset="0"/>
                <a:cs typeface="Calibri" panose="020F0502020204030204" pitchFamily="34" charset="0"/>
              </a:rPr>
              <a:t>Động</a:t>
            </a:r>
            <a:r>
              <a:rPr lang="en-US" altLang="en-US" sz="1800" dirty="0">
                <a:latin typeface="Calibri" panose="020F0502020204030204" pitchFamily="34" charset="0"/>
                <a:ea typeface="Calibri" panose="020F0502020204030204" pitchFamily="34" charset="0"/>
                <a:cs typeface="Calibri" panose="020F0502020204030204" pitchFamily="34" charset="0"/>
              </a:rPr>
              <a:t> </a:t>
            </a:r>
            <a:r>
              <a:rPr lang="en-US" altLang="en-US" sz="1800" dirty="0" err="1">
                <a:latin typeface="Calibri" panose="020F0502020204030204" pitchFamily="34" charset="0"/>
                <a:ea typeface="Calibri" panose="020F0502020204030204" pitchFamily="34" charset="0"/>
                <a:cs typeface="Calibri" panose="020F0502020204030204" pitchFamily="34" charset="0"/>
              </a:rPr>
              <a:t>tiên</a:t>
            </a:r>
            <a:endParaRPr lang="en-US" altLang="en-US" sz="1800" dirty="0">
              <a:latin typeface="Calibri" panose="020F0502020204030204" pitchFamily="34" charset="0"/>
              <a:ea typeface="Calibri" panose="020F0502020204030204" pitchFamily="34" charset="0"/>
              <a:cs typeface="Calibri" panose="020F0502020204030204" pitchFamily="34" charset="0"/>
            </a:endParaRPr>
          </a:p>
          <a:p>
            <a:pPr algn="ctr">
              <a:spcBef>
                <a:spcPct val="0"/>
              </a:spcBef>
              <a:buClrTx/>
              <a:buFontTx/>
              <a:buNone/>
            </a:pPr>
            <a:r>
              <a:rPr lang="en-US" altLang="en-US" sz="1800" dirty="0" err="1">
                <a:latin typeface="Calibri" panose="020F0502020204030204" pitchFamily="34" charset="0"/>
                <a:ea typeface="Calibri" panose="020F0502020204030204" pitchFamily="34" charset="0"/>
                <a:cs typeface="Calibri" panose="020F0502020204030204" pitchFamily="34" charset="0"/>
              </a:rPr>
              <a:t>đã</a:t>
            </a:r>
            <a:r>
              <a:rPr lang="en-US" altLang="en-US" sz="1800" dirty="0">
                <a:latin typeface="Calibri" panose="020F0502020204030204" pitchFamily="34" charset="0"/>
                <a:ea typeface="Calibri" panose="020F0502020204030204" pitchFamily="34" charset="0"/>
                <a:cs typeface="Calibri" panose="020F0502020204030204" pitchFamily="34" charset="0"/>
              </a:rPr>
              <a:t> </a:t>
            </a:r>
            <a:r>
              <a:rPr lang="en-US" altLang="en-US" sz="1800" dirty="0" err="1">
                <a:latin typeface="Calibri" panose="020F0502020204030204" pitchFamily="34" charset="0"/>
                <a:ea typeface="Calibri" panose="020F0502020204030204" pitchFamily="34" charset="0"/>
                <a:cs typeface="Calibri" panose="020F0502020204030204" pitchFamily="34" charset="0"/>
              </a:rPr>
              <a:t>khép</a:t>
            </a:r>
            <a:endParaRPr lang="en-US" altLang="en-US" sz="1800" dirty="0">
              <a:latin typeface="Calibri" panose="020F0502020204030204" pitchFamily="34" charset="0"/>
              <a:ea typeface="Calibri" panose="020F0502020204030204" pitchFamily="34" charset="0"/>
              <a:cs typeface="Calibri" panose="020F0502020204030204" pitchFamily="34" charset="0"/>
            </a:endParaRPr>
          </a:p>
        </p:txBody>
      </p:sp>
      <p:sp>
        <p:nvSpPr>
          <p:cNvPr id="67623" name="Oval 39">
            <a:extLst>
              <a:ext uri="{FF2B5EF4-FFF2-40B4-BE49-F238E27FC236}">
                <a16:creationId xmlns:a16="http://schemas.microsoft.com/office/drawing/2014/main" id="{1ECE1D71-903B-59F6-9F13-2ABDE0E0AB32}"/>
              </a:ext>
            </a:extLst>
          </p:cNvPr>
          <p:cNvSpPr>
            <a:spLocks noChangeArrowheads="1"/>
          </p:cNvSpPr>
          <p:nvPr/>
        </p:nvSpPr>
        <p:spPr bwMode="auto">
          <a:xfrm>
            <a:off x="9840914" y="3571875"/>
            <a:ext cx="720725" cy="1225550"/>
          </a:xfrm>
          <a:prstGeom prst="ellipse">
            <a:avLst/>
          </a:prstGeom>
          <a:solidFill>
            <a:schemeClr val="accent5"/>
          </a:solidFill>
          <a:ln w="9525">
            <a:solidFill>
              <a:schemeClr val="tx1"/>
            </a:solidFill>
            <a:round/>
            <a:headEnd/>
            <a:tailEnd/>
          </a:ln>
          <a:effectLst/>
        </p:spPr>
        <p:txBody>
          <a:bodyPr wrap="none" anchor="ct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2000">
                <a:solidFill>
                  <a:srgbClr val="FF0000"/>
                </a:solidFill>
                <a:latin typeface="Calibri" panose="020F0502020204030204" pitchFamily="34" charset="0"/>
                <a:ea typeface="Calibri" panose="020F0502020204030204" pitchFamily="34" charset="0"/>
                <a:cs typeface="Calibri" panose="020F0502020204030204" pitchFamily="34" charset="0"/>
              </a:rPr>
              <a:t>TA</a:t>
            </a:r>
          </a:p>
        </p:txBody>
      </p:sp>
      <p:sp>
        <p:nvSpPr>
          <p:cNvPr id="67609" name="Oval 25">
            <a:extLst>
              <a:ext uri="{FF2B5EF4-FFF2-40B4-BE49-F238E27FC236}">
                <a16:creationId xmlns:a16="http://schemas.microsoft.com/office/drawing/2014/main" id="{626DF757-EE6F-2C9B-C600-6FD1019D0D39}"/>
              </a:ext>
            </a:extLst>
          </p:cNvPr>
          <p:cNvSpPr>
            <a:spLocks noChangeArrowheads="1"/>
          </p:cNvSpPr>
          <p:nvPr/>
        </p:nvSpPr>
        <p:spPr bwMode="auto">
          <a:xfrm rot="20780370">
            <a:off x="3076575" y="2997201"/>
            <a:ext cx="2516188" cy="1008063"/>
          </a:xfrm>
          <a:prstGeom prst="ellipse">
            <a:avLst/>
          </a:prstGeom>
          <a:solidFill>
            <a:schemeClr val="bg2"/>
          </a:solidFill>
          <a:ln w="9525">
            <a:solidFill>
              <a:schemeClr val="tx1"/>
            </a:solidFill>
            <a:round/>
            <a:headEnd/>
            <a:tailEnd/>
          </a:ln>
          <a:effectLst/>
        </p:spPr>
        <p:txBody>
          <a:bodyPr wrap="none" anchor="ct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dirty="0" err="1">
                <a:solidFill>
                  <a:srgbClr val="660066"/>
                </a:solidFill>
                <a:latin typeface="Calibri" panose="020F0502020204030204" pitchFamily="34" charset="0"/>
                <a:ea typeface="Calibri" panose="020F0502020204030204" pitchFamily="34" charset="0"/>
                <a:cs typeface="Calibri" panose="020F0502020204030204" pitchFamily="34" charset="0"/>
              </a:rPr>
              <a:t>Phiêu</a:t>
            </a:r>
            <a:r>
              <a:rPr lang="en-US" altLang="en-US" sz="1800" dirty="0">
                <a:solidFill>
                  <a:srgbClr val="660066"/>
                </a:solidFill>
                <a:latin typeface="Calibri" panose="020F0502020204030204" pitchFamily="34" charset="0"/>
                <a:ea typeface="Calibri" panose="020F0502020204030204" pitchFamily="34" charset="0"/>
                <a:cs typeface="Calibri" panose="020F0502020204030204" pitchFamily="34" charset="0"/>
              </a:rPr>
              <a:t> </a:t>
            </a:r>
            <a:r>
              <a:rPr lang="en-US" altLang="en-US" sz="1800" dirty="0" err="1">
                <a:solidFill>
                  <a:srgbClr val="660066"/>
                </a:solidFill>
                <a:latin typeface="Calibri" panose="020F0502020204030204" pitchFamily="34" charset="0"/>
                <a:ea typeface="Calibri" panose="020F0502020204030204" pitchFamily="34" charset="0"/>
                <a:cs typeface="Calibri" panose="020F0502020204030204" pitchFamily="34" charset="0"/>
              </a:rPr>
              <a:t>lưu</a:t>
            </a:r>
            <a:r>
              <a:rPr lang="en-US" altLang="en-US" sz="1800" dirty="0">
                <a:solidFill>
                  <a:srgbClr val="660066"/>
                </a:solidFill>
                <a:latin typeface="Calibri" panose="020F0502020204030204" pitchFamily="34" charset="0"/>
                <a:ea typeface="Calibri" panose="020F0502020204030204" pitchFamily="34" charset="0"/>
                <a:cs typeface="Calibri" panose="020F0502020204030204" pitchFamily="34" charset="0"/>
              </a:rPr>
              <a:t> </a:t>
            </a:r>
            <a:r>
              <a:rPr lang="en-US" altLang="en-US" sz="1800" dirty="0" err="1">
                <a:solidFill>
                  <a:srgbClr val="660066"/>
                </a:solidFill>
                <a:latin typeface="Calibri" panose="020F0502020204030204" pitchFamily="34" charset="0"/>
                <a:ea typeface="Calibri" panose="020F0502020204030204" pitchFamily="34" charset="0"/>
                <a:cs typeface="Calibri" panose="020F0502020204030204" pitchFamily="34" charset="0"/>
              </a:rPr>
              <a:t>trong</a:t>
            </a:r>
            <a:r>
              <a:rPr lang="en-US" altLang="en-US" sz="1800" dirty="0">
                <a:solidFill>
                  <a:srgbClr val="660066"/>
                </a:solidFill>
                <a:latin typeface="Calibri" panose="020F0502020204030204" pitchFamily="34" charset="0"/>
                <a:ea typeface="Calibri" panose="020F0502020204030204" pitchFamily="34" charset="0"/>
                <a:cs typeface="Calibri" panose="020F0502020204030204" pitchFamily="34" charset="0"/>
              </a:rPr>
              <a:t> </a:t>
            </a:r>
          </a:p>
          <a:p>
            <a:pPr algn="ctr">
              <a:spcBef>
                <a:spcPct val="0"/>
              </a:spcBef>
              <a:buClrTx/>
              <a:buFontTx/>
              <a:buNone/>
            </a:pPr>
            <a:r>
              <a:rPr lang="en-US" altLang="en-US" sz="1800" dirty="0" err="1">
                <a:solidFill>
                  <a:srgbClr val="660066"/>
                </a:solidFill>
                <a:latin typeface="Calibri" panose="020F0502020204030204" pitchFamily="34" charset="0"/>
                <a:ea typeface="Calibri" panose="020F0502020204030204" pitchFamily="34" charset="0"/>
                <a:cs typeface="Calibri" panose="020F0502020204030204" pitchFamily="34" charset="0"/>
              </a:rPr>
              <a:t>trường</a:t>
            </a:r>
            <a:r>
              <a:rPr lang="en-US" altLang="en-US" sz="1800" dirty="0">
                <a:solidFill>
                  <a:srgbClr val="660066"/>
                </a:solidFill>
                <a:latin typeface="Calibri" panose="020F0502020204030204" pitchFamily="34" charset="0"/>
                <a:ea typeface="Calibri" panose="020F0502020204030204" pitchFamily="34" charset="0"/>
                <a:cs typeface="Calibri" panose="020F0502020204030204" pitchFamily="34" charset="0"/>
              </a:rPr>
              <a:t> </a:t>
            </a:r>
            <a:r>
              <a:rPr lang="en-US" altLang="en-US" sz="1800" dirty="0" err="1">
                <a:solidFill>
                  <a:srgbClr val="660066"/>
                </a:solidFill>
                <a:latin typeface="Calibri" panose="020F0502020204030204" pitchFamily="34" charset="0"/>
                <a:ea typeface="Calibri" panose="020F0502020204030204" pitchFamily="34" charset="0"/>
                <a:cs typeface="Calibri" panose="020F0502020204030204" pitchFamily="34" charset="0"/>
              </a:rPr>
              <a:t>tình</a:t>
            </a:r>
            <a:r>
              <a:rPr lang="en-US" altLang="en-US" sz="1800" dirty="0">
                <a:solidFill>
                  <a:srgbClr val="660066"/>
                </a:solidFill>
                <a:latin typeface="Calibri" panose="020F0502020204030204" pitchFamily="34" charset="0"/>
                <a:ea typeface="Calibri" panose="020F0502020204030204" pitchFamily="34" charset="0"/>
                <a:cs typeface="Calibri" panose="020F0502020204030204" pitchFamily="34" charset="0"/>
              </a:rPr>
              <a:t> </a:t>
            </a:r>
            <a:r>
              <a:rPr lang="en-US" altLang="en-US" sz="1800" dirty="0" err="1">
                <a:solidFill>
                  <a:srgbClr val="660066"/>
                </a:solidFill>
                <a:latin typeface="Calibri" panose="020F0502020204030204" pitchFamily="34" charset="0"/>
                <a:ea typeface="Calibri" panose="020F0502020204030204" pitchFamily="34" charset="0"/>
                <a:cs typeface="Calibri" panose="020F0502020204030204" pitchFamily="34" charset="0"/>
              </a:rPr>
              <a:t>cùng</a:t>
            </a:r>
            <a:endParaRPr lang="en-US" altLang="en-US" sz="1800" dirty="0">
              <a:solidFill>
                <a:srgbClr val="660066"/>
              </a:solidFill>
              <a:latin typeface="Calibri" panose="020F0502020204030204" pitchFamily="34" charset="0"/>
              <a:ea typeface="Calibri" panose="020F0502020204030204" pitchFamily="34" charset="0"/>
              <a:cs typeface="Calibri" panose="020F0502020204030204" pitchFamily="34" charset="0"/>
            </a:endParaRPr>
          </a:p>
          <a:p>
            <a:pPr algn="ctr">
              <a:spcBef>
                <a:spcPct val="0"/>
              </a:spcBef>
              <a:buClrTx/>
              <a:buFontTx/>
              <a:buNone/>
            </a:pPr>
            <a:r>
              <a:rPr lang="en-US" altLang="en-US" sz="1800" dirty="0" err="1">
                <a:solidFill>
                  <a:srgbClr val="660066"/>
                </a:solidFill>
                <a:latin typeface="Calibri" panose="020F0502020204030204" pitchFamily="34" charset="0"/>
                <a:ea typeface="Calibri" panose="020F0502020204030204" pitchFamily="34" charset="0"/>
                <a:cs typeface="Calibri" panose="020F0502020204030204" pitchFamily="34" charset="0"/>
              </a:rPr>
              <a:t>Lưu</a:t>
            </a:r>
            <a:r>
              <a:rPr lang="en-US" altLang="en-US" sz="1800" dirty="0">
                <a:solidFill>
                  <a:srgbClr val="660066"/>
                </a:solidFill>
                <a:latin typeface="Calibri" panose="020F0502020204030204" pitchFamily="34" charset="0"/>
                <a:ea typeface="Calibri" panose="020F0502020204030204" pitchFamily="34" charset="0"/>
                <a:cs typeface="Calibri" panose="020F0502020204030204" pitchFamily="34" charset="0"/>
              </a:rPr>
              <a:t> </a:t>
            </a:r>
            <a:r>
              <a:rPr lang="en-US" altLang="en-US" sz="1800" dirty="0" err="1">
                <a:solidFill>
                  <a:srgbClr val="660066"/>
                </a:solidFill>
                <a:latin typeface="Calibri" panose="020F0502020204030204" pitchFamily="34" charset="0"/>
                <a:ea typeface="Calibri" panose="020F0502020204030204" pitchFamily="34" charset="0"/>
                <a:cs typeface="Calibri" panose="020F0502020204030204" pitchFamily="34" charset="0"/>
              </a:rPr>
              <a:t>Trọng</a:t>
            </a:r>
            <a:r>
              <a:rPr lang="en-US" altLang="en-US" sz="1800" dirty="0">
                <a:solidFill>
                  <a:srgbClr val="660066"/>
                </a:solidFill>
                <a:latin typeface="Calibri" panose="020F0502020204030204" pitchFamily="34" charset="0"/>
                <a:ea typeface="Calibri" panose="020F0502020204030204" pitchFamily="34" charset="0"/>
                <a:cs typeface="Calibri" panose="020F0502020204030204" pitchFamily="34" charset="0"/>
              </a:rPr>
              <a:t> </a:t>
            </a:r>
            <a:r>
              <a:rPr lang="en-US" altLang="en-US" sz="1800" dirty="0" err="1">
                <a:solidFill>
                  <a:srgbClr val="660066"/>
                </a:solidFill>
                <a:latin typeface="Calibri" panose="020F0502020204030204" pitchFamily="34" charset="0"/>
                <a:ea typeface="Calibri" panose="020F0502020204030204" pitchFamily="34" charset="0"/>
                <a:cs typeface="Calibri" panose="020F0502020204030204" pitchFamily="34" charset="0"/>
              </a:rPr>
              <a:t>Lư</a:t>
            </a:r>
            <a:endParaRPr lang="en-US" altLang="en-US" sz="1800" dirty="0">
              <a:solidFill>
                <a:srgbClr val="660066"/>
              </a:solidFill>
              <a:latin typeface="Calibri" panose="020F0502020204030204" pitchFamily="34" charset="0"/>
              <a:ea typeface="Calibri" panose="020F0502020204030204" pitchFamily="34" charset="0"/>
              <a:cs typeface="Calibri" panose="020F0502020204030204" pitchFamily="34" charset="0"/>
            </a:endParaRPr>
          </a:p>
        </p:txBody>
      </p:sp>
      <p:sp>
        <p:nvSpPr>
          <p:cNvPr id="67610" name="Oval 26">
            <a:extLst>
              <a:ext uri="{FF2B5EF4-FFF2-40B4-BE49-F238E27FC236}">
                <a16:creationId xmlns:a16="http://schemas.microsoft.com/office/drawing/2014/main" id="{6A70BAB3-2ED9-6BC5-6E8D-03EAC88F3EB4}"/>
              </a:ext>
            </a:extLst>
          </p:cNvPr>
          <p:cNvSpPr>
            <a:spLocks noChangeArrowheads="1"/>
          </p:cNvSpPr>
          <p:nvPr/>
        </p:nvSpPr>
        <p:spPr bwMode="auto">
          <a:xfrm rot="20721435">
            <a:off x="3000376" y="4292601"/>
            <a:ext cx="2544763" cy="1008063"/>
          </a:xfrm>
          <a:prstGeom prst="ellipse">
            <a:avLst/>
          </a:prstGeom>
          <a:solidFill>
            <a:schemeClr val="bg2"/>
          </a:solidFill>
          <a:ln w="9525">
            <a:solidFill>
              <a:schemeClr val="tx1"/>
            </a:solidFill>
            <a:round/>
            <a:headEnd/>
            <a:tailEnd/>
          </a:ln>
          <a:effectLst/>
        </p:spPr>
        <p:txBody>
          <a:bodyPr wrap="none" anchor="ct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dirty="0" err="1">
                <a:solidFill>
                  <a:srgbClr val="660066"/>
                </a:solidFill>
                <a:latin typeface="Calibri" panose="020F0502020204030204" pitchFamily="34" charset="0"/>
                <a:ea typeface="Calibri" panose="020F0502020204030204" pitchFamily="34" charset="0"/>
                <a:cs typeface="Calibri" panose="020F0502020204030204" pitchFamily="34" charset="0"/>
              </a:rPr>
              <a:t>Điên</a:t>
            </a:r>
            <a:r>
              <a:rPr lang="en-US" altLang="en-US" sz="1800" dirty="0">
                <a:solidFill>
                  <a:srgbClr val="660066"/>
                </a:solidFill>
                <a:latin typeface="Calibri" panose="020F0502020204030204" pitchFamily="34" charset="0"/>
                <a:ea typeface="Calibri" panose="020F0502020204030204" pitchFamily="34" charset="0"/>
                <a:cs typeface="Calibri" panose="020F0502020204030204" pitchFamily="34" charset="0"/>
              </a:rPr>
              <a:t> </a:t>
            </a:r>
            <a:r>
              <a:rPr lang="en-US" altLang="en-US" sz="1800" dirty="0" err="1">
                <a:solidFill>
                  <a:srgbClr val="660066"/>
                </a:solidFill>
                <a:latin typeface="Calibri" panose="020F0502020204030204" pitchFamily="34" charset="0"/>
                <a:ea typeface="Calibri" panose="020F0502020204030204" pitchFamily="34" charset="0"/>
                <a:cs typeface="Calibri" panose="020F0502020204030204" pitchFamily="34" charset="0"/>
              </a:rPr>
              <a:t>cuồng</a:t>
            </a:r>
            <a:r>
              <a:rPr lang="en-US" altLang="en-US" sz="1800" dirty="0">
                <a:solidFill>
                  <a:srgbClr val="660066"/>
                </a:solidFill>
                <a:latin typeface="Calibri" panose="020F0502020204030204" pitchFamily="34" charset="0"/>
                <a:ea typeface="Calibri" panose="020F0502020204030204" pitchFamily="34" charset="0"/>
                <a:cs typeface="Calibri" panose="020F0502020204030204" pitchFamily="34" charset="0"/>
              </a:rPr>
              <a:t> </a:t>
            </a:r>
            <a:r>
              <a:rPr lang="en-US" altLang="en-US" sz="1800" dirty="0" err="1">
                <a:solidFill>
                  <a:srgbClr val="660066"/>
                </a:solidFill>
                <a:latin typeface="Calibri" panose="020F0502020204030204" pitchFamily="34" charset="0"/>
                <a:ea typeface="Calibri" panose="020F0502020204030204" pitchFamily="34" charset="0"/>
                <a:cs typeface="Calibri" panose="020F0502020204030204" pitchFamily="34" charset="0"/>
              </a:rPr>
              <a:t>với</a:t>
            </a:r>
            <a:endParaRPr lang="en-US" altLang="en-US" sz="1800" dirty="0">
              <a:solidFill>
                <a:srgbClr val="660066"/>
              </a:solidFill>
              <a:latin typeface="Calibri" panose="020F0502020204030204" pitchFamily="34" charset="0"/>
              <a:ea typeface="Calibri" panose="020F0502020204030204" pitchFamily="34" charset="0"/>
              <a:cs typeface="Calibri" panose="020F0502020204030204" pitchFamily="34" charset="0"/>
            </a:endParaRPr>
          </a:p>
          <a:p>
            <a:pPr algn="ctr">
              <a:spcBef>
                <a:spcPct val="0"/>
              </a:spcBef>
              <a:buClrTx/>
              <a:buFontTx/>
              <a:buNone/>
            </a:pPr>
            <a:r>
              <a:rPr lang="en-US" altLang="en-US" sz="1800" dirty="0" err="1">
                <a:solidFill>
                  <a:srgbClr val="660066"/>
                </a:solidFill>
                <a:latin typeface="Calibri" panose="020F0502020204030204" pitchFamily="34" charset="0"/>
                <a:ea typeface="Calibri" panose="020F0502020204030204" pitchFamily="34" charset="0"/>
                <a:cs typeface="Calibri" panose="020F0502020204030204" pitchFamily="34" charset="0"/>
              </a:rPr>
              <a:t>Hàn</a:t>
            </a:r>
            <a:r>
              <a:rPr lang="en-US" altLang="en-US" sz="1800" dirty="0">
                <a:solidFill>
                  <a:srgbClr val="660066"/>
                </a:solidFill>
                <a:latin typeface="Calibri" panose="020F0502020204030204" pitchFamily="34" charset="0"/>
                <a:ea typeface="Calibri" panose="020F0502020204030204" pitchFamily="34" charset="0"/>
                <a:cs typeface="Calibri" panose="020F0502020204030204" pitchFamily="34" charset="0"/>
              </a:rPr>
              <a:t> </a:t>
            </a:r>
            <a:r>
              <a:rPr lang="en-US" altLang="en-US" sz="1800" dirty="0" err="1">
                <a:solidFill>
                  <a:srgbClr val="660066"/>
                </a:solidFill>
                <a:latin typeface="Calibri" panose="020F0502020204030204" pitchFamily="34" charset="0"/>
                <a:ea typeface="Calibri" panose="020F0502020204030204" pitchFamily="34" charset="0"/>
                <a:cs typeface="Calibri" panose="020F0502020204030204" pitchFamily="34" charset="0"/>
              </a:rPr>
              <a:t>Mặc</a:t>
            </a:r>
            <a:r>
              <a:rPr lang="en-US" altLang="en-US" sz="1800" dirty="0">
                <a:solidFill>
                  <a:srgbClr val="660066"/>
                </a:solidFill>
                <a:latin typeface="Calibri" panose="020F0502020204030204" pitchFamily="34" charset="0"/>
                <a:ea typeface="Calibri" panose="020F0502020204030204" pitchFamily="34" charset="0"/>
                <a:cs typeface="Calibri" panose="020F0502020204030204" pitchFamily="34" charset="0"/>
              </a:rPr>
              <a:t> </a:t>
            </a:r>
            <a:r>
              <a:rPr lang="en-US" altLang="en-US" sz="1800" dirty="0" err="1">
                <a:solidFill>
                  <a:srgbClr val="660066"/>
                </a:solidFill>
                <a:latin typeface="Calibri" panose="020F0502020204030204" pitchFamily="34" charset="0"/>
                <a:ea typeface="Calibri" panose="020F0502020204030204" pitchFamily="34" charset="0"/>
                <a:cs typeface="Calibri" panose="020F0502020204030204" pitchFamily="34" charset="0"/>
              </a:rPr>
              <a:t>Tử</a:t>
            </a:r>
            <a:r>
              <a:rPr lang="en-US" altLang="en-US" sz="1800" dirty="0">
                <a:solidFill>
                  <a:srgbClr val="660066"/>
                </a:solidFill>
                <a:latin typeface="Calibri" panose="020F0502020204030204" pitchFamily="34" charset="0"/>
                <a:ea typeface="Calibri" panose="020F0502020204030204" pitchFamily="34" charset="0"/>
                <a:cs typeface="Calibri" panose="020F0502020204030204" pitchFamily="34" charset="0"/>
              </a:rPr>
              <a:t>,</a:t>
            </a:r>
          </a:p>
          <a:p>
            <a:pPr algn="ctr">
              <a:spcBef>
                <a:spcPct val="0"/>
              </a:spcBef>
              <a:buClrTx/>
              <a:buFontTx/>
              <a:buNone/>
            </a:pPr>
            <a:r>
              <a:rPr lang="en-US" altLang="en-US" sz="1800" dirty="0" err="1">
                <a:solidFill>
                  <a:srgbClr val="660066"/>
                </a:solidFill>
                <a:latin typeface="Calibri" panose="020F0502020204030204" pitchFamily="34" charset="0"/>
                <a:ea typeface="Calibri" panose="020F0502020204030204" pitchFamily="34" charset="0"/>
                <a:cs typeface="Calibri" panose="020F0502020204030204" pitchFamily="34" charset="0"/>
              </a:rPr>
              <a:t>Chế</a:t>
            </a:r>
            <a:r>
              <a:rPr lang="en-US" altLang="en-US" sz="1800" dirty="0">
                <a:solidFill>
                  <a:srgbClr val="660066"/>
                </a:solidFill>
                <a:latin typeface="Calibri" panose="020F0502020204030204" pitchFamily="34" charset="0"/>
                <a:ea typeface="Calibri" panose="020F0502020204030204" pitchFamily="34" charset="0"/>
                <a:cs typeface="Calibri" panose="020F0502020204030204" pitchFamily="34" charset="0"/>
              </a:rPr>
              <a:t> Lan Viên</a:t>
            </a:r>
          </a:p>
        </p:txBody>
      </p:sp>
      <p:sp>
        <p:nvSpPr>
          <p:cNvPr id="67611" name="Oval 27">
            <a:extLst>
              <a:ext uri="{FF2B5EF4-FFF2-40B4-BE49-F238E27FC236}">
                <a16:creationId xmlns:a16="http://schemas.microsoft.com/office/drawing/2014/main" id="{0C5FAD95-F9F1-E5E8-B68D-F6369B6CBC32}"/>
              </a:ext>
            </a:extLst>
          </p:cNvPr>
          <p:cNvSpPr>
            <a:spLocks noChangeArrowheads="1"/>
          </p:cNvSpPr>
          <p:nvPr/>
        </p:nvSpPr>
        <p:spPr bwMode="auto">
          <a:xfrm rot="20681472">
            <a:off x="3000375" y="5516563"/>
            <a:ext cx="2520950" cy="1008062"/>
          </a:xfrm>
          <a:prstGeom prst="ellipse">
            <a:avLst/>
          </a:prstGeom>
          <a:solidFill>
            <a:schemeClr val="bg2"/>
          </a:solidFill>
          <a:ln w="9525">
            <a:solidFill>
              <a:schemeClr val="tx1"/>
            </a:solidFill>
            <a:round/>
            <a:headEnd/>
            <a:tailEnd/>
          </a:ln>
          <a:effectLst/>
        </p:spPr>
        <p:txBody>
          <a:bodyPr wrap="none" anchor="ct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dirty="0" err="1">
                <a:solidFill>
                  <a:srgbClr val="660066"/>
                </a:solidFill>
                <a:latin typeface="Calibri" panose="020F0502020204030204" pitchFamily="34" charset="0"/>
                <a:ea typeface="Calibri" panose="020F0502020204030204" pitchFamily="34" charset="0"/>
                <a:cs typeface="Calibri" panose="020F0502020204030204" pitchFamily="34" charset="0"/>
              </a:rPr>
              <a:t>Đắm</a:t>
            </a:r>
            <a:r>
              <a:rPr lang="en-US" altLang="en-US" sz="1800" dirty="0">
                <a:solidFill>
                  <a:srgbClr val="660066"/>
                </a:solidFill>
                <a:latin typeface="Calibri" panose="020F0502020204030204" pitchFamily="34" charset="0"/>
                <a:ea typeface="Calibri" panose="020F0502020204030204" pitchFamily="34" charset="0"/>
                <a:cs typeface="Calibri" panose="020F0502020204030204" pitchFamily="34" charset="0"/>
              </a:rPr>
              <a:t> say </a:t>
            </a:r>
            <a:r>
              <a:rPr lang="en-US" altLang="en-US" sz="1800" dirty="0" err="1">
                <a:solidFill>
                  <a:srgbClr val="660066"/>
                </a:solidFill>
                <a:latin typeface="Calibri" panose="020F0502020204030204" pitchFamily="34" charset="0"/>
                <a:ea typeface="Calibri" panose="020F0502020204030204" pitchFamily="34" charset="0"/>
                <a:cs typeface="Calibri" panose="020F0502020204030204" pitchFamily="34" charset="0"/>
              </a:rPr>
              <a:t>cùng</a:t>
            </a:r>
            <a:endParaRPr lang="en-US" altLang="en-US" sz="1800" dirty="0">
              <a:solidFill>
                <a:srgbClr val="660066"/>
              </a:solidFill>
              <a:latin typeface="Calibri" panose="020F0502020204030204" pitchFamily="34" charset="0"/>
              <a:ea typeface="Calibri" panose="020F0502020204030204" pitchFamily="34" charset="0"/>
              <a:cs typeface="Calibri" panose="020F0502020204030204" pitchFamily="34" charset="0"/>
            </a:endParaRPr>
          </a:p>
          <a:p>
            <a:pPr algn="ctr">
              <a:spcBef>
                <a:spcPct val="0"/>
              </a:spcBef>
              <a:buClrTx/>
              <a:buFontTx/>
              <a:buNone/>
            </a:pPr>
            <a:r>
              <a:rPr lang="en-US" altLang="en-US" sz="1800" dirty="0">
                <a:solidFill>
                  <a:srgbClr val="660066"/>
                </a:solidFill>
                <a:latin typeface="Calibri" panose="020F0502020204030204" pitchFamily="34" charset="0"/>
                <a:ea typeface="Calibri" panose="020F0502020204030204" pitchFamily="34" charset="0"/>
                <a:cs typeface="Calibri" panose="020F0502020204030204" pitchFamily="34" charset="0"/>
              </a:rPr>
              <a:t> Xuân </a:t>
            </a:r>
            <a:r>
              <a:rPr lang="en-US" altLang="en-US" sz="1800" dirty="0" err="1">
                <a:solidFill>
                  <a:srgbClr val="660066"/>
                </a:solidFill>
                <a:latin typeface="Calibri" panose="020F0502020204030204" pitchFamily="34" charset="0"/>
                <a:ea typeface="Calibri" panose="020F0502020204030204" pitchFamily="34" charset="0"/>
                <a:cs typeface="Calibri" panose="020F0502020204030204" pitchFamily="34" charset="0"/>
              </a:rPr>
              <a:t>Diệu</a:t>
            </a:r>
            <a:endParaRPr lang="en-US" altLang="en-US" sz="1800" dirty="0">
              <a:solidFill>
                <a:srgbClr val="660066"/>
              </a:solidFill>
              <a:latin typeface="Calibri" panose="020F0502020204030204" pitchFamily="34" charset="0"/>
              <a:ea typeface="Calibri" panose="020F0502020204030204" pitchFamily="34" charset="0"/>
              <a:cs typeface="Calibri" panose="020F0502020204030204" pitchFamily="34" charset="0"/>
            </a:endParaRPr>
          </a:p>
        </p:txBody>
      </p:sp>
      <p:sp>
        <p:nvSpPr>
          <p:cNvPr id="31753" name="Text Box 21">
            <a:extLst>
              <a:ext uri="{FF2B5EF4-FFF2-40B4-BE49-F238E27FC236}">
                <a16:creationId xmlns:a16="http://schemas.microsoft.com/office/drawing/2014/main" id="{0B109448-B959-B09C-CBAD-18884D72094A}"/>
              </a:ext>
            </a:extLst>
          </p:cNvPr>
          <p:cNvSpPr txBox="1">
            <a:spLocks noChangeArrowheads="1"/>
          </p:cNvSpPr>
          <p:nvPr/>
        </p:nvSpPr>
        <p:spPr bwMode="auto">
          <a:xfrm>
            <a:off x="2927350" y="5445125"/>
            <a:ext cx="647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FontTx/>
              <a:buNone/>
            </a:pPr>
            <a:endParaRPr lang="en-US" altLang="en-US" sz="2400">
              <a:latin typeface="Calibri" panose="020F0502020204030204" pitchFamily="34" charset="0"/>
              <a:ea typeface="Calibri" panose="020F0502020204030204" pitchFamily="34" charset="0"/>
              <a:cs typeface="Calibri" panose="020F0502020204030204" pitchFamily="34" charset="0"/>
            </a:endParaRPr>
          </a:p>
        </p:txBody>
      </p:sp>
      <p:sp>
        <p:nvSpPr>
          <p:cNvPr id="67613" name="Line 29">
            <a:extLst>
              <a:ext uri="{FF2B5EF4-FFF2-40B4-BE49-F238E27FC236}">
                <a16:creationId xmlns:a16="http://schemas.microsoft.com/office/drawing/2014/main" id="{BE56FF99-087C-BDF9-4CD0-690C6FE62679}"/>
              </a:ext>
            </a:extLst>
          </p:cNvPr>
          <p:cNvSpPr>
            <a:spLocks noChangeShapeType="1"/>
          </p:cNvSpPr>
          <p:nvPr/>
        </p:nvSpPr>
        <p:spPr bwMode="auto">
          <a:xfrm flipV="1">
            <a:off x="2495551" y="3860801"/>
            <a:ext cx="504825" cy="288925"/>
          </a:xfrm>
          <a:prstGeom prst="line">
            <a:avLst/>
          </a:prstGeom>
          <a:noFill/>
          <a:ln w="38100">
            <a:solidFill>
              <a:srgbClr val="FF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67614" name="Line 30">
            <a:extLst>
              <a:ext uri="{FF2B5EF4-FFF2-40B4-BE49-F238E27FC236}">
                <a16:creationId xmlns:a16="http://schemas.microsoft.com/office/drawing/2014/main" id="{5A910F8B-3041-6A00-B46F-61BAB5500BC4}"/>
              </a:ext>
            </a:extLst>
          </p:cNvPr>
          <p:cNvSpPr>
            <a:spLocks noChangeShapeType="1"/>
          </p:cNvSpPr>
          <p:nvPr/>
        </p:nvSpPr>
        <p:spPr bwMode="auto">
          <a:xfrm>
            <a:off x="2568576" y="4652964"/>
            <a:ext cx="358775" cy="288925"/>
          </a:xfrm>
          <a:prstGeom prst="line">
            <a:avLst/>
          </a:prstGeom>
          <a:noFill/>
          <a:ln w="38100">
            <a:solidFill>
              <a:srgbClr val="FF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67615" name="Line 31">
            <a:extLst>
              <a:ext uri="{FF2B5EF4-FFF2-40B4-BE49-F238E27FC236}">
                <a16:creationId xmlns:a16="http://schemas.microsoft.com/office/drawing/2014/main" id="{50E960A0-9250-27F3-C51E-564AC9F88EDE}"/>
              </a:ext>
            </a:extLst>
          </p:cNvPr>
          <p:cNvSpPr>
            <a:spLocks noChangeShapeType="1"/>
          </p:cNvSpPr>
          <p:nvPr/>
        </p:nvSpPr>
        <p:spPr bwMode="auto">
          <a:xfrm>
            <a:off x="2424114" y="4941889"/>
            <a:ext cx="503237" cy="935037"/>
          </a:xfrm>
          <a:prstGeom prst="line">
            <a:avLst/>
          </a:prstGeom>
          <a:noFill/>
          <a:ln w="38100">
            <a:solidFill>
              <a:srgbClr val="FF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67616" name="Line 32">
            <a:extLst>
              <a:ext uri="{FF2B5EF4-FFF2-40B4-BE49-F238E27FC236}">
                <a16:creationId xmlns:a16="http://schemas.microsoft.com/office/drawing/2014/main" id="{4A64E206-A199-7B82-5938-F394C111D843}"/>
              </a:ext>
            </a:extLst>
          </p:cNvPr>
          <p:cNvSpPr>
            <a:spLocks noChangeShapeType="1"/>
          </p:cNvSpPr>
          <p:nvPr/>
        </p:nvSpPr>
        <p:spPr bwMode="auto">
          <a:xfrm flipV="1">
            <a:off x="2495551" y="2708276"/>
            <a:ext cx="504825" cy="792163"/>
          </a:xfrm>
          <a:prstGeom prst="line">
            <a:avLst/>
          </a:prstGeom>
          <a:noFill/>
          <a:ln w="38100">
            <a:solidFill>
              <a:srgbClr val="FF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67617" name="Line 33">
            <a:extLst>
              <a:ext uri="{FF2B5EF4-FFF2-40B4-BE49-F238E27FC236}">
                <a16:creationId xmlns:a16="http://schemas.microsoft.com/office/drawing/2014/main" id="{8E886573-94A5-ECF1-34DC-144E0A042531}"/>
              </a:ext>
            </a:extLst>
          </p:cNvPr>
          <p:cNvSpPr>
            <a:spLocks noChangeShapeType="1"/>
          </p:cNvSpPr>
          <p:nvPr/>
        </p:nvSpPr>
        <p:spPr bwMode="auto">
          <a:xfrm>
            <a:off x="5735638" y="2205038"/>
            <a:ext cx="360362"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67626" name="Oval 42">
            <a:extLst>
              <a:ext uri="{FF2B5EF4-FFF2-40B4-BE49-F238E27FC236}">
                <a16:creationId xmlns:a16="http://schemas.microsoft.com/office/drawing/2014/main" id="{A9E9FC5E-0B24-AA8D-45F2-B4B3EF75F3A6}"/>
              </a:ext>
            </a:extLst>
          </p:cNvPr>
          <p:cNvSpPr>
            <a:spLocks noChangeArrowheads="1"/>
          </p:cNvSpPr>
          <p:nvPr/>
        </p:nvSpPr>
        <p:spPr bwMode="auto">
          <a:xfrm>
            <a:off x="6240463" y="5445126"/>
            <a:ext cx="1225550" cy="1008063"/>
          </a:xfrm>
          <a:prstGeom prst="ellipse">
            <a:avLst/>
          </a:prstGeom>
          <a:solidFill>
            <a:schemeClr val="bg2">
              <a:lumMod val="90000"/>
            </a:schemeClr>
          </a:solidFill>
          <a:ln w="9525">
            <a:solidFill>
              <a:schemeClr val="tx1"/>
            </a:solidFill>
            <a:round/>
            <a:headEnd/>
            <a:tailEnd/>
          </a:ln>
          <a:effectLst/>
        </p:spPr>
        <p:txBody>
          <a:bodyPr wrap="none" anchor="ct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dirty="0" err="1">
                <a:latin typeface="Calibri" panose="020F0502020204030204" pitchFamily="34" charset="0"/>
                <a:ea typeface="Calibri" panose="020F0502020204030204" pitchFamily="34" charset="0"/>
                <a:cs typeface="Calibri" panose="020F0502020204030204" pitchFamily="34" charset="0"/>
              </a:rPr>
              <a:t>Bơ</a:t>
            </a:r>
            <a:r>
              <a:rPr lang="en-US" altLang="en-US" sz="1800" dirty="0">
                <a:latin typeface="Calibri" panose="020F0502020204030204" pitchFamily="34" charset="0"/>
                <a:ea typeface="Calibri" panose="020F0502020204030204" pitchFamily="34" charset="0"/>
                <a:cs typeface="Calibri" panose="020F0502020204030204" pitchFamily="34" charset="0"/>
              </a:rPr>
              <a:t> </a:t>
            </a:r>
            <a:r>
              <a:rPr lang="en-US" altLang="en-US" sz="1800" dirty="0" err="1">
                <a:latin typeface="Calibri" panose="020F0502020204030204" pitchFamily="34" charset="0"/>
                <a:ea typeface="Calibri" panose="020F0502020204030204" pitchFamily="34" charset="0"/>
                <a:cs typeface="Calibri" panose="020F0502020204030204" pitchFamily="34" charset="0"/>
              </a:rPr>
              <a:t>vơ</a:t>
            </a:r>
            <a:endParaRPr lang="en-US" altLang="en-US" sz="1800" dirty="0">
              <a:latin typeface="Calibri" panose="020F0502020204030204" pitchFamily="34" charset="0"/>
              <a:ea typeface="Calibri" panose="020F0502020204030204" pitchFamily="34" charset="0"/>
              <a:cs typeface="Calibri" panose="020F0502020204030204" pitchFamily="34" charset="0"/>
            </a:endParaRPr>
          </a:p>
        </p:txBody>
      </p:sp>
      <p:sp>
        <p:nvSpPr>
          <p:cNvPr id="67628" name="Oval 44">
            <a:extLst>
              <a:ext uri="{FF2B5EF4-FFF2-40B4-BE49-F238E27FC236}">
                <a16:creationId xmlns:a16="http://schemas.microsoft.com/office/drawing/2014/main" id="{AFB7D9A5-6FFF-5249-AB34-8F22CCCD845F}"/>
              </a:ext>
            </a:extLst>
          </p:cNvPr>
          <p:cNvSpPr>
            <a:spLocks noChangeArrowheads="1"/>
          </p:cNvSpPr>
          <p:nvPr/>
        </p:nvSpPr>
        <p:spPr bwMode="auto">
          <a:xfrm>
            <a:off x="6240463" y="4221163"/>
            <a:ext cx="1225550" cy="1008062"/>
          </a:xfrm>
          <a:prstGeom prst="ellipse">
            <a:avLst/>
          </a:prstGeom>
          <a:solidFill>
            <a:schemeClr val="bg2">
              <a:lumMod val="90000"/>
            </a:schemeClr>
          </a:solidFill>
          <a:ln w="9525">
            <a:solidFill>
              <a:schemeClr val="tx1"/>
            </a:solidFill>
            <a:round/>
            <a:headEnd/>
            <a:tailEnd/>
          </a:ln>
          <a:effectLst/>
        </p:spPr>
        <p:txBody>
          <a:bodyPr wrap="none" anchor="ct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latin typeface="Calibri" panose="020F0502020204030204" pitchFamily="34" charset="0"/>
                <a:ea typeface="Calibri" panose="020F0502020204030204" pitchFamily="34" charset="0"/>
                <a:cs typeface="Calibri" panose="020F0502020204030204" pitchFamily="34" charset="0"/>
              </a:rPr>
              <a:t>Rồi tỉnh</a:t>
            </a:r>
          </a:p>
        </p:txBody>
      </p:sp>
      <p:sp>
        <p:nvSpPr>
          <p:cNvPr id="67635" name="Oval 51">
            <a:extLst>
              <a:ext uri="{FF2B5EF4-FFF2-40B4-BE49-F238E27FC236}">
                <a16:creationId xmlns:a16="http://schemas.microsoft.com/office/drawing/2014/main" id="{04B523D3-BB1C-77ED-B4E7-C090CEBE111B}"/>
              </a:ext>
            </a:extLst>
          </p:cNvPr>
          <p:cNvSpPr>
            <a:spLocks noChangeArrowheads="1"/>
          </p:cNvSpPr>
          <p:nvPr/>
        </p:nvSpPr>
        <p:spPr bwMode="auto">
          <a:xfrm rot="20892016">
            <a:off x="3065464" y="1901826"/>
            <a:ext cx="2528887" cy="879475"/>
          </a:xfrm>
          <a:prstGeom prst="ellipse">
            <a:avLst/>
          </a:prstGeom>
          <a:solidFill>
            <a:schemeClr val="bg2"/>
          </a:solidFill>
          <a:ln w="9525">
            <a:solidFill>
              <a:schemeClr val="tx1"/>
            </a:solidFill>
            <a:round/>
            <a:headEnd/>
            <a:tailEnd/>
          </a:ln>
          <a:effectLst/>
        </p:spPr>
        <p:txBody>
          <a:bodyPr wrap="none" anchor="ct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dirty="0" err="1">
                <a:solidFill>
                  <a:srgbClr val="660066"/>
                </a:solidFill>
                <a:latin typeface="Calibri" panose="020F0502020204030204" pitchFamily="34" charset="0"/>
                <a:ea typeface="Calibri" panose="020F0502020204030204" pitchFamily="34" charset="0"/>
                <a:cs typeface="Calibri" panose="020F0502020204030204" pitchFamily="34" charset="0"/>
              </a:rPr>
              <a:t>Thoát</a:t>
            </a:r>
            <a:r>
              <a:rPr lang="en-US" altLang="en-US" sz="1800" dirty="0">
                <a:solidFill>
                  <a:srgbClr val="660066"/>
                </a:solidFill>
                <a:latin typeface="Calibri" panose="020F0502020204030204" pitchFamily="34" charset="0"/>
                <a:ea typeface="Calibri" panose="020F0502020204030204" pitchFamily="34" charset="0"/>
                <a:cs typeface="Calibri" panose="020F0502020204030204" pitchFamily="34" charset="0"/>
              </a:rPr>
              <a:t> </a:t>
            </a:r>
            <a:r>
              <a:rPr lang="en-US" altLang="en-US" sz="1800" dirty="0" err="1">
                <a:solidFill>
                  <a:srgbClr val="660066"/>
                </a:solidFill>
                <a:latin typeface="Calibri" panose="020F0502020204030204" pitchFamily="34" charset="0"/>
                <a:ea typeface="Calibri" panose="020F0502020204030204" pitchFamily="34" charset="0"/>
                <a:cs typeface="Calibri" panose="020F0502020204030204" pitchFamily="34" charset="0"/>
              </a:rPr>
              <a:t>lên</a:t>
            </a:r>
            <a:r>
              <a:rPr lang="en-US" altLang="en-US" sz="1800" dirty="0">
                <a:solidFill>
                  <a:srgbClr val="660066"/>
                </a:solidFill>
                <a:latin typeface="Calibri" panose="020F0502020204030204" pitchFamily="34" charset="0"/>
                <a:ea typeface="Calibri" panose="020F0502020204030204" pitchFamily="34" charset="0"/>
                <a:cs typeface="Calibri" panose="020F0502020204030204" pitchFamily="34" charset="0"/>
              </a:rPr>
              <a:t> </a:t>
            </a:r>
            <a:r>
              <a:rPr lang="en-US" altLang="en-US" sz="1800" dirty="0" err="1">
                <a:solidFill>
                  <a:srgbClr val="660066"/>
                </a:solidFill>
                <a:latin typeface="Calibri" panose="020F0502020204030204" pitchFamily="34" charset="0"/>
                <a:ea typeface="Calibri" panose="020F0502020204030204" pitchFamily="34" charset="0"/>
                <a:cs typeface="Calibri" panose="020F0502020204030204" pitchFamily="34" charset="0"/>
              </a:rPr>
              <a:t>tiên</a:t>
            </a:r>
            <a:endParaRPr lang="en-US" altLang="en-US" sz="1800" dirty="0">
              <a:solidFill>
                <a:srgbClr val="660066"/>
              </a:solidFill>
              <a:latin typeface="Calibri" panose="020F0502020204030204" pitchFamily="34" charset="0"/>
              <a:ea typeface="Calibri" panose="020F0502020204030204" pitchFamily="34" charset="0"/>
              <a:cs typeface="Calibri" panose="020F0502020204030204" pitchFamily="34" charset="0"/>
            </a:endParaRPr>
          </a:p>
          <a:p>
            <a:pPr algn="ctr">
              <a:spcBef>
                <a:spcPct val="0"/>
              </a:spcBef>
              <a:buClrTx/>
              <a:buFontTx/>
              <a:buNone/>
            </a:pPr>
            <a:r>
              <a:rPr lang="en-US" altLang="en-US" sz="1800" dirty="0" err="1">
                <a:solidFill>
                  <a:srgbClr val="660066"/>
                </a:solidFill>
                <a:latin typeface="Calibri" panose="020F0502020204030204" pitchFamily="34" charset="0"/>
                <a:ea typeface="Calibri" panose="020F0502020204030204" pitchFamily="34" charset="0"/>
                <a:cs typeface="Calibri" panose="020F0502020204030204" pitchFamily="34" charset="0"/>
              </a:rPr>
              <a:t>cùng</a:t>
            </a:r>
            <a:r>
              <a:rPr lang="en-US" altLang="en-US" sz="1800" dirty="0">
                <a:solidFill>
                  <a:srgbClr val="660066"/>
                </a:solidFill>
                <a:latin typeface="Calibri" panose="020F0502020204030204" pitchFamily="34" charset="0"/>
                <a:ea typeface="Calibri" panose="020F0502020204030204" pitchFamily="34" charset="0"/>
                <a:cs typeface="Calibri" panose="020F0502020204030204" pitchFamily="34" charset="0"/>
              </a:rPr>
              <a:t> </a:t>
            </a:r>
            <a:r>
              <a:rPr lang="en-US" altLang="en-US" sz="1800" dirty="0" err="1">
                <a:solidFill>
                  <a:srgbClr val="660066"/>
                </a:solidFill>
                <a:latin typeface="Calibri" panose="020F0502020204030204" pitchFamily="34" charset="0"/>
                <a:ea typeface="Calibri" panose="020F0502020204030204" pitchFamily="34" charset="0"/>
                <a:cs typeface="Calibri" panose="020F0502020204030204" pitchFamily="34" charset="0"/>
              </a:rPr>
              <a:t>Thế</a:t>
            </a:r>
            <a:r>
              <a:rPr lang="en-US" altLang="en-US" sz="1800" dirty="0">
                <a:solidFill>
                  <a:srgbClr val="660066"/>
                </a:solidFill>
                <a:latin typeface="Calibri" panose="020F0502020204030204" pitchFamily="34" charset="0"/>
                <a:ea typeface="Calibri" panose="020F0502020204030204" pitchFamily="34" charset="0"/>
                <a:cs typeface="Calibri" panose="020F0502020204030204" pitchFamily="34" charset="0"/>
              </a:rPr>
              <a:t> </a:t>
            </a:r>
            <a:r>
              <a:rPr lang="en-US" altLang="en-US" sz="1800" dirty="0" err="1">
                <a:solidFill>
                  <a:srgbClr val="660066"/>
                </a:solidFill>
                <a:latin typeface="Calibri" panose="020F0502020204030204" pitchFamily="34" charset="0"/>
                <a:ea typeface="Calibri" panose="020F0502020204030204" pitchFamily="34" charset="0"/>
                <a:cs typeface="Calibri" panose="020F0502020204030204" pitchFamily="34" charset="0"/>
              </a:rPr>
              <a:t>Lữ</a:t>
            </a:r>
            <a:endParaRPr lang="en-US" altLang="en-US" sz="1800" dirty="0">
              <a:solidFill>
                <a:srgbClr val="660066"/>
              </a:solidFill>
              <a:latin typeface="Calibri" panose="020F0502020204030204" pitchFamily="34" charset="0"/>
              <a:ea typeface="Calibri" panose="020F0502020204030204" pitchFamily="34" charset="0"/>
              <a:cs typeface="Calibri" panose="020F0502020204030204" pitchFamily="34" charset="0"/>
            </a:endParaRPr>
          </a:p>
        </p:txBody>
      </p:sp>
      <p:sp>
        <p:nvSpPr>
          <p:cNvPr id="67637" name="Line 53">
            <a:extLst>
              <a:ext uri="{FF2B5EF4-FFF2-40B4-BE49-F238E27FC236}">
                <a16:creationId xmlns:a16="http://schemas.microsoft.com/office/drawing/2014/main" id="{5DCC4923-5064-9B15-DB88-68E0263C44A9}"/>
              </a:ext>
            </a:extLst>
          </p:cNvPr>
          <p:cNvSpPr>
            <a:spLocks noChangeShapeType="1"/>
          </p:cNvSpPr>
          <p:nvPr/>
        </p:nvSpPr>
        <p:spPr bwMode="auto">
          <a:xfrm>
            <a:off x="5735638" y="3357563"/>
            <a:ext cx="360362"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67638" name="Line 54">
            <a:extLst>
              <a:ext uri="{FF2B5EF4-FFF2-40B4-BE49-F238E27FC236}">
                <a16:creationId xmlns:a16="http://schemas.microsoft.com/office/drawing/2014/main" id="{AE5FC004-C392-3017-2336-21DAE6E5F255}"/>
              </a:ext>
            </a:extLst>
          </p:cNvPr>
          <p:cNvSpPr>
            <a:spLocks noChangeShapeType="1"/>
          </p:cNvSpPr>
          <p:nvPr/>
        </p:nvSpPr>
        <p:spPr bwMode="auto">
          <a:xfrm>
            <a:off x="5735638" y="4581525"/>
            <a:ext cx="360362"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67639" name="Line 55">
            <a:extLst>
              <a:ext uri="{FF2B5EF4-FFF2-40B4-BE49-F238E27FC236}">
                <a16:creationId xmlns:a16="http://schemas.microsoft.com/office/drawing/2014/main" id="{3A398AA2-2D43-7CA0-3607-5009BD912996}"/>
              </a:ext>
            </a:extLst>
          </p:cNvPr>
          <p:cNvSpPr>
            <a:spLocks noChangeShapeType="1"/>
          </p:cNvSpPr>
          <p:nvPr/>
        </p:nvSpPr>
        <p:spPr bwMode="auto">
          <a:xfrm>
            <a:off x="5664200" y="5876925"/>
            <a:ext cx="4318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67640" name="Line 56">
            <a:extLst>
              <a:ext uri="{FF2B5EF4-FFF2-40B4-BE49-F238E27FC236}">
                <a16:creationId xmlns:a16="http://schemas.microsoft.com/office/drawing/2014/main" id="{2DE536FA-0E8F-BB88-CE34-EFA81570E266}"/>
              </a:ext>
            </a:extLst>
          </p:cNvPr>
          <p:cNvSpPr>
            <a:spLocks noChangeShapeType="1"/>
          </p:cNvSpPr>
          <p:nvPr/>
        </p:nvSpPr>
        <p:spPr bwMode="auto">
          <a:xfrm flipV="1">
            <a:off x="7680326" y="5013326"/>
            <a:ext cx="792163" cy="936625"/>
          </a:xfrm>
          <a:prstGeom prst="line">
            <a:avLst/>
          </a:prstGeom>
          <a:noFill/>
          <a:ln w="38100">
            <a:solidFill>
              <a:srgbClr val="777777"/>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67641" name="Line 57">
            <a:extLst>
              <a:ext uri="{FF2B5EF4-FFF2-40B4-BE49-F238E27FC236}">
                <a16:creationId xmlns:a16="http://schemas.microsoft.com/office/drawing/2014/main" id="{CC621117-4036-E18C-3322-F4D285304ECE}"/>
              </a:ext>
            </a:extLst>
          </p:cNvPr>
          <p:cNvSpPr>
            <a:spLocks noChangeShapeType="1"/>
          </p:cNvSpPr>
          <p:nvPr/>
        </p:nvSpPr>
        <p:spPr bwMode="auto">
          <a:xfrm flipV="1">
            <a:off x="7608888" y="4508500"/>
            <a:ext cx="360362" cy="215900"/>
          </a:xfrm>
          <a:prstGeom prst="line">
            <a:avLst/>
          </a:prstGeom>
          <a:noFill/>
          <a:ln w="38100">
            <a:solidFill>
              <a:srgbClr val="777777"/>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67642" name="Line 58">
            <a:extLst>
              <a:ext uri="{FF2B5EF4-FFF2-40B4-BE49-F238E27FC236}">
                <a16:creationId xmlns:a16="http://schemas.microsoft.com/office/drawing/2014/main" id="{7D842CA9-81AD-4889-C564-189E8D6BC449}"/>
              </a:ext>
            </a:extLst>
          </p:cNvPr>
          <p:cNvSpPr>
            <a:spLocks noChangeShapeType="1"/>
          </p:cNvSpPr>
          <p:nvPr/>
        </p:nvSpPr>
        <p:spPr bwMode="auto">
          <a:xfrm>
            <a:off x="7608889" y="2492375"/>
            <a:ext cx="719137" cy="865188"/>
          </a:xfrm>
          <a:prstGeom prst="line">
            <a:avLst/>
          </a:prstGeom>
          <a:noFill/>
          <a:ln w="38100">
            <a:solidFill>
              <a:srgbClr val="777777"/>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67643" name="Line 59">
            <a:extLst>
              <a:ext uri="{FF2B5EF4-FFF2-40B4-BE49-F238E27FC236}">
                <a16:creationId xmlns:a16="http://schemas.microsoft.com/office/drawing/2014/main" id="{C245C17A-91DB-A8A7-08BC-4DC211F57945}"/>
              </a:ext>
            </a:extLst>
          </p:cNvPr>
          <p:cNvSpPr>
            <a:spLocks noChangeShapeType="1"/>
          </p:cNvSpPr>
          <p:nvPr/>
        </p:nvSpPr>
        <p:spPr bwMode="auto">
          <a:xfrm>
            <a:off x="7753350" y="3573463"/>
            <a:ext cx="287338" cy="144462"/>
          </a:xfrm>
          <a:prstGeom prst="line">
            <a:avLst/>
          </a:prstGeom>
          <a:noFill/>
          <a:ln w="38100">
            <a:solidFill>
              <a:srgbClr val="777777"/>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67645" name="Line 61">
            <a:extLst>
              <a:ext uri="{FF2B5EF4-FFF2-40B4-BE49-F238E27FC236}">
                <a16:creationId xmlns:a16="http://schemas.microsoft.com/office/drawing/2014/main" id="{E8EBCB20-912E-0D5B-9522-8ED4180C3778}"/>
              </a:ext>
            </a:extLst>
          </p:cNvPr>
          <p:cNvSpPr>
            <a:spLocks noChangeShapeType="1"/>
          </p:cNvSpPr>
          <p:nvPr/>
        </p:nvSpPr>
        <p:spPr bwMode="auto">
          <a:xfrm flipH="1">
            <a:off x="9480550" y="4221163"/>
            <a:ext cx="287338" cy="0"/>
          </a:xfrm>
          <a:prstGeom prst="line">
            <a:avLst/>
          </a:prstGeom>
          <a:noFill/>
          <a:ln w="57150">
            <a:solidFill>
              <a:srgbClr val="66FF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67646" name="Oval 62">
            <a:extLst>
              <a:ext uri="{FF2B5EF4-FFF2-40B4-BE49-F238E27FC236}">
                <a16:creationId xmlns:a16="http://schemas.microsoft.com/office/drawing/2014/main" id="{7BF36663-DD11-2CE5-A742-66E545421567}"/>
              </a:ext>
            </a:extLst>
          </p:cNvPr>
          <p:cNvSpPr>
            <a:spLocks noChangeArrowheads="1"/>
          </p:cNvSpPr>
          <p:nvPr/>
        </p:nvSpPr>
        <p:spPr bwMode="auto">
          <a:xfrm>
            <a:off x="6240463" y="2924175"/>
            <a:ext cx="1295400" cy="1081088"/>
          </a:xfrm>
          <a:prstGeom prst="ellipse">
            <a:avLst/>
          </a:prstGeom>
          <a:solidFill>
            <a:schemeClr val="bg2">
              <a:lumMod val="90000"/>
            </a:schemeClr>
          </a:solidFill>
          <a:ln w="9525">
            <a:solidFill>
              <a:schemeClr val="tx1"/>
            </a:solidFill>
            <a:round/>
            <a:headEnd/>
            <a:tailEnd/>
          </a:ln>
          <a:effectLst/>
        </p:spPr>
        <p:txBody>
          <a:bodyPr wrap="none" anchor="ct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dirty="0" err="1">
                <a:latin typeface="Calibri" panose="020F0502020204030204" pitchFamily="34" charset="0"/>
                <a:ea typeface="Calibri" panose="020F0502020204030204" pitchFamily="34" charset="0"/>
                <a:cs typeface="Calibri" panose="020F0502020204030204" pitchFamily="34" charset="0"/>
              </a:rPr>
              <a:t>Tình</a:t>
            </a:r>
            <a:r>
              <a:rPr lang="en-US" altLang="en-US" sz="1800" dirty="0">
                <a:latin typeface="Calibri" panose="020F0502020204030204" pitchFamily="34" charset="0"/>
                <a:ea typeface="Calibri" panose="020F0502020204030204" pitchFamily="34" charset="0"/>
                <a:cs typeface="Calibri" panose="020F0502020204030204" pitchFamily="34" charset="0"/>
              </a:rPr>
              <a:t> </a:t>
            </a:r>
            <a:r>
              <a:rPr lang="en-US" altLang="en-US" sz="1800" dirty="0" err="1">
                <a:latin typeface="Calibri" panose="020F0502020204030204" pitchFamily="34" charset="0"/>
                <a:ea typeface="Calibri" panose="020F0502020204030204" pitchFamily="34" charset="0"/>
                <a:cs typeface="Calibri" panose="020F0502020204030204" pitchFamily="34" charset="0"/>
              </a:rPr>
              <a:t>yêu</a:t>
            </a:r>
            <a:endParaRPr lang="en-US" altLang="en-US" sz="1800" dirty="0">
              <a:latin typeface="Calibri" panose="020F0502020204030204" pitchFamily="34" charset="0"/>
              <a:ea typeface="Calibri" panose="020F0502020204030204" pitchFamily="34" charset="0"/>
              <a:cs typeface="Calibri" panose="020F0502020204030204" pitchFamily="34" charset="0"/>
            </a:endParaRPr>
          </a:p>
          <a:p>
            <a:pPr algn="ctr">
              <a:spcBef>
                <a:spcPct val="0"/>
              </a:spcBef>
              <a:buClrTx/>
              <a:buFontTx/>
              <a:buNone/>
            </a:pPr>
            <a:r>
              <a:rPr lang="en-US" altLang="en-US" sz="1800" dirty="0" err="1">
                <a:latin typeface="Calibri" panose="020F0502020204030204" pitchFamily="34" charset="0"/>
                <a:ea typeface="Calibri" panose="020F0502020204030204" pitchFamily="34" charset="0"/>
                <a:cs typeface="Calibri" panose="020F0502020204030204" pitchFamily="34" charset="0"/>
              </a:rPr>
              <a:t>không</a:t>
            </a:r>
            <a:r>
              <a:rPr lang="en-US" altLang="en-US" sz="1800" dirty="0">
                <a:latin typeface="Calibri" panose="020F0502020204030204" pitchFamily="34" charset="0"/>
                <a:ea typeface="Calibri" panose="020F0502020204030204" pitchFamily="34" charset="0"/>
                <a:cs typeface="Calibri" panose="020F0502020204030204" pitchFamily="34" charset="0"/>
              </a:rPr>
              <a:t> </a:t>
            </a:r>
            <a:r>
              <a:rPr lang="en-US" altLang="en-US" sz="1800" dirty="0" err="1">
                <a:latin typeface="Calibri" panose="020F0502020204030204" pitchFamily="34" charset="0"/>
                <a:ea typeface="Calibri" panose="020F0502020204030204" pitchFamily="34" charset="0"/>
                <a:cs typeface="Calibri" panose="020F0502020204030204" pitchFamily="34" charset="0"/>
              </a:rPr>
              <a:t>bền</a:t>
            </a:r>
            <a:endParaRPr lang="en-US" altLang="en-US" sz="1800" dirty="0">
              <a:latin typeface="Calibri" panose="020F0502020204030204" pitchFamily="34" charset="0"/>
              <a:ea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85BC7132-6A85-81A6-E64A-698868E59A06}"/>
              </a:ext>
            </a:extLst>
          </p:cNvPr>
          <p:cNvSpPr>
            <a:spLocks noGrp="1"/>
          </p:cNvSpPr>
          <p:nvPr>
            <p:ph type="title"/>
          </p:nvPr>
        </p:nvSpPr>
        <p:spPr>
          <a:xfrm>
            <a:off x="1104900" y="76200"/>
            <a:ext cx="9980682" cy="1096962"/>
          </a:xfrm>
        </p:spPr>
        <p:txBody>
          <a:bodyPr>
            <a:normAutofit/>
          </a:bodyPr>
          <a:lstStyle/>
          <a:p>
            <a:r>
              <a:rPr lang="en-US" sz="2000" b="1" dirty="0">
                <a:effectLst/>
                <a:latin typeface="Calibri" panose="020F0502020204030204" pitchFamily="34" charset="0"/>
                <a:ea typeface="Calibri" panose="020F0502020204030204" pitchFamily="34" charset="0"/>
                <a:cs typeface="Calibri" panose="020F0502020204030204" pitchFamily="34" charset="0"/>
              </a:rPr>
              <a:t>2. </a:t>
            </a:r>
            <a:r>
              <a:rPr lang="en-US" sz="2000" b="1" dirty="0" err="1">
                <a:effectLst/>
                <a:latin typeface="Calibri" panose="020F0502020204030204" pitchFamily="34" charset="0"/>
                <a:ea typeface="Calibri" panose="020F0502020204030204" pitchFamily="34" charset="0"/>
                <a:cs typeface="Calibri" panose="020F0502020204030204" pitchFamily="34" charset="0"/>
              </a:rPr>
              <a:t>Sự</a:t>
            </a:r>
            <a:r>
              <a:rPr lang="en-US" sz="2000" b="1" dirty="0">
                <a:effectLst/>
                <a:latin typeface="Calibri" panose="020F0502020204030204" pitchFamily="34" charset="0"/>
                <a:ea typeface="Calibri" panose="020F0502020204030204" pitchFamily="34" charset="0"/>
                <a:cs typeface="Calibri" panose="020F0502020204030204" pitchFamily="34" charset="0"/>
              </a:rPr>
              <a:t> </a:t>
            </a:r>
            <a:r>
              <a:rPr lang="en-US" sz="2000" b="1" dirty="0" err="1">
                <a:effectLst/>
                <a:latin typeface="Calibri" panose="020F0502020204030204" pitchFamily="34" charset="0"/>
                <a:ea typeface="Calibri" panose="020F0502020204030204" pitchFamily="34" charset="0"/>
                <a:cs typeface="Calibri" panose="020F0502020204030204" pitchFamily="34" charset="0"/>
              </a:rPr>
              <a:t>phù</a:t>
            </a:r>
            <a:r>
              <a:rPr lang="en-US" sz="2000" b="1" dirty="0">
                <a:effectLst/>
                <a:latin typeface="Calibri" panose="020F0502020204030204" pitchFamily="34" charset="0"/>
                <a:ea typeface="Calibri" panose="020F0502020204030204" pitchFamily="34" charset="0"/>
                <a:cs typeface="Calibri" panose="020F0502020204030204" pitchFamily="34" charset="0"/>
              </a:rPr>
              <a:t> </a:t>
            </a:r>
            <a:r>
              <a:rPr lang="en-US" sz="2000" b="1" dirty="0" err="1">
                <a:effectLst/>
                <a:latin typeface="Calibri" panose="020F0502020204030204" pitchFamily="34" charset="0"/>
                <a:ea typeface="Calibri" panose="020F0502020204030204" pitchFamily="34" charset="0"/>
                <a:cs typeface="Calibri" panose="020F0502020204030204" pitchFamily="34" charset="0"/>
              </a:rPr>
              <a:t>hợp</a:t>
            </a:r>
            <a:r>
              <a:rPr lang="en-US" sz="2000" b="1" dirty="0">
                <a:effectLst/>
                <a:latin typeface="Calibri" panose="020F0502020204030204" pitchFamily="34" charset="0"/>
                <a:ea typeface="Calibri" panose="020F0502020204030204" pitchFamily="34" charset="0"/>
                <a:cs typeface="Calibri" panose="020F0502020204030204" pitchFamily="34" charset="0"/>
              </a:rPr>
              <a:t> </a:t>
            </a:r>
            <a:r>
              <a:rPr lang="en-US" sz="2000" b="1" dirty="0" err="1">
                <a:effectLst/>
                <a:latin typeface="Calibri" panose="020F0502020204030204" pitchFamily="34" charset="0"/>
                <a:ea typeface="Calibri" panose="020F0502020204030204" pitchFamily="34" charset="0"/>
                <a:cs typeface="Calibri" panose="020F0502020204030204" pitchFamily="34" charset="0"/>
              </a:rPr>
              <a:t>về</a:t>
            </a:r>
            <a:r>
              <a:rPr lang="en-US" sz="2000" b="1" dirty="0">
                <a:effectLst/>
                <a:latin typeface="Calibri" panose="020F0502020204030204" pitchFamily="34" charset="0"/>
                <a:ea typeface="Calibri" panose="020F0502020204030204" pitchFamily="34" charset="0"/>
                <a:cs typeface="Calibri" panose="020F0502020204030204" pitchFamily="34" charset="0"/>
              </a:rPr>
              <a:t> </a:t>
            </a:r>
            <a:r>
              <a:rPr lang="en-US" sz="2000" b="1" dirty="0" err="1">
                <a:effectLst/>
                <a:latin typeface="Calibri" panose="020F0502020204030204" pitchFamily="34" charset="0"/>
                <a:ea typeface="Calibri" panose="020F0502020204030204" pitchFamily="34" charset="0"/>
                <a:cs typeface="Calibri" panose="020F0502020204030204" pitchFamily="34" charset="0"/>
              </a:rPr>
              <a:t>nội</a:t>
            </a:r>
            <a:r>
              <a:rPr lang="en-US" sz="2000" b="1" dirty="0">
                <a:effectLst/>
                <a:latin typeface="Calibri" panose="020F0502020204030204" pitchFamily="34" charset="0"/>
                <a:ea typeface="Calibri" panose="020F0502020204030204" pitchFamily="34" charset="0"/>
                <a:cs typeface="Calibri" panose="020F0502020204030204" pitchFamily="34" charset="0"/>
              </a:rPr>
              <a:t> dung </a:t>
            </a:r>
            <a:r>
              <a:rPr lang="en-US" sz="2000" b="1" dirty="0" err="1">
                <a:effectLst/>
                <a:latin typeface="Calibri" panose="020F0502020204030204" pitchFamily="34" charset="0"/>
                <a:ea typeface="Calibri" panose="020F0502020204030204" pitchFamily="34" charset="0"/>
                <a:cs typeface="Calibri" panose="020F0502020204030204" pitchFamily="34" charset="0"/>
              </a:rPr>
              <a:t>nghị</a:t>
            </a:r>
            <a:r>
              <a:rPr lang="en-US" sz="2000" b="1" dirty="0">
                <a:effectLst/>
                <a:latin typeface="Calibri" panose="020F0502020204030204" pitchFamily="34" charset="0"/>
                <a:ea typeface="Calibri" panose="020F0502020204030204" pitchFamily="34" charset="0"/>
                <a:cs typeface="Calibri" panose="020F0502020204030204" pitchFamily="34" charset="0"/>
              </a:rPr>
              <a:t> </a:t>
            </a:r>
            <a:r>
              <a:rPr lang="en-US" sz="2000" b="1" dirty="0" err="1">
                <a:effectLst/>
                <a:latin typeface="Calibri" panose="020F0502020204030204" pitchFamily="34" charset="0"/>
                <a:ea typeface="Calibri" panose="020F0502020204030204" pitchFamily="34" charset="0"/>
                <a:cs typeface="Calibri" panose="020F0502020204030204" pitchFamily="34" charset="0"/>
              </a:rPr>
              <a:t>luận</a:t>
            </a:r>
            <a:r>
              <a:rPr lang="en-US" sz="2000" b="1" dirty="0">
                <a:effectLst/>
                <a:latin typeface="Calibri" panose="020F0502020204030204" pitchFamily="34" charset="0"/>
                <a:ea typeface="Calibri" panose="020F0502020204030204" pitchFamily="34" charset="0"/>
                <a:cs typeface="Calibri" panose="020F0502020204030204" pitchFamily="34" charset="0"/>
              </a:rPr>
              <a:t> </a:t>
            </a:r>
            <a:r>
              <a:rPr lang="en-US" sz="2000" b="1" dirty="0" err="1">
                <a:effectLst/>
                <a:latin typeface="Calibri" panose="020F0502020204030204" pitchFamily="34" charset="0"/>
                <a:ea typeface="Calibri" panose="020F0502020204030204" pitchFamily="34" charset="0"/>
                <a:cs typeface="Calibri" panose="020F0502020204030204" pitchFamily="34" charset="0"/>
              </a:rPr>
              <a:t>với</a:t>
            </a:r>
            <a:r>
              <a:rPr lang="en-US" sz="2000" b="1" dirty="0">
                <a:effectLst/>
                <a:latin typeface="Calibri" panose="020F0502020204030204" pitchFamily="34" charset="0"/>
                <a:ea typeface="Calibri" panose="020F0502020204030204" pitchFamily="34" charset="0"/>
                <a:cs typeface="Calibri" panose="020F0502020204030204" pitchFamily="34" charset="0"/>
              </a:rPr>
              <a:t> </a:t>
            </a:r>
            <a:r>
              <a:rPr lang="en-US" sz="2000" b="1" dirty="0" err="1">
                <a:effectLst/>
                <a:latin typeface="Calibri" panose="020F0502020204030204" pitchFamily="34" charset="0"/>
                <a:ea typeface="Calibri" panose="020F0502020204030204" pitchFamily="34" charset="0"/>
                <a:cs typeface="Calibri" panose="020F0502020204030204" pitchFamily="34" charset="0"/>
              </a:rPr>
              <a:t>vấn</a:t>
            </a:r>
            <a:r>
              <a:rPr lang="en-US" sz="2000" b="1" dirty="0">
                <a:effectLst/>
                <a:latin typeface="Calibri" panose="020F0502020204030204" pitchFamily="34" charset="0"/>
                <a:ea typeface="Calibri" panose="020F0502020204030204" pitchFamily="34" charset="0"/>
                <a:cs typeface="Calibri" panose="020F0502020204030204" pitchFamily="34" charset="0"/>
              </a:rPr>
              <a:t> </a:t>
            </a:r>
            <a:r>
              <a:rPr lang="en-US" sz="2000" b="1" dirty="0" err="1">
                <a:effectLst/>
                <a:latin typeface="Calibri" panose="020F0502020204030204" pitchFamily="34" charset="0"/>
                <a:ea typeface="Calibri" panose="020F0502020204030204" pitchFamily="34" charset="0"/>
                <a:cs typeface="Calibri" panose="020F0502020204030204" pitchFamily="34" charset="0"/>
              </a:rPr>
              <a:t>đề</a:t>
            </a:r>
            <a:r>
              <a:rPr lang="en-US" sz="2000" b="1" dirty="0">
                <a:effectLst/>
                <a:latin typeface="Calibri" panose="020F0502020204030204" pitchFamily="34" charset="0"/>
                <a:ea typeface="Calibri" panose="020F0502020204030204" pitchFamily="34" charset="0"/>
                <a:cs typeface="Calibri" panose="020F0502020204030204" pitchFamily="34" charset="0"/>
              </a:rPr>
              <a:t> </a:t>
            </a:r>
            <a:r>
              <a:rPr lang="en-US" sz="2000" b="1" dirty="0" err="1">
                <a:effectLst/>
                <a:latin typeface="Calibri" panose="020F0502020204030204" pitchFamily="34" charset="0"/>
                <a:ea typeface="Calibri" panose="020F0502020204030204" pitchFamily="34" charset="0"/>
                <a:cs typeface="Calibri" panose="020F0502020204030204" pitchFamily="34" charset="0"/>
              </a:rPr>
              <a:t>nghị</a:t>
            </a:r>
            <a:r>
              <a:rPr lang="en-US" sz="2000" b="1" dirty="0">
                <a:effectLst/>
                <a:latin typeface="Calibri" panose="020F0502020204030204" pitchFamily="34" charset="0"/>
                <a:ea typeface="Calibri" panose="020F0502020204030204" pitchFamily="34" charset="0"/>
                <a:cs typeface="Calibri" panose="020F0502020204030204" pitchFamily="34" charset="0"/>
              </a:rPr>
              <a:t> </a:t>
            </a:r>
            <a:r>
              <a:rPr lang="en-US" sz="2000" b="1" dirty="0" err="1">
                <a:effectLst/>
                <a:latin typeface="Calibri" panose="020F0502020204030204" pitchFamily="34" charset="0"/>
                <a:ea typeface="Calibri" panose="020F0502020204030204" pitchFamily="34" charset="0"/>
                <a:cs typeface="Calibri" panose="020F0502020204030204" pitchFamily="34" charset="0"/>
              </a:rPr>
              <a:t>luận</a:t>
            </a:r>
            <a:br>
              <a:rPr lang="en-US" sz="2000" dirty="0">
                <a:effectLst/>
                <a:latin typeface="Calibri" panose="020F0502020204030204" pitchFamily="34" charset="0"/>
                <a:ea typeface="Calibri" panose="020F0502020204030204" pitchFamily="34" charset="0"/>
                <a:cs typeface="Calibri" panose="020F0502020204030204" pitchFamily="34" charset="0"/>
              </a:rPr>
            </a:b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2B2C30B9-D407-8605-B405-BAAF9A3F7FAE}"/>
              </a:ext>
            </a:extLst>
          </p:cNvPr>
          <p:cNvSpPr txBox="1"/>
          <p:nvPr/>
        </p:nvSpPr>
        <p:spPr>
          <a:xfrm>
            <a:off x="1104900" y="1368189"/>
            <a:ext cx="6096000" cy="369332"/>
          </a:xfrm>
          <a:prstGeom prst="rect">
            <a:avLst/>
          </a:prstGeom>
          <a:noFill/>
        </p:spPr>
        <p:txBody>
          <a:bodyPr wrap="square">
            <a:spAutoFit/>
          </a:bodyPr>
          <a:lstStyle/>
          <a:p>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b.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Nội</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dung 2: Tinh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thần</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thơ</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mới</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là</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cái</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Tôi</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67622"/>
                                        </p:tgtEl>
                                        <p:attrNameLst>
                                          <p:attrName>style.visibility</p:attrName>
                                        </p:attrNameLst>
                                      </p:cBhvr>
                                      <p:to>
                                        <p:strVal val="visible"/>
                                      </p:to>
                                    </p:set>
                                    <p:anim calcmode="lin" valueType="num">
                                      <p:cBhvr>
                                        <p:cTn id="7" dur="1000" fill="hold"/>
                                        <p:tgtEl>
                                          <p:spTgt spid="67622"/>
                                        </p:tgtEl>
                                        <p:attrNameLst>
                                          <p:attrName>ppt_w</p:attrName>
                                        </p:attrNameLst>
                                      </p:cBhvr>
                                      <p:tavLst>
                                        <p:tav tm="0">
                                          <p:val>
                                            <p:fltVal val="0"/>
                                          </p:val>
                                        </p:tav>
                                        <p:tav tm="100000">
                                          <p:val>
                                            <p:strVal val="#ppt_w"/>
                                          </p:val>
                                        </p:tav>
                                      </p:tavLst>
                                    </p:anim>
                                    <p:anim calcmode="lin" valueType="num">
                                      <p:cBhvr>
                                        <p:cTn id="8" dur="1000" fill="hold"/>
                                        <p:tgtEl>
                                          <p:spTgt spid="67622"/>
                                        </p:tgtEl>
                                        <p:attrNameLst>
                                          <p:attrName>ppt_h</p:attrName>
                                        </p:attrNameLst>
                                      </p:cBhvr>
                                      <p:tavLst>
                                        <p:tav tm="0">
                                          <p:val>
                                            <p:fltVal val="0"/>
                                          </p:val>
                                        </p:tav>
                                        <p:tav tm="100000">
                                          <p:val>
                                            <p:strVal val="#ppt_h"/>
                                          </p:val>
                                        </p:tav>
                                      </p:tavLst>
                                    </p:anim>
                                  </p:childTnLst>
                                </p:cTn>
                              </p:par>
                            </p:childTnLst>
                          </p:cTn>
                        </p:par>
                        <p:par>
                          <p:cTn id="9" fill="hold" nodeType="afterGroup">
                            <p:stCondLst>
                              <p:cond delay="1000"/>
                            </p:stCondLst>
                            <p:childTnLst>
                              <p:par>
                                <p:cTn id="10" presetID="29" presetClass="entr" presetSubtype="0" fill="hold" nodeType="afterEffect">
                                  <p:stCondLst>
                                    <p:cond delay="0"/>
                                  </p:stCondLst>
                                  <p:childTnLst>
                                    <p:set>
                                      <p:cBhvr>
                                        <p:cTn id="11" dur="1" fill="hold">
                                          <p:stCondLst>
                                            <p:cond delay="0"/>
                                          </p:stCondLst>
                                        </p:cTn>
                                        <p:tgtEl>
                                          <p:spTgt spid="67616"/>
                                        </p:tgtEl>
                                        <p:attrNameLst>
                                          <p:attrName>style.visibility</p:attrName>
                                        </p:attrNameLst>
                                      </p:cBhvr>
                                      <p:to>
                                        <p:strVal val="visible"/>
                                      </p:to>
                                    </p:set>
                                    <p:anim calcmode="lin" valueType="num">
                                      <p:cBhvr>
                                        <p:cTn id="12" dur="3000" fill="hold"/>
                                        <p:tgtEl>
                                          <p:spTgt spid="67616"/>
                                        </p:tgtEl>
                                        <p:attrNameLst>
                                          <p:attrName>ppt_x</p:attrName>
                                        </p:attrNameLst>
                                      </p:cBhvr>
                                      <p:tavLst>
                                        <p:tav tm="0">
                                          <p:val>
                                            <p:strVal val="#ppt_x-.2"/>
                                          </p:val>
                                        </p:tav>
                                        <p:tav tm="100000">
                                          <p:val>
                                            <p:strVal val="#ppt_x"/>
                                          </p:val>
                                        </p:tav>
                                      </p:tavLst>
                                    </p:anim>
                                    <p:anim calcmode="lin" valueType="num">
                                      <p:cBhvr>
                                        <p:cTn id="13" dur="3000" fill="hold"/>
                                        <p:tgtEl>
                                          <p:spTgt spid="67616"/>
                                        </p:tgtEl>
                                        <p:attrNameLst>
                                          <p:attrName>ppt_y</p:attrName>
                                        </p:attrNameLst>
                                      </p:cBhvr>
                                      <p:tavLst>
                                        <p:tav tm="0">
                                          <p:val>
                                            <p:strVal val="#ppt_y"/>
                                          </p:val>
                                        </p:tav>
                                        <p:tav tm="100000">
                                          <p:val>
                                            <p:strVal val="#ppt_y"/>
                                          </p:val>
                                        </p:tav>
                                      </p:tavLst>
                                    </p:anim>
                                    <p:animEffect transition="in" filter="wipe(right)" prLst="gradientSize: 0.1">
                                      <p:cBhvr>
                                        <p:cTn id="14" dur="3000"/>
                                        <p:tgtEl>
                                          <p:spTgt spid="67616"/>
                                        </p:tgtEl>
                                      </p:cBhvr>
                                    </p:animEffect>
                                  </p:childTnLst>
                                </p:cTn>
                              </p:par>
                            </p:childTnLst>
                          </p:cTn>
                        </p:par>
                        <p:par>
                          <p:cTn id="15" fill="hold" nodeType="afterGroup">
                            <p:stCondLst>
                              <p:cond delay="4000"/>
                            </p:stCondLst>
                            <p:childTnLst>
                              <p:par>
                                <p:cTn id="16" presetID="47" presetClass="entr" presetSubtype="0" fill="hold" nodeType="afterEffect">
                                  <p:stCondLst>
                                    <p:cond delay="0"/>
                                  </p:stCondLst>
                                  <p:childTnLst>
                                    <p:set>
                                      <p:cBhvr>
                                        <p:cTn id="17" dur="1" fill="hold">
                                          <p:stCondLst>
                                            <p:cond delay="0"/>
                                          </p:stCondLst>
                                        </p:cTn>
                                        <p:tgtEl>
                                          <p:spTgt spid="67635"/>
                                        </p:tgtEl>
                                        <p:attrNameLst>
                                          <p:attrName>style.visibility</p:attrName>
                                        </p:attrNameLst>
                                      </p:cBhvr>
                                      <p:to>
                                        <p:strVal val="visible"/>
                                      </p:to>
                                    </p:set>
                                    <p:animEffect transition="in" filter="fade">
                                      <p:cBhvr>
                                        <p:cTn id="18" dur="2000"/>
                                        <p:tgtEl>
                                          <p:spTgt spid="67635"/>
                                        </p:tgtEl>
                                      </p:cBhvr>
                                    </p:animEffect>
                                    <p:anim calcmode="lin" valueType="num">
                                      <p:cBhvr>
                                        <p:cTn id="19" dur="2000" fill="hold"/>
                                        <p:tgtEl>
                                          <p:spTgt spid="67635"/>
                                        </p:tgtEl>
                                        <p:attrNameLst>
                                          <p:attrName>ppt_x</p:attrName>
                                        </p:attrNameLst>
                                      </p:cBhvr>
                                      <p:tavLst>
                                        <p:tav tm="0">
                                          <p:val>
                                            <p:strVal val="#ppt_x"/>
                                          </p:val>
                                        </p:tav>
                                        <p:tav tm="100000">
                                          <p:val>
                                            <p:strVal val="#ppt_x"/>
                                          </p:val>
                                        </p:tav>
                                      </p:tavLst>
                                    </p:anim>
                                    <p:anim calcmode="lin" valueType="num">
                                      <p:cBhvr>
                                        <p:cTn id="20" dur="2000" fill="hold"/>
                                        <p:tgtEl>
                                          <p:spTgt spid="67635"/>
                                        </p:tgtEl>
                                        <p:attrNameLst>
                                          <p:attrName>ppt_y</p:attrName>
                                        </p:attrNameLst>
                                      </p:cBhvr>
                                      <p:tavLst>
                                        <p:tav tm="0">
                                          <p:val>
                                            <p:strVal val="#ppt_y-.1"/>
                                          </p:val>
                                        </p:tav>
                                        <p:tav tm="100000">
                                          <p:val>
                                            <p:strVal val="#ppt_y"/>
                                          </p:val>
                                        </p:tav>
                                      </p:tavLst>
                                    </p:anim>
                                  </p:childTnLst>
                                </p:cTn>
                              </p:par>
                            </p:childTnLst>
                          </p:cTn>
                        </p:par>
                        <p:par>
                          <p:cTn id="21" fill="hold" nodeType="afterGroup">
                            <p:stCondLst>
                              <p:cond delay="6000"/>
                            </p:stCondLst>
                            <p:childTnLst>
                              <p:par>
                                <p:cTn id="22" presetID="29" presetClass="entr" presetSubtype="0" fill="hold" nodeType="afterEffect">
                                  <p:stCondLst>
                                    <p:cond delay="0"/>
                                  </p:stCondLst>
                                  <p:childTnLst>
                                    <p:set>
                                      <p:cBhvr>
                                        <p:cTn id="23" dur="1" fill="hold">
                                          <p:stCondLst>
                                            <p:cond delay="0"/>
                                          </p:stCondLst>
                                        </p:cTn>
                                        <p:tgtEl>
                                          <p:spTgt spid="67613"/>
                                        </p:tgtEl>
                                        <p:attrNameLst>
                                          <p:attrName>style.visibility</p:attrName>
                                        </p:attrNameLst>
                                      </p:cBhvr>
                                      <p:to>
                                        <p:strVal val="visible"/>
                                      </p:to>
                                    </p:set>
                                    <p:anim calcmode="lin" valueType="num">
                                      <p:cBhvr>
                                        <p:cTn id="24" dur="500" fill="hold"/>
                                        <p:tgtEl>
                                          <p:spTgt spid="67613"/>
                                        </p:tgtEl>
                                        <p:attrNameLst>
                                          <p:attrName>ppt_x</p:attrName>
                                        </p:attrNameLst>
                                      </p:cBhvr>
                                      <p:tavLst>
                                        <p:tav tm="0">
                                          <p:val>
                                            <p:strVal val="#ppt_x-.2"/>
                                          </p:val>
                                        </p:tav>
                                        <p:tav tm="100000">
                                          <p:val>
                                            <p:strVal val="#ppt_x"/>
                                          </p:val>
                                        </p:tav>
                                      </p:tavLst>
                                    </p:anim>
                                    <p:anim calcmode="lin" valueType="num">
                                      <p:cBhvr>
                                        <p:cTn id="25" dur="500" fill="hold"/>
                                        <p:tgtEl>
                                          <p:spTgt spid="67613"/>
                                        </p:tgtEl>
                                        <p:attrNameLst>
                                          <p:attrName>ppt_y</p:attrName>
                                        </p:attrNameLst>
                                      </p:cBhvr>
                                      <p:tavLst>
                                        <p:tav tm="0">
                                          <p:val>
                                            <p:strVal val="#ppt_y"/>
                                          </p:val>
                                        </p:tav>
                                        <p:tav tm="100000">
                                          <p:val>
                                            <p:strVal val="#ppt_y"/>
                                          </p:val>
                                        </p:tav>
                                      </p:tavLst>
                                    </p:anim>
                                    <p:animEffect transition="in" filter="wipe(right)" prLst="gradientSize: 0.1">
                                      <p:cBhvr>
                                        <p:cTn id="26" dur="500"/>
                                        <p:tgtEl>
                                          <p:spTgt spid="67613"/>
                                        </p:tgtEl>
                                      </p:cBhvr>
                                    </p:animEffect>
                                  </p:childTnLst>
                                </p:cTn>
                              </p:par>
                            </p:childTnLst>
                          </p:cTn>
                        </p:par>
                        <p:par>
                          <p:cTn id="27" fill="hold" nodeType="afterGroup">
                            <p:stCondLst>
                              <p:cond delay="6500"/>
                            </p:stCondLst>
                            <p:childTnLst>
                              <p:par>
                                <p:cTn id="28" presetID="47" presetClass="entr" presetSubtype="0" fill="hold" nodeType="afterEffect">
                                  <p:stCondLst>
                                    <p:cond delay="0"/>
                                  </p:stCondLst>
                                  <p:childTnLst>
                                    <p:set>
                                      <p:cBhvr>
                                        <p:cTn id="29" dur="1" fill="hold">
                                          <p:stCondLst>
                                            <p:cond delay="0"/>
                                          </p:stCondLst>
                                        </p:cTn>
                                        <p:tgtEl>
                                          <p:spTgt spid="67609"/>
                                        </p:tgtEl>
                                        <p:attrNameLst>
                                          <p:attrName>style.visibility</p:attrName>
                                        </p:attrNameLst>
                                      </p:cBhvr>
                                      <p:to>
                                        <p:strVal val="visible"/>
                                      </p:to>
                                    </p:set>
                                    <p:animEffect transition="in" filter="fade">
                                      <p:cBhvr>
                                        <p:cTn id="30" dur="2000"/>
                                        <p:tgtEl>
                                          <p:spTgt spid="67609"/>
                                        </p:tgtEl>
                                      </p:cBhvr>
                                    </p:animEffect>
                                    <p:anim calcmode="lin" valueType="num">
                                      <p:cBhvr>
                                        <p:cTn id="31" dur="2000" fill="hold"/>
                                        <p:tgtEl>
                                          <p:spTgt spid="67609"/>
                                        </p:tgtEl>
                                        <p:attrNameLst>
                                          <p:attrName>ppt_x</p:attrName>
                                        </p:attrNameLst>
                                      </p:cBhvr>
                                      <p:tavLst>
                                        <p:tav tm="0">
                                          <p:val>
                                            <p:strVal val="#ppt_x"/>
                                          </p:val>
                                        </p:tav>
                                        <p:tav tm="100000">
                                          <p:val>
                                            <p:strVal val="#ppt_x"/>
                                          </p:val>
                                        </p:tav>
                                      </p:tavLst>
                                    </p:anim>
                                    <p:anim calcmode="lin" valueType="num">
                                      <p:cBhvr>
                                        <p:cTn id="32" dur="2000" fill="hold"/>
                                        <p:tgtEl>
                                          <p:spTgt spid="67609"/>
                                        </p:tgtEl>
                                        <p:attrNameLst>
                                          <p:attrName>ppt_y</p:attrName>
                                        </p:attrNameLst>
                                      </p:cBhvr>
                                      <p:tavLst>
                                        <p:tav tm="0">
                                          <p:val>
                                            <p:strVal val="#ppt_y-.1"/>
                                          </p:val>
                                        </p:tav>
                                        <p:tav tm="100000">
                                          <p:val>
                                            <p:strVal val="#ppt_y"/>
                                          </p:val>
                                        </p:tav>
                                      </p:tavLst>
                                    </p:anim>
                                  </p:childTnLst>
                                </p:cTn>
                              </p:par>
                            </p:childTnLst>
                          </p:cTn>
                        </p:par>
                        <p:par>
                          <p:cTn id="33" fill="hold" nodeType="afterGroup">
                            <p:stCondLst>
                              <p:cond delay="8500"/>
                            </p:stCondLst>
                            <p:childTnLst>
                              <p:par>
                                <p:cTn id="34" presetID="29" presetClass="entr" presetSubtype="0" fill="hold" nodeType="afterEffect">
                                  <p:stCondLst>
                                    <p:cond delay="0"/>
                                  </p:stCondLst>
                                  <p:childTnLst>
                                    <p:set>
                                      <p:cBhvr>
                                        <p:cTn id="35" dur="1" fill="hold">
                                          <p:stCondLst>
                                            <p:cond delay="0"/>
                                          </p:stCondLst>
                                        </p:cTn>
                                        <p:tgtEl>
                                          <p:spTgt spid="67614"/>
                                        </p:tgtEl>
                                        <p:attrNameLst>
                                          <p:attrName>style.visibility</p:attrName>
                                        </p:attrNameLst>
                                      </p:cBhvr>
                                      <p:to>
                                        <p:strVal val="visible"/>
                                      </p:to>
                                    </p:set>
                                    <p:anim calcmode="lin" valueType="num">
                                      <p:cBhvr>
                                        <p:cTn id="36" dur="500" fill="hold"/>
                                        <p:tgtEl>
                                          <p:spTgt spid="67614"/>
                                        </p:tgtEl>
                                        <p:attrNameLst>
                                          <p:attrName>ppt_x</p:attrName>
                                        </p:attrNameLst>
                                      </p:cBhvr>
                                      <p:tavLst>
                                        <p:tav tm="0">
                                          <p:val>
                                            <p:strVal val="#ppt_x-.2"/>
                                          </p:val>
                                        </p:tav>
                                        <p:tav tm="100000">
                                          <p:val>
                                            <p:strVal val="#ppt_x"/>
                                          </p:val>
                                        </p:tav>
                                      </p:tavLst>
                                    </p:anim>
                                    <p:anim calcmode="lin" valueType="num">
                                      <p:cBhvr>
                                        <p:cTn id="37" dur="500" fill="hold"/>
                                        <p:tgtEl>
                                          <p:spTgt spid="67614"/>
                                        </p:tgtEl>
                                        <p:attrNameLst>
                                          <p:attrName>ppt_y</p:attrName>
                                        </p:attrNameLst>
                                      </p:cBhvr>
                                      <p:tavLst>
                                        <p:tav tm="0">
                                          <p:val>
                                            <p:strVal val="#ppt_y"/>
                                          </p:val>
                                        </p:tav>
                                        <p:tav tm="100000">
                                          <p:val>
                                            <p:strVal val="#ppt_y"/>
                                          </p:val>
                                        </p:tav>
                                      </p:tavLst>
                                    </p:anim>
                                    <p:animEffect transition="in" filter="wipe(right)" prLst="gradientSize: 0.1">
                                      <p:cBhvr>
                                        <p:cTn id="38" dur="500"/>
                                        <p:tgtEl>
                                          <p:spTgt spid="67614"/>
                                        </p:tgtEl>
                                      </p:cBhvr>
                                    </p:animEffect>
                                  </p:childTnLst>
                                </p:cTn>
                              </p:par>
                            </p:childTnLst>
                          </p:cTn>
                        </p:par>
                        <p:par>
                          <p:cTn id="39" fill="hold" nodeType="afterGroup">
                            <p:stCondLst>
                              <p:cond delay="9000"/>
                            </p:stCondLst>
                            <p:childTnLst>
                              <p:par>
                                <p:cTn id="40" presetID="47" presetClass="entr" presetSubtype="0" fill="hold" nodeType="afterEffect">
                                  <p:stCondLst>
                                    <p:cond delay="0"/>
                                  </p:stCondLst>
                                  <p:childTnLst>
                                    <p:set>
                                      <p:cBhvr>
                                        <p:cTn id="41" dur="1" fill="hold">
                                          <p:stCondLst>
                                            <p:cond delay="0"/>
                                          </p:stCondLst>
                                        </p:cTn>
                                        <p:tgtEl>
                                          <p:spTgt spid="67610"/>
                                        </p:tgtEl>
                                        <p:attrNameLst>
                                          <p:attrName>style.visibility</p:attrName>
                                        </p:attrNameLst>
                                      </p:cBhvr>
                                      <p:to>
                                        <p:strVal val="visible"/>
                                      </p:to>
                                    </p:set>
                                    <p:animEffect transition="in" filter="fade">
                                      <p:cBhvr>
                                        <p:cTn id="42" dur="2000"/>
                                        <p:tgtEl>
                                          <p:spTgt spid="67610"/>
                                        </p:tgtEl>
                                      </p:cBhvr>
                                    </p:animEffect>
                                    <p:anim calcmode="lin" valueType="num">
                                      <p:cBhvr>
                                        <p:cTn id="43" dur="2000" fill="hold"/>
                                        <p:tgtEl>
                                          <p:spTgt spid="67610"/>
                                        </p:tgtEl>
                                        <p:attrNameLst>
                                          <p:attrName>ppt_x</p:attrName>
                                        </p:attrNameLst>
                                      </p:cBhvr>
                                      <p:tavLst>
                                        <p:tav tm="0">
                                          <p:val>
                                            <p:strVal val="#ppt_x"/>
                                          </p:val>
                                        </p:tav>
                                        <p:tav tm="100000">
                                          <p:val>
                                            <p:strVal val="#ppt_x"/>
                                          </p:val>
                                        </p:tav>
                                      </p:tavLst>
                                    </p:anim>
                                    <p:anim calcmode="lin" valueType="num">
                                      <p:cBhvr>
                                        <p:cTn id="44" dur="2000" fill="hold"/>
                                        <p:tgtEl>
                                          <p:spTgt spid="67610"/>
                                        </p:tgtEl>
                                        <p:attrNameLst>
                                          <p:attrName>ppt_y</p:attrName>
                                        </p:attrNameLst>
                                      </p:cBhvr>
                                      <p:tavLst>
                                        <p:tav tm="0">
                                          <p:val>
                                            <p:strVal val="#ppt_y-.1"/>
                                          </p:val>
                                        </p:tav>
                                        <p:tav tm="100000">
                                          <p:val>
                                            <p:strVal val="#ppt_y"/>
                                          </p:val>
                                        </p:tav>
                                      </p:tavLst>
                                    </p:anim>
                                  </p:childTnLst>
                                </p:cTn>
                              </p:par>
                            </p:childTnLst>
                          </p:cTn>
                        </p:par>
                        <p:par>
                          <p:cTn id="45" fill="hold" nodeType="afterGroup">
                            <p:stCondLst>
                              <p:cond delay="11000"/>
                            </p:stCondLst>
                            <p:childTnLst>
                              <p:par>
                                <p:cTn id="46" presetID="29" presetClass="entr" presetSubtype="0" fill="hold" nodeType="afterEffect">
                                  <p:stCondLst>
                                    <p:cond delay="0"/>
                                  </p:stCondLst>
                                  <p:childTnLst>
                                    <p:set>
                                      <p:cBhvr>
                                        <p:cTn id="47" dur="1" fill="hold">
                                          <p:stCondLst>
                                            <p:cond delay="0"/>
                                          </p:stCondLst>
                                        </p:cTn>
                                        <p:tgtEl>
                                          <p:spTgt spid="67615"/>
                                        </p:tgtEl>
                                        <p:attrNameLst>
                                          <p:attrName>style.visibility</p:attrName>
                                        </p:attrNameLst>
                                      </p:cBhvr>
                                      <p:to>
                                        <p:strVal val="visible"/>
                                      </p:to>
                                    </p:set>
                                    <p:anim calcmode="lin" valueType="num">
                                      <p:cBhvr>
                                        <p:cTn id="48" dur="500" fill="hold"/>
                                        <p:tgtEl>
                                          <p:spTgt spid="67615"/>
                                        </p:tgtEl>
                                        <p:attrNameLst>
                                          <p:attrName>ppt_x</p:attrName>
                                        </p:attrNameLst>
                                      </p:cBhvr>
                                      <p:tavLst>
                                        <p:tav tm="0">
                                          <p:val>
                                            <p:strVal val="#ppt_x-.2"/>
                                          </p:val>
                                        </p:tav>
                                        <p:tav tm="100000">
                                          <p:val>
                                            <p:strVal val="#ppt_x"/>
                                          </p:val>
                                        </p:tav>
                                      </p:tavLst>
                                    </p:anim>
                                    <p:anim calcmode="lin" valueType="num">
                                      <p:cBhvr>
                                        <p:cTn id="49" dur="500" fill="hold"/>
                                        <p:tgtEl>
                                          <p:spTgt spid="67615"/>
                                        </p:tgtEl>
                                        <p:attrNameLst>
                                          <p:attrName>ppt_y</p:attrName>
                                        </p:attrNameLst>
                                      </p:cBhvr>
                                      <p:tavLst>
                                        <p:tav tm="0">
                                          <p:val>
                                            <p:strVal val="#ppt_y"/>
                                          </p:val>
                                        </p:tav>
                                        <p:tav tm="100000">
                                          <p:val>
                                            <p:strVal val="#ppt_y"/>
                                          </p:val>
                                        </p:tav>
                                      </p:tavLst>
                                    </p:anim>
                                    <p:animEffect transition="in" filter="wipe(right)" prLst="gradientSize: 0.1">
                                      <p:cBhvr>
                                        <p:cTn id="50" dur="500"/>
                                        <p:tgtEl>
                                          <p:spTgt spid="67615"/>
                                        </p:tgtEl>
                                      </p:cBhvr>
                                    </p:animEffect>
                                  </p:childTnLst>
                                </p:cTn>
                              </p:par>
                            </p:childTnLst>
                          </p:cTn>
                        </p:par>
                        <p:par>
                          <p:cTn id="51" fill="hold" nodeType="afterGroup">
                            <p:stCondLst>
                              <p:cond delay="11500"/>
                            </p:stCondLst>
                            <p:childTnLst>
                              <p:par>
                                <p:cTn id="52" presetID="47" presetClass="entr" presetSubtype="0" fill="hold" nodeType="afterEffect">
                                  <p:stCondLst>
                                    <p:cond delay="0"/>
                                  </p:stCondLst>
                                  <p:childTnLst>
                                    <p:set>
                                      <p:cBhvr>
                                        <p:cTn id="53" dur="1" fill="hold">
                                          <p:stCondLst>
                                            <p:cond delay="0"/>
                                          </p:stCondLst>
                                        </p:cTn>
                                        <p:tgtEl>
                                          <p:spTgt spid="67611"/>
                                        </p:tgtEl>
                                        <p:attrNameLst>
                                          <p:attrName>style.visibility</p:attrName>
                                        </p:attrNameLst>
                                      </p:cBhvr>
                                      <p:to>
                                        <p:strVal val="visible"/>
                                      </p:to>
                                    </p:set>
                                    <p:animEffect transition="in" filter="fade">
                                      <p:cBhvr>
                                        <p:cTn id="54" dur="2000"/>
                                        <p:tgtEl>
                                          <p:spTgt spid="67611"/>
                                        </p:tgtEl>
                                      </p:cBhvr>
                                    </p:animEffect>
                                    <p:anim calcmode="lin" valueType="num">
                                      <p:cBhvr>
                                        <p:cTn id="55" dur="2000" fill="hold"/>
                                        <p:tgtEl>
                                          <p:spTgt spid="67611"/>
                                        </p:tgtEl>
                                        <p:attrNameLst>
                                          <p:attrName>ppt_x</p:attrName>
                                        </p:attrNameLst>
                                      </p:cBhvr>
                                      <p:tavLst>
                                        <p:tav tm="0">
                                          <p:val>
                                            <p:strVal val="#ppt_x"/>
                                          </p:val>
                                        </p:tav>
                                        <p:tav tm="100000">
                                          <p:val>
                                            <p:strVal val="#ppt_x"/>
                                          </p:val>
                                        </p:tav>
                                      </p:tavLst>
                                    </p:anim>
                                    <p:anim calcmode="lin" valueType="num">
                                      <p:cBhvr>
                                        <p:cTn id="56" dur="2000" fill="hold"/>
                                        <p:tgtEl>
                                          <p:spTgt spid="67611"/>
                                        </p:tgtEl>
                                        <p:attrNameLst>
                                          <p:attrName>ppt_y</p:attrName>
                                        </p:attrNameLst>
                                      </p:cBhvr>
                                      <p:tavLst>
                                        <p:tav tm="0">
                                          <p:val>
                                            <p:strVal val="#ppt_y-.1"/>
                                          </p:val>
                                        </p:tav>
                                        <p:tav tm="100000">
                                          <p:val>
                                            <p:strVal val="#ppt_y"/>
                                          </p:val>
                                        </p:tav>
                                      </p:tavLst>
                                    </p:anim>
                                  </p:childTnLst>
                                </p:cTn>
                              </p:par>
                            </p:childTnLst>
                          </p:cTn>
                        </p:par>
                        <p:par>
                          <p:cTn id="57" fill="hold" nodeType="afterGroup">
                            <p:stCondLst>
                              <p:cond delay="13500"/>
                            </p:stCondLst>
                            <p:childTnLst>
                              <p:par>
                                <p:cTn id="58" presetID="29" presetClass="entr" presetSubtype="0" fill="hold" nodeType="afterEffect">
                                  <p:stCondLst>
                                    <p:cond delay="0"/>
                                  </p:stCondLst>
                                  <p:childTnLst>
                                    <p:set>
                                      <p:cBhvr>
                                        <p:cTn id="59" dur="1" fill="hold">
                                          <p:stCondLst>
                                            <p:cond delay="0"/>
                                          </p:stCondLst>
                                        </p:cTn>
                                        <p:tgtEl>
                                          <p:spTgt spid="67617"/>
                                        </p:tgtEl>
                                        <p:attrNameLst>
                                          <p:attrName>style.visibility</p:attrName>
                                        </p:attrNameLst>
                                      </p:cBhvr>
                                      <p:to>
                                        <p:strVal val="visible"/>
                                      </p:to>
                                    </p:set>
                                    <p:anim calcmode="lin" valueType="num">
                                      <p:cBhvr>
                                        <p:cTn id="60" dur="500" fill="hold"/>
                                        <p:tgtEl>
                                          <p:spTgt spid="67617"/>
                                        </p:tgtEl>
                                        <p:attrNameLst>
                                          <p:attrName>ppt_x</p:attrName>
                                        </p:attrNameLst>
                                      </p:cBhvr>
                                      <p:tavLst>
                                        <p:tav tm="0">
                                          <p:val>
                                            <p:strVal val="#ppt_x-.2"/>
                                          </p:val>
                                        </p:tav>
                                        <p:tav tm="100000">
                                          <p:val>
                                            <p:strVal val="#ppt_x"/>
                                          </p:val>
                                        </p:tav>
                                      </p:tavLst>
                                    </p:anim>
                                    <p:anim calcmode="lin" valueType="num">
                                      <p:cBhvr>
                                        <p:cTn id="61" dur="500" fill="hold"/>
                                        <p:tgtEl>
                                          <p:spTgt spid="67617"/>
                                        </p:tgtEl>
                                        <p:attrNameLst>
                                          <p:attrName>ppt_y</p:attrName>
                                        </p:attrNameLst>
                                      </p:cBhvr>
                                      <p:tavLst>
                                        <p:tav tm="0">
                                          <p:val>
                                            <p:strVal val="#ppt_y"/>
                                          </p:val>
                                        </p:tav>
                                        <p:tav tm="100000">
                                          <p:val>
                                            <p:strVal val="#ppt_y"/>
                                          </p:val>
                                        </p:tav>
                                      </p:tavLst>
                                    </p:anim>
                                    <p:animEffect transition="in" filter="wipe(right)" prLst="gradientSize: 0.1">
                                      <p:cBhvr>
                                        <p:cTn id="62" dur="500"/>
                                        <p:tgtEl>
                                          <p:spTgt spid="67617"/>
                                        </p:tgtEl>
                                      </p:cBhvr>
                                    </p:animEffect>
                                  </p:childTnLst>
                                </p:cTn>
                              </p:par>
                            </p:childTnLst>
                          </p:cTn>
                        </p:par>
                        <p:par>
                          <p:cTn id="63" fill="hold" nodeType="afterGroup">
                            <p:stCondLst>
                              <p:cond delay="14000"/>
                            </p:stCondLst>
                            <p:childTnLst>
                              <p:par>
                                <p:cTn id="64" presetID="47" presetClass="entr" presetSubtype="0" fill="hold" nodeType="afterEffect">
                                  <p:stCondLst>
                                    <p:cond delay="0"/>
                                  </p:stCondLst>
                                  <p:childTnLst>
                                    <p:set>
                                      <p:cBhvr>
                                        <p:cTn id="65" dur="1" fill="hold">
                                          <p:stCondLst>
                                            <p:cond delay="0"/>
                                          </p:stCondLst>
                                        </p:cTn>
                                        <p:tgtEl>
                                          <p:spTgt spid="67618"/>
                                        </p:tgtEl>
                                        <p:attrNameLst>
                                          <p:attrName>style.visibility</p:attrName>
                                        </p:attrNameLst>
                                      </p:cBhvr>
                                      <p:to>
                                        <p:strVal val="visible"/>
                                      </p:to>
                                    </p:set>
                                    <p:animEffect transition="in" filter="fade">
                                      <p:cBhvr>
                                        <p:cTn id="66" dur="2000"/>
                                        <p:tgtEl>
                                          <p:spTgt spid="67618"/>
                                        </p:tgtEl>
                                      </p:cBhvr>
                                    </p:animEffect>
                                    <p:anim calcmode="lin" valueType="num">
                                      <p:cBhvr>
                                        <p:cTn id="67" dur="2000" fill="hold"/>
                                        <p:tgtEl>
                                          <p:spTgt spid="67618"/>
                                        </p:tgtEl>
                                        <p:attrNameLst>
                                          <p:attrName>ppt_x</p:attrName>
                                        </p:attrNameLst>
                                      </p:cBhvr>
                                      <p:tavLst>
                                        <p:tav tm="0">
                                          <p:val>
                                            <p:strVal val="#ppt_x"/>
                                          </p:val>
                                        </p:tav>
                                        <p:tav tm="100000">
                                          <p:val>
                                            <p:strVal val="#ppt_x"/>
                                          </p:val>
                                        </p:tav>
                                      </p:tavLst>
                                    </p:anim>
                                    <p:anim calcmode="lin" valueType="num">
                                      <p:cBhvr>
                                        <p:cTn id="68" dur="2000" fill="hold"/>
                                        <p:tgtEl>
                                          <p:spTgt spid="67618"/>
                                        </p:tgtEl>
                                        <p:attrNameLst>
                                          <p:attrName>ppt_y</p:attrName>
                                        </p:attrNameLst>
                                      </p:cBhvr>
                                      <p:tavLst>
                                        <p:tav tm="0">
                                          <p:val>
                                            <p:strVal val="#ppt_y-.1"/>
                                          </p:val>
                                        </p:tav>
                                        <p:tav tm="100000">
                                          <p:val>
                                            <p:strVal val="#ppt_y"/>
                                          </p:val>
                                        </p:tav>
                                      </p:tavLst>
                                    </p:anim>
                                  </p:childTnLst>
                                </p:cTn>
                              </p:par>
                            </p:childTnLst>
                          </p:cTn>
                        </p:par>
                        <p:par>
                          <p:cTn id="69" fill="hold" nodeType="afterGroup">
                            <p:stCondLst>
                              <p:cond delay="16000"/>
                            </p:stCondLst>
                            <p:childTnLst>
                              <p:par>
                                <p:cTn id="70" presetID="29" presetClass="entr" presetSubtype="0" fill="hold" nodeType="afterEffect">
                                  <p:stCondLst>
                                    <p:cond delay="0"/>
                                  </p:stCondLst>
                                  <p:childTnLst>
                                    <p:set>
                                      <p:cBhvr>
                                        <p:cTn id="71" dur="1" fill="hold">
                                          <p:stCondLst>
                                            <p:cond delay="0"/>
                                          </p:stCondLst>
                                        </p:cTn>
                                        <p:tgtEl>
                                          <p:spTgt spid="67637"/>
                                        </p:tgtEl>
                                        <p:attrNameLst>
                                          <p:attrName>style.visibility</p:attrName>
                                        </p:attrNameLst>
                                      </p:cBhvr>
                                      <p:to>
                                        <p:strVal val="visible"/>
                                      </p:to>
                                    </p:set>
                                    <p:anim calcmode="lin" valueType="num">
                                      <p:cBhvr>
                                        <p:cTn id="72" dur="500" fill="hold"/>
                                        <p:tgtEl>
                                          <p:spTgt spid="67637"/>
                                        </p:tgtEl>
                                        <p:attrNameLst>
                                          <p:attrName>ppt_x</p:attrName>
                                        </p:attrNameLst>
                                      </p:cBhvr>
                                      <p:tavLst>
                                        <p:tav tm="0">
                                          <p:val>
                                            <p:strVal val="#ppt_x-.2"/>
                                          </p:val>
                                        </p:tav>
                                        <p:tav tm="100000">
                                          <p:val>
                                            <p:strVal val="#ppt_x"/>
                                          </p:val>
                                        </p:tav>
                                      </p:tavLst>
                                    </p:anim>
                                    <p:anim calcmode="lin" valueType="num">
                                      <p:cBhvr>
                                        <p:cTn id="73" dur="500" fill="hold"/>
                                        <p:tgtEl>
                                          <p:spTgt spid="67637"/>
                                        </p:tgtEl>
                                        <p:attrNameLst>
                                          <p:attrName>ppt_y</p:attrName>
                                        </p:attrNameLst>
                                      </p:cBhvr>
                                      <p:tavLst>
                                        <p:tav tm="0">
                                          <p:val>
                                            <p:strVal val="#ppt_y"/>
                                          </p:val>
                                        </p:tav>
                                        <p:tav tm="100000">
                                          <p:val>
                                            <p:strVal val="#ppt_y"/>
                                          </p:val>
                                        </p:tav>
                                      </p:tavLst>
                                    </p:anim>
                                    <p:animEffect transition="in" filter="wipe(right)" prLst="gradientSize: 0.1">
                                      <p:cBhvr>
                                        <p:cTn id="74" dur="500"/>
                                        <p:tgtEl>
                                          <p:spTgt spid="67637"/>
                                        </p:tgtEl>
                                      </p:cBhvr>
                                    </p:animEffect>
                                  </p:childTnLst>
                                </p:cTn>
                              </p:par>
                            </p:childTnLst>
                          </p:cTn>
                        </p:par>
                        <p:par>
                          <p:cTn id="75" fill="hold" nodeType="afterGroup">
                            <p:stCondLst>
                              <p:cond delay="16500"/>
                            </p:stCondLst>
                            <p:childTnLst>
                              <p:par>
                                <p:cTn id="76" presetID="47" presetClass="entr" presetSubtype="0" fill="hold" nodeType="afterEffect">
                                  <p:stCondLst>
                                    <p:cond delay="0"/>
                                  </p:stCondLst>
                                  <p:childTnLst>
                                    <p:set>
                                      <p:cBhvr>
                                        <p:cTn id="77" dur="1" fill="hold">
                                          <p:stCondLst>
                                            <p:cond delay="0"/>
                                          </p:stCondLst>
                                        </p:cTn>
                                        <p:tgtEl>
                                          <p:spTgt spid="67646"/>
                                        </p:tgtEl>
                                        <p:attrNameLst>
                                          <p:attrName>style.visibility</p:attrName>
                                        </p:attrNameLst>
                                      </p:cBhvr>
                                      <p:to>
                                        <p:strVal val="visible"/>
                                      </p:to>
                                    </p:set>
                                    <p:animEffect transition="in" filter="fade">
                                      <p:cBhvr>
                                        <p:cTn id="78" dur="1000"/>
                                        <p:tgtEl>
                                          <p:spTgt spid="67646"/>
                                        </p:tgtEl>
                                      </p:cBhvr>
                                    </p:animEffect>
                                    <p:anim calcmode="lin" valueType="num">
                                      <p:cBhvr>
                                        <p:cTn id="79" dur="1000" fill="hold"/>
                                        <p:tgtEl>
                                          <p:spTgt spid="67646"/>
                                        </p:tgtEl>
                                        <p:attrNameLst>
                                          <p:attrName>ppt_x</p:attrName>
                                        </p:attrNameLst>
                                      </p:cBhvr>
                                      <p:tavLst>
                                        <p:tav tm="0">
                                          <p:val>
                                            <p:strVal val="#ppt_x"/>
                                          </p:val>
                                        </p:tav>
                                        <p:tav tm="100000">
                                          <p:val>
                                            <p:strVal val="#ppt_x"/>
                                          </p:val>
                                        </p:tav>
                                      </p:tavLst>
                                    </p:anim>
                                    <p:anim calcmode="lin" valueType="num">
                                      <p:cBhvr>
                                        <p:cTn id="80" dur="1000" fill="hold"/>
                                        <p:tgtEl>
                                          <p:spTgt spid="67646"/>
                                        </p:tgtEl>
                                        <p:attrNameLst>
                                          <p:attrName>ppt_y</p:attrName>
                                        </p:attrNameLst>
                                      </p:cBhvr>
                                      <p:tavLst>
                                        <p:tav tm="0">
                                          <p:val>
                                            <p:strVal val="#ppt_y-.1"/>
                                          </p:val>
                                        </p:tav>
                                        <p:tav tm="100000">
                                          <p:val>
                                            <p:strVal val="#ppt_y"/>
                                          </p:val>
                                        </p:tav>
                                      </p:tavLst>
                                    </p:anim>
                                  </p:childTnLst>
                                </p:cTn>
                              </p:par>
                            </p:childTnLst>
                          </p:cTn>
                        </p:par>
                        <p:par>
                          <p:cTn id="81" fill="hold" nodeType="afterGroup">
                            <p:stCondLst>
                              <p:cond delay="17500"/>
                            </p:stCondLst>
                            <p:childTnLst>
                              <p:par>
                                <p:cTn id="82" presetID="29" presetClass="entr" presetSubtype="0" fill="hold" nodeType="afterEffect">
                                  <p:stCondLst>
                                    <p:cond delay="0"/>
                                  </p:stCondLst>
                                  <p:childTnLst>
                                    <p:set>
                                      <p:cBhvr>
                                        <p:cTn id="83" dur="1" fill="hold">
                                          <p:stCondLst>
                                            <p:cond delay="0"/>
                                          </p:stCondLst>
                                        </p:cTn>
                                        <p:tgtEl>
                                          <p:spTgt spid="67638"/>
                                        </p:tgtEl>
                                        <p:attrNameLst>
                                          <p:attrName>style.visibility</p:attrName>
                                        </p:attrNameLst>
                                      </p:cBhvr>
                                      <p:to>
                                        <p:strVal val="visible"/>
                                      </p:to>
                                    </p:set>
                                    <p:anim calcmode="lin" valueType="num">
                                      <p:cBhvr>
                                        <p:cTn id="84" dur="500" fill="hold"/>
                                        <p:tgtEl>
                                          <p:spTgt spid="67638"/>
                                        </p:tgtEl>
                                        <p:attrNameLst>
                                          <p:attrName>ppt_x</p:attrName>
                                        </p:attrNameLst>
                                      </p:cBhvr>
                                      <p:tavLst>
                                        <p:tav tm="0">
                                          <p:val>
                                            <p:strVal val="#ppt_x-.2"/>
                                          </p:val>
                                        </p:tav>
                                        <p:tav tm="100000">
                                          <p:val>
                                            <p:strVal val="#ppt_x"/>
                                          </p:val>
                                        </p:tav>
                                      </p:tavLst>
                                    </p:anim>
                                    <p:anim calcmode="lin" valueType="num">
                                      <p:cBhvr>
                                        <p:cTn id="85" dur="500" fill="hold"/>
                                        <p:tgtEl>
                                          <p:spTgt spid="67638"/>
                                        </p:tgtEl>
                                        <p:attrNameLst>
                                          <p:attrName>ppt_y</p:attrName>
                                        </p:attrNameLst>
                                      </p:cBhvr>
                                      <p:tavLst>
                                        <p:tav tm="0">
                                          <p:val>
                                            <p:strVal val="#ppt_y"/>
                                          </p:val>
                                        </p:tav>
                                        <p:tav tm="100000">
                                          <p:val>
                                            <p:strVal val="#ppt_y"/>
                                          </p:val>
                                        </p:tav>
                                      </p:tavLst>
                                    </p:anim>
                                    <p:animEffect transition="in" filter="wipe(right)" prLst="gradientSize: 0.1">
                                      <p:cBhvr>
                                        <p:cTn id="86" dur="500"/>
                                        <p:tgtEl>
                                          <p:spTgt spid="67638"/>
                                        </p:tgtEl>
                                      </p:cBhvr>
                                    </p:animEffect>
                                  </p:childTnLst>
                                </p:cTn>
                              </p:par>
                            </p:childTnLst>
                          </p:cTn>
                        </p:par>
                        <p:par>
                          <p:cTn id="87" fill="hold" nodeType="afterGroup">
                            <p:stCondLst>
                              <p:cond delay="18000"/>
                            </p:stCondLst>
                            <p:childTnLst>
                              <p:par>
                                <p:cTn id="88" presetID="47" presetClass="entr" presetSubtype="0" fill="hold" nodeType="afterEffect">
                                  <p:stCondLst>
                                    <p:cond delay="0"/>
                                  </p:stCondLst>
                                  <p:childTnLst>
                                    <p:set>
                                      <p:cBhvr>
                                        <p:cTn id="89" dur="1" fill="hold">
                                          <p:stCondLst>
                                            <p:cond delay="0"/>
                                          </p:stCondLst>
                                        </p:cTn>
                                        <p:tgtEl>
                                          <p:spTgt spid="67628"/>
                                        </p:tgtEl>
                                        <p:attrNameLst>
                                          <p:attrName>style.visibility</p:attrName>
                                        </p:attrNameLst>
                                      </p:cBhvr>
                                      <p:to>
                                        <p:strVal val="visible"/>
                                      </p:to>
                                    </p:set>
                                    <p:animEffect transition="in" filter="fade">
                                      <p:cBhvr>
                                        <p:cTn id="90" dur="1000"/>
                                        <p:tgtEl>
                                          <p:spTgt spid="67628"/>
                                        </p:tgtEl>
                                      </p:cBhvr>
                                    </p:animEffect>
                                    <p:anim calcmode="lin" valueType="num">
                                      <p:cBhvr>
                                        <p:cTn id="91" dur="1000" fill="hold"/>
                                        <p:tgtEl>
                                          <p:spTgt spid="67628"/>
                                        </p:tgtEl>
                                        <p:attrNameLst>
                                          <p:attrName>ppt_x</p:attrName>
                                        </p:attrNameLst>
                                      </p:cBhvr>
                                      <p:tavLst>
                                        <p:tav tm="0">
                                          <p:val>
                                            <p:strVal val="#ppt_x"/>
                                          </p:val>
                                        </p:tav>
                                        <p:tav tm="100000">
                                          <p:val>
                                            <p:strVal val="#ppt_x"/>
                                          </p:val>
                                        </p:tav>
                                      </p:tavLst>
                                    </p:anim>
                                    <p:anim calcmode="lin" valueType="num">
                                      <p:cBhvr>
                                        <p:cTn id="92" dur="1000" fill="hold"/>
                                        <p:tgtEl>
                                          <p:spTgt spid="67628"/>
                                        </p:tgtEl>
                                        <p:attrNameLst>
                                          <p:attrName>ppt_y</p:attrName>
                                        </p:attrNameLst>
                                      </p:cBhvr>
                                      <p:tavLst>
                                        <p:tav tm="0">
                                          <p:val>
                                            <p:strVal val="#ppt_y-.1"/>
                                          </p:val>
                                        </p:tav>
                                        <p:tav tm="100000">
                                          <p:val>
                                            <p:strVal val="#ppt_y"/>
                                          </p:val>
                                        </p:tav>
                                      </p:tavLst>
                                    </p:anim>
                                  </p:childTnLst>
                                </p:cTn>
                              </p:par>
                            </p:childTnLst>
                          </p:cTn>
                        </p:par>
                        <p:par>
                          <p:cTn id="93" fill="hold" nodeType="afterGroup">
                            <p:stCondLst>
                              <p:cond delay="19000"/>
                            </p:stCondLst>
                            <p:childTnLst>
                              <p:par>
                                <p:cTn id="94" presetID="29" presetClass="entr" presetSubtype="0" fill="hold" nodeType="afterEffect">
                                  <p:stCondLst>
                                    <p:cond delay="0"/>
                                  </p:stCondLst>
                                  <p:childTnLst>
                                    <p:set>
                                      <p:cBhvr>
                                        <p:cTn id="95" dur="1" fill="hold">
                                          <p:stCondLst>
                                            <p:cond delay="0"/>
                                          </p:stCondLst>
                                        </p:cTn>
                                        <p:tgtEl>
                                          <p:spTgt spid="67639"/>
                                        </p:tgtEl>
                                        <p:attrNameLst>
                                          <p:attrName>style.visibility</p:attrName>
                                        </p:attrNameLst>
                                      </p:cBhvr>
                                      <p:to>
                                        <p:strVal val="visible"/>
                                      </p:to>
                                    </p:set>
                                    <p:anim calcmode="lin" valueType="num">
                                      <p:cBhvr>
                                        <p:cTn id="96" dur="500" fill="hold"/>
                                        <p:tgtEl>
                                          <p:spTgt spid="67639"/>
                                        </p:tgtEl>
                                        <p:attrNameLst>
                                          <p:attrName>ppt_x</p:attrName>
                                        </p:attrNameLst>
                                      </p:cBhvr>
                                      <p:tavLst>
                                        <p:tav tm="0">
                                          <p:val>
                                            <p:strVal val="#ppt_x-.2"/>
                                          </p:val>
                                        </p:tav>
                                        <p:tav tm="100000">
                                          <p:val>
                                            <p:strVal val="#ppt_x"/>
                                          </p:val>
                                        </p:tav>
                                      </p:tavLst>
                                    </p:anim>
                                    <p:anim calcmode="lin" valueType="num">
                                      <p:cBhvr>
                                        <p:cTn id="97" dur="500" fill="hold"/>
                                        <p:tgtEl>
                                          <p:spTgt spid="67639"/>
                                        </p:tgtEl>
                                        <p:attrNameLst>
                                          <p:attrName>ppt_y</p:attrName>
                                        </p:attrNameLst>
                                      </p:cBhvr>
                                      <p:tavLst>
                                        <p:tav tm="0">
                                          <p:val>
                                            <p:strVal val="#ppt_y"/>
                                          </p:val>
                                        </p:tav>
                                        <p:tav tm="100000">
                                          <p:val>
                                            <p:strVal val="#ppt_y"/>
                                          </p:val>
                                        </p:tav>
                                      </p:tavLst>
                                    </p:anim>
                                    <p:animEffect transition="in" filter="wipe(right)" prLst="gradientSize: 0.1">
                                      <p:cBhvr>
                                        <p:cTn id="98" dur="500"/>
                                        <p:tgtEl>
                                          <p:spTgt spid="67639"/>
                                        </p:tgtEl>
                                      </p:cBhvr>
                                    </p:animEffect>
                                  </p:childTnLst>
                                </p:cTn>
                              </p:par>
                            </p:childTnLst>
                          </p:cTn>
                        </p:par>
                        <p:par>
                          <p:cTn id="99" fill="hold" nodeType="afterGroup">
                            <p:stCondLst>
                              <p:cond delay="19500"/>
                            </p:stCondLst>
                            <p:childTnLst>
                              <p:par>
                                <p:cTn id="100" presetID="47" presetClass="entr" presetSubtype="0" fill="hold" nodeType="afterEffect">
                                  <p:stCondLst>
                                    <p:cond delay="0"/>
                                  </p:stCondLst>
                                  <p:childTnLst>
                                    <p:set>
                                      <p:cBhvr>
                                        <p:cTn id="101" dur="1" fill="hold">
                                          <p:stCondLst>
                                            <p:cond delay="0"/>
                                          </p:stCondLst>
                                        </p:cTn>
                                        <p:tgtEl>
                                          <p:spTgt spid="67626"/>
                                        </p:tgtEl>
                                        <p:attrNameLst>
                                          <p:attrName>style.visibility</p:attrName>
                                        </p:attrNameLst>
                                      </p:cBhvr>
                                      <p:to>
                                        <p:strVal val="visible"/>
                                      </p:to>
                                    </p:set>
                                    <p:animEffect transition="in" filter="fade">
                                      <p:cBhvr>
                                        <p:cTn id="102" dur="1000"/>
                                        <p:tgtEl>
                                          <p:spTgt spid="67626"/>
                                        </p:tgtEl>
                                      </p:cBhvr>
                                    </p:animEffect>
                                    <p:anim calcmode="lin" valueType="num">
                                      <p:cBhvr>
                                        <p:cTn id="103" dur="1000" fill="hold"/>
                                        <p:tgtEl>
                                          <p:spTgt spid="67626"/>
                                        </p:tgtEl>
                                        <p:attrNameLst>
                                          <p:attrName>ppt_x</p:attrName>
                                        </p:attrNameLst>
                                      </p:cBhvr>
                                      <p:tavLst>
                                        <p:tav tm="0">
                                          <p:val>
                                            <p:strVal val="#ppt_x"/>
                                          </p:val>
                                        </p:tav>
                                        <p:tav tm="100000">
                                          <p:val>
                                            <p:strVal val="#ppt_x"/>
                                          </p:val>
                                        </p:tav>
                                      </p:tavLst>
                                    </p:anim>
                                    <p:anim calcmode="lin" valueType="num">
                                      <p:cBhvr>
                                        <p:cTn id="104" dur="1000" fill="hold"/>
                                        <p:tgtEl>
                                          <p:spTgt spid="67626"/>
                                        </p:tgtEl>
                                        <p:attrNameLst>
                                          <p:attrName>ppt_y</p:attrName>
                                        </p:attrNameLst>
                                      </p:cBhvr>
                                      <p:tavLst>
                                        <p:tav tm="0">
                                          <p:val>
                                            <p:strVal val="#ppt_y-.1"/>
                                          </p:val>
                                        </p:tav>
                                        <p:tav tm="100000">
                                          <p:val>
                                            <p:strVal val="#ppt_y"/>
                                          </p:val>
                                        </p:tav>
                                      </p:tavLst>
                                    </p:anim>
                                  </p:childTnLst>
                                </p:cTn>
                              </p:par>
                            </p:childTnLst>
                          </p:cTn>
                        </p:par>
                        <p:par>
                          <p:cTn id="105" fill="hold" nodeType="afterGroup">
                            <p:stCondLst>
                              <p:cond delay="20500"/>
                            </p:stCondLst>
                            <p:childTnLst>
                              <p:par>
                                <p:cTn id="106" presetID="47" presetClass="entr" presetSubtype="0" fill="hold" nodeType="afterEffect">
                                  <p:stCondLst>
                                    <p:cond delay="0"/>
                                  </p:stCondLst>
                                  <p:childTnLst>
                                    <p:set>
                                      <p:cBhvr>
                                        <p:cTn id="107" dur="1" fill="hold">
                                          <p:stCondLst>
                                            <p:cond delay="0"/>
                                          </p:stCondLst>
                                        </p:cTn>
                                        <p:tgtEl>
                                          <p:spTgt spid="67623"/>
                                        </p:tgtEl>
                                        <p:attrNameLst>
                                          <p:attrName>style.visibility</p:attrName>
                                        </p:attrNameLst>
                                      </p:cBhvr>
                                      <p:to>
                                        <p:strVal val="visible"/>
                                      </p:to>
                                    </p:set>
                                    <p:animEffect transition="in" filter="fade">
                                      <p:cBhvr>
                                        <p:cTn id="108" dur="1000"/>
                                        <p:tgtEl>
                                          <p:spTgt spid="67623"/>
                                        </p:tgtEl>
                                      </p:cBhvr>
                                    </p:animEffect>
                                    <p:anim calcmode="lin" valueType="num">
                                      <p:cBhvr>
                                        <p:cTn id="109" dur="1000" fill="hold"/>
                                        <p:tgtEl>
                                          <p:spTgt spid="67623"/>
                                        </p:tgtEl>
                                        <p:attrNameLst>
                                          <p:attrName>ppt_x</p:attrName>
                                        </p:attrNameLst>
                                      </p:cBhvr>
                                      <p:tavLst>
                                        <p:tav tm="0">
                                          <p:val>
                                            <p:strVal val="#ppt_x"/>
                                          </p:val>
                                        </p:tav>
                                        <p:tav tm="100000">
                                          <p:val>
                                            <p:strVal val="#ppt_x"/>
                                          </p:val>
                                        </p:tav>
                                      </p:tavLst>
                                    </p:anim>
                                    <p:anim calcmode="lin" valueType="num">
                                      <p:cBhvr>
                                        <p:cTn id="110" dur="1000" fill="hold"/>
                                        <p:tgtEl>
                                          <p:spTgt spid="67623"/>
                                        </p:tgtEl>
                                        <p:attrNameLst>
                                          <p:attrName>ppt_y</p:attrName>
                                        </p:attrNameLst>
                                      </p:cBhvr>
                                      <p:tavLst>
                                        <p:tav tm="0">
                                          <p:val>
                                            <p:strVal val="#ppt_y-.1"/>
                                          </p:val>
                                        </p:tav>
                                        <p:tav tm="100000">
                                          <p:val>
                                            <p:strVal val="#ppt_y"/>
                                          </p:val>
                                        </p:tav>
                                      </p:tavLst>
                                    </p:anim>
                                  </p:childTnLst>
                                </p:cTn>
                              </p:par>
                            </p:childTnLst>
                          </p:cTn>
                        </p:par>
                        <p:par>
                          <p:cTn id="111" fill="hold" nodeType="afterGroup">
                            <p:stCondLst>
                              <p:cond delay="21500"/>
                            </p:stCondLst>
                            <p:childTnLst>
                              <p:par>
                                <p:cTn id="112" presetID="29" presetClass="entr" presetSubtype="0" fill="hold" nodeType="afterEffect">
                                  <p:stCondLst>
                                    <p:cond delay="0"/>
                                  </p:stCondLst>
                                  <p:childTnLst>
                                    <p:set>
                                      <p:cBhvr>
                                        <p:cTn id="113" dur="1" fill="hold">
                                          <p:stCondLst>
                                            <p:cond delay="0"/>
                                          </p:stCondLst>
                                        </p:cTn>
                                        <p:tgtEl>
                                          <p:spTgt spid="67645"/>
                                        </p:tgtEl>
                                        <p:attrNameLst>
                                          <p:attrName>style.visibility</p:attrName>
                                        </p:attrNameLst>
                                      </p:cBhvr>
                                      <p:to>
                                        <p:strVal val="visible"/>
                                      </p:to>
                                    </p:set>
                                    <p:anim calcmode="lin" valueType="num">
                                      <p:cBhvr>
                                        <p:cTn id="114" dur="500" fill="hold"/>
                                        <p:tgtEl>
                                          <p:spTgt spid="67645"/>
                                        </p:tgtEl>
                                        <p:attrNameLst>
                                          <p:attrName>ppt_x</p:attrName>
                                        </p:attrNameLst>
                                      </p:cBhvr>
                                      <p:tavLst>
                                        <p:tav tm="0">
                                          <p:val>
                                            <p:strVal val="#ppt_x-.2"/>
                                          </p:val>
                                        </p:tav>
                                        <p:tav tm="100000">
                                          <p:val>
                                            <p:strVal val="#ppt_x"/>
                                          </p:val>
                                        </p:tav>
                                      </p:tavLst>
                                    </p:anim>
                                    <p:anim calcmode="lin" valueType="num">
                                      <p:cBhvr>
                                        <p:cTn id="115" dur="500" fill="hold"/>
                                        <p:tgtEl>
                                          <p:spTgt spid="67645"/>
                                        </p:tgtEl>
                                        <p:attrNameLst>
                                          <p:attrName>ppt_y</p:attrName>
                                        </p:attrNameLst>
                                      </p:cBhvr>
                                      <p:tavLst>
                                        <p:tav tm="0">
                                          <p:val>
                                            <p:strVal val="#ppt_y"/>
                                          </p:val>
                                        </p:tav>
                                        <p:tav tm="100000">
                                          <p:val>
                                            <p:strVal val="#ppt_y"/>
                                          </p:val>
                                        </p:tav>
                                      </p:tavLst>
                                    </p:anim>
                                    <p:animEffect transition="in" filter="wipe(right)" prLst="gradientSize: 0.1">
                                      <p:cBhvr>
                                        <p:cTn id="116" dur="500"/>
                                        <p:tgtEl>
                                          <p:spTgt spid="67645"/>
                                        </p:tgtEl>
                                      </p:cBhvr>
                                    </p:animEffect>
                                  </p:childTnLst>
                                </p:cTn>
                              </p:par>
                            </p:childTnLst>
                          </p:cTn>
                        </p:par>
                        <p:par>
                          <p:cTn id="117" fill="hold" nodeType="afterGroup">
                            <p:stCondLst>
                              <p:cond delay="22000"/>
                            </p:stCondLst>
                            <p:childTnLst>
                              <p:par>
                                <p:cTn id="118" presetID="29" presetClass="entr" presetSubtype="0" fill="hold" nodeType="afterEffect">
                                  <p:stCondLst>
                                    <p:cond delay="0"/>
                                  </p:stCondLst>
                                  <p:childTnLst>
                                    <p:set>
                                      <p:cBhvr>
                                        <p:cTn id="119" dur="1" fill="hold">
                                          <p:stCondLst>
                                            <p:cond delay="0"/>
                                          </p:stCondLst>
                                        </p:cTn>
                                        <p:tgtEl>
                                          <p:spTgt spid="67642"/>
                                        </p:tgtEl>
                                        <p:attrNameLst>
                                          <p:attrName>style.visibility</p:attrName>
                                        </p:attrNameLst>
                                      </p:cBhvr>
                                      <p:to>
                                        <p:strVal val="visible"/>
                                      </p:to>
                                    </p:set>
                                    <p:anim calcmode="lin" valueType="num">
                                      <p:cBhvr>
                                        <p:cTn id="120" dur="500" fill="hold"/>
                                        <p:tgtEl>
                                          <p:spTgt spid="67642"/>
                                        </p:tgtEl>
                                        <p:attrNameLst>
                                          <p:attrName>ppt_x</p:attrName>
                                        </p:attrNameLst>
                                      </p:cBhvr>
                                      <p:tavLst>
                                        <p:tav tm="0">
                                          <p:val>
                                            <p:strVal val="#ppt_x-.2"/>
                                          </p:val>
                                        </p:tav>
                                        <p:tav tm="100000">
                                          <p:val>
                                            <p:strVal val="#ppt_x"/>
                                          </p:val>
                                        </p:tav>
                                      </p:tavLst>
                                    </p:anim>
                                    <p:anim calcmode="lin" valueType="num">
                                      <p:cBhvr>
                                        <p:cTn id="121" dur="500" fill="hold"/>
                                        <p:tgtEl>
                                          <p:spTgt spid="67642"/>
                                        </p:tgtEl>
                                        <p:attrNameLst>
                                          <p:attrName>ppt_y</p:attrName>
                                        </p:attrNameLst>
                                      </p:cBhvr>
                                      <p:tavLst>
                                        <p:tav tm="0">
                                          <p:val>
                                            <p:strVal val="#ppt_y"/>
                                          </p:val>
                                        </p:tav>
                                        <p:tav tm="100000">
                                          <p:val>
                                            <p:strVal val="#ppt_y"/>
                                          </p:val>
                                        </p:tav>
                                      </p:tavLst>
                                    </p:anim>
                                    <p:animEffect transition="in" filter="wipe(right)" prLst="gradientSize: 0.1">
                                      <p:cBhvr>
                                        <p:cTn id="122" dur="500"/>
                                        <p:tgtEl>
                                          <p:spTgt spid="67642"/>
                                        </p:tgtEl>
                                      </p:cBhvr>
                                    </p:animEffect>
                                  </p:childTnLst>
                                </p:cTn>
                              </p:par>
                              <p:par>
                                <p:cTn id="123" presetID="29" presetClass="entr" presetSubtype="0" fill="hold" nodeType="withEffect">
                                  <p:stCondLst>
                                    <p:cond delay="0"/>
                                  </p:stCondLst>
                                  <p:childTnLst>
                                    <p:set>
                                      <p:cBhvr>
                                        <p:cTn id="124" dur="1" fill="hold">
                                          <p:stCondLst>
                                            <p:cond delay="0"/>
                                          </p:stCondLst>
                                        </p:cTn>
                                        <p:tgtEl>
                                          <p:spTgt spid="67643"/>
                                        </p:tgtEl>
                                        <p:attrNameLst>
                                          <p:attrName>style.visibility</p:attrName>
                                        </p:attrNameLst>
                                      </p:cBhvr>
                                      <p:to>
                                        <p:strVal val="visible"/>
                                      </p:to>
                                    </p:set>
                                    <p:anim calcmode="lin" valueType="num">
                                      <p:cBhvr>
                                        <p:cTn id="125" dur="500" fill="hold"/>
                                        <p:tgtEl>
                                          <p:spTgt spid="67643"/>
                                        </p:tgtEl>
                                        <p:attrNameLst>
                                          <p:attrName>ppt_x</p:attrName>
                                        </p:attrNameLst>
                                      </p:cBhvr>
                                      <p:tavLst>
                                        <p:tav tm="0">
                                          <p:val>
                                            <p:strVal val="#ppt_x-.2"/>
                                          </p:val>
                                        </p:tav>
                                        <p:tav tm="100000">
                                          <p:val>
                                            <p:strVal val="#ppt_x"/>
                                          </p:val>
                                        </p:tav>
                                      </p:tavLst>
                                    </p:anim>
                                    <p:anim calcmode="lin" valueType="num">
                                      <p:cBhvr>
                                        <p:cTn id="126" dur="500" fill="hold"/>
                                        <p:tgtEl>
                                          <p:spTgt spid="67643"/>
                                        </p:tgtEl>
                                        <p:attrNameLst>
                                          <p:attrName>ppt_y</p:attrName>
                                        </p:attrNameLst>
                                      </p:cBhvr>
                                      <p:tavLst>
                                        <p:tav tm="0">
                                          <p:val>
                                            <p:strVal val="#ppt_y"/>
                                          </p:val>
                                        </p:tav>
                                        <p:tav tm="100000">
                                          <p:val>
                                            <p:strVal val="#ppt_y"/>
                                          </p:val>
                                        </p:tav>
                                      </p:tavLst>
                                    </p:anim>
                                    <p:animEffect transition="in" filter="wipe(right)" prLst="gradientSize: 0.1">
                                      <p:cBhvr>
                                        <p:cTn id="127" dur="500"/>
                                        <p:tgtEl>
                                          <p:spTgt spid="67643"/>
                                        </p:tgtEl>
                                      </p:cBhvr>
                                    </p:animEffect>
                                  </p:childTnLst>
                                </p:cTn>
                              </p:par>
                              <p:par>
                                <p:cTn id="128" presetID="29" presetClass="entr" presetSubtype="0" fill="hold" nodeType="withEffect">
                                  <p:stCondLst>
                                    <p:cond delay="0"/>
                                  </p:stCondLst>
                                  <p:childTnLst>
                                    <p:set>
                                      <p:cBhvr>
                                        <p:cTn id="129" dur="1" fill="hold">
                                          <p:stCondLst>
                                            <p:cond delay="0"/>
                                          </p:stCondLst>
                                        </p:cTn>
                                        <p:tgtEl>
                                          <p:spTgt spid="67641"/>
                                        </p:tgtEl>
                                        <p:attrNameLst>
                                          <p:attrName>style.visibility</p:attrName>
                                        </p:attrNameLst>
                                      </p:cBhvr>
                                      <p:to>
                                        <p:strVal val="visible"/>
                                      </p:to>
                                    </p:set>
                                    <p:anim calcmode="lin" valueType="num">
                                      <p:cBhvr>
                                        <p:cTn id="130" dur="500" fill="hold"/>
                                        <p:tgtEl>
                                          <p:spTgt spid="67641"/>
                                        </p:tgtEl>
                                        <p:attrNameLst>
                                          <p:attrName>ppt_x</p:attrName>
                                        </p:attrNameLst>
                                      </p:cBhvr>
                                      <p:tavLst>
                                        <p:tav tm="0">
                                          <p:val>
                                            <p:strVal val="#ppt_x-.2"/>
                                          </p:val>
                                        </p:tav>
                                        <p:tav tm="100000">
                                          <p:val>
                                            <p:strVal val="#ppt_x"/>
                                          </p:val>
                                        </p:tav>
                                      </p:tavLst>
                                    </p:anim>
                                    <p:anim calcmode="lin" valueType="num">
                                      <p:cBhvr>
                                        <p:cTn id="131" dur="500" fill="hold"/>
                                        <p:tgtEl>
                                          <p:spTgt spid="67641"/>
                                        </p:tgtEl>
                                        <p:attrNameLst>
                                          <p:attrName>ppt_y</p:attrName>
                                        </p:attrNameLst>
                                      </p:cBhvr>
                                      <p:tavLst>
                                        <p:tav tm="0">
                                          <p:val>
                                            <p:strVal val="#ppt_y"/>
                                          </p:val>
                                        </p:tav>
                                        <p:tav tm="100000">
                                          <p:val>
                                            <p:strVal val="#ppt_y"/>
                                          </p:val>
                                        </p:tav>
                                      </p:tavLst>
                                    </p:anim>
                                    <p:animEffect transition="in" filter="wipe(right)" prLst="gradientSize: 0.1">
                                      <p:cBhvr>
                                        <p:cTn id="132" dur="500"/>
                                        <p:tgtEl>
                                          <p:spTgt spid="67641"/>
                                        </p:tgtEl>
                                      </p:cBhvr>
                                    </p:animEffect>
                                  </p:childTnLst>
                                </p:cTn>
                              </p:par>
                              <p:par>
                                <p:cTn id="133" presetID="29" presetClass="entr" presetSubtype="0" fill="hold" nodeType="withEffect">
                                  <p:stCondLst>
                                    <p:cond delay="0"/>
                                  </p:stCondLst>
                                  <p:childTnLst>
                                    <p:set>
                                      <p:cBhvr>
                                        <p:cTn id="134" dur="1" fill="hold">
                                          <p:stCondLst>
                                            <p:cond delay="0"/>
                                          </p:stCondLst>
                                        </p:cTn>
                                        <p:tgtEl>
                                          <p:spTgt spid="67640"/>
                                        </p:tgtEl>
                                        <p:attrNameLst>
                                          <p:attrName>style.visibility</p:attrName>
                                        </p:attrNameLst>
                                      </p:cBhvr>
                                      <p:to>
                                        <p:strVal val="visible"/>
                                      </p:to>
                                    </p:set>
                                    <p:anim calcmode="lin" valueType="num">
                                      <p:cBhvr>
                                        <p:cTn id="135" dur="500" fill="hold"/>
                                        <p:tgtEl>
                                          <p:spTgt spid="67640"/>
                                        </p:tgtEl>
                                        <p:attrNameLst>
                                          <p:attrName>ppt_x</p:attrName>
                                        </p:attrNameLst>
                                      </p:cBhvr>
                                      <p:tavLst>
                                        <p:tav tm="0">
                                          <p:val>
                                            <p:strVal val="#ppt_x-.2"/>
                                          </p:val>
                                        </p:tav>
                                        <p:tav tm="100000">
                                          <p:val>
                                            <p:strVal val="#ppt_x"/>
                                          </p:val>
                                        </p:tav>
                                      </p:tavLst>
                                    </p:anim>
                                    <p:anim calcmode="lin" valueType="num">
                                      <p:cBhvr>
                                        <p:cTn id="136" dur="500" fill="hold"/>
                                        <p:tgtEl>
                                          <p:spTgt spid="67640"/>
                                        </p:tgtEl>
                                        <p:attrNameLst>
                                          <p:attrName>ppt_y</p:attrName>
                                        </p:attrNameLst>
                                      </p:cBhvr>
                                      <p:tavLst>
                                        <p:tav tm="0">
                                          <p:val>
                                            <p:strVal val="#ppt_y"/>
                                          </p:val>
                                        </p:tav>
                                        <p:tav tm="100000">
                                          <p:val>
                                            <p:strVal val="#ppt_y"/>
                                          </p:val>
                                        </p:tav>
                                      </p:tavLst>
                                    </p:anim>
                                    <p:animEffect transition="in" filter="wipe(right)" prLst="gradientSize: 0.1">
                                      <p:cBhvr>
                                        <p:cTn id="137" dur="500"/>
                                        <p:tgtEl>
                                          <p:spTgt spid="67640"/>
                                        </p:tgtEl>
                                      </p:cBhvr>
                                    </p:animEffect>
                                  </p:childTnLst>
                                </p:cTn>
                              </p:par>
                            </p:childTnLst>
                          </p:cTn>
                        </p:par>
                        <p:par>
                          <p:cTn id="138" fill="hold" nodeType="afterGroup">
                            <p:stCondLst>
                              <p:cond delay="22500"/>
                            </p:stCondLst>
                            <p:childTnLst>
                              <p:par>
                                <p:cTn id="139" presetID="47" presetClass="entr" presetSubtype="0" fill="hold" nodeType="afterEffect">
                                  <p:stCondLst>
                                    <p:cond delay="0"/>
                                  </p:stCondLst>
                                  <p:childTnLst>
                                    <p:set>
                                      <p:cBhvr>
                                        <p:cTn id="140" dur="1" fill="hold">
                                          <p:stCondLst>
                                            <p:cond delay="0"/>
                                          </p:stCondLst>
                                        </p:cTn>
                                        <p:tgtEl>
                                          <p:spTgt spid="67648"/>
                                        </p:tgtEl>
                                        <p:attrNameLst>
                                          <p:attrName>style.visibility</p:attrName>
                                        </p:attrNameLst>
                                      </p:cBhvr>
                                      <p:to>
                                        <p:strVal val="visible"/>
                                      </p:to>
                                    </p:set>
                                    <p:animEffect transition="in" filter="fade">
                                      <p:cBhvr>
                                        <p:cTn id="141" dur="2000"/>
                                        <p:tgtEl>
                                          <p:spTgt spid="67648"/>
                                        </p:tgtEl>
                                      </p:cBhvr>
                                    </p:animEffect>
                                    <p:anim calcmode="lin" valueType="num">
                                      <p:cBhvr>
                                        <p:cTn id="142" dur="2000" fill="hold"/>
                                        <p:tgtEl>
                                          <p:spTgt spid="67648"/>
                                        </p:tgtEl>
                                        <p:attrNameLst>
                                          <p:attrName>ppt_x</p:attrName>
                                        </p:attrNameLst>
                                      </p:cBhvr>
                                      <p:tavLst>
                                        <p:tav tm="0">
                                          <p:val>
                                            <p:strVal val="#ppt_x"/>
                                          </p:val>
                                        </p:tav>
                                        <p:tav tm="100000">
                                          <p:val>
                                            <p:strVal val="#ppt_x"/>
                                          </p:val>
                                        </p:tav>
                                      </p:tavLst>
                                    </p:anim>
                                    <p:anim calcmode="lin" valueType="num">
                                      <p:cBhvr>
                                        <p:cTn id="143" dur="2000" fill="hold"/>
                                        <p:tgtEl>
                                          <p:spTgt spid="676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648" grpId="0" animBg="1"/>
      <p:bldP spid="67622" grpId="0" animBg="1"/>
      <p:bldP spid="67618" grpId="0" animBg="1"/>
      <p:bldP spid="67623" grpId="0" animBg="1"/>
      <p:bldP spid="67609" grpId="0" animBg="1"/>
      <p:bldP spid="67610" grpId="0" animBg="1"/>
      <p:bldP spid="67611" grpId="0" animBg="1"/>
      <p:bldP spid="67626" grpId="0" animBg="1"/>
      <p:bldP spid="67628" grpId="0" animBg="1"/>
      <p:bldP spid="67635" grpId="0" animBg="1"/>
      <p:bldP spid="6764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17">
            <a:extLst>
              <a:ext uri="{FF2B5EF4-FFF2-40B4-BE49-F238E27FC236}">
                <a16:creationId xmlns:a16="http://schemas.microsoft.com/office/drawing/2014/main" id="{7A901A0D-D725-3261-7201-AD106C600A57}"/>
              </a:ext>
            </a:extLst>
          </p:cNvPr>
          <p:cNvSpPr>
            <a:spLocks noChangeArrowheads="1"/>
          </p:cNvSpPr>
          <p:nvPr/>
        </p:nvSpPr>
        <p:spPr bwMode="auto">
          <a:xfrm>
            <a:off x="1635760" y="250190"/>
            <a:ext cx="3924300" cy="6337300"/>
          </a:xfrm>
          <a:prstGeom prst="foldedCorner">
            <a:avLst>
              <a:gd name="adj" fmla="val 12500"/>
            </a:avLst>
          </a:prstGeom>
          <a:solidFill>
            <a:schemeClr val="accent3"/>
          </a:solidFill>
          <a:ln w="9525">
            <a:solidFill>
              <a:schemeClr val="tx1"/>
            </a:solidFill>
            <a:round/>
            <a:headEnd/>
            <a:tailEnd/>
          </a:ln>
          <a:effectLst/>
        </p:spPr>
        <p:txBody>
          <a:bodyPr wrap="none" anchor="ct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endParaRPr lang="en-US" altLang="en-US" sz="1800">
              <a:solidFill>
                <a:srgbClr val="38209E"/>
              </a:solidFill>
              <a:latin typeface="Calibri" panose="020F0502020204030204" pitchFamily="34" charset="0"/>
              <a:ea typeface="Calibri" panose="020F0502020204030204" pitchFamily="34" charset="0"/>
              <a:cs typeface="Calibri" panose="020F0502020204030204" pitchFamily="34" charset="0"/>
            </a:endParaRPr>
          </a:p>
        </p:txBody>
      </p:sp>
      <p:sp>
        <p:nvSpPr>
          <p:cNvPr id="28679" name="Text Box 7">
            <a:extLst>
              <a:ext uri="{FF2B5EF4-FFF2-40B4-BE49-F238E27FC236}">
                <a16:creationId xmlns:a16="http://schemas.microsoft.com/office/drawing/2014/main" id="{080F4D83-2207-7A7B-8232-DA97ED3CA974}"/>
              </a:ext>
            </a:extLst>
          </p:cNvPr>
          <p:cNvSpPr txBox="1">
            <a:spLocks noChangeArrowheads="1"/>
          </p:cNvSpPr>
          <p:nvPr/>
        </p:nvSpPr>
        <p:spPr bwMode="auto">
          <a:xfrm>
            <a:off x="5702936" y="2266315"/>
            <a:ext cx="2881313"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just">
              <a:spcBef>
                <a:spcPct val="50000"/>
              </a:spcBef>
              <a:buClrTx/>
              <a:buFontTx/>
              <a:buNone/>
            </a:pPr>
            <a:r>
              <a:rPr lang="en-US" altLang="en-US" sz="1800" noProof="1">
                <a:latin typeface="Calibri" panose="020F0502020204030204" pitchFamily="34" charset="0"/>
                <a:ea typeface="Calibri" panose="020F0502020204030204" pitchFamily="34" charset="0"/>
                <a:cs typeface="Calibri" panose="020F0502020204030204" pitchFamily="34" charset="0"/>
              </a:rPr>
              <a:t>- Hệ thống các câu có cùng cấu trúc, với chủ thể được lặp lại liên tiếp, kết hợp với hệ thống từ chỉ </a:t>
            </a:r>
            <a:r>
              <a:rPr lang="en-US" altLang="en-US" sz="1800" u="sng" noProof="1">
                <a:latin typeface="Calibri" panose="020F0502020204030204" pitchFamily="34" charset="0"/>
                <a:ea typeface="Calibri" panose="020F0502020204030204" pitchFamily="34" charset="0"/>
                <a:cs typeface="Calibri" panose="020F0502020204030204" pitchFamily="34" charset="0"/>
              </a:rPr>
              <a:t>cảm xúc, cảm giác</a:t>
            </a:r>
            <a:r>
              <a:rPr lang="en-US" altLang="en-US" sz="1800" noProof="1">
                <a:latin typeface="Calibri" panose="020F0502020204030204" pitchFamily="34" charset="0"/>
                <a:ea typeface="Calibri" panose="020F0502020204030204" pitchFamily="34" charset="0"/>
                <a:cs typeface="Calibri" panose="020F0502020204030204" pitchFamily="34" charset="0"/>
              </a:rPr>
              <a:t>… diễn tả sự khao khát, đắm say dào dạt  </a:t>
            </a:r>
          </a:p>
        </p:txBody>
      </p:sp>
      <p:sp>
        <p:nvSpPr>
          <p:cNvPr id="28680" name="Text Box 8">
            <a:extLst>
              <a:ext uri="{FF2B5EF4-FFF2-40B4-BE49-F238E27FC236}">
                <a16:creationId xmlns:a16="http://schemas.microsoft.com/office/drawing/2014/main" id="{55BAF150-BD71-5155-5497-AA60D2542BDB}"/>
              </a:ext>
            </a:extLst>
          </p:cNvPr>
          <p:cNvSpPr txBox="1">
            <a:spLocks noChangeArrowheads="1"/>
          </p:cNvSpPr>
          <p:nvPr/>
        </p:nvSpPr>
        <p:spPr bwMode="auto">
          <a:xfrm>
            <a:off x="5631498" y="826454"/>
            <a:ext cx="29527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just">
              <a:spcBef>
                <a:spcPct val="50000"/>
              </a:spcBef>
              <a:buClrTx/>
              <a:buFontTx/>
              <a:buNone/>
            </a:pPr>
            <a:r>
              <a:rPr lang="en-US" altLang="en-US" sz="1800" noProof="1">
                <a:latin typeface="Calibri" panose="020F0502020204030204" pitchFamily="34" charset="0"/>
                <a:ea typeface="Calibri" panose="020F0502020204030204" pitchFamily="34" charset="0"/>
                <a:cs typeface="Calibri" panose="020F0502020204030204" pitchFamily="34" charset="0"/>
              </a:rPr>
              <a:t>- Câu văn gồm nhiều vế cân xứng, nhịp nhàng về thanh điệu, tạo giọng điệu </a:t>
            </a:r>
            <a:r>
              <a:rPr lang="en-US" altLang="en-US" sz="1800" u="sng" noProof="1">
                <a:latin typeface="Calibri" panose="020F0502020204030204" pitchFamily="34" charset="0"/>
                <a:ea typeface="Calibri" panose="020F0502020204030204" pitchFamily="34" charset="0"/>
                <a:cs typeface="Calibri" panose="020F0502020204030204" pitchFamily="34" charset="0"/>
              </a:rPr>
              <a:t>du dương, tha thiết</a:t>
            </a:r>
          </a:p>
        </p:txBody>
      </p:sp>
      <p:sp>
        <p:nvSpPr>
          <p:cNvPr id="28681" name="Text Box 9">
            <a:extLst>
              <a:ext uri="{FF2B5EF4-FFF2-40B4-BE49-F238E27FC236}">
                <a16:creationId xmlns:a16="http://schemas.microsoft.com/office/drawing/2014/main" id="{802C3241-8444-866F-5810-202194A7B6BA}"/>
              </a:ext>
            </a:extLst>
          </p:cNvPr>
          <p:cNvSpPr txBox="1">
            <a:spLocks noChangeArrowheads="1"/>
          </p:cNvSpPr>
          <p:nvPr/>
        </p:nvSpPr>
        <p:spPr bwMode="auto">
          <a:xfrm>
            <a:off x="5702935" y="4355466"/>
            <a:ext cx="273685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just">
              <a:spcBef>
                <a:spcPct val="50000"/>
              </a:spcBef>
              <a:buClrTx/>
              <a:buFontTx/>
              <a:buNone/>
            </a:pPr>
            <a:r>
              <a:rPr lang="en-US" altLang="en-US" sz="1800">
                <a:latin typeface="Calibri" panose="020F0502020204030204" pitchFamily="34" charset="0"/>
                <a:ea typeface="Calibri" panose="020F0502020204030204" pitchFamily="34" charset="0"/>
                <a:cs typeface="Calibri" panose="020F0502020204030204" pitchFamily="34" charset="0"/>
              </a:rPr>
              <a:t>- Hệ thống từ ngữ giàu hình ảnh kết hợp với một loạt tên tuổi các thi nhân thơ mới: diễn tả </a:t>
            </a:r>
            <a:r>
              <a:rPr lang="en-US" altLang="en-US" sz="1800" u="sng">
                <a:latin typeface="Calibri" panose="020F0502020204030204" pitchFamily="34" charset="0"/>
                <a:ea typeface="Calibri" panose="020F0502020204030204" pitchFamily="34" charset="0"/>
                <a:cs typeface="Calibri" panose="020F0502020204030204" pitchFamily="34" charset="0"/>
              </a:rPr>
              <a:t>hàm súc và chính xác</a:t>
            </a:r>
            <a:r>
              <a:rPr lang="en-US" altLang="en-US" sz="1800">
                <a:latin typeface="Calibri" panose="020F0502020204030204" pitchFamily="34" charset="0"/>
                <a:ea typeface="Calibri" panose="020F0502020204030204" pitchFamily="34" charset="0"/>
                <a:cs typeface="Calibri" panose="020F0502020204030204" pitchFamily="34" charset="0"/>
              </a:rPr>
              <a:t> sự phân hóa của thơ mới gắn với những phong cách tiêu biểu </a:t>
            </a:r>
          </a:p>
        </p:txBody>
      </p:sp>
      <p:sp>
        <p:nvSpPr>
          <p:cNvPr id="28682" name="Text Box 10">
            <a:extLst>
              <a:ext uri="{FF2B5EF4-FFF2-40B4-BE49-F238E27FC236}">
                <a16:creationId xmlns:a16="http://schemas.microsoft.com/office/drawing/2014/main" id="{ED66BA14-4185-0B22-0CF6-9FC7CCCC78CD}"/>
              </a:ext>
            </a:extLst>
          </p:cNvPr>
          <p:cNvSpPr txBox="1">
            <a:spLocks noChangeArrowheads="1"/>
          </p:cNvSpPr>
          <p:nvPr/>
        </p:nvSpPr>
        <p:spPr bwMode="auto">
          <a:xfrm>
            <a:off x="9519286" y="2828835"/>
            <a:ext cx="115252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50000"/>
              </a:spcBef>
              <a:buClrTx/>
              <a:buFontTx/>
              <a:buNone/>
            </a:pPr>
            <a:r>
              <a:rPr lang="en-US" altLang="en-US" sz="1800" noProof="1">
                <a:latin typeface="Calibri" panose="020F0502020204030204" pitchFamily="34" charset="0"/>
                <a:ea typeface="Calibri" panose="020F0502020204030204" pitchFamily="34" charset="0"/>
                <a:cs typeface="Calibri" panose="020F0502020204030204" pitchFamily="34" charset="0"/>
              </a:rPr>
              <a:t>Một áng văn nghị luận giàu chất thơ</a:t>
            </a:r>
          </a:p>
        </p:txBody>
      </p:sp>
      <p:sp>
        <p:nvSpPr>
          <p:cNvPr id="28683" name="AutoShape 11">
            <a:extLst>
              <a:ext uri="{FF2B5EF4-FFF2-40B4-BE49-F238E27FC236}">
                <a16:creationId xmlns:a16="http://schemas.microsoft.com/office/drawing/2014/main" id="{3BDE6192-B465-8F52-9117-D35BE0084BAD}"/>
              </a:ext>
            </a:extLst>
          </p:cNvPr>
          <p:cNvSpPr>
            <a:spLocks/>
          </p:cNvSpPr>
          <p:nvPr/>
        </p:nvSpPr>
        <p:spPr bwMode="auto">
          <a:xfrm>
            <a:off x="8871586" y="1258254"/>
            <a:ext cx="360363" cy="4968875"/>
          </a:xfrm>
          <a:prstGeom prst="rightBrace">
            <a:avLst>
              <a:gd name="adj1" fmla="val 114904"/>
              <a:gd name="adj2" fmla="val 50000"/>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endParaRPr lang="en-US" altLang="en-US" sz="1800">
              <a:latin typeface="Calibri" panose="020F0502020204030204" pitchFamily="34" charset="0"/>
              <a:ea typeface="Calibri" panose="020F0502020204030204" pitchFamily="34" charset="0"/>
              <a:cs typeface="Calibri" panose="020F0502020204030204" pitchFamily="34" charset="0"/>
            </a:endParaRPr>
          </a:p>
        </p:txBody>
      </p:sp>
      <p:sp>
        <p:nvSpPr>
          <p:cNvPr id="32779" name="Text Box 16">
            <a:extLst>
              <a:ext uri="{FF2B5EF4-FFF2-40B4-BE49-F238E27FC236}">
                <a16:creationId xmlns:a16="http://schemas.microsoft.com/office/drawing/2014/main" id="{5D77CA9E-A6BA-6F1F-55A2-9AC80608612C}"/>
              </a:ext>
            </a:extLst>
          </p:cNvPr>
          <p:cNvSpPr txBox="1">
            <a:spLocks noChangeArrowheads="1"/>
          </p:cNvSpPr>
          <p:nvPr/>
        </p:nvSpPr>
        <p:spPr bwMode="auto">
          <a:xfrm>
            <a:off x="1797685" y="1710680"/>
            <a:ext cx="3600449" cy="3416320"/>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just">
              <a:spcBef>
                <a:spcPct val="50000"/>
              </a:spcBef>
              <a:buClrTx/>
              <a:buFontTx/>
              <a:buNone/>
            </a:pPr>
            <a:r>
              <a:rPr lang="en-US" altLang="en-US" sz="1800" i="1" noProof="1">
                <a:solidFill>
                  <a:schemeClr val="bg2"/>
                </a:solidFill>
                <a:latin typeface="Calibri" panose="020F0502020204030204" pitchFamily="34" charset="0"/>
                <a:ea typeface="Calibri" panose="020F0502020204030204" pitchFamily="34" charset="0"/>
                <a:cs typeface="Calibri" panose="020F0502020204030204" pitchFamily="34" charset="0"/>
              </a:rPr>
              <a:t>“…Đời chúng ta nằm trong vòng chữ tôi. Mất bề rộng ta đi tìm bề sâu. Nhưng càng đi sâu càng lạnh. Ta thoát lên tiên cùng Thế Lữ, ta phiêu lưu trong trường tình cùng Lưu Trọng Lư, ta điên cuồng với Hàn Mặc Tử, Chế Lan Viên, ta đắm say cùng Xuân Diệu. Nhưng động tiên đã khép, tình yêu không bền, điên cuồng rồi tỉnh, say đắm vẫn bơ vơ. Ta ngơ ngẩn buồn, trở về hồn ta cùng Huy Cận…”</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8680"/>
                                        </p:tgtEl>
                                        <p:attrNameLst>
                                          <p:attrName>style.visibility</p:attrName>
                                        </p:attrNameLst>
                                      </p:cBhvr>
                                      <p:to>
                                        <p:strVal val="visible"/>
                                      </p:to>
                                    </p:set>
                                    <p:animEffect transition="in" filter="blinds(horizontal)">
                                      <p:cBhvr>
                                        <p:cTn id="7" dur="500"/>
                                        <p:tgtEl>
                                          <p:spTgt spid="286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8679">
                                            <p:txEl>
                                              <p:pRg st="0" end="0"/>
                                            </p:txEl>
                                          </p:spTgt>
                                        </p:tgtEl>
                                        <p:attrNameLst>
                                          <p:attrName>style.visibility</p:attrName>
                                        </p:attrNameLst>
                                      </p:cBhvr>
                                      <p:to>
                                        <p:strVal val="visible"/>
                                      </p:to>
                                    </p:set>
                                    <p:animEffect transition="in" filter="blinds(horizontal)">
                                      <p:cBhvr>
                                        <p:cTn id="12" dur="500"/>
                                        <p:tgtEl>
                                          <p:spTgt spid="2867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8681"/>
                                        </p:tgtEl>
                                        <p:attrNameLst>
                                          <p:attrName>style.visibility</p:attrName>
                                        </p:attrNameLst>
                                      </p:cBhvr>
                                      <p:to>
                                        <p:strVal val="visible"/>
                                      </p:to>
                                    </p:set>
                                    <p:animEffect transition="in" filter="blinds(horizontal)">
                                      <p:cBhvr>
                                        <p:cTn id="17" dur="500"/>
                                        <p:tgtEl>
                                          <p:spTgt spid="2868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28683"/>
                                        </p:tgtEl>
                                        <p:attrNameLst>
                                          <p:attrName>style.visibility</p:attrName>
                                        </p:attrNameLst>
                                      </p:cBhvr>
                                      <p:to>
                                        <p:strVal val="visible"/>
                                      </p:to>
                                    </p:set>
                                    <p:animEffect transition="in" filter="blinds(horizontal)">
                                      <p:cBhvr>
                                        <p:cTn id="22" dur="500"/>
                                        <p:tgtEl>
                                          <p:spTgt spid="28683"/>
                                        </p:tgtEl>
                                      </p:cBhvr>
                                    </p:animEffect>
                                  </p:childTnLst>
                                </p:cTn>
                              </p:par>
                              <p:par>
                                <p:cTn id="23" presetID="3" presetClass="entr" presetSubtype="10" fill="hold" nodeType="withEffect">
                                  <p:stCondLst>
                                    <p:cond delay="0"/>
                                  </p:stCondLst>
                                  <p:childTnLst>
                                    <p:set>
                                      <p:cBhvr>
                                        <p:cTn id="24" dur="1" fill="hold">
                                          <p:stCondLst>
                                            <p:cond delay="0"/>
                                          </p:stCondLst>
                                        </p:cTn>
                                        <p:tgtEl>
                                          <p:spTgt spid="28682"/>
                                        </p:tgtEl>
                                        <p:attrNameLst>
                                          <p:attrName>style.visibility</p:attrName>
                                        </p:attrNameLst>
                                      </p:cBhvr>
                                      <p:to>
                                        <p:strVal val="visible"/>
                                      </p:to>
                                    </p:set>
                                    <p:animEffect transition="in" filter="blinds(horizontal)">
                                      <p:cBhvr>
                                        <p:cTn id="25" dur="500"/>
                                        <p:tgtEl>
                                          <p:spTgt spid="286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0" grpId="0"/>
      <p:bldP spid="28681" grpId="0"/>
      <p:bldP spid="28682" grpId="0"/>
      <p:bldP spid="2868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D41AB-8CEA-F6B6-A48D-8C3FE9B59117}"/>
              </a:ext>
            </a:extLst>
          </p:cNvPr>
          <p:cNvSpPr>
            <a:spLocks noGrp="1"/>
          </p:cNvSpPr>
          <p:nvPr>
            <p:ph type="title"/>
          </p:nvPr>
        </p:nvSpPr>
        <p:spPr/>
        <p:txBody>
          <a:bodyPr>
            <a:normAutofit/>
          </a:bodyPr>
          <a:lstStyle/>
          <a:p>
            <a:r>
              <a:rPr lang="en-US" sz="2000" b="1" dirty="0">
                <a:effectLst/>
                <a:latin typeface="Calibri" panose="020F0502020204030204" pitchFamily="34" charset="0"/>
                <a:ea typeface="Calibri" panose="020F0502020204030204" pitchFamily="34" charset="0"/>
                <a:cs typeface="Calibri" panose="020F0502020204030204" pitchFamily="34" charset="0"/>
              </a:rPr>
              <a:t>2. </a:t>
            </a:r>
            <a:r>
              <a:rPr lang="en-US" sz="2000" b="1" dirty="0" err="1">
                <a:effectLst/>
                <a:latin typeface="Calibri" panose="020F0502020204030204" pitchFamily="34" charset="0"/>
                <a:ea typeface="Calibri" panose="020F0502020204030204" pitchFamily="34" charset="0"/>
                <a:cs typeface="Calibri" panose="020F0502020204030204" pitchFamily="34" charset="0"/>
              </a:rPr>
              <a:t>Sự</a:t>
            </a:r>
            <a:r>
              <a:rPr lang="en-US" sz="2000" b="1" dirty="0">
                <a:effectLst/>
                <a:latin typeface="Calibri" panose="020F0502020204030204" pitchFamily="34" charset="0"/>
                <a:ea typeface="Calibri" panose="020F0502020204030204" pitchFamily="34" charset="0"/>
                <a:cs typeface="Calibri" panose="020F0502020204030204" pitchFamily="34" charset="0"/>
              </a:rPr>
              <a:t> </a:t>
            </a:r>
            <a:r>
              <a:rPr lang="en-US" sz="2000" b="1" dirty="0" err="1">
                <a:effectLst/>
                <a:latin typeface="Calibri" panose="020F0502020204030204" pitchFamily="34" charset="0"/>
                <a:ea typeface="Calibri" panose="020F0502020204030204" pitchFamily="34" charset="0"/>
                <a:cs typeface="Calibri" panose="020F0502020204030204" pitchFamily="34" charset="0"/>
              </a:rPr>
              <a:t>phù</a:t>
            </a:r>
            <a:r>
              <a:rPr lang="en-US" sz="2000" b="1" dirty="0">
                <a:effectLst/>
                <a:latin typeface="Calibri" panose="020F0502020204030204" pitchFamily="34" charset="0"/>
                <a:ea typeface="Calibri" panose="020F0502020204030204" pitchFamily="34" charset="0"/>
                <a:cs typeface="Calibri" panose="020F0502020204030204" pitchFamily="34" charset="0"/>
              </a:rPr>
              <a:t> </a:t>
            </a:r>
            <a:r>
              <a:rPr lang="en-US" sz="2000" b="1" dirty="0" err="1">
                <a:effectLst/>
                <a:latin typeface="Calibri" panose="020F0502020204030204" pitchFamily="34" charset="0"/>
                <a:ea typeface="Calibri" panose="020F0502020204030204" pitchFamily="34" charset="0"/>
                <a:cs typeface="Calibri" panose="020F0502020204030204" pitchFamily="34" charset="0"/>
              </a:rPr>
              <a:t>hợp</a:t>
            </a:r>
            <a:r>
              <a:rPr lang="en-US" sz="2000" b="1" dirty="0">
                <a:effectLst/>
                <a:latin typeface="Calibri" panose="020F0502020204030204" pitchFamily="34" charset="0"/>
                <a:ea typeface="Calibri" panose="020F0502020204030204" pitchFamily="34" charset="0"/>
                <a:cs typeface="Calibri" panose="020F0502020204030204" pitchFamily="34" charset="0"/>
              </a:rPr>
              <a:t> </a:t>
            </a:r>
            <a:r>
              <a:rPr lang="en-US" sz="2000" b="1" dirty="0" err="1">
                <a:effectLst/>
                <a:latin typeface="Calibri" panose="020F0502020204030204" pitchFamily="34" charset="0"/>
                <a:ea typeface="Calibri" panose="020F0502020204030204" pitchFamily="34" charset="0"/>
                <a:cs typeface="Calibri" panose="020F0502020204030204" pitchFamily="34" charset="0"/>
              </a:rPr>
              <a:t>về</a:t>
            </a:r>
            <a:r>
              <a:rPr lang="en-US" sz="2000" b="1" dirty="0">
                <a:effectLst/>
                <a:latin typeface="Calibri" panose="020F0502020204030204" pitchFamily="34" charset="0"/>
                <a:ea typeface="Calibri" panose="020F0502020204030204" pitchFamily="34" charset="0"/>
                <a:cs typeface="Calibri" panose="020F0502020204030204" pitchFamily="34" charset="0"/>
              </a:rPr>
              <a:t> </a:t>
            </a:r>
            <a:r>
              <a:rPr lang="en-US" sz="2000" b="1" dirty="0" err="1">
                <a:effectLst/>
                <a:latin typeface="Calibri" panose="020F0502020204030204" pitchFamily="34" charset="0"/>
                <a:ea typeface="Calibri" panose="020F0502020204030204" pitchFamily="34" charset="0"/>
                <a:cs typeface="Calibri" panose="020F0502020204030204" pitchFamily="34" charset="0"/>
              </a:rPr>
              <a:t>nội</a:t>
            </a:r>
            <a:r>
              <a:rPr lang="en-US" sz="2000" b="1" dirty="0">
                <a:effectLst/>
                <a:latin typeface="Calibri" panose="020F0502020204030204" pitchFamily="34" charset="0"/>
                <a:ea typeface="Calibri" panose="020F0502020204030204" pitchFamily="34" charset="0"/>
                <a:cs typeface="Calibri" panose="020F0502020204030204" pitchFamily="34" charset="0"/>
              </a:rPr>
              <a:t> dung </a:t>
            </a:r>
            <a:r>
              <a:rPr lang="en-US" sz="2000" b="1" dirty="0" err="1">
                <a:effectLst/>
                <a:latin typeface="Calibri" panose="020F0502020204030204" pitchFamily="34" charset="0"/>
                <a:ea typeface="Calibri" panose="020F0502020204030204" pitchFamily="34" charset="0"/>
                <a:cs typeface="Calibri" panose="020F0502020204030204" pitchFamily="34" charset="0"/>
              </a:rPr>
              <a:t>nghị</a:t>
            </a:r>
            <a:r>
              <a:rPr lang="en-US" sz="2000" b="1" dirty="0">
                <a:effectLst/>
                <a:latin typeface="Calibri" panose="020F0502020204030204" pitchFamily="34" charset="0"/>
                <a:ea typeface="Calibri" panose="020F0502020204030204" pitchFamily="34" charset="0"/>
                <a:cs typeface="Calibri" panose="020F0502020204030204" pitchFamily="34" charset="0"/>
              </a:rPr>
              <a:t> </a:t>
            </a:r>
            <a:r>
              <a:rPr lang="en-US" sz="2000" b="1" dirty="0" err="1">
                <a:effectLst/>
                <a:latin typeface="Calibri" panose="020F0502020204030204" pitchFamily="34" charset="0"/>
                <a:ea typeface="Calibri" panose="020F0502020204030204" pitchFamily="34" charset="0"/>
                <a:cs typeface="Calibri" panose="020F0502020204030204" pitchFamily="34" charset="0"/>
              </a:rPr>
              <a:t>luận</a:t>
            </a:r>
            <a:r>
              <a:rPr lang="en-US" sz="2000" b="1" dirty="0">
                <a:effectLst/>
                <a:latin typeface="Calibri" panose="020F0502020204030204" pitchFamily="34" charset="0"/>
                <a:ea typeface="Calibri" panose="020F0502020204030204" pitchFamily="34" charset="0"/>
                <a:cs typeface="Calibri" panose="020F0502020204030204" pitchFamily="34" charset="0"/>
              </a:rPr>
              <a:t> </a:t>
            </a:r>
            <a:r>
              <a:rPr lang="en-US" sz="2000" b="1" dirty="0" err="1">
                <a:effectLst/>
                <a:latin typeface="Calibri" panose="020F0502020204030204" pitchFamily="34" charset="0"/>
                <a:ea typeface="Calibri" panose="020F0502020204030204" pitchFamily="34" charset="0"/>
                <a:cs typeface="Calibri" panose="020F0502020204030204" pitchFamily="34" charset="0"/>
              </a:rPr>
              <a:t>với</a:t>
            </a:r>
            <a:r>
              <a:rPr lang="en-US" sz="2000" b="1" dirty="0">
                <a:effectLst/>
                <a:latin typeface="Calibri" panose="020F0502020204030204" pitchFamily="34" charset="0"/>
                <a:ea typeface="Calibri" panose="020F0502020204030204" pitchFamily="34" charset="0"/>
                <a:cs typeface="Calibri" panose="020F0502020204030204" pitchFamily="34" charset="0"/>
              </a:rPr>
              <a:t> </a:t>
            </a:r>
            <a:r>
              <a:rPr lang="en-US" sz="2000" b="1" dirty="0" err="1">
                <a:effectLst/>
                <a:latin typeface="Calibri" panose="020F0502020204030204" pitchFamily="34" charset="0"/>
                <a:ea typeface="Calibri" panose="020F0502020204030204" pitchFamily="34" charset="0"/>
                <a:cs typeface="Calibri" panose="020F0502020204030204" pitchFamily="34" charset="0"/>
              </a:rPr>
              <a:t>vấn</a:t>
            </a:r>
            <a:r>
              <a:rPr lang="en-US" sz="2000" b="1" dirty="0">
                <a:effectLst/>
                <a:latin typeface="Calibri" panose="020F0502020204030204" pitchFamily="34" charset="0"/>
                <a:ea typeface="Calibri" panose="020F0502020204030204" pitchFamily="34" charset="0"/>
                <a:cs typeface="Calibri" panose="020F0502020204030204" pitchFamily="34" charset="0"/>
              </a:rPr>
              <a:t> </a:t>
            </a:r>
            <a:r>
              <a:rPr lang="en-US" sz="2000" b="1" dirty="0" err="1">
                <a:effectLst/>
                <a:latin typeface="Calibri" panose="020F0502020204030204" pitchFamily="34" charset="0"/>
                <a:ea typeface="Calibri" panose="020F0502020204030204" pitchFamily="34" charset="0"/>
                <a:cs typeface="Calibri" panose="020F0502020204030204" pitchFamily="34" charset="0"/>
              </a:rPr>
              <a:t>đề</a:t>
            </a:r>
            <a:r>
              <a:rPr lang="en-US" sz="2000" b="1" dirty="0">
                <a:effectLst/>
                <a:latin typeface="Calibri" panose="020F0502020204030204" pitchFamily="34" charset="0"/>
                <a:ea typeface="Calibri" panose="020F0502020204030204" pitchFamily="34" charset="0"/>
                <a:cs typeface="Calibri" panose="020F0502020204030204" pitchFamily="34" charset="0"/>
              </a:rPr>
              <a:t> </a:t>
            </a:r>
            <a:r>
              <a:rPr lang="en-US" sz="2000" b="1" dirty="0" err="1">
                <a:effectLst/>
                <a:latin typeface="Calibri" panose="020F0502020204030204" pitchFamily="34" charset="0"/>
                <a:ea typeface="Calibri" panose="020F0502020204030204" pitchFamily="34" charset="0"/>
                <a:cs typeface="Calibri" panose="020F0502020204030204" pitchFamily="34" charset="0"/>
              </a:rPr>
              <a:t>nghị</a:t>
            </a:r>
            <a:r>
              <a:rPr lang="en-US" sz="2000" b="1" dirty="0">
                <a:effectLst/>
                <a:latin typeface="Calibri" panose="020F0502020204030204" pitchFamily="34" charset="0"/>
                <a:ea typeface="Calibri" panose="020F0502020204030204" pitchFamily="34" charset="0"/>
                <a:cs typeface="Calibri" panose="020F0502020204030204" pitchFamily="34" charset="0"/>
              </a:rPr>
              <a:t> </a:t>
            </a:r>
            <a:r>
              <a:rPr lang="en-US" sz="2000" b="1" dirty="0" err="1">
                <a:effectLst/>
                <a:latin typeface="Calibri" panose="020F0502020204030204" pitchFamily="34" charset="0"/>
                <a:ea typeface="Calibri" panose="020F0502020204030204" pitchFamily="34" charset="0"/>
                <a:cs typeface="Calibri" panose="020F0502020204030204" pitchFamily="34" charset="0"/>
              </a:rPr>
              <a:t>luận</a:t>
            </a:r>
            <a:br>
              <a:rPr lang="en-US" sz="2000" dirty="0">
                <a:effectLst/>
                <a:latin typeface="Calibri" panose="020F0502020204030204" pitchFamily="34" charset="0"/>
                <a:ea typeface="Calibri" panose="020F0502020204030204" pitchFamily="34" charset="0"/>
                <a:cs typeface="Calibri" panose="020F0502020204030204" pitchFamily="34" charset="0"/>
              </a:rPr>
            </a:b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4217B758-ACF0-DE58-02D3-393B0E416D34}"/>
              </a:ext>
            </a:extLst>
          </p:cNvPr>
          <p:cNvSpPr>
            <a:spLocks noGrp="1"/>
          </p:cNvSpPr>
          <p:nvPr>
            <p:ph type="body" sz="half" idx="2"/>
          </p:nvPr>
        </p:nvSpPr>
        <p:spPr>
          <a:xfrm>
            <a:off x="955041" y="1507741"/>
            <a:ext cx="10251440" cy="4994659"/>
          </a:xfrm>
        </p:spPr>
        <p:txBody>
          <a:bodyPr>
            <a:normAutofit/>
          </a:bodyPr>
          <a:lstStyle/>
          <a:p>
            <a:pPr marL="342900" indent="-342900">
              <a:buAutoNum type="alphaLcPeriod"/>
            </a:pP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Nội</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dung 1: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Nguyên</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tắc</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để</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xác</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định</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tinh</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thần</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thơ</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mới</a:t>
            </a:r>
            <a:endPar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a:p>
            <a:pPr marL="342900" indent="-342900">
              <a:buFont typeface="Wingdings" panose="05000000000000000000" pitchFamily="2" charset="2"/>
              <a:buAutoNum type="alphaLcPeriod"/>
            </a:pP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Nội</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dung 2: Tinh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thần</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thơ</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mới</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là</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cái</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Tôi</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a:t>
            </a:r>
          </a:p>
          <a:p>
            <a:pPr fontAlgn="base">
              <a:lnSpc>
                <a:spcPct val="107000"/>
              </a:lnSpc>
              <a:spcAft>
                <a:spcPts val="800"/>
              </a:spcAft>
            </a:pP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Dùng</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chữ</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Tôi</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để</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diễn</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đạt</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ý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thức</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cá</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nhân</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đối</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sánh</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với</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chữ</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Ta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thể</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hiện</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ý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thức</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cộng</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đồng</a:t>
            </a:r>
            <a:endPar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a:p>
            <a:pPr fontAlgn="base">
              <a:lnSpc>
                <a:spcPct val="107000"/>
              </a:lnSpc>
              <a:spcAft>
                <a:spcPts val="800"/>
              </a:spcAft>
            </a:pP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Dùng</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biện</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pháp</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tu</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từ</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nhân</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hoá</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ẩn</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dụ</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để</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diễn</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tả</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tình</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trạng</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của</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ý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thức</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cá</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nhân</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khi</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mới</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xuất</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hiện</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trong</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văn</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học</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Việt</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Nam</a:t>
            </a:r>
          </a:p>
          <a:p>
            <a:pPr fontAlgn="base">
              <a:lnSpc>
                <a:spcPct val="107000"/>
              </a:lnSpc>
              <a:spcAft>
                <a:spcPts val="800"/>
              </a:spcAft>
            </a:pP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Sử</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dụng</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hàng</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loạt</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các</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từ</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ngữ</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chỉ</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cảm</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xúc</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để</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biểu</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đạt</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những</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hướng</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tìm</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tòi</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và</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những</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biểu</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hiện</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khác</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nhau</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của</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ý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thức</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cá</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nhân</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trong</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thơ</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Mới</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p>
          <a:p>
            <a:pPr marL="342900" indent="-342900">
              <a:buFont typeface="Wingdings" panose="05000000000000000000" pitchFamily="2" charset="2"/>
              <a:buAutoNum type="alphaLcPeriod"/>
            </a:pPr>
            <a:endPar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a:p>
            <a:endPar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a:p>
            <a:endPar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a:p>
            <a:endPar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a:p>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11" name="文本框 14">
            <a:extLst>
              <a:ext uri="{FF2B5EF4-FFF2-40B4-BE49-F238E27FC236}">
                <a16:creationId xmlns:a16="http://schemas.microsoft.com/office/drawing/2014/main" id="{3894916D-0217-D969-C386-5FE5C54611E1}"/>
              </a:ext>
            </a:extLst>
          </p:cNvPr>
          <p:cNvSpPr txBox="1"/>
          <p:nvPr/>
        </p:nvSpPr>
        <p:spPr>
          <a:xfrm>
            <a:off x="8679665" y="1507741"/>
            <a:ext cx="1791112" cy="583303"/>
          </a:xfrm>
          <a:prstGeom prst="rect">
            <a:avLst/>
          </a:prstGeom>
          <a:noFill/>
        </p:spPr>
        <p:txBody>
          <a:bodyPr wrap="none" rtlCol="0">
            <a:spAutoFit/>
          </a:bodyPr>
          <a:lstStyle/>
          <a:p>
            <a:r>
              <a:rPr lang="en-US" altLang="zh-CN" sz="2400" b="1" spc="600" dirty="0">
                <a:solidFill>
                  <a:schemeClr val="bg1"/>
                </a:solidFill>
                <a:latin typeface="Cambria" panose="02040503050406030204" pitchFamily="18" charset="0"/>
                <a:ea typeface="Cambria" panose="02040503050406030204" pitchFamily="18" charset="0"/>
                <a:cs typeface="+mn-ea"/>
                <a:sym typeface="+mn-lt"/>
              </a:rPr>
              <a:t>NHIỆM VỤ</a:t>
            </a:r>
            <a:endParaRPr lang="zh-CN" altLang="en-US" sz="2400" b="1" spc="600" dirty="0">
              <a:solidFill>
                <a:schemeClr val="bg1"/>
              </a:solidFill>
              <a:latin typeface="Cambria" panose="02040503050406030204" pitchFamily="18" charset="0"/>
              <a:cs typeface="+mn-ea"/>
              <a:sym typeface="+mn-lt"/>
            </a:endParaRPr>
          </a:p>
        </p:txBody>
      </p:sp>
    </p:spTree>
    <p:extLst>
      <p:ext uri="{BB962C8B-B14F-4D97-AF65-F5344CB8AC3E}">
        <p14:creationId xmlns:p14="http://schemas.microsoft.com/office/powerpoint/2010/main" val="2595474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635EF-F633-43DA-6625-B4AC35778E40}"/>
              </a:ext>
            </a:extLst>
          </p:cNvPr>
          <p:cNvSpPr>
            <a:spLocks noGrp="1"/>
          </p:cNvSpPr>
          <p:nvPr>
            <p:ph type="title"/>
          </p:nvPr>
        </p:nvSpPr>
        <p:spPr/>
        <p:txBody>
          <a:bodyPr/>
          <a:lstStyle/>
          <a:p>
            <a:r>
              <a:rPr lang="en-US" dirty="0">
                <a:solidFill>
                  <a:srgbClr val="FF0000"/>
                </a:solidFill>
                <a:latin typeface="Abadi" panose="020B0604020104020204" pitchFamily="34" charset="0"/>
              </a:rPr>
              <a:t>MỤC TIÊU BÀI HỌC</a:t>
            </a:r>
            <a:endParaRPr lang="en-US" dirty="0"/>
          </a:p>
        </p:txBody>
      </p:sp>
      <p:graphicFrame>
        <p:nvGraphicFramePr>
          <p:cNvPr id="4" name="Content Placeholder 3">
            <a:extLst>
              <a:ext uri="{FF2B5EF4-FFF2-40B4-BE49-F238E27FC236}">
                <a16:creationId xmlns:a16="http://schemas.microsoft.com/office/drawing/2014/main" id="{EB055B8E-1C97-5131-DA84-5D7FD0E89D2F}"/>
              </a:ext>
            </a:extLst>
          </p:cNvPr>
          <p:cNvGraphicFramePr>
            <a:graphicFrameLocks noGrp="1"/>
          </p:cNvGraphicFramePr>
          <p:nvPr>
            <p:ph idx="1"/>
            <p:extLst>
              <p:ext uri="{D42A27DB-BD31-4B8C-83A1-F6EECF244321}">
                <p14:modId xmlns:p14="http://schemas.microsoft.com/office/powerpoint/2010/main" val="2175617573"/>
              </p:ext>
            </p:extLst>
          </p:nvPr>
        </p:nvGraphicFramePr>
        <p:xfrm>
          <a:off x="1104900" y="1600200"/>
          <a:ext cx="99822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32799792"/>
      </p:ext>
    </p:extLst>
  </p:cSld>
  <p:clrMapOvr>
    <a:masterClrMapping/>
  </p:clrMapOvr>
  <p:transition spd="slow">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4D30D-F34E-3EDD-5CA5-F7C886BF2E2A}"/>
              </a:ext>
            </a:extLst>
          </p:cNvPr>
          <p:cNvSpPr>
            <a:spLocks noGrp="1"/>
          </p:cNvSpPr>
          <p:nvPr>
            <p:ph type="title"/>
          </p:nvPr>
        </p:nvSpPr>
        <p:spPr>
          <a:xfrm>
            <a:off x="1104900" y="76200"/>
            <a:ext cx="9980682" cy="1096962"/>
          </a:xfrm>
        </p:spPr>
        <p:txBody>
          <a:bodyPr anchor="b">
            <a:normAutofit/>
          </a:bodyPr>
          <a:lstStyle/>
          <a:p>
            <a:r>
              <a:rPr lang="en-US" sz="2400" b="1" dirty="0">
                <a:effectLst/>
                <a:latin typeface="Calibri" panose="020F0502020204030204" pitchFamily="34" charset="0"/>
                <a:ea typeface="Calibri" panose="020F0502020204030204" pitchFamily="34" charset="0"/>
                <a:cs typeface="Calibri" panose="020F0502020204030204" pitchFamily="34" charset="0"/>
              </a:rPr>
              <a:t>3. </a:t>
            </a:r>
            <a:r>
              <a:rPr lang="en-US" sz="2400" b="1" dirty="0" err="1">
                <a:effectLst/>
                <a:latin typeface="Calibri" panose="020F0502020204030204" pitchFamily="34" charset="0"/>
                <a:ea typeface="Calibri" panose="020F0502020204030204" pitchFamily="34" charset="0"/>
                <a:cs typeface="Calibri" panose="020F0502020204030204" pitchFamily="34" charset="0"/>
              </a:rPr>
              <a:t>Tác</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dụng</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của</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dẫn</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chứng</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và</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các</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biện</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pháp</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tu</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từ</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trong</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việc</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tăng</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sức</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hấp</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dẫn</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và</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thuyết</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phục</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cho</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văn</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bản</a:t>
            </a:r>
            <a:r>
              <a:rPr lang="en-US" sz="2400" b="1" dirty="0">
                <a:effectLst/>
                <a:latin typeface="Calibri" panose="020F0502020204030204" pitchFamily="34" charset="0"/>
                <a:ea typeface="Calibri" panose="020F0502020204030204" pitchFamily="34" charset="0"/>
                <a:cs typeface="Calibri" panose="020F0502020204030204" pitchFamily="34" charset="0"/>
              </a:rPr>
              <a:t> </a:t>
            </a:r>
            <a:br>
              <a:rPr lang="en-US" sz="2400" dirty="0">
                <a:effectLst/>
                <a:latin typeface="Calibri" panose="020F0502020204030204" pitchFamily="34" charset="0"/>
                <a:ea typeface="Calibri" panose="020F0502020204030204" pitchFamily="34" charset="0"/>
                <a:cs typeface="Calibri" panose="020F0502020204030204" pitchFamily="34" charset="0"/>
              </a:rPr>
            </a:br>
            <a:endParaRPr lang="en-US" sz="2400" dirty="0">
              <a:latin typeface="Calibri" panose="020F0502020204030204" pitchFamily="34" charset="0"/>
              <a:ea typeface="Calibri" panose="020F0502020204030204" pitchFamily="34" charset="0"/>
              <a:cs typeface="Calibri" panose="020F0502020204030204" pitchFamily="34" charset="0"/>
            </a:endParaRPr>
          </a:p>
        </p:txBody>
      </p:sp>
      <p:pic>
        <p:nvPicPr>
          <p:cNvPr id="5" name="Content Placeholder 4">
            <a:extLst>
              <a:ext uri="{FF2B5EF4-FFF2-40B4-BE49-F238E27FC236}">
                <a16:creationId xmlns:a16="http://schemas.microsoft.com/office/drawing/2014/main" id="{9EA8DA6F-1FD5-1D9E-E86B-F98E4566A4E2}"/>
              </a:ext>
            </a:extLst>
          </p:cNvPr>
          <p:cNvPicPr>
            <a:picLocks noGrp="1" noChangeAspect="1"/>
          </p:cNvPicPr>
          <p:nvPr>
            <p:ph sz="half" idx="1"/>
          </p:nvPr>
        </p:nvPicPr>
        <p:blipFill>
          <a:blip r:embed="rId2"/>
          <a:stretch>
            <a:fillRect/>
          </a:stretch>
        </p:blipFill>
        <p:spPr>
          <a:xfrm>
            <a:off x="1945005" y="1600200"/>
            <a:ext cx="3234690" cy="4571999"/>
          </a:xfrm>
          <a:prstGeom prst="rect">
            <a:avLst/>
          </a:prstGeom>
          <a:noFill/>
        </p:spPr>
      </p:pic>
      <p:sp>
        <p:nvSpPr>
          <p:cNvPr id="3" name="Text Placeholder 2">
            <a:extLst>
              <a:ext uri="{FF2B5EF4-FFF2-40B4-BE49-F238E27FC236}">
                <a16:creationId xmlns:a16="http://schemas.microsoft.com/office/drawing/2014/main" id="{2A61ED76-4283-C153-F581-4ABDBE17A275}"/>
              </a:ext>
            </a:extLst>
          </p:cNvPr>
          <p:cNvSpPr>
            <a:spLocks noGrp="1"/>
          </p:cNvSpPr>
          <p:nvPr>
            <p:ph sz="half" idx="2"/>
          </p:nvPr>
        </p:nvSpPr>
        <p:spPr>
          <a:xfrm>
            <a:off x="6172200" y="1600200"/>
            <a:ext cx="4914900" cy="4571999"/>
          </a:xfrm>
        </p:spPr>
        <p:txBody>
          <a:bodyPr>
            <a:normAutofit/>
          </a:bodyPr>
          <a:lstStyle/>
          <a:p>
            <a:pPr marL="30480" marR="30480"/>
            <a:r>
              <a:rPr lang="en-US" dirty="0" err="1">
                <a:effectLst/>
                <a:latin typeface="Calibri" panose="020F0502020204030204" pitchFamily="34" charset="0"/>
                <a:ea typeface="Calibri" panose="020F0502020204030204" pitchFamily="34" charset="0"/>
                <a:cs typeface="Calibri" panose="020F0502020204030204" pitchFamily="34" charset="0"/>
              </a:rPr>
              <a:t>Các</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dẫn</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chứng</a:t>
            </a:r>
            <a:r>
              <a:rPr lang="en-US" dirty="0">
                <a:effectLst/>
                <a:latin typeface="Calibri" panose="020F0502020204030204" pitchFamily="34" charset="0"/>
                <a:ea typeface="Calibri" panose="020F0502020204030204" pitchFamily="34" charset="0"/>
                <a:cs typeface="Calibri" panose="020F0502020204030204" pitchFamily="34" charset="0"/>
              </a:rPr>
              <a:t>: </a:t>
            </a:r>
          </a:p>
          <a:p>
            <a:pPr marL="0" marR="30480" indent="0">
              <a:buNone/>
            </a:pPr>
            <a:r>
              <a:rPr lang="en-US" dirty="0">
                <a:effectLst/>
                <a:latin typeface="Calibri" panose="020F0502020204030204" pitchFamily="34" charset="0"/>
                <a:ea typeface="Calibri" panose="020F0502020204030204" pitchFamily="34" charset="0"/>
                <a:cs typeface="Calibri" panose="020F0502020204030204" pitchFamily="34" charset="0"/>
              </a:rPr>
              <a:t>- Minh </a:t>
            </a:r>
            <a:r>
              <a:rPr lang="en-US" dirty="0" err="1">
                <a:effectLst/>
                <a:latin typeface="Calibri" panose="020F0502020204030204" pitchFamily="34" charset="0"/>
                <a:ea typeface="Calibri" panose="020F0502020204030204" pitchFamily="34" charset="0"/>
                <a:cs typeface="Calibri" panose="020F0502020204030204" pitchFamily="34" charset="0"/>
              </a:rPr>
              <a:t>hoạ</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cho</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tình</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trạng</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khó</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rạch</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ròi</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giữa</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thơ</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cũ</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và</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thơ</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mới</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Trích</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dẫn</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thơ</a:t>
            </a:r>
            <a:r>
              <a:rPr lang="en-US" dirty="0">
                <a:effectLst/>
                <a:latin typeface="Calibri" panose="020F0502020204030204" pitchFamily="34" charset="0"/>
                <a:ea typeface="Calibri" panose="020F0502020204030204" pitchFamily="34" charset="0"/>
                <a:cs typeface="Calibri" panose="020F0502020204030204" pitchFamily="34" charset="0"/>
              </a:rPr>
              <a:t> Xuân </a:t>
            </a:r>
            <a:r>
              <a:rPr lang="en-US" dirty="0" err="1">
                <a:effectLst/>
                <a:latin typeface="Calibri" panose="020F0502020204030204" pitchFamily="34" charset="0"/>
                <a:ea typeface="Calibri" panose="020F0502020204030204" pitchFamily="34" charset="0"/>
                <a:cs typeface="Calibri" panose="020F0502020204030204" pitchFamily="34" charset="0"/>
              </a:rPr>
              <a:t>Diệu</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và</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các</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nhà</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thơ</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trung</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đại</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như</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Hồ</a:t>
            </a:r>
            <a:r>
              <a:rPr lang="en-US" dirty="0">
                <a:effectLst/>
                <a:latin typeface="Calibri" panose="020F0502020204030204" pitchFamily="34" charset="0"/>
                <a:ea typeface="Calibri" panose="020F0502020204030204" pitchFamily="34" charset="0"/>
                <a:cs typeface="Calibri" panose="020F0502020204030204" pitchFamily="34" charset="0"/>
              </a:rPr>
              <a:t> Xuân </a:t>
            </a:r>
            <a:r>
              <a:rPr lang="en-US" dirty="0" err="1">
                <a:effectLst/>
                <a:latin typeface="Calibri" panose="020F0502020204030204" pitchFamily="34" charset="0"/>
                <a:ea typeface="Calibri" panose="020F0502020204030204" pitchFamily="34" charset="0"/>
                <a:cs typeface="Calibri" panose="020F0502020204030204" pitchFamily="34" charset="0"/>
              </a:rPr>
              <a:t>Hương</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Bà</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Huyện</a:t>
            </a:r>
            <a:r>
              <a:rPr lang="en-US" dirty="0">
                <a:effectLst/>
                <a:latin typeface="Calibri" panose="020F0502020204030204" pitchFamily="34" charset="0"/>
                <a:ea typeface="Calibri" panose="020F0502020204030204" pitchFamily="34" charset="0"/>
                <a:cs typeface="Calibri" panose="020F0502020204030204" pitchFamily="34" charset="0"/>
              </a:rPr>
              <a:t> Thanh Quan.</a:t>
            </a:r>
          </a:p>
          <a:p>
            <a:pPr marL="0" marR="30480" indent="0">
              <a:buNone/>
            </a:pPr>
            <a:r>
              <a:rPr lang="en-US" dirty="0">
                <a:effectLst/>
                <a:latin typeface="Calibri" panose="020F0502020204030204" pitchFamily="34" charset="0"/>
                <a:ea typeface="Calibri" panose="020F0502020204030204" pitchFamily="34" charset="0"/>
                <a:cs typeface="Calibri" panose="020F0502020204030204" pitchFamily="34" charset="0"/>
              </a:rPr>
              <a:t>- Minh </a:t>
            </a:r>
            <a:r>
              <a:rPr lang="en-US" dirty="0" err="1">
                <a:effectLst/>
                <a:latin typeface="Calibri" panose="020F0502020204030204" pitchFamily="34" charset="0"/>
                <a:ea typeface="Calibri" panose="020F0502020204030204" pitchFamily="34" charset="0"/>
                <a:cs typeface="Calibri" panose="020F0502020204030204" pitchFamily="34" charset="0"/>
              </a:rPr>
              <a:t>hoạ</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cho</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tình</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trạng</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thiếu</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vắng</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cái</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Tôi</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trong</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thơ</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cũ</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đoạn</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về</a:t>
            </a:r>
            <a:r>
              <a:rPr lang="en-US" dirty="0">
                <a:effectLst/>
                <a:latin typeface="Calibri" panose="020F0502020204030204" pitchFamily="34" charset="0"/>
                <a:ea typeface="Calibri" panose="020F0502020204030204" pitchFamily="34" charset="0"/>
                <a:cs typeface="Calibri" panose="020F0502020204030204" pitchFamily="34" charset="0"/>
              </a:rPr>
              <a:t> Cao Bá </a:t>
            </a:r>
            <a:r>
              <a:rPr lang="en-US" dirty="0" err="1">
                <a:effectLst/>
                <a:latin typeface="Calibri" panose="020F0502020204030204" pitchFamily="34" charset="0"/>
                <a:ea typeface="Calibri" panose="020F0502020204030204" pitchFamily="34" charset="0"/>
                <a:cs typeface="Calibri" panose="020F0502020204030204" pitchFamily="34" charset="0"/>
              </a:rPr>
              <a:t>Nhạ</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và</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sự</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khác</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biệt</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cảm</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xúc</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giữa</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thơ</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cũ</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và</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thơ</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mới</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Đoạn</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về</a:t>
            </a:r>
            <a:r>
              <a:rPr lang="en-US" dirty="0">
                <a:effectLst/>
                <a:latin typeface="Calibri" panose="020F0502020204030204" pitchFamily="34" charset="0"/>
                <a:ea typeface="Calibri" panose="020F0502020204030204" pitchFamily="34" charset="0"/>
                <a:cs typeface="Calibri" panose="020F0502020204030204" pitchFamily="34" charset="0"/>
              </a:rPr>
              <a:t> Nguyễn </a:t>
            </a:r>
            <a:r>
              <a:rPr lang="en-US" dirty="0" err="1">
                <a:effectLst/>
                <a:latin typeface="Calibri" panose="020F0502020204030204" pitchFamily="34" charset="0"/>
                <a:ea typeface="Calibri" panose="020F0502020204030204" pitchFamily="34" charset="0"/>
                <a:cs typeface="Calibri" panose="020F0502020204030204" pitchFamily="34" charset="0"/>
              </a:rPr>
              <a:t>Công</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Trứ</a:t>
            </a:r>
            <a:r>
              <a:rPr lang="en-US" dirty="0">
                <a:effectLst/>
                <a:latin typeface="Calibri" panose="020F0502020204030204" pitchFamily="34" charset="0"/>
                <a:ea typeface="Calibri" panose="020F0502020204030204" pitchFamily="34" charset="0"/>
                <a:cs typeface="Calibri" panose="020F0502020204030204" pitchFamily="34" charset="0"/>
              </a:rPr>
              <a:t>)</a:t>
            </a:r>
          </a:p>
          <a:p>
            <a:pPr marL="0" marR="30480" indent="0">
              <a:buNone/>
            </a:pPr>
            <a:r>
              <a:rPr lang="en-US" dirty="0">
                <a:effectLst/>
                <a:latin typeface="Calibri" panose="020F0502020204030204" pitchFamily="34" charset="0"/>
                <a:ea typeface="Calibri" panose="020F0502020204030204" pitchFamily="34" charset="0"/>
                <a:cs typeface="Calibri" panose="020F0502020204030204" pitchFamily="34" charset="0"/>
              </a:rPr>
              <a:t>- Minh </a:t>
            </a:r>
            <a:r>
              <a:rPr lang="en-US" dirty="0" err="1">
                <a:effectLst/>
                <a:latin typeface="Calibri" panose="020F0502020204030204" pitchFamily="34" charset="0"/>
                <a:ea typeface="Calibri" panose="020F0502020204030204" pitchFamily="34" charset="0"/>
                <a:cs typeface="Calibri" panose="020F0502020204030204" pitchFamily="34" charset="0"/>
              </a:rPr>
              <a:t>hoạ</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cho</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phong</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cách</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riêng</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của</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các</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tác</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giả</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thơ</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err="1">
                <a:effectLst/>
                <a:latin typeface="Calibri" panose="020F0502020204030204" pitchFamily="34" charset="0"/>
                <a:ea typeface="Calibri" panose="020F0502020204030204" pitchFamily="34" charset="0"/>
                <a:cs typeface="Calibri" panose="020F0502020204030204" pitchFamily="34" charset="0"/>
              </a:rPr>
              <a:t>Mới</a:t>
            </a:r>
            <a:r>
              <a:rPr lang="en-US" dirty="0">
                <a:effectLst/>
                <a:latin typeface="Calibri" panose="020F0502020204030204" pitchFamily="34" charset="0"/>
                <a:ea typeface="Calibri" panose="020F0502020204030204" pitchFamily="34" charset="0"/>
                <a:cs typeface="Calibri" panose="020F0502020204030204" pitchFamily="34" charset="0"/>
              </a:rPr>
              <a:t>…</a:t>
            </a:r>
          </a:p>
          <a:p>
            <a:endParaRPr lang="en-US"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5264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4D30D-F34E-3EDD-5CA5-F7C886BF2E2A}"/>
              </a:ext>
            </a:extLst>
          </p:cNvPr>
          <p:cNvSpPr>
            <a:spLocks noGrp="1"/>
          </p:cNvSpPr>
          <p:nvPr>
            <p:ph type="title"/>
          </p:nvPr>
        </p:nvSpPr>
        <p:spPr>
          <a:xfrm>
            <a:off x="1104900" y="76200"/>
            <a:ext cx="9980682" cy="1096962"/>
          </a:xfrm>
        </p:spPr>
        <p:txBody>
          <a:bodyPr anchor="b">
            <a:normAutofit/>
          </a:bodyPr>
          <a:lstStyle/>
          <a:p>
            <a:r>
              <a:rPr lang="en-US" sz="2400" b="1" dirty="0">
                <a:effectLst/>
                <a:latin typeface="Calibri" panose="020F0502020204030204" pitchFamily="34" charset="0"/>
                <a:ea typeface="Calibri" panose="020F0502020204030204" pitchFamily="34" charset="0"/>
                <a:cs typeface="Calibri" panose="020F0502020204030204" pitchFamily="34" charset="0"/>
              </a:rPr>
              <a:t>3. </a:t>
            </a:r>
            <a:r>
              <a:rPr lang="en-US" sz="2400" b="1" dirty="0" err="1">
                <a:effectLst/>
                <a:latin typeface="Calibri" panose="020F0502020204030204" pitchFamily="34" charset="0"/>
                <a:ea typeface="Calibri" panose="020F0502020204030204" pitchFamily="34" charset="0"/>
                <a:cs typeface="Calibri" panose="020F0502020204030204" pitchFamily="34" charset="0"/>
              </a:rPr>
              <a:t>Tác</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dụng</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của</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dẫn</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chứng</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và</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các</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biện</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pháp</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tu</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từ</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trong</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việc</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tăng</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sức</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hấp</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dẫn</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và</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thuyết</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phục</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cho</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văn</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bản</a:t>
            </a:r>
            <a:r>
              <a:rPr lang="en-US" sz="2400" b="1" dirty="0">
                <a:effectLst/>
                <a:latin typeface="Calibri" panose="020F0502020204030204" pitchFamily="34" charset="0"/>
                <a:ea typeface="Calibri" panose="020F0502020204030204" pitchFamily="34" charset="0"/>
                <a:cs typeface="Calibri" panose="020F0502020204030204" pitchFamily="34" charset="0"/>
              </a:rPr>
              <a:t> </a:t>
            </a:r>
            <a:br>
              <a:rPr lang="en-US" sz="2400" dirty="0">
                <a:effectLst/>
                <a:latin typeface="Calibri" panose="020F0502020204030204" pitchFamily="34" charset="0"/>
                <a:ea typeface="Calibri" panose="020F0502020204030204" pitchFamily="34" charset="0"/>
                <a:cs typeface="Calibri" panose="020F0502020204030204" pitchFamily="34" charset="0"/>
              </a:rPr>
            </a:br>
            <a:endParaRPr lang="en-US" sz="2400" dirty="0">
              <a:latin typeface="Calibri" panose="020F0502020204030204" pitchFamily="34" charset="0"/>
              <a:ea typeface="Calibri" panose="020F0502020204030204" pitchFamily="34" charset="0"/>
              <a:cs typeface="Calibri" panose="020F0502020204030204" pitchFamily="34" charset="0"/>
            </a:endParaRPr>
          </a:p>
        </p:txBody>
      </p:sp>
      <p:pic>
        <p:nvPicPr>
          <p:cNvPr id="5" name="Content Placeholder 4">
            <a:extLst>
              <a:ext uri="{FF2B5EF4-FFF2-40B4-BE49-F238E27FC236}">
                <a16:creationId xmlns:a16="http://schemas.microsoft.com/office/drawing/2014/main" id="{9EA8DA6F-1FD5-1D9E-E86B-F98E4566A4E2}"/>
              </a:ext>
            </a:extLst>
          </p:cNvPr>
          <p:cNvPicPr>
            <a:picLocks noGrp="1" noChangeAspect="1"/>
          </p:cNvPicPr>
          <p:nvPr>
            <p:ph sz="half" idx="1"/>
          </p:nvPr>
        </p:nvPicPr>
        <p:blipFill>
          <a:blip r:embed="rId2"/>
          <a:stretch>
            <a:fillRect/>
          </a:stretch>
        </p:blipFill>
        <p:spPr>
          <a:xfrm>
            <a:off x="1945005" y="1600200"/>
            <a:ext cx="3234690" cy="4571999"/>
          </a:xfrm>
          <a:prstGeom prst="rect">
            <a:avLst/>
          </a:prstGeom>
          <a:noFill/>
        </p:spPr>
      </p:pic>
      <p:sp>
        <p:nvSpPr>
          <p:cNvPr id="3" name="Text Placeholder 2">
            <a:extLst>
              <a:ext uri="{FF2B5EF4-FFF2-40B4-BE49-F238E27FC236}">
                <a16:creationId xmlns:a16="http://schemas.microsoft.com/office/drawing/2014/main" id="{2A61ED76-4283-C153-F581-4ABDBE17A275}"/>
              </a:ext>
            </a:extLst>
          </p:cNvPr>
          <p:cNvSpPr>
            <a:spLocks noGrp="1"/>
          </p:cNvSpPr>
          <p:nvPr>
            <p:ph sz="half" idx="2"/>
          </p:nvPr>
        </p:nvSpPr>
        <p:spPr>
          <a:xfrm>
            <a:off x="6172200" y="1600200"/>
            <a:ext cx="4914900" cy="4571999"/>
          </a:xfrm>
        </p:spPr>
        <p:txBody>
          <a:bodyPr>
            <a:normAutofit fontScale="92500"/>
          </a:bodyPr>
          <a:lstStyle/>
          <a:p>
            <a:pPr marL="30480" marR="30480" algn="just"/>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Nhận</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xét</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p>
            <a:pPr marL="0" marR="30480" indent="0" algn="just">
              <a:buNone/>
            </a:pP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Hoài Thanh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lấy</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dẫn</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chứng</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thực</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tế</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từ</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những</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nhà</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thơ</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đa</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dạng</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cụ</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thể</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giúp</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cho</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văn</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bản</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có</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sức</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thuyết</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phục</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cao</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hơn</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p>
            <a:pPr marL="0" marR="30480" indent="0" algn="just">
              <a:buNone/>
            </a:pP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Khi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tìm</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cái</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mới</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của</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thơ</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mới</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tác</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giả</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nhìn</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vấn</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đề</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trong</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mối</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quan</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hệ</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với</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thời</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đại</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với</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tâm</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lí</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người</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đương</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thời</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thấu</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đáo</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sâu</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sắc</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p>
            <a:pPr marL="0" marR="30480" indent="0" algn="just">
              <a:buNone/>
            </a:pP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Có</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cái</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nhìn</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thấu</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đáo</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về</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cái</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tôi</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cái</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ta”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có</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sự</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so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sánh</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giữa</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các</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câu</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thơ</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và</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các</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nhà</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thơ</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cũ</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mới</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trong</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diễn</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biến</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lịch</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sử</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p>
            <a:endParaRPr lang="en-US" sz="28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3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4D30D-F34E-3EDD-5CA5-F7C886BF2E2A}"/>
              </a:ext>
            </a:extLst>
          </p:cNvPr>
          <p:cNvSpPr>
            <a:spLocks noGrp="1"/>
          </p:cNvSpPr>
          <p:nvPr>
            <p:ph type="title"/>
          </p:nvPr>
        </p:nvSpPr>
        <p:spPr>
          <a:xfrm>
            <a:off x="1104900" y="76200"/>
            <a:ext cx="9980682" cy="1096962"/>
          </a:xfrm>
        </p:spPr>
        <p:txBody>
          <a:bodyPr anchor="b">
            <a:normAutofit/>
          </a:bodyPr>
          <a:lstStyle/>
          <a:p>
            <a:r>
              <a:rPr lang="en-US" sz="2400" b="1" dirty="0">
                <a:effectLst/>
                <a:latin typeface="Calibri" panose="020F0502020204030204" pitchFamily="34" charset="0"/>
                <a:ea typeface="Calibri" panose="020F0502020204030204" pitchFamily="34" charset="0"/>
                <a:cs typeface="Calibri" panose="020F0502020204030204" pitchFamily="34" charset="0"/>
              </a:rPr>
              <a:t>3. </a:t>
            </a:r>
            <a:r>
              <a:rPr lang="en-US" sz="2400" b="1" dirty="0" err="1">
                <a:effectLst/>
                <a:latin typeface="Calibri" panose="020F0502020204030204" pitchFamily="34" charset="0"/>
                <a:ea typeface="Calibri" panose="020F0502020204030204" pitchFamily="34" charset="0"/>
                <a:cs typeface="Calibri" panose="020F0502020204030204" pitchFamily="34" charset="0"/>
              </a:rPr>
              <a:t>Tác</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dụng</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của</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dẫn</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chứng</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và</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các</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biện</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pháp</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tu</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từ</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trong</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việc</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tăng</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sức</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hấp</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dẫn</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và</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thuyết</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phục</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cho</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văn</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bản</a:t>
            </a:r>
            <a:r>
              <a:rPr lang="en-US" sz="2400" b="1" dirty="0">
                <a:effectLst/>
                <a:latin typeface="Calibri" panose="020F0502020204030204" pitchFamily="34" charset="0"/>
                <a:ea typeface="Calibri" panose="020F0502020204030204" pitchFamily="34" charset="0"/>
                <a:cs typeface="Calibri" panose="020F0502020204030204" pitchFamily="34" charset="0"/>
              </a:rPr>
              <a:t> </a:t>
            </a:r>
            <a:br>
              <a:rPr lang="en-US" sz="2400" dirty="0">
                <a:effectLst/>
                <a:latin typeface="Calibri" panose="020F0502020204030204" pitchFamily="34" charset="0"/>
                <a:ea typeface="Calibri" panose="020F0502020204030204" pitchFamily="34" charset="0"/>
                <a:cs typeface="Calibri" panose="020F0502020204030204" pitchFamily="34" charset="0"/>
              </a:rPr>
            </a:br>
            <a:endParaRPr lang="en-US" sz="2400" dirty="0">
              <a:latin typeface="Calibri" panose="020F0502020204030204" pitchFamily="34" charset="0"/>
              <a:ea typeface="Calibri" panose="020F0502020204030204" pitchFamily="34" charset="0"/>
              <a:cs typeface="Calibri" panose="020F0502020204030204" pitchFamily="34" charset="0"/>
            </a:endParaRPr>
          </a:p>
        </p:txBody>
      </p:sp>
      <p:pic>
        <p:nvPicPr>
          <p:cNvPr id="5" name="Content Placeholder 4">
            <a:extLst>
              <a:ext uri="{FF2B5EF4-FFF2-40B4-BE49-F238E27FC236}">
                <a16:creationId xmlns:a16="http://schemas.microsoft.com/office/drawing/2014/main" id="{9EA8DA6F-1FD5-1D9E-E86B-F98E4566A4E2}"/>
              </a:ext>
            </a:extLst>
          </p:cNvPr>
          <p:cNvPicPr>
            <a:picLocks noGrp="1" noChangeAspect="1"/>
          </p:cNvPicPr>
          <p:nvPr>
            <p:ph sz="half" idx="1"/>
          </p:nvPr>
        </p:nvPicPr>
        <p:blipFill>
          <a:blip r:embed="rId2"/>
          <a:stretch>
            <a:fillRect/>
          </a:stretch>
        </p:blipFill>
        <p:spPr>
          <a:xfrm>
            <a:off x="1945005" y="1600200"/>
            <a:ext cx="3234690" cy="4571999"/>
          </a:xfrm>
          <a:prstGeom prst="rect">
            <a:avLst/>
          </a:prstGeom>
          <a:noFill/>
        </p:spPr>
      </p:pic>
      <p:sp>
        <p:nvSpPr>
          <p:cNvPr id="3" name="Text Placeholder 2">
            <a:extLst>
              <a:ext uri="{FF2B5EF4-FFF2-40B4-BE49-F238E27FC236}">
                <a16:creationId xmlns:a16="http://schemas.microsoft.com/office/drawing/2014/main" id="{2A61ED76-4283-C153-F581-4ABDBE17A275}"/>
              </a:ext>
            </a:extLst>
          </p:cNvPr>
          <p:cNvSpPr>
            <a:spLocks noGrp="1"/>
          </p:cNvSpPr>
          <p:nvPr>
            <p:ph sz="half" idx="2"/>
          </p:nvPr>
        </p:nvSpPr>
        <p:spPr>
          <a:xfrm>
            <a:off x="6172200" y="1600200"/>
            <a:ext cx="4914900" cy="4571999"/>
          </a:xfrm>
        </p:spPr>
        <p:txBody>
          <a:bodyPr>
            <a:normAutofit/>
          </a:bodyPr>
          <a:lstStyle/>
          <a:p>
            <a:pPr marL="30480" marR="30480" algn="just"/>
            <a:r>
              <a:rPr lang="en-US" noProof="1">
                <a:solidFill>
                  <a:srgbClr val="000000"/>
                </a:solidFill>
                <a:effectLst/>
                <a:latin typeface="Calibri" panose="020F0502020204030204" pitchFamily="34" charset="0"/>
                <a:ea typeface="Calibri" panose="020F0502020204030204" pitchFamily="34" charset="0"/>
                <a:cs typeface="Calibri" panose="020F0502020204030204" pitchFamily="34" charset="0"/>
              </a:rPr>
              <a:t>Biện pháp tu từ:</a:t>
            </a:r>
            <a:endParaRPr lang="en-US" noProof="1">
              <a:effectLst/>
              <a:latin typeface="Calibri" panose="020F0502020204030204" pitchFamily="34" charset="0"/>
              <a:ea typeface="Calibri" panose="020F0502020204030204" pitchFamily="34" charset="0"/>
              <a:cs typeface="Calibri" panose="020F0502020204030204" pitchFamily="34" charset="0"/>
            </a:endParaRPr>
          </a:p>
          <a:p>
            <a:pPr marL="0" marR="30480" indent="0" algn="just">
              <a:buNone/>
            </a:pPr>
            <a:r>
              <a:rPr lang="en-US" noProof="1">
                <a:solidFill>
                  <a:srgbClr val="000000"/>
                </a:solidFill>
                <a:effectLst/>
                <a:latin typeface="Calibri" panose="020F0502020204030204" pitchFamily="34" charset="0"/>
                <a:ea typeface="Calibri" panose="020F0502020204030204" pitchFamily="34" charset="0"/>
                <a:cs typeface="Calibri" panose="020F0502020204030204" pitchFamily="34" charset="0"/>
              </a:rPr>
              <a:t>- Điệp ngữ, lặp cấu trúc: </a:t>
            </a:r>
            <a:r>
              <a:rPr lang="en-US" i="1" noProof="1">
                <a:solidFill>
                  <a:srgbClr val="000000"/>
                </a:solidFill>
                <a:effectLst/>
                <a:latin typeface="Calibri" panose="020F0502020204030204" pitchFamily="34" charset="0"/>
                <a:ea typeface="Calibri" panose="020F0502020204030204" pitchFamily="34" charset="0"/>
                <a:cs typeface="Calibri" panose="020F0502020204030204" pitchFamily="34" charset="0"/>
              </a:rPr>
              <a:t>Chưa bao giờ như bây giờ…</a:t>
            </a:r>
            <a:endParaRPr lang="en-US" noProof="1">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90953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4D30D-F34E-3EDD-5CA5-F7C886BF2E2A}"/>
              </a:ext>
            </a:extLst>
          </p:cNvPr>
          <p:cNvSpPr>
            <a:spLocks noGrp="1"/>
          </p:cNvSpPr>
          <p:nvPr>
            <p:ph type="title"/>
          </p:nvPr>
        </p:nvSpPr>
        <p:spPr>
          <a:xfrm>
            <a:off x="1104900" y="76200"/>
            <a:ext cx="9980682" cy="1096962"/>
          </a:xfrm>
        </p:spPr>
        <p:txBody>
          <a:bodyPr anchor="b">
            <a:normAutofit/>
          </a:bodyPr>
          <a:lstStyle/>
          <a:p>
            <a:r>
              <a:rPr lang="en-US" sz="2400" b="1" dirty="0">
                <a:effectLst/>
                <a:latin typeface="Calibri" panose="020F0502020204030204" pitchFamily="34" charset="0"/>
                <a:ea typeface="Calibri" panose="020F0502020204030204" pitchFamily="34" charset="0"/>
                <a:cs typeface="Calibri" panose="020F0502020204030204" pitchFamily="34" charset="0"/>
              </a:rPr>
              <a:t>3. </a:t>
            </a:r>
            <a:r>
              <a:rPr lang="en-US" sz="2400" b="1" dirty="0" err="1">
                <a:effectLst/>
                <a:latin typeface="Calibri" panose="020F0502020204030204" pitchFamily="34" charset="0"/>
                <a:ea typeface="Calibri" panose="020F0502020204030204" pitchFamily="34" charset="0"/>
                <a:cs typeface="Calibri" panose="020F0502020204030204" pitchFamily="34" charset="0"/>
              </a:rPr>
              <a:t>Tác</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dụng</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của</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dẫn</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chứng</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và</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các</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biện</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pháp</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tu</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từ</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trong</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việc</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tăng</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sức</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hấp</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dẫn</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và</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thuyết</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phục</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cho</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văn</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bản</a:t>
            </a:r>
            <a:r>
              <a:rPr lang="en-US" sz="2400" b="1" dirty="0">
                <a:effectLst/>
                <a:latin typeface="Calibri" panose="020F0502020204030204" pitchFamily="34" charset="0"/>
                <a:ea typeface="Calibri" panose="020F0502020204030204" pitchFamily="34" charset="0"/>
                <a:cs typeface="Calibri" panose="020F0502020204030204" pitchFamily="34" charset="0"/>
              </a:rPr>
              <a:t> </a:t>
            </a:r>
            <a:br>
              <a:rPr lang="en-US" sz="2400" dirty="0">
                <a:effectLst/>
                <a:latin typeface="Calibri" panose="020F0502020204030204" pitchFamily="34" charset="0"/>
                <a:ea typeface="Calibri" panose="020F0502020204030204" pitchFamily="34" charset="0"/>
                <a:cs typeface="Calibri" panose="020F0502020204030204" pitchFamily="34" charset="0"/>
              </a:rPr>
            </a:br>
            <a:endParaRPr lang="en-US" sz="2400" dirty="0">
              <a:latin typeface="Calibri" panose="020F0502020204030204" pitchFamily="34" charset="0"/>
              <a:ea typeface="Calibri" panose="020F0502020204030204" pitchFamily="34" charset="0"/>
              <a:cs typeface="Calibri" panose="020F0502020204030204" pitchFamily="34" charset="0"/>
            </a:endParaRPr>
          </a:p>
        </p:txBody>
      </p:sp>
      <p:pic>
        <p:nvPicPr>
          <p:cNvPr id="5" name="Content Placeholder 4">
            <a:extLst>
              <a:ext uri="{FF2B5EF4-FFF2-40B4-BE49-F238E27FC236}">
                <a16:creationId xmlns:a16="http://schemas.microsoft.com/office/drawing/2014/main" id="{9EA8DA6F-1FD5-1D9E-E86B-F98E4566A4E2}"/>
              </a:ext>
            </a:extLst>
          </p:cNvPr>
          <p:cNvPicPr>
            <a:picLocks noGrp="1" noChangeAspect="1"/>
          </p:cNvPicPr>
          <p:nvPr>
            <p:ph sz="half" idx="1"/>
          </p:nvPr>
        </p:nvPicPr>
        <p:blipFill>
          <a:blip r:embed="rId2"/>
          <a:stretch>
            <a:fillRect/>
          </a:stretch>
        </p:blipFill>
        <p:spPr>
          <a:xfrm>
            <a:off x="1945005" y="1600200"/>
            <a:ext cx="3234690" cy="4571999"/>
          </a:xfrm>
          <a:prstGeom prst="rect">
            <a:avLst/>
          </a:prstGeom>
          <a:noFill/>
        </p:spPr>
      </p:pic>
      <p:sp>
        <p:nvSpPr>
          <p:cNvPr id="3" name="Text Placeholder 2">
            <a:extLst>
              <a:ext uri="{FF2B5EF4-FFF2-40B4-BE49-F238E27FC236}">
                <a16:creationId xmlns:a16="http://schemas.microsoft.com/office/drawing/2014/main" id="{2A61ED76-4283-C153-F581-4ABDBE17A275}"/>
              </a:ext>
            </a:extLst>
          </p:cNvPr>
          <p:cNvSpPr>
            <a:spLocks noGrp="1"/>
          </p:cNvSpPr>
          <p:nvPr>
            <p:ph sz="half" idx="2"/>
          </p:nvPr>
        </p:nvSpPr>
        <p:spPr>
          <a:xfrm>
            <a:off x="6172200" y="1600200"/>
            <a:ext cx="4914900" cy="4571999"/>
          </a:xfrm>
        </p:spPr>
        <p:txBody>
          <a:bodyPr>
            <a:normAutofit/>
          </a:bodyPr>
          <a:lstStyle/>
          <a:p>
            <a:pPr marL="30480" marR="30480" algn="just"/>
            <a:r>
              <a:rPr lang="af-ZA" noProof="1">
                <a:solidFill>
                  <a:srgbClr val="000000"/>
                </a:solidFill>
                <a:effectLst/>
                <a:latin typeface="Calibri" panose="020F0502020204030204" pitchFamily="34" charset="0"/>
                <a:ea typeface="Calibri" panose="020F0502020204030204" pitchFamily="34" charset="0"/>
                <a:cs typeface="Calibri" panose="020F0502020204030204" pitchFamily="34" charset="0"/>
              </a:rPr>
              <a:t>Biện pháp tu từ:</a:t>
            </a:r>
            <a:endParaRPr lang="af-ZA" noProof="1">
              <a:effectLst/>
              <a:latin typeface="Calibri" panose="020F0502020204030204" pitchFamily="34" charset="0"/>
              <a:ea typeface="Calibri" panose="020F0502020204030204" pitchFamily="34" charset="0"/>
              <a:cs typeface="Calibri" panose="020F0502020204030204" pitchFamily="34" charset="0"/>
            </a:endParaRPr>
          </a:p>
          <a:p>
            <a:pPr marL="0" marR="30480" indent="0" algn="just">
              <a:buNone/>
            </a:pPr>
            <a:r>
              <a:rPr lang="af-ZA" noProof="1">
                <a:solidFill>
                  <a:srgbClr val="000000"/>
                </a:solidFill>
                <a:effectLst/>
                <a:latin typeface="Calibri" panose="020F0502020204030204" pitchFamily="34" charset="0"/>
                <a:ea typeface="Calibri" panose="020F0502020204030204" pitchFamily="34" charset="0"/>
                <a:cs typeface="Calibri" panose="020F0502020204030204" pitchFamily="34" charset="0"/>
              </a:rPr>
              <a:t>- Giá trị đặc sắc: </a:t>
            </a:r>
            <a:endParaRPr lang="af-ZA" noProof="1">
              <a:effectLst/>
              <a:latin typeface="Calibri" panose="020F0502020204030204" pitchFamily="34" charset="0"/>
              <a:ea typeface="Calibri" panose="020F0502020204030204" pitchFamily="34" charset="0"/>
              <a:cs typeface="Calibri" panose="020F0502020204030204" pitchFamily="34" charset="0"/>
            </a:endParaRPr>
          </a:p>
          <a:p>
            <a:pPr marL="0" marR="30480" indent="0" algn="just">
              <a:buNone/>
            </a:pPr>
            <a:r>
              <a:rPr lang="af-ZA" noProof="1">
                <a:solidFill>
                  <a:srgbClr val="000000"/>
                </a:solidFill>
                <a:effectLst/>
                <a:latin typeface="Calibri" panose="020F0502020204030204" pitchFamily="34" charset="0"/>
                <a:ea typeface="Calibri" panose="020F0502020204030204" pitchFamily="34" charset="0"/>
                <a:cs typeface="Calibri" panose="020F0502020204030204" pitchFamily="34" charset="0"/>
              </a:rPr>
              <a:t>+ Làm cho lời văn nghị luận trở nên sinh động, hấp dẫn hơn. </a:t>
            </a:r>
            <a:endParaRPr lang="af-ZA" noProof="1">
              <a:effectLst/>
              <a:latin typeface="Calibri" panose="020F0502020204030204" pitchFamily="34" charset="0"/>
              <a:ea typeface="Calibri" panose="020F0502020204030204" pitchFamily="34" charset="0"/>
              <a:cs typeface="Calibri" panose="020F0502020204030204" pitchFamily="34" charset="0"/>
            </a:endParaRPr>
          </a:p>
          <a:p>
            <a:pPr marL="0" indent="0">
              <a:buNone/>
            </a:pPr>
            <a:r>
              <a:rPr lang="af-ZA" noProof="1">
                <a:solidFill>
                  <a:srgbClr val="000000"/>
                </a:solidFill>
                <a:effectLst/>
                <a:latin typeface="Calibri" panose="020F0502020204030204" pitchFamily="34" charset="0"/>
                <a:ea typeface="Calibri" panose="020F0502020204030204" pitchFamily="34" charset="0"/>
                <a:cs typeface="Calibri" panose="020F0502020204030204" pitchFamily="34" charset="0"/>
              </a:rPr>
              <a:t>+ Giúp cho người đọc cảm nhận được trạng thái đặc biệt trong tâm thế, cảm xúc, khát vọng của các nhà thơ mới và  sự tin tưởng, khích lệ của Hoài Thanh với các nhà thơ trong phong trào thơ Mới</a:t>
            </a:r>
            <a:endParaRPr lang="af-ZA" sz="3200" noProof="1">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92609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Calibri" panose="020F0502020204030204" pitchFamily="34" charset="0"/>
                <a:ea typeface="Calibri" panose="020F0502020204030204" pitchFamily="34" charset="0"/>
                <a:cs typeface="Calibri" panose="020F0502020204030204" pitchFamily="34" charset="0"/>
              </a:rPr>
              <a:t>IIi</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Tổng</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kết</a:t>
            </a:r>
            <a:endParaRPr lang="en-US"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48133675"/>
      </p:ext>
    </p:extLst>
  </p:cSld>
  <p:clrMapOvr>
    <a:masterClrMapping/>
  </p:clrMapOvr>
  <p:transition spd="slow">
    <p:randomBar dir="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59A088B-7980-1BF0-E748-063AF4C2CBD5}"/>
              </a:ext>
            </a:extLst>
          </p:cNvPr>
          <p:cNvSpPr>
            <a:spLocks noGrp="1"/>
          </p:cNvSpPr>
          <p:nvPr>
            <p:ph idx="1"/>
          </p:nvPr>
        </p:nvSpPr>
        <p:spPr>
          <a:xfrm>
            <a:off x="2804160" y="3590237"/>
            <a:ext cx="5967092" cy="812966"/>
          </a:xfrm>
        </p:spPr>
        <p:txBody>
          <a:bodyPr>
            <a:normAutofit/>
          </a:bodyPr>
          <a:lstStyle/>
          <a:p>
            <a:pPr marL="0" indent="0" algn="just">
              <a:lnSpc>
                <a:spcPct val="107000"/>
              </a:lnSpc>
              <a:spcAft>
                <a:spcPts val="800"/>
              </a:spcAft>
              <a:buNone/>
            </a:pPr>
            <a:r>
              <a:rPr lang="af-ZA" sz="1800" noProof="1">
                <a:solidFill>
                  <a:srgbClr val="000000"/>
                </a:solidFill>
                <a:effectLst/>
                <a:latin typeface="Calibri" panose="020F0502020204030204" pitchFamily="34" charset="0"/>
                <a:ea typeface="Calibri" panose="020F0502020204030204" pitchFamily="34" charset="0"/>
                <a:cs typeface="Calibri" panose="020F0502020204030204" pitchFamily="34" charset="0"/>
              </a:rPr>
              <a:t>Qua văn bản, bạn hiểu được những gì về phong trào Thơ mới và lối văn phê bình của Hoài Thanh?</a:t>
            </a:r>
            <a:endParaRPr lang="af-ZA" sz="1800" noProof="1">
              <a:effectLst/>
              <a:latin typeface="Calibri" panose="020F0502020204030204" pitchFamily="34" charset="0"/>
              <a:ea typeface="Calibri" panose="020F0502020204030204" pitchFamily="34" charset="0"/>
              <a:cs typeface="Calibri" panose="020F0502020204030204" pitchFamily="34" charset="0"/>
            </a:endParaRPr>
          </a:p>
          <a:p>
            <a:endParaRPr lang="af-ZA" noProof="1">
              <a:latin typeface="Calibri" panose="020F0502020204030204" pitchFamily="34" charset="0"/>
              <a:ea typeface="Calibri" panose="020F0502020204030204" pitchFamily="34" charset="0"/>
              <a:cs typeface="Calibri" panose="020F0502020204030204" pitchFamily="34" charset="0"/>
            </a:endParaRPr>
          </a:p>
        </p:txBody>
      </p:sp>
      <p:sp>
        <p:nvSpPr>
          <p:cNvPr id="5" name="矩形 11">
            <a:extLst>
              <a:ext uri="{FF2B5EF4-FFF2-40B4-BE49-F238E27FC236}">
                <a16:creationId xmlns:a16="http://schemas.microsoft.com/office/drawing/2014/main" id="{A48B09FF-EF70-5E37-80B6-CAB5947F2409}"/>
              </a:ext>
            </a:extLst>
          </p:cNvPr>
          <p:cNvSpPr/>
          <p:nvPr/>
        </p:nvSpPr>
        <p:spPr>
          <a:xfrm>
            <a:off x="2478291" y="3413920"/>
            <a:ext cx="6591834" cy="1246529"/>
          </a:xfrm>
          <a:prstGeom prst="rect">
            <a:avLst/>
          </a:prstGeom>
          <a:noFill/>
          <a:ln>
            <a:solidFill>
              <a:srgbClr val="338C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4">
            <a:extLst>
              <a:ext uri="{FF2B5EF4-FFF2-40B4-BE49-F238E27FC236}">
                <a16:creationId xmlns:a16="http://schemas.microsoft.com/office/drawing/2014/main" id="{3894916D-0217-D969-C386-5FE5C54611E1}"/>
              </a:ext>
            </a:extLst>
          </p:cNvPr>
          <p:cNvSpPr txBox="1"/>
          <p:nvPr/>
        </p:nvSpPr>
        <p:spPr>
          <a:xfrm>
            <a:off x="8679665" y="1507741"/>
            <a:ext cx="1791112" cy="583303"/>
          </a:xfrm>
          <a:prstGeom prst="rect">
            <a:avLst/>
          </a:prstGeom>
          <a:noFill/>
        </p:spPr>
        <p:txBody>
          <a:bodyPr wrap="none" rtlCol="0">
            <a:spAutoFit/>
          </a:bodyPr>
          <a:lstStyle/>
          <a:p>
            <a:r>
              <a:rPr lang="en-US" altLang="zh-CN" sz="2400" b="1" spc="600" dirty="0">
                <a:solidFill>
                  <a:schemeClr val="bg1"/>
                </a:solidFill>
                <a:latin typeface="Cambria" panose="02040503050406030204" pitchFamily="18" charset="0"/>
                <a:ea typeface="Cambria" panose="02040503050406030204" pitchFamily="18" charset="0"/>
                <a:cs typeface="+mn-ea"/>
                <a:sym typeface="+mn-lt"/>
              </a:rPr>
              <a:t>NHIỆM VỤ</a:t>
            </a:r>
            <a:endParaRPr lang="zh-CN" altLang="en-US" sz="2400" b="1" spc="600" dirty="0">
              <a:solidFill>
                <a:schemeClr val="bg1"/>
              </a:solidFill>
              <a:latin typeface="Cambria" panose="02040503050406030204" pitchFamily="18" charset="0"/>
              <a:cs typeface="+mn-ea"/>
              <a:sym typeface="+mn-lt"/>
            </a:endParaRPr>
          </a:p>
        </p:txBody>
      </p:sp>
      <p:sp>
        <p:nvSpPr>
          <p:cNvPr id="12" name="矩形: 圆角 19">
            <a:extLst>
              <a:ext uri="{FF2B5EF4-FFF2-40B4-BE49-F238E27FC236}">
                <a16:creationId xmlns:a16="http://schemas.microsoft.com/office/drawing/2014/main" id="{D3752FC8-9E93-E91B-505B-B7B89EA73E54}"/>
              </a:ext>
            </a:extLst>
          </p:cNvPr>
          <p:cNvSpPr/>
          <p:nvPr/>
        </p:nvSpPr>
        <p:spPr>
          <a:xfrm>
            <a:off x="4710035" y="2179894"/>
            <a:ext cx="2433146" cy="738189"/>
          </a:xfrm>
          <a:prstGeom prst="roundRect">
            <a:avLst/>
          </a:prstGeom>
          <a:solidFill>
            <a:srgbClr val="338C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文本框 14">
            <a:extLst>
              <a:ext uri="{FF2B5EF4-FFF2-40B4-BE49-F238E27FC236}">
                <a16:creationId xmlns:a16="http://schemas.microsoft.com/office/drawing/2014/main" id="{42A87119-74D6-CC53-EA00-674F1C9A73A4}"/>
              </a:ext>
            </a:extLst>
          </p:cNvPr>
          <p:cNvSpPr txBox="1"/>
          <p:nvPr/>
        </p:nvSpPr>
        <p:spPr>
          <a:xfrm>
            <a:off x="4872078" y="2328917"/>
            <a:ext cx="2271103" cy="461665"/>
          </a:xfrm>
          <a:prstGeom prst="rect">
            <a:avLst/>
          </a:prstGeom>
          <a:noFill/>
        </p:spPr>
        <p:txBody>
          <a:bodyPr wrap="square" rtlCol="0">
            <a:spAutoFit/>
          </a:bodyPr>
          <a:lstStyle/>
          <a:p>
            <a:r>
              <a:rPr lang="en-US" altLang="zh-CN" sz="2400" b="1" spc="600" dirty="0">
                <a:solidFill>
                  <a:schemeClr val="bg1"/>
                </a:solidFill>
                <a:latin typeface="Cambria" panose="02040503050406030204" pitchFamily="18" charset="0"/>
                <a:ea typeface="Cambria" panose="02040503050406030204" pitchFamily="18" charset="0"/>
                <a:cs typeface="+mn-ea"/>
                <a:sym typeface="+mn-lt"/>
              </a:rPr>
              <a:t>SUY NGẪM</a:t>
            </a:r>
            <a:endParaRPr lang="zh-CN" altLang="en-US" sz="2400" b="1" spc="600" dirty="0">
              <a:solidFill>
                <a:schemeClr val="bg1"/>
              </a:solidFill>
              <a:latin typeface="Cambria" panose="02040503050406030204" pitchFamily="18" charset="0"/>
              <a:cs typeface="+mn-ea"/>
              <a:sym typeface="+mn-lt"/>
            </a:endParaRPr>
          </a:p>
        </p:txBody>
      </p:sp>
      <p:pic>
        <p:nvPicPr>
          <p:cNvPr id="14" name="Picture 13">
            <a:extLst>
              <a:ext uri="{FF2B5EF4-FFF2-40B4-BE49-F238E27FC236}">
                <a16:creationId xmlns:a16="http://schemas.microsoft.com/office/drawing/2014/main" id="{B882A578-08BF-0E2E-6619-23C845D95D86}"/>
              </a:ext>
            </a:extLst>
          </p:cNvPr>
          <p:cNvPicPr>
            <a:picLocks noChangeAspect="1"/>
          </p:cNvPicPr>
          <p:nvPr/>
        </p:nvPicPr>
        <p:blipFill>
          <a:blip r:embed="rId2"/>
          <a:stretch>
            <a:fillRect/>
          </a:stretch>
        </p:blipFill>
        <p:spPr>
          <a:xfrm>
            <a:off x="8862838" y="1569424"/>
            <a:ext cx="3895293" cy="3533436"/>
          </a:xfrm>
          <a:prstGeom prst="rect">
            <a:avLst/>
          </a:prstGeom>
        </p:spPr>
      </p:pic>
    </p:spTree>
    <p:extLst>
      <p:ext uri="{BB962C8B-B14F-4D97-AF65-F5344CB8AC3E}">
        <p14:creationId xmlns:p14="http://schemas.microsoft.com/office/powerpoint/2010/main" val="18688794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67F9B1B1-4EC9-0348-4386-8CBCF86EC42F}"/>
              </a:ext>
            </a:extLst>
          </p:cNvPr>
          <p:cNvSpPr>
            <a:spLocks noGrp="1"/>
          </p:cNvSpPr>
          <p:nvPr>
            <p:ph type="title"/>
          </p:nvPr>
        </p:nvSpPr>
        <p:spPr>
          <a:xfrm>
            <a:off x="1104900" y="76200"/>
            <a:ext cx="9980682" cy="1096962"/>
          </a:xfrm>
        </p:spPr>
        <p:txBody>
          <a:bodyPr/>
          <a:lstStyle/>
          <a:p>
            <a:r>
              <a:rPr lang="en-US" dirty="0"/>
              <a:t>III. TỔNG KẾT</a:t>
            </a:r>
          </a:p>
        </p:txBody>
      </p:sp>
      <p:sp>
        <p:nvSpPr>
          <p:cNvPr id="10" name="Content Placeholder 3">
            <a:extLst>
              <a:ext uri="{FF2B5EF4-FFF2-40B4-BE49-F238E27FC236}">
                <a16:creationId xmlns:a16="http://schemas.microsoft.com/office/drawing/2014/main" id="{F3A70DBF-883A-8952-A9D9-FEDBFA373B5E}"/>
              </a:ext>
            </a:extLst>
          </p:cNvPr>
          <p:cNvSpPr>
            <a:spLocks noGrp="1"/>
          </p:cNvSpPr>
          <p:nvPr>
            <p:ph sz="half" idx="2"/>
          </p:nvPr>
        </p:nvSpPr>
        <p:spPr>
          <a:xfrm>
            <a:off x="6172202" y="2519680"/>
            <a:ext cx="4914900" cy="3561079"/>
          </a:xfrm>
        </p:spPr>
        <p:txBody>
          <a:bodyPr>
            <a:normAutofit/>
          </a:bodyPr>
          <a:lstStyle/>
          <a:p>
            <a:pPr marL="0" marR="30480" indent="0">
              <a:buNone/>
            </a:pPr>
            <a:r>
              <a:rPr lang="en-US" sz="1800" noProof="1">
                <a:effectLst/>
              </a:rPr>
              <a:t>- Lối văn phê bình của Hoài Thanh:</a:t>
            </a:r>
          </a:p>
          <a:p>
            <a:pPr marL="0" marR="30480" indent="0">
              <a:buNone/>
            </a:pPr>
            <a:r>
              <a:rPr lang="en-US" sz="1800" noProof="1">
                <a:effectLst/>
              </a:rPr>
              <a:t>+ Đặt vấn đề rõ, gọn.</a:t>
            </a:r>
          </a:p>
          <a:p>
            <a:pPr marL="0" marR="30480" indent="0">
              <a:buNone/>
            </a:pPr>
            <a:r>
              <a:rPr lang="en-US" sz="1800" noProof="1">
                <a:effectLst/>
              </a:rPr>
              <a:t>+ Dẫn dắt vấn đề khoa học, khéo léo và dễ hiểu, đảm bảo liền mạch trong hệ thống luận điểm.</a:t>
            </a:r>
          </a:p>
          <a:p>
            <a:pPr marL="0" marR="30480" indent="0">
              <a:buNone/>
            </a:pPr>
            <a:r>
              <a:rPr lang="en-US" sz="1800" noProof="1">
                <a:effectLst/>
              </a:rPr>
              <a:t>+ Câu văn nghị luận giàu chất thơ, có sức gợi cảm xúc, gây hứng thú cho người đọc.</a:t>
            </a:r>
          </a:p>
          <a:p>
            <a:pPr marL="0" indent="0">
              <a:buNone/>
            </a:pPr>
            <a:r>
              <a:rPr lang="en-US" sz="1800" noProof="1">
                <a:effectLst/>
              </a:rPr>
              <a:t>+ Nghệ thuật lí luận chặt chẽ, thấu đáo khoa học.</a:t>
            </a:r>
            <a:endParaRPr lang="en-US" sz="1800" noProof="1"/>
          </a:p>
          <a:p>
            <a:endParaRPr lang="en-US" sz="1800" noProof="1"/>
          </a:p>
        </p:txBody>
      </p:sp>
      <p:graphicFrame>
        <p:nvGraphicFramePr>
          <p:cNvPr id="12" name="Content Placeholder 2">
            <a:extLst>
              <a:ext uri="{FF2B5EF4-FFF2-40B4-BE49-F238E27FC236}">
                <a16:creationId xmlns:a16="http://schemas.microsoft.com/office/drawing/2014/main" id="{28D10490-97D5-5668-D151-2C607C0B1236}"/>
              </a:ext>
            </a:extLst>
          </p:cNvPr>
          <p:cNvGraphicFramePr>
            <a:graphicFrameLocks noGrp="1"/>
          </p:cNvGraphicFramePr>
          <p:nvPr>
            <p:ph sz="half" idx="1"/>
            <p:extLst>
              <p:ext uri="{D42A27DB-BD31-4B8C-83A1-F6EECF244321}">
                <p14:modId xmlns:p14="http://schemas.microsoft.com/office/powerpoint/2010/main" val="2062107304"/>
              </p:ext>
            </p:extLst>
          </p:nvPr>
        </p:nvGraphicFramePr>
        <p:xfrm>
          <a:off x="1104900" y="1600200"/>
          <a:ext cx="4914900" cy="4571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3050363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fade">
                                      <p:cBhvr>
                                        <p:cTn id="14" dur="1000"/>
                                        <p:tgtEl>
                                          <p:spTgt spid="10">
                                            <p:txEl>
                                              <p:pRg st="0" end="0"/>
                                            </p:txEl>
                                          </p:spTgt>
                                        </p:tgtEl>
                                      </p:cBhvr>
                                    </p:animEffect>
                                    <p:anim calcmode="lin" valueType="num">
                                      <p:cBhvr>
                                        <p:cTn id="1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fade">
                                      <p:cBhvr>
                                        <p:cTn id="19" dur="1000"/>
                                        <p:tgtEl>
                                          <p:spTgt spid="10">
                                            <p:txEl>
                                              <p:pRg st="1" end="1"/>
                                            </p:txEl>
                                          </p:spTgt>
                                        </p:tgtEl>
                                      </p:cBhvr>
                                    </p:animEffect>
                                    <p:anim calcmode="lin" valueType="num">
                                      <p:cBhvr>
                                        <p:cTn id="20"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0">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Effect transition="in" filter="fade">
                                      <p:cBhvr>
                                        <p:cTn id="24" dur="1000"/>
                                        <p:tgtEl>
                                          <p:spTgt spid="10">
                                            <p:txEl>
                                              <p:pRg st="2" end="2"/>
                                            </p:txEl>
                                          </p:spTgt>
                                        </p:tgtEl>
                                      </p:cBhvr>
                                    </p:animEffect>
                                    <p:anim calcmode="lin" valueType="num">
                                      <p:cBhvr>
                                        <p:cTn id="25"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10">
                                            <p:txEl>
                                              <p:pRg st="2" end="2"/>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
                                            <p:txEl>
                                              <p:pRg st="3" end="3"/>
                                            </p:txEl>
                                          </p:spTgt>
                                        </p:tgtEl>
                                        <p:attrNameLst>
                                          <p:attrName>style.visibility</p:attrName>
                                        </p:attrNameLst>
                                      </p:cBhvr>
                                      <p:to>
                                        <p:strVal val="visible"/>
                                      </p:to>
                                    </p:set>
                                    <p:animEffect transition="in" filter="fade">
                                      <p:cBhvr>
                                        <p:cTn id="29" dur="1000"/>
                                        <p:tgtEl>
                                          <p:spTgt spid="10">
                                            <p:txEl>
                                              <p:pRg st="3" end="3"/>
                                            </p:txEl>
                                          </p:spTgt>
                                        </p:tgtEl>
                                      </p:cBhvr>
                                    </p:animEffect>
                                    <p:anim calcmode="lin" valueType="num">
                                      <p:cBhvr>
                                        <p:cTn id="30"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10">
                                            <p:txEl>
                                              <p:pRg st="3" end="3"/>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0">
                                            <p:txEl>
                                              <p:pRg st="4" end="4"/>
                                            </p:txEl>
                                          </p:spTgt>
                                        </p:tgtEl>
                                        <p:attrNameLst>
                                          <p:attrName>style.visibility</p:attrName>
                                        </p:attrNameLst>
                                      </p:cBhvr>
                                      <p:to>
                                        <p:strVal val="visible"/>
                                      </p:to>
                                    </p:set>
                                    <p:animEffect transition="in" filter="fade">
                                      <p:cBhvr>
                                        <p:cTn id="34" dur="1000"/>
                                        <p:tgtEl>
                                          <p:spTgt spid="10">
                                            <p:txEl>
                                              <p:pRg st="4" end="4"/>
                                            </p:txEl>
                                          </p:spTgt>
                                        </p:tgtEl>
                                      </p:cBhvr>
                                    </p:animEffect>
                                    <p:anim calcmode="lin" valueType="num">
                                      <p:cBhvr>
                                        <p:cTn id="35"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04FF2ED-F6F3-7B16-6B8A-E92E261502E1}"/>
              </a:ext>
            </a:extLst>
          </p:cNvPr>
          <p:cNvSpPr>
            <a:spLocks noGrp="1"/>
          </p:cNvSpPr>
          <p:nvPr>
            <p:ph type="ctrTitle"/>
          </p:nvPr>
        </p:nvSpPr>
        <p:spPr>
          <a:xfrm>
            <a:off x="1104900" y="2292095"/>
            <a:ext cx="5734050" cy="1060705"/>
          </a:xfrm>
        </p:spPr>
        <p:txBody>
          <a:bodyPr anchor="ctr">
            <a:normAutofit/>
          </a:bodyPr>
          <a:lstStyle/>
          <a:p>
            <a:r>
              <a:rPr lang="en-US" dirty="0">
                <a:latin typeface="Calibri" panose="020F0502020204030204" pitchFamily="34" charset="0"/>
                <a:ea typeface="Calibri" panose="020F0502020204030204" pitchFamily="34" charset="0"/>
                <a:cs typeface="Calibri" panose="020F0502020204030204" pitchFamily="34" charset="0"/>
              </a:rPr>
              <a:t>KẾT NỐI ĐỌC- VIẾT</a:t>
            </a:r>
          </a:p>
        </p:txBody>
      </p:sp>
      <p:sp>
        <p:nvSpPr>
          <p:cNvPr id="11" name="Subtitle 2">
            <a:extLst>
              <a:ext uri="{FF2B5EF4-FFF2-40B4-BE49-F238E27FC236}">
                <a16:creationId xmlns:a16="http://schemas.microsoft.com/office/drawing/2014/main" id="{7723B967-C873-251F-8FA3-B896FBC36C33}"/>
              </a:ext>
            </a:extLst>
          </p:cNvPr>
          <p:cNvSpPr>
            <a:spLocks noGrp="1"/>
          </p:cNvSpPr>
          <p:nvPr>
            <p:ph type="subTitle" idx="1"/>
          </p:nvPr>
        </p:nvSpPr>
        <p:spPr>
          <a:xfrm>
            <a:off x="962787" y="3576321"/>
            <a:ext cx="5734050" cy="955565"/>
          </a:xfrm>
        </p:spPr>
        <p:txBody>
          <a:bodyPr>
            <a:normAutofit/>
          </a:bodyPr>
          <a:lstStyle/>
          <a:p>
            <a:pPr>
              <a:spcAft>
                <a:spcPts val="600"/>
              </a:spcAft>
            </a:pPr>
            <a:r>
              <a:rPr lang="en-US" sz="1600" noProof="1">
                <a:effectLst/>
                <a:latin typeface="Calibri" panose="020F0502020204030204" pitchFamily="34" charset="0"/>
                <a:ea typeface="Calibri" panose="020F0502020204030204" pitchFamily="34" charset="0"/>
                <a:cs typeface="Calibri" panose="020F0502020204030204" pitchFamily="34" charset="0"/>
              </a:rPr>
              <a:t>Hoài Thanh cho rằng: Các nhà thơ của phong trào thơ mới “đã dồn tình yêu quê hương trong tình yêu tiếng Việt”. Viết đoạn văn (khoảng 150 chữ) trình bày suy nghĩ của bạn về ý kiến này?</a:t>
            </a:r>
          </a:p>
          <a:p>
            <a:pPr>
              <a:spcAft>
                <a:spcPts val="600"/>
              </a:spcAft>
            </a:pPr>
            <a:endParaRPr lang="en-US" sz="1600" noProof="1">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03524655-661F-F2DE-A41C-3310BB6A0EA5}"/>
              </a:ext>
            </a:extLst>
          </p:cNvPr>
          <p:cNvPicPr>
            <a:picLocks noChangeAspect="1"/>
          </p:cNvPicPr>
          <p:nvPr/>
        </p:nvPicPr>
        <p:blipFill>
          <a:blip r:embed="rId2"/>
          <a:stretch>
            <a:fillRect/>
          </a:stretch>
        </p:blipFill>
        <p:spPr>
          <a:xfrm>
            <a:off x="6981063" y="2222956"/>
            <a:ext cx="5210937" cy="2384004"/>
          </a:xfrm>
          <a:prstGeom prst="rect">
            <a:avLst/>
          </a:prstGeom>
          <a:noFill/>
        </p:spPr>
      </p:pic>
    </p:spTree>
    <p:extLst>
      <p:ext uri="{BB962C8B-B14F-4D97-AF65-F5344CB8AC3E}">
        <p14:creationId xmlns:p14="http://schemas.microsoft.com/office/powerpoint/2010/main" val="63005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72BCC53D-F8AF-0C65-A3EC-C231533BCF8A}"/>
              </a:ext>
            </a:extLst>
          </p:cNvPr>
          <p:cNvSpPr>
            <a:spLocks noGrp="1"/>
          </p:cNvSpPr>
          <p:nvPr>
            <p:ph type="title"/>
          </p:nvPr>
        </p:nvSpPr>
        <p:spPr>
          <a:xfrm>
            <a:off x="1104900" y="76200"/>
            <a:ext cx="9980682" cy="1096962"/>
          </a:xfrm>
        </p:spPr>
        <p:txBody>
          <a:bodyPr/>
          <a:lstStyle/>
          <a:p>
            <a:r>
              <a:rPr lang="en-US" dirty="0"/>
              <a:t>GỢI Ý</a:t>
            </a:r>
          </a:p>
        </p:txBody>
      </p:sp>
      <p:sp>
        <p:nvSpPr>
          <p:cNvPr id="17" name="Text Placeholder 2">
            <a:extLst>
              <a:ext uri="{FF2B5EF4-FFF2-40B4-BE49-F238E27FC236}">
                <a16:creationId xmlns:a16="http://schemas.microsoft.com/office/drawing/2014/main" id="{2F8E106E-44AF-9423-13FC-98BD153D34B3}"/>
              </a:ext>
            </a:extLst>
          </p:cNvPr>
          <p:cNvSpPr>
            <a:spLocks noGrp="1"/>
          </p:cNvSpPr>
          <p:nvPr>
            <p:ph type="body" sz="half" idx="2"/>
          </p:nvPr>
        </p:nvSpPr>
        <p:spPr>
          <a:xfrm>
            <a:off x="1104900" y="1600200"/>
            <a:ext cx="4594860" cy="4572000"/>
          </a:xfrm>
        </p:spPr>
        <p:txBody>
          <a:bodyPr>
            <a:normAutofit fontScale="85000" lnSpcReduction="10000"/>
          </a:bodyPr>
          <a:lstStyle/>
          <a:p>
            <a:pPr lvl="0" algn="just"/>
            <a:r>
              <a:rPr lang="en-US" sz="1800" b="1" noProof="1">
                <a:solidFill>
                  <a:srgbClr val="C00000"/>
                </a:solidFill>
                <a:effectLst/>
                <a:latin typeface="Calibri" panose="020F0502020204030204" pitchFamily="34" charset="0"/>
                <a:ea typeface="Calibri" panose="020F0502020204030204" pitchFamily="34" charset="0"/>
                <a:cs typeface="Calibri" panose="020F0502020204030204" pitchFamily="34" charset="0"/>
              </a:rPr>
              <a:t>1. Mở đoạn: </a:t>
            </a:r>
            <a:r>
              <a:rPr lang="en-US" sz="1800" noProof="1">
                <a:solidFill>
                  <a:schemeClr val="tx2"/>
                </a:solidFill>
                <a:effectLst/>
                <a:latin typeface="Calibri" panose="020F0502020204030204" pitchFamily="34" charset="0"/>
                <a:ea typeface="Calibri" panose="020F0502020204030204" pitchFamily="34" charset="0"/>
                <a:cs typeface="Calibri" panose="020F0502020204030204" pitchFamily="34" charset="0"/>
              </a:rPr>
              <a:t>Dẫn dắt, giới thiệu vấn đề</a:t>
            </a:r>
          </a:p>
          <a:p>
            <a:pPr lvl="0" algn="just"/>
            <a:r>
              <a:rPr lang="en-US" sz="1800" b="1" noProof="1">
                <a:solidFill>
                  <a:srgbClr val="C00000"/>
                </a:solidFill>
                <a:effectLst/>
                <a:latin typeface="Calibri" panose="020F0502020204030204" pitchFamily="34" charset="0"/>
                <a:ea typeface="Calibri" panose="020F0502020204030204" pitchFamily="34" charset="0"/>
                <a:cs typeface="Calibri" panose="020F0502020204030204" pitchFamily="34" charset="0"/>
              </a:rPr>
              <a:t>2. Thân đoạn:</a:t>
            </a:r>
          </a:p>
          <a:p>
            <a:pPr lvl="0" algn="just"/>
            <a:r>
              <a:rPr lang="en-US" b="1" noProof="1">
                <a:solidFill>
                  <a:srgbClr val="002060"/>
                </a:solidFill>
                <a:latin typeface="Calibri" panose="020F0502020204030204" pitchFamily="34" charset="0"/>
                <a:ea typeface="Calibri" panose="020F0502020204030204" pitchFamily="34" charset="0"/>
                <a:cs typeface="Calibri" panose="020F0502020204030204" pitchFamily="34" charset="0"/>
              </a:rPr>
              <a:t>a.</a:t>
            </a:r>
            <a:r>
              <a:rPr lang="en-US" sz="1800" b="1" noProof="1">
                <a:solidFill>
                  <a:srgbClr val="002060"/>
                </a:solidFill>
                <a:effectLst/>
                <a:latin typeface="Calibri" panose="020F0502020204030204" pitchFamily="34" charset="0"/>
                <a:ea typeface="Calibri" panose="020F0502020204030204" pitchFamily="34" charset="0"/>
                <a:cs typeface="Calibri" panose="020F0502020204030204" pitchFamily="34" charset="0"/>
              </a:rPr>
              <a:t> Giải thích lí do các nhà thơ Mới gửi gắm tình yêu đất nước trong tình yêu tiếng Việt:</a:t>
            </a:r>
          </a:p>
          <a:p>
            <a:pPr marL="342900" lvl="0" indent="-342900" algn="just">
              <a:buFont typeface="Symbol" panose="05050102010706020507" pitchFamily="18" charset="2"/>
              <a:buChar char=""/>
            </a:pPr>
            <a:r>
              <a:rPr lang="en-US" sz="1800" noProof="1">
                <a:solidFill>
                  <a:schemeClr val="tx2"/>
                </a:solidFill>
                <a:effectLst/>
                <a:latin typeface="Calibri" panose="020F0502020204030204" pitchFamily="34" charset="0"/>
                <a:ea typeface="Calibri" panose="020F0502020204030204" pitchFamily="34" charset="0"/>
                <a:cs typeface="Calibri" panose="020F0502020204030204" pitchFamily="34" charset="0"/>
              </a:rPr>
              <a:t>Vì họ nghĩ rằng, tiếng Việt đã hứng vong hồn dân tộc những thế hệ qua. </a:t>
            </a:r>
          </a:p>
          <a:p>
            <a:pPr marL="342900" lvl="0" indent="-342900" algn="just">
              <a:buFont typeface="Symbol" panose="05050102010706020507" pitchFamily="18" charset="2"/>
              <a:buChar char=""/>
            </a:pPr>
            <a:r>
              <a:rPr lang="en-US" sz="1800" noProof="1">
                <a:solidFill>
                  <a:schemeClr val="tx2"/>
                </a:solidFill>
                <a:effectLst/>
                <a:latin typeface="Calibri" panose="020F0502020204030204" pitchFamily="34" charset="0"/>
                <a:ea typeface="Calibri" panose="020F0502020204030204" pitchFamily="34" charset="0"/>
                <a:cs typeface="Calibri" panose="020F0502020204030204" pitchFamily="34" charset="0"/>
              </a:rPr>
              <a:t>Vận mệnh dân tộc đã gắn bó với vận mệnh tiếng Việt</a:t>
            </a:r>
          </a:p>
          <a:p>
            <a:pPr lvl="0" algn="just"/>
            <a:r>
              <a:rPr lang="en-US" sz="1800" b="1" noProof="1">
                <a:solidFill>
                  <a:srgbClr val="002060"/>
                </a:solidFill>
                <a:effectLst/>
                <a:latin typeface="Calibri" panose="020F0502020204030204" pitchFamily="34" charset="0"/>
                <a:ea typeface="Calibri" panose="020F0502020204030204" pitchFamily="34" charset="0"/>
                <a:cs typeface="Calibri" panose="020F0502020204030204" pitchFamily="34" charset="0"/>
              </a:rPr>
              <a:t>b. Phân tích cách các nhà thơ thể hiện tình yêu tiếng Việt, yêu đất nước:</a:t>
            </a:r>
          </a:p>
          <a:p>
            <a:pPr marL="342900" lvl="0" indent="-342900" algn="just">
              <a:buFont typeface="Symbol" panose="05050102010706020507" pitchFamily="18" charset="2"/>
              <a:buChar char=""/>
            </a:pPr>
            <a:r>
              <a:rPr lang="en-US" sz="1800" noProof="1">
                <a:solidFill>
                  <a:schemeClr val="tx2"/>
                </a:solidFill>
                <a:effectLst/>
                <a:latin typeface="Calibri" panose="020F0502020204030204" pitchFamily="34" charset="0"/>
                <a:ea typeface="Calibri" panose="020F0502020204030204" pitchFamily="34" charset="0"/>
                <a:cs typeface="Calibri" panose="020F0502020204030204" pitchFamily="34" charset="0"/>
              </a:rPr>
              <a:t>Họ dùng tiếng nói của dân tộc để sáng tác thơ, duy trì tiếng nói và các thể thơ mang hồn cốt dân tộc. </a:t>
            </a:r>
          </a:p>
          <a:p>
            <a:pPr marL="342900" lvl="0" indent="-342900" algn="just">
              <a:buFont typeface="Symbol" panose="05050102010706020507" pitchFamily="18" charset="2"/>
              <a:buChar char=""/>
            </a:pPr>
            <a:r>
              <a:rPr lang="en-US" sz="1800" noProof="1">
                <a:solidFill>
                  <a:schemeClr val="tx2"/>
                </a:solidFill>
                <a:effectLst/>
                <a:latin typeface="Calibri" panose="020F0502020204030204" pitchFamily="34" charset="0"/>
                <a:ea typeface="Calibri" panose="020F0502020204030204" pitchFamily="34" charset="0"/>
                <a:cs typeface="Calibri" panose="020F0502020204030204" pitchFamily="34" charset="0"/>
              </a:rPr>
              <a:t>Qua thơ, họ ngợi ca thiên nhiên đất nước, gửi gắm nỗi buồn mất nước. </a:t>
            </a:r>
          </a:p>
          <a:p>
            <a:pPr marL="342900" lvl="0" indent="-342900" algn="just">
              <a:buFont typeface="Symbol" panose="05050102010706020507" pitchFamily="18" charset="2"/>
              <a:buChar char=""/>
            </a:pPr>
            <a:r>
              <a:rPr lang="en-US" sz="1800" noProof="1">
                <a:solidFill>
                  <a:schemeClr val="tx2"/>
                </a:solidFill>
                <a:effectLst/>
                <a:latin typeface="Calibri" panose="020F0502020204030204" pitchFamily="34" charset="0"/>
                <a:ea typeface="Calibri" panose="020F0502020204030204" pitchFamily="34" charset="0"/>
                <a:cs typeface="Calibri" panose="020F0502020204030204" pitchFamily="34" charset="0"/>
              </a:rPr>
              <a:t>Qua thơ, các nhà Thơ mới đã phát triển, đổi mới ngôn từ, làm cho tiếng Việt trở nên rất phong phú, trong sáng, tinh tể, hiện đại. </a:t>
            </a:r>
          </a:p>
        </p:txBody>
      </p:sp>
      <p:sp>
        <p:nvSpPr>
          <p:cNvPr id="5" name="Text Placeholder 2">
            <a:extLst>
              <a:ext uri="{FF2B5EF4-FFF2-40B4-BE49-F238E27FC236}">
                <a16:creationId xmlns:a16="http://schemas.microsoft.com/office/drawing/2014/main" id="{D21CA92C-E820-F1AD-99E6-9F6C33A4ECCB}"/>
              </a:ext>
            </a:extLst>
          </p:cNvPr>
          <p:cNvSpPr txBox="1">
            <a:spLocks/>
          </p:cNvSpPr>
          <p:nvPr/>
        </p:nvSpPr>
        <p:spPr>
          <a:xfrm>
            <a:off x="6410960" y="1600200"/>
            <a:ext cx="4594860" cy="4572000"/>
          </a:xfrm>
          <a:prstGeom prst="rect">
            <a:avLst/>
          </a:prstGeom>
        </p:spPr>
        <p:txBody>
          <a:bodyPr vert="horz" lIns="0" tIns="45720" rIns="0" bIns="45720" rtlCol="0">
            <a:normAutofit/>
          </a:bodyPr>
          <a:lstStyle>
            <a:lvl1pPr marL="0" indent="0" algn="l" defTabSz="914400" rtl="0" eaLnBrk="1" latinLnBrk="0" hangingPunct="1">
              <a:lnSpc>
                <a:spcPct val="90000"/>
              </a:lnSpc>
              <a:spcBef>
                <a:spcPts val="1200"/>
              </a:spcBef>
              <a:buFont typeface="Wingdings" panose="05000000000000000000" pitchFamily="2" charset="2"/>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600"/>
              </a:spcBef>
              <a:buFont typeface="Wingdings" panose="05000000000000000000" pitchFamily="2" charset="2"/>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600"/>
              </a:spcBef>
              <a:buFont typeface="Wingdings" panose="05000000000000000000" pitchFamily="2" charset="2"/>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600"/>
              </a:spcBef>
              <a:buFont typeface="Wingdings" panose="05000000000000000000" pitchFamily="2" charset="2"/>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600"/>
              </a:spcBef>
              <a:buFont typeface="Wingdings" panose="05000000000000000000" pitchFamily="2" charset="2"/>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Wingdings" panose="05000000000000000000" pitchFamily="2" charset="2"/>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Wingdings" panose="05000000000000000000" pitchFamily="2" charset="2"/>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Wingdings" panose="05000000000000000000" pitchFamily="2" charset="2"/>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Wingdings" panose="05000000000000000000" pitchFamily="2" charset="2"/>
              <a:buNone/>
              <a:defRPr sz="1000" kern="1200">
                <a:solidFill>
                  <a:schemeClr val="tx1"/>
                </a:solidFill>
                <a:latin typeface="+mn-lt"/>
                <a:ea typeface="+mn-ea"/>
                <a:cs typeface="+mn-cs"/>
              </a:defRPr>
            </a:lvl9pPr>
          </a:lstStyle>
          <a:p>
            <a:pPr marL="457200" indent="382905" algn="just"/>
            <a:r>
              <a:rPr lang="en-US" sz="1400" b="1" noProof="1">
                <a:solidFill>
                  <a:srgbClr val="002060"/>
                </a:solidFill>
                <a:latin typeface="Calibri" panose="020F0502020204030204" pitchFamily="34" charset="0"/>
                <a:ea typeface="Calibri" panose="020F0502020204030204" pitchFamily="34" charset="0"/>
                <a:cs typeface="Calibri" panose="020F0502020204030204" pitchFamily="34" charset="0"/>
              </a:rPr>
              <a:t>c. Đánh giá, bình luận về quan niệm của các nhà thơ mới</a:t>
            </a:r>
            <a:r>
              <a:rPr lang="en-US" sz="1400" noProof="1">
                <a:solidFill>
                  <a:schemeClr val="tx2"/>
                </a:solidFill>
                <a:latin typeface="Calibri" panose="020F0502020204030204" pitchFamily="34" charset="0"/>
                <a:ea typeface="Calibri" panose="020F0502020204030204" pitchFamily="34" charset="0"/>
                <a:cs typeface="Calibri" panose="020F0502020204030204" pitchFamily="34" charset="0"/>
              </a:rPr>
              <a:t>. </a:t>
            </a:r>
          </a:p>
          <a:p>
            <a:pPr marL="342900" indent="-342900" algn="just">
              <a:buFont typeface="Symbol" panose="05050102010706020507" pitchFamily="18" charset="2"/>
              <a:buChar char=""/>
            </a:pPr>
            <a:r>
              <a:rPr lang="en-US" sz="1400" noProof="1">
                <a:solidFill>
                  <a:schemeClr val="tx2"/>
                </a:solidFill>
                <a:latin typeface="Calibri" panose="020F0502020204030204" pitchFamily="34" charset="0"/>
                <a:ea typeface="Calibri" panose="020F0502020204030204" pitchFamily="34" charset="0"/>
                <a:cs typeface="Calibri" panose="020F0502020204030204" pitchFamily="34" charset="0"/>
              </a:rPr>
              <a:t>Đặt trong bối cảnh xã hội những năm đầu TK XX thì tình yêu tiếng Việt là biểu hiện của tình yêu quê hương, đất nước.</a:t>
            </a:r>
          </a:p>
          <a:p>
            <a:pPr marL="342900" indent="-342900" algn="just">
              <a:buFont typeface="Symbol" panose="05050102010706020507" pitchFamily="18" charset="2"/>
              <a:buChar char=""/>
            </a:pPr>
            <a:r>
              <a:rPr lang="en-US" sz="1400" noProof="1">
                <a:solidFill>
                  <a:schemeClr val="tx2"/>
                </a:solidFill>
                <a:latin typeface="Calibri" panose="020F0502020204030204" pitchFamily="34" charset="0"/>
                <a:ea typeface="Calibri" panose="020F0502020204030204" pitchFamily="34" charset="0"/>
                <a:cs typeface="Calibri" panose="020F0502020204030204" pitchFamily="34" charset="0"/>
              </a:rPr>
              <a:t>Tình yêu ấy của các nhà thơ mới giúp ngôn ngữ tiếng Việt giàu, đẹp hơn.</a:t>
            </a:r>
          </a:p>
          <a:p>
            <a:pPr algn="just"/>
            <a:r>
              <a:rPr lang="en-US" sz="1400" b="1" noProof="1">
                <a:solidFill>
                  <a:srgbClr val="C00000"/>
                </a:solidFill>
                <a:latin typeface="Calibri" panose="020F0502020204030204" pitchFamily="34" charset="0"/>
                <a:ea typeface="Calibri" panose="020F0502020204030204" pitchFamily="34" charset="0"/>
                <a:cs typeface="Calibri" panose="020F0502020204030204" pitchFamily="34" charset="0"/>
              </a:rPr>
              <a:t>3. Kết đoạn: </a:t>
            </a:r>
            <a:r>
              <a:rPr lang="en-US" sz="1400" noProof="1">
                <a:solidFill>
                  <a:schemeClr val="tx2"/>
                </a:solidFill>
                <a:latin typeface="Calibri" panose="020F0502020204030204" pitchFamily="34" charset="0"/>
                <a:ea typeface="Calibri" panose="020F0502020204030204" pitchFamily="34" charset="0"/>
                <a:cs typeface="Calibri" panose="020F0502020204030204" pitchFamily="34" charset="0"/>
              </a:rPr>
              <a:t>Khẳng định lại vấn đề, tạo ấn tượng kết thúc </a:t>
            </a:r>
          </a:p>
          <a:p>
            <a:r>
              <a:rPr lang="en-US" sz="1400" noProof="1">
                <a:solidFill>
                  <a:schemeClr val="tx2"/>
                </a:solidFill>
                <a:latin typeface="Calibri" panose="020F0502020204030204" pitchFamily="34" charset="0"/>
                <a:ea typeface="Calibri" panose="020F0502020204030204" pitchFamily="34" charset="0"/>
                <a:cs typeface="Calibri" panose="020F0502020204030204" pitchFamily="34" charset="0"/>
              </a:rPr>
              <a:t>Tình yêu tiếng Việt là một biểu hiện tinh tế của tình yêu quê hương đất nước.</a:t>
            </a:r>
          </a:p>
        </p:txBody>
      </p:sp>
    </p:spTree>
    <p:extLst>
      <p:ext uri="{BB962C8B-B14F-4D97-AF65-F5344CB8AC3E}">
        <p14:creationId xmlns:p14="http://schemas.microsoft.com/office/powerpoint/2010/main" val="1618084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D4740-B45D-8393-E242-9BBE3157EDEE}"/>
              </a:ext>
            </a:extLst>
          </p:cNvPr>
          <p:cNvSpPr>
            <a:spLocks noGrp="1"/>
          </p:cNvSpPr>
          <p:nvPr>
            <p:ph type="title"/>
          </p:nvPr>
        </p:nvSpPr>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DẶN DÒ</a:t>
            </a:r>
          </a:p>
        </p:txBody>
      </p:sp>
      <p:sp>
        <p:nvSpPr>
          <p:cNvPr id="3" name="Text Placeholder 2">
            <a:extLst>
              <a:ext uri="{FF2B5EF4-FFF2-40B4-BE49-F238E27FC236}">
                <a16:creationId xmlns:a16="http://schemas.microsoft.com/office/drawing/2014/main" id="{4E63E124-A79A-1CE2-D465-A1D6CB60C075}"/>
              </a:ext>
            </a:extLst>
          </p:cNvPr>
          <p:cNvSpPr>
            <a:spLocks noGrp="1"/>
          </p:cNvSpPr>
          <p:nvPr>
            <p:ph type="body" sz="half" idx="2"/>
          </p:nvPr>
        </p:nvSpPr>
        <p:spPr>
          <a:xfrm>
            <a:off x="1104900" y="1803217"/>
            <a:ext cx="4384548" cy="1096962"/>
          </a:xfrm>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VIẾT ĐOẠN KẾT NỐI ĐỌC- VIẾT</a:t>
            </a:r>
          </a:p>
          <a:p>
            <a:r>
              <a:rPr lang="en-US" dirty="0">
                <a:latin typeface="Calibri" panose="020F0502020204030204" pitchFamily="34" charset="0"/>
                <a:ea typeface="Calibri" panose="020F0502020204030204" pitchFamily="34" charset="0"/>
                <a:cs typeface="Calibri" panose="020F0502020204030204" pitchFamily="34" charset="0"/>
              </a:rPr>
              <a:t>SOẠN BÀI MỚI</a:t>
            </a:r>
          </a:p>
        </p:txBody>
      </p:sp>
      <p:pic>
        <p:nvPicPr>
          <p:cNvPr id="5" name="Content Placeholder 4">
            <a:extLst>
              <a:ext uri="{FF2B5EF4-FFF2-40B4-BE49-F238E27FC236}">
                <a16:creationId xmlns:a16="http://schemas.microsoft.com/office/drawing/2014/main" id="{E75977B4-5314-5A53-7F36-7E70F80D41EC}"/>
              </a:ext>
            </a:extLst>
          </p:cNvPr>
          <p:cNvPicPr>
            <a:picLocks noGrp="1" noChangeAspect="1"/>
          </p:cNvPicPr>
          <p:nvPr>
            <p:ph idx="1"/>
          </p:nvPr>
        </p:nvPicPr>
        <p:blipFill>
          <a:blip r:embed="rId2"/>
          <a:stretch>
            <a:fillRect/>
          </a:stretch>
        </p:blipFill>
        <p:spPr>
          <a:xfrm>
            <a:off x="5758271" y="1782897"/>
            <a:ext cx="5212532" cy="4206605"/>
          </a:xfrm>
          <a:prstGeom prst="rect">
            <a:avLst/>
          </a:prstGeom>
        </p:spPr>
      </p:pic>
    </p:spTree>
    <p:extLst>
      <p:ext uri="{BB962C8B-B14F-4D97-AF65-F5344CB8AC3E}">
        <p14:creationId xmlns:p14="http://schemas.microsoft.com/office/powerpoint/2010/main" val="2325961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635EF-F633-43DA-6625-B4AC35778E40}"/>
              </a:ext>
            </a:extLst>
          </p:cNvPr>
          <p:cNvSpPr>
            <a:spLocks noGrp="1"/>
          </p:cNvSpPr>
          <p:nvPr>
            <p:ph type="title"/>
          </p:nvPr>
        </p:nvSpPr>
        <p:spPr/>
        <p:txBody>
          <a:bodyPr/>
          <a:lstStyle/>
          <a:p>
            <a:r>
              <a:rPr lang="en-US" dirty="0">
                <a:solidFill>
                  <a:srgbClr val="FF0000"/>
                </a:solidFill>
                <a:latin typeface="Abadi" panose="020B0604020104020204" pitchFamily="34" charset="0"/>
              </a:rPr>
              <a:t>MỤC TIÊU BÀI HỌC</a:t>
            </a:r>
            <a:endParaRPr lang="en-US" dirty="0"/>
          </a:p>
        </p:txBody>
      </p:sp>
      <p:graphicFrame>
        <p:nvGraphicFramePr>
          <p:cNvPr id="6" name="Content Placeholder 5">
            <a:extLst>
              <a:ext uri="{FF2B5EF4-FFF2-40B4-BE49-F238E27FC236}">
                <a16:creationId xmlns:a16="http://schemas.microsoft.com/office/drawing/2014/main" id="{9C291ED8-B736-3B0F-0AA3-CCEDF72D97E4}"/>
              </a:ext>
            </a:extLst>
          </p:cNvPr>
          <p:cNvGraphicFramePr>
            <a:graphicFrameLocks noGrp="1"/>
          </p:cNvGraphicFramePr>
          <p:nvPr>
            <p:ph idx="1"/>
            <p:extLst>
              <p:ext uri="{D42A27DB-BD31-4B8C-83A1-F6EECF244321}">
                <p14:modId xmlns:p14="http://schemas.microsoft.com/office/powerpoint/2010/main" val="3057128717"/>
              </p:ext>
            </p:extLst>
          </p:nvPr>
        </p:nvGraphicFramePr>
        <p:xfrm>
          <a:off x="1558290" y="2369502"/>
          <a:ext cx="8489950" cy="24666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10783241"/>
      </p:ext>
    </p:extLst>
  </p:cSld>
  <p:clrMapOvr>
    <a:masterClrMapping/>
  </p:clrMapOvr>
  <p:transition spd="slow">
    <p:randomBar dir="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86"/>
        <p:cNvGrpSpPr/>
        <p:nvPr/>
      </p:nvGrpSpPr>
      <p:grpSpPr>
        <a:xfrm>
          <a:off x="0" y="0"/>
          <a:ext cx="0" cy="0"/>
          <a:chOff x="0" y="0"/>
          <a:chExt cx="0" cy="0"/>
        </a:xfrm>
      </p:grpSpPr>
      <p:sp>
        <p:nvSpPr>
          <p:cNvPr id="1188" name="Google Shape;1188;p47"/>
          <p:cNvSpPr txBox="1">
            <a:spLocks noGrp="1"/>
          </p:cNvSpPr>
          <p:nvPr>
            <p:ph type="subTitle" idx="1"/>
          </p:nvPr>
        </p:nvSpPr>
        <p:spPr>
          <a:prstGeom prst="rect">
            <a:avLst/>
          </a:prstGeom>
        </p:spPr>
        <p:txBody>
          <a:bodyPr spcFirstLastPara="1" vert="horz" wrap="square" lIns="0" tIns="0" rIns="0" bIns="0" rtlCol="0" anchor="t" anchorCtr="0">
            <a:noAutofit/>
          </a:bodyPr>
          <a:lstStyle/>
          <a:p>
            <a:pPr marL="365751" indent="0"/>
            <a:endParaRPr b="1" dirty="0"/>
          </a:p>
        </p:txBody>
      </p:sp>
      <p:sp>
        <p:nvSpPr>
          <p:cNvPr id="1187" name="Google Shape;1187;p47"/>
          <p:cNvSpPr txBox="1">
            <a:spLocks noGrp="1"/>
          </p:cNvSpPr>
          <p:nvPr>
            <p:ph type="title"/>
          </p:nvPr>
        </p:nvSpPr>
        <p:spPr>
          <a:prstGeom prst="rect">
            <a:avLst/>
          </a:prstGeom>
        </p:spPr>
        <p:txBody>
          <a:bodyPr spcFirstLastPara="1" vert="horz" wrap="square" lIns="0" tIns="0" rIns="0" bIns="0" rtlCol="0" anchor="t" anchorCtr="0">
            <a:noAutofit/>
          </a:bodyPr>
          <a:lstStyle/>
          <a:p>
            <a:pPr marL="365751"/>
            <a:endParaRPr dirty="0"/>
          </a:p>
        </p:txBody>
      </p:sp>
      <p:pic>
        <p:nvPicPr>
          <p:cNvPr id="19" name="Content Placeholder 3" descr="C:\Users\Asus\Downloads\Lớp.png"/>
          <p:cNvPicPr>
            <a:picLocks noGrp="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1" y="1"/>
            <a:ext cx="11442700" cy="6635751"/>
          </a:xfrm>
          <a:prstGeom prst="rect">
            <a:avLst/>
          </a:prstGeom>
          <a:noFill/>
          <a:ln>
            <a:noFill/>
          </a:ln>
        </p:spPr>
      </p:pic>
      <p:pic>
        <p:nvPicPr>
          <p:cNvPr id="1200" name="Google Shape;1200;p47"/>
          <p:cNvPicPr preferRelativeResize="0"/>
          <p:nvPr/>
        </p:nvPicPr>
        <p:blipFill>
          <a:blip r:embed="rId4">
            <a:alphaModFix/>
          </a:blip>
          <a:stretch>
            <a:fillRect/>
          </a:stretch>
        </p:blipFill>
        <p:spPr>
          <a:xfrm>
            <a:off x="8188433" y="2398254"/>
            <a:ext cx="1281768" cy="107543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4250634" y="1741079"/>
            <a:ext cx="5705856" cy="3264408"/>
          </a:xfrm>
        </p:spPr>
        <p:txBody>
          <a:bodyPr/>
          <a:lstStyle/>
          <a:p>
            <a:endParaRPr lang="en-US" dirty="0"/>
          </a:p>
        </p:txBody>
      </p:sp>
      <p:sp>
        <p:nvSpPr>
          <p:cNvPr id="5" name="Footer Placeholder 4"/>
          <p:cNvSpPr>
            <a:spLocks noGrp="1"/>
          </p:cNvSpPr>
          <p:nvPr>
            <p:ph type="ftr" sz="quarter" idx="11"/>
          </p:nvPr>
        </p:nvSpPr>
        <p:spPr>
          <a:xfrm>
            <a:off x="2934459" y="6183630"/>
            <a:ext cx="6323082" cy="365126"/>
          </a:xfrm>
        </p:spPr>
        <p:txBody>
          <a:bodyPr/>
          <a:lstStyle/>
          <a:p>
            <a:r>
              <a:rPr lang="en-US" dirty="0">
                <a:solidFill>
                  <a:schemeClr val="accent5"/>
                </a:solidFill>
              </a:rPr>
              <a:t>C</a:t>
            </a:r>
            <a:r>
              <a:rPr lang="vi-VN" dirty="0">
                <a:solidFill>
                  <a:schemeClr val="accent5"/>
                </a:solidFill>
              </a:rPr>
              <a:t>ô </a:t>
            </a:r>
            <a:r>
              <a:rPr lang="en-US" dirty="0">
                <a:solidFill>
                  <a:schemeClr val="accent5"/>
                </a:solidFill>
              </a:rPr>
              <a:t>Mai </a:t>
            </a:r>
            <a:r>
              <a:rPr lang="vi-VN" dirty="0">
                <a:solidFill>
                  <a:schemeClr val="accent5"/>
                </a:solidFill>
              </a:rPr>
              <a:t>Phương Marie Curie Hải Dương</a:t>
            </a:r>
            <a:endParaRPr lang="en-US" dirty="0">
              <a:solidFill>
                <a:schemeClr val="accent5"/>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4459" y="1558208"/>
            <a:ext cx="7308276" cy="3630149"/>
          </a:xfrm>
          <a:prstGeom prst="rect">
            <a:avLst/>
          </a:prstGeom>
        </p:spPr>
      </p:pic>
    </p:spTree>
    <p:extLst>
      <p:ext uri="{BB962C8B-B14F-4D97-AF65-F5344CB8AC3E}">
        <p14:creationId xmlns:p14="http://schemas.microsoft.com/office/powerpoint/2010/main" val="33301817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04900" y="2292095"/>
            <a:ext cx="5210937" cy="1436626"/>
          </a:xfrm>
        </p:spPr>
        <p:txBody>
          <a:bodyPr anchor="ctr">
            <a:normAutofit/>
          </a:bodyPr>
          <a:lstStyle/>
          <a:p>
            <a:r>
              <a:rPr lang="en-US" dirty="0">
                <a:solidFill>
                  <a:srgbClr val="FF0000"/>
                </a:solidFill>
                <a:latin typeface="Calibri" panose="020F0502020204030204" pitchFamily="34" charset="0"/>
                <a:ea typeface="Calibri" panose="020F0502020204030204" pitchFamily="34" charset="0"/>
                <a:cs typeface="Calibri" panose="020F0502020204030204" pitchFamily="34" charset="0"/>
              </a:rPr>
              <a:t>KHỞI ĐỘNG</a:t>
            </a:r>
          </a:p>
        </p:txBody>
      </p:sp>
      <p:sp>
        <p:nvSpPr>
          <p:cNvPr id="4" name="Text Placeholder 3"/>
          <p:cNvSpPr>
            <a:spLocks noGrp="1"/>
          </p:cNvSpPr>
          <p:nvPr>
            <p:ph type="subTitle" idx="1"/>
          </p:nvPr>
        </p:nvSpPr>
        <p:spPr>
          <a:xfrm>
            <a:off x="508000" y="3728721"/>
            <a:ext cx="6168390" cy="1316734"/>
          </a:xfrm>
        </p:spPr>
        <p:txBody>
          <a:bodyPr>
            <a:normAutofit/>
          </a:bodyPr>
          <a:lstStyle/>
          <a:p>
            <a:pPr>
              <a:spcAft>
                <a:spcPts val="600"/>
              </a:spcAft>
            </a:pPr>
            <a:r>
              <a:rPr lang="en-US" sz="2800" dirty="0" err="1">
                <a:latin typeface="Calibri" panose="020F0502020204030204" pitchFamily="34" charset="0"/>
                <a:ea typeface="Calibri" panose="020F0502020204030204" pitchFamily="34" charset="0"/>
                <a:cs typeface="Calibri" panose="020F0502020204030204" pitchFamily="34" charset="0"/>
              </a:rPr>
              <a:t>Bạn</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hãy</a:t>
            </a:r>
            <a:r>
              <a:rPr lang="en-US" sz="2800" dirty="0">
                <a:latin typeface="Calibri" panose="020F0502020204030204" pitchFamily="34" charset="0"/>
                <a:ea typeface="Calibri" panose="020F0502020204030204" pitchFamily="34" charset="0"/>
                <a:cs typeface="Calibri" panose="020F0502020204030204" pitchFamily="34" charset="0"/>
              </a:rPr>
              <a:t> so </a:t>
            </a:r>
            <a:r>
              <a:rPr lang="en-US" sz="2800" dirty="0" err="1">
                <a:latin typeface="Calibri" panose="020F0502020204030204" pitchFamily="34" charset="0"/>
                <a:ea typeface="Calibri" panose="020F0502020204030204" pitchFamily="34" charset="0"/>
                <a:cs typeface="Calibri" panose="020F0502020204030204" pitchFamily="34" charset="0"/>
              </a:rPr>
              <a:t>sánh</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bài</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th</a:t>
            </a:r>
            <a:r>
              <a:rPr lang="vi-VN" sz="2800" dirty="0">
                <a:latin typeface="Calibri" panose="020F0502020204030204" pitchFamily="34" charset="0"/>
                <a:ea typeface="Calibri" panose="020F0502020204030204" pitchFamily="34" charset="0"/>
                <a:cs typeface="Calibri" panose="020F0502020204030204" pitchFamily="34" charset="0"/>
              </a:rPr>
              <a:t>ơ</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của</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phong</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trào</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th</a:t>
            </a:r>
            <a:r>
              <a:rPr lang="vi-VN" sz="2800" dirty="0">
                <a:latin typeface="Calibri" panose="020F0502020204030204" pitchFamily="34" charset="0"/>
                <a:ea typeface="Calibri" panose="020F0502020204030204" pitchFamily="34" charset="0"/>
                <a:cs typeface="Calibri" panose="020F0502020204030204" pitchFamily="34" charset="0"/>
              </a:rPr>
              <a:t>ơ</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mới</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và</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bài</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th</a:t>
            </a:r>
            <a:r>
              <a:rPr lang="vi-VN" sz="2800" dirty="0">
                <a:latin typeface="Calibri" panose="020F0502020204030204" pitchFamily="34" charset="0"/>
                <a:ea typeface="Calibri" panose="020F0502020204030204" pitchFamily="34" charset="0"/>
                <a:cs typeface="Calibri" panose="020F0502020204030204" pitchFamily="34" charset="0"/>
              </a:rPr>
              <a:t>ơ</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trung</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đại</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sau</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và</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tìm</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ra</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điểm</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khác</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biệt</a:t>
            </a:r>
            <a:r>
              <a:rPr lang="en-US" sz="2800" dirty="0">
                <a:latin typeface="Calibri" panose="020F0502020204030204" pitchFamily="34" charset="0"/>
                <a:ea typeface="Calibri" panose="020F0502020204030204" pitchFamily="34" charset="0"/>
                <a:cs typeface="Calibri" panose="020F0502020204030204" pitchFamily="34" charset="0"/>
              </a:rPr>
              <a:t>?</a:t>
            </a:r>
          </a:p>
        </p:txBody>
      </p:sp>
      <p:pic>
        <p:nvPicPr>
          <p:cNvPr id="5" name="Picture Placeholder 4" descr="Close-up of books on shelves with more books blurred in foreground and background"/>
          <p:cNvPicPr>
            <a:picLocks noGrp="1" noChangeAspect="1"/>
          </p:cNvPicPr>
          <p:nvPr>
            <p:ph type="pic" sz="quarter" idx="13"/>
          </p:nvPr>
        </p:nvPicPr>
        <p:blipFill rotWithShape="1">
          <a:blip r:embed="rId2" cstate="print">
            <a:extLst>
              <a:ext uri="{28A0092B-C50C-407E-A947-70E740481C1C}">
                <a14:useLocalDpi xmlns:a14="http://schemas.microsoft.com/office/drawing/2010/main" val="0"/>
              </a:ext>
            </a:extLst>
          </a:blip>
          <a:srcRect l="12327" r="5336" b="1"/>
          <a:stretch/>
        </p:blipFill>
        <p:spPr>
          <a:xfrm>
            <a:off x="6981063" y="1310656"/>
            <a:ext cx="5210937" cy="4208604"/>
          </a:xfrm>
          <a:noFill/>
        </p:spPr>
      </p:pic>
      <p:pic>
        <p:nvPicPr>
          <p:cNvPr id="3" name="Picture 2">
            <a:extLst>
              <a:ext uri="{FF2B5EF4-FFF2-40B4-BE49-F238E27FC236}">
                <a16:creationId xmlns:a16="http://schemas.microsoft.com/office/drawing/2014/main" id="{A71EC481-D7D9-F4E5-D100-6CB8438DD5A4}"/>
              </a:ext>
            </a:extLst>
          </p:cNvPr>
          <p:cNvPicPr>
            <a:picLocks noChangeAspect="1"/>
          </p:cNvPicPr>
          <p:nvPr/>
        </p:nvPicPr>
        <p:blipFill>
          <a:blip r:embed="rId3"/>
          <a:stretch>
            <a:fillRect/>
          </a:stretch>
        </p:blipFill>
        <p:spPr>
          <a:xfrm>
            <a:off x="9742322" y="5723111"/>
            <a:ext cx="2359356" cy="390178"/>
          </a:xfrm>
          <a:prstGeom prst="rect">
            <a:avLst/>
          </a:prstGeom>
        </p:spPr>
      </p:pic>
      <p:pic>
        <p:nvPicPr>
          <p:cNvPr id="6" name="Picture 5">
            <a:extLst>
              <a:ext uri="{FF2B5EF4-FFF2-40B4-BE49-F238E27FC236}">
                <a16:creationId xmlns:a16="http://schemas.microsoft.com/office/drawing/2014/main" id="{0FFD4AB9-6455-1463-977F-34448FE5B761}"/>
              </a:ext>
            </a:extLst>
          </p:cNvPr>
          <p:cNvPicPr>
            <a:picLocks noChangeAspect="1"/>
          </p:cNvPicPr>
          <p:nvPr/>
        </p:nvPicPr>
        <p:blipFill>
          <a:blip r:embed="rId3"/>
          <a:stretch>
            <a:fillRect/>
          </a:stretch>
        </p:blipFill>
        <p:spPr>
          <a:xfrm>
            <a:off x="2742082" y="135111"/>
            <a:ext cx="2359356" cy="390178"/>
          </a:xfrm>
          <a:prstGeom prst="rect">
            <a:avLst/>
          </a:prstGeom>
        </p:spPr>
      </p:pic>
    </p:spTree>
    <p:extLst>
      <p:ext uri="{BB962C8B-B14F-4D97-AF65-F5344CB8AC3E}">
        <p14:creationId xmlns:p14="http://schemas.microsoft.com/office/powerpoint/2010/main" val="3683544629"/>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81C1B-C85F-B333-C5EF-A4EBBD7713BB}"/>
              </a:ext>
            </a:extLst>
          </p:cNvPr>
          <p:cNvSpPr>
            <a:spLocks noGrp="1"/>
          </p:cNvSpPr>
          <p:nvPr>
            <p:ph type="title"/>
          </p:nvPr>
        </p:nvSpPr>
        <p:spPr>
          <a:xfrm>
            <a:off x="1104900" y="76200"/>
            <a:ext cx="9980682" cy="1096962"/>
          </a:xfrm>
        </p:spPr>
        <p:txBody>
          <a:bodyPr anchor="b">
            <a:normAutofit/>
          </a:bodyPr>
          <a:lstStyle/>
          <a:p>
            <a:r>
              <a:rPr lang="en-US" dirty="0" err="1">
                <a:latin typeface="Calibri" panose="020F0502020204030204" pitchFamily="34" charset="0"/>
                <a:ea typeface="Calibri" panose="020F0502020204030204" pitchFamily="34" charset="0"/>
                <a:cs typeface="Calibri" panose="020F0502020204030204" pitchFamily="34" charset="0"/>
              </a:rPr>
              <a:t>Bảo</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kính</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cảnh</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giới</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số</a:t>
            </a:r>
            <a:r>
              <a:rPr lang="en-US" dirty="0">
                <a:latin typeface="Calibri" panose="020F0502020204030204" pitchFamily="34" charset="0"/>
                <a:ea typeface="Calibri" panose="020F0502020204030204" pitchFamily="34" charset="0"/>
                <a:cs typeface="Calibri" panose="020F0502020204030204" pitchFamily="34" charset="0"/>
              </a:rPr>
              <a:t> 43 (Nguyễn </a:t>
            </a:r>
            <a:r>
              <a:rPr lang="en-US" dirty="0" err="1">
                <a:latin typeface="Calibri" panose="020F0502020204030204" pitchFamily="34" charset="0"/>
                <a:ea typeface="Calibri" panose="020F0502020204030204" pitchFamily="34" charset="0"/>
                <a:cs typeface="Calibri" panose="020F0502020204030204" pitchFamily="34" charset="0"/>
              </a:rPr>
              <a:t>Trãi</a:t>
            </a:r>
            <a:r>
              <a:rPr lang="en-US" dirty="0">
                <a:latin typeface="Calibri" panose="020F0502020204030204" pitchFamily="34" charset="0"/>
                <a:ea typeface="Calibri" panose="020F0502020204030204" pitchFamily="34" charset="0"/>
                <a:cs typeface="Calibri" panose="020F0502020204030204" pitchFamily="34" charset="0"/>
              </a:rPr>
              <a:t>)</a:t>
            </a:r>
          </a:p>
        </p:txBody>
      </p:sp>
      <p:pic>
        <p:nvPicPr>
          <p:cNvPr id="7" name="Picture Placeholder 6">
            <a:extLst>
              <a:ext uri="{FF2B5EF4-FFF2-40B4-BE49-F238E27FC236}">
                <a16:creationId xmlns:a16="http://schemas.microsoft.com/office/drawing/2014/main" id="{D34BFA26-8AAD-00F9-D590-9E3FEF6ECD9A}"/>
              </a:ext>
            </a:extLst>
          </p:cNvPr>
          <p:cNvPicPr>
            <a:picLocks noGrp="1" noChangeAspect="1"/>
          </p:cNvPicPr>
          <p:nvPr>
            <p:ph idx="1"/>
          </p:nvPr>
        </p:nvPicPr>
        <p:blipFill rotWithShape="1">
          <a:blip r:embed="rId2"/>
          <a:srcRect t="9106" r="2" b="9108"/>
          <a:stretch/>
        </p:blipFill>
        <p:spPr>
          <a:xfrm>
            <a:off x="1104900" y="1600200"/>
            <a:ext cx="9982200" cy="4572000"/>
          </a:xfrm>
          <a:prstGeom prst="rect">
            <a:avLst/>
          </a:prstGeom>
          <a:noFill/>
        </p:spPr>
      </p:pic>
    </p:spTree>
    <p:extLst>
      <p:ext uri="{BB962C8B-B14F-4D97-AF65-F5344CB8AC3E}">
        <p14:creationId xmlns:p14="http://schemas.microsoft.com/office/powerpoint/2010/main" val="3626532599"/>
      </p:ext>
    </p:extLst>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81C1B-C85F-B333-C5EF-A4EBBD7713BB}"/>
              </a:ext>
            </a:extLst>
          </p:cNvPr>
          <p:cNvSpPr>
            <a:spLocks noGrp="1"/>
          </p:cNvSpPr>
          <p:nvPr>
            <p:ph type="title"/>
          </p:nvPr>
        </p:nvSpPr>
        <p:spPr/>
        <p:txBody>
          <a:bodyPr/>
          <a:lstStyle/>
          <a:p>
            <a:r>
              <a:rPr lang="en-US" dirty="0" err="1">
                <a:latin typeface="Calibri" panose="020F0502020204030204" pitchFamily="34" charset="0"/>
                <a:ea typeface="Calibri" panose="020F0502020204030204" pitchFamily="34" charset="0"/>
                <a:cs typeface="Calibri" panose="020F0502020204030204" pitchFamily="34" charset="0"/>
              </a:rPr>
              <a:t>Mùa</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xuân</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chín</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Hàn</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Mặc</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Tử</a:t>
            </a:r>
            <a:r>
              <a:rPr lang="en-US" dirty="0">
                <a:latin typeface="Calibri" panose="020F0502020204030204" pitchFamily="34" charset="0"/>
                <a:ea typeface="Calibri" panose="020F0502020204030204" pitchFamily="34" charset="0"/>
                <a:cs typeface="Calibri" panose="020F0502020204030204" pitchFamily="34" charset="0"/>
              </a:rPr>
              <a:t>)</a:t>
            </a:r>
          </a:p>
        </p:txBody>
      </p:sp>
      <p:sp>
        <p:nvSpPr>
          <p:cNvPr id="3" name="Text Placeholder 2">
            <a:extLst>
              <a:ext uri="{FF2B5EF4-FFF2-40B4-BE49-F238E27FC236}">
                <a16:creationId xmlns:a16="http://schemas.microsoft.com/office/drawing/2014/main" id="{01FEA55F-2878-5BBC-4168-6564468C0792}"/>
              </a:ext>
            </a:extLst>
          </p:cNvPr>
          <p:cNvSpPr>
            <a:spLocks noGrp="1"/>
          </p:cNvSpPr>
          <p:nvPr>
            <p:ph type="body" sz="half" idx="2"/>
          </p:nvPr>
        </p:nvSpPr>
        <p:spPr>
          <a:xfrm>
            <a:off x="1104900" y="1600200"/>
            <a:ext cx="5478780" cy="4572000"/>
          </a:xfrm>
        </p:spPr>
        <p:txBody>
          <a:bodyPr>
            <a:normAutofit fontScale="92500" lnSpcReduction="10000"/>
          </a:bodyPr>
          <a:lstStyle/>
          <a:p>
            <a:r>
              <a:rPr lang="vi-VN" sz="2000" b="0" i="0" dirty="0">
                <a:effectLst/>
                <a:latin typeface="Calibri" panose="020F0502020204030204" pitchFamily="34" charset="0"/>
                <a:ea typeface="Calibri" panose="020F0502020204030204" pitchFamily="34" charset="0"/>
                <a:cs typeface="Calibri" panose="020F0502020204030204" pitchFamily="34" charset="0"/>
              </a:rPr>
              <a:t>Trong làn nắng ửng: khói mơ tan,</a:t>
            </a:r>
            <a:br>
              <a:rPr lang="vi-VN" sz="2000" dirty="0">
                <a:latin typeface="Calibri" panose="020F0502020204030204" pitchFamily="34" charset="0"/>
                <a:ea typeface="Calibri" panose="020F0502020204030204" pitchFamily="34" charset="0"/>
                <a:cs typeface="Calibri" panose="020F0502020204030204" pitchFamily="34" charset="0"/>
              </a:rPr>
            </a:br>
            <a:r>
              <a:rPr lang="vi-VN" sz="2000" b="0" i="0" dirty="0">
                <a:effectLst/>
                <a:latin typeface="Calibri" panose="020F0502020204030204" pitchFamily="34" charset="0"/>
                <a:ea typeface="Calibri" panose="020F0502020204030204" pitchFamily="34" charset="0"/>
                <a:cs typeface="Calibri" panose="020F0502020204030204" pitchFamily="34" charset="0"/>
              </a:rPr>
              <a:t>Đôi mái nhà tranh lấm tấm vàng.</a:t>
            </a:r>
            <a:br>
              <a:rPr lang="vi-VN" sz="2000" dirty="0">
                <a:latin typeface="Calibri" panose="020F0502020204030204" pitchFamily="34" charset="0"/>
                <a:ea typeface="Calibri" panose="020F0502020204030204" pitchFamily="34" charset="0"/>
                <a:cs typeface="Calibri" panose="020F0502020204030204" pitchFamily="34" charset="0"/>
              </a:rPr>
            </a:br>
            <a:r>
              <a:rPr lang="vi-VN" sz="2000" b="0" i="0" dirty="0">
                <a:effectLst/>
                <a:latin typeface="Calibri" panose="020F0502020204030204" pitchFamily="34" charset="0"/>
                <a:ea typeface="Calibri" panose="020F0502020204030204" pitchFamily="34" charset="0"/>
                <a:cs typeface="Calibri" panose="020F0502020204030204" pitchFamily="34" charset="0"/>
              </a:rPr>
              <a:t>Sột soạt gió trêu tà áo biếc,</a:t>
            </a:r>
            <a:br>
              <a:rPr lang="vi-VN" sz="2000" dirty="0">
                <a:latin typeface="Calibri" panose="020F0502020204030204" pitchFamily="34" charset="0"/>
                <a:ea typeface="Calibri" panose="020F0502020204030204" pitchFamily="34" charset="0"/>
                <a:cs typeface="Calibri" panose="020F0502020204030204" pitchFamily="34" charset="0"/>
              </a:rPr>
            </a:br>
            <a:r>
              <a:rPr lang="vi-VN" sz="2000" b="0" i="0" dirty="0">
                <a:effectLst/>
                <a:latin typeface="Calibri" panose="020F0502020204030204" pitchFamily="34" charset="0"/>
                <a:ea typeface="Calibri" panose="020F0502020204030204" pitchFamily="34" charset="0"/>
                <a:cs typeface="Calibri" panose="020F0502020204030204" pitchFamily="34" charset="0"/>
              </a:rPr>
              <a:t>Trên giàn thiên lý. Bóng xuân sang.</a:t>
            </a:r>
            <a:br>
              <a:rPr lang="vi-VN" sz="2000" dirty="0">
                <a:latin typeface="Calibri" panose="020F0502020204030204" pitchFamily="34" charset="0"/>
                <a:ea typeface="Calibri" panose="020F0502020204030204" pitchFamily="34" charset="0"/>
                <a:cs typeface="Calibri" panose="020F0502020204030204" pitchFamily="34" charset="0"/>
              </a:rPr>
            </a:br>
            <a:br>
              <a:rPr lang="vi-VN" sz="2000" dirty="0">
                <a:latin typeface="Calibri" panose="020F0502020204030204" pitchFamily="34" charset="0"/>
                <a:ea typeface="Calibri" panose="020F0502020204030204" pitchFamily="34" charset="0"/>
                <a:cs typeface="Calibri" panose="020F0502020204030204" pitchFamily="34" charset="0"/>
              </a:rPr>
            </a:br>
            <a:r>
              <a:rPr lang="vi-VN" sz="2000" b="0" i="0" dirty="0">
                <a:effectLst/>
                <a:latin typeface="Calibri" panose="020F0502020204030204" pitchFamily="34" charset="0"/>
                <a:ea typeface="Calibri" panose="020F0502020204030204" pitchFamily="34" charset="0"/>
                <a:cs typeface="Calibri" panose="020F0502020204030204" pitchFamily="34" charset="0"/>
              </a:rPr>
              <a:t>Sóng cỏ xanh tươi gợn tới trời</a:t>
            </a:r>
            <a:br>
              <a:rPr lang="vi-VN" sz="2000" dirty="0">
                <a:latin typeface="Calibri" panose="020F0502020204030204" pitchFamily="34" charset="0"/>
                <a:ea typeface="Calibri" panose="020F0502020204030204" pitchFamily="34" charset="0"/>
                <a:cs typeface="Calibri" panose="020F0502020204030204" pitchFamily="34" charset="0"/>
              </a:rPr>
            </a:br>
            <a:r>
              <a:rPr lang="vi-VN" sz="2000" b="0" i="0" dirty="0">
                <a:effectLst/>
                <a:latin typeface="Calibri" panose="020F0502020204030204" pitchFamily="34" charset="0"/>
                <a:ea typeface="Calibri" panose="020F0502020204030204" pitchFamily="34" charset="0"/>
                <a:cs typeface="Calibri" panose="020F0502020204030204" pitchFamily="34" charset="0"/>
              </a:rPr>
              <a:t>Bao cô thôn nữ hát trên đồi;</a:t>
            </a:r>
            <a:br>
              <a:rPr lang="vi-VN" sz="2000" dirty="0">
                <a:latin typeface="Calibri" panose="020F0502020204030204" pitchFamily="34" charset="0"/>
                <a:ea typeface="Calibri" panose="020F0502020204030204" pitchFamily="34" charset="0"/>
                <a:cs typeface="Calibri" panose="020F0502020204030204" pitchFamily="34" charset="0"/>
              </a:rPr>
            </a:br>
            <a:r>
              <a:rPr lang="vi-VN" sz="2000" b="0" i="0" dirty="0">
                <a:effectLst/>
                <a:latin typeface="Calibri" panose="020F0502020204030204" pitchFamily="34" charset="0"/>
                <a:ea typeface="Calibri" panose="020F0502020204030204" pitchFamily="34" charset="0"/>
                <a:cs typeface="Calibri" panose="020F0502020204030204" pitchFamily="34" charset="0"/>
              </a:rPr>
              <a:t>- Ngày mai trong đám xuân xanh ấy,</a:t>
            </a:r>
            <a:br>
              <a:rPr lang="vi-VN" sz="2000" dirty="0">
                <a:latin typeface="Calibri" panose="020F0502020204030204" pitchFamily="34" charset="0"/>
                <a:ea typeface="Calibri" panose="020F0502020204030204" pitchFamily="34" charset="0"/>
                <a:cs typeface="Calibri" panose="020F0502020204030204" pitchFamily="34" charset="0"/>
              </a:rPr>
            </a:br>
            <a:r>
              <a:rPr lang="vi-VN" sz="2000" b="0" i="0" dirty="0">
                <a:effectLst/>
                <a:latin typeface="Calibri" panose="020F0502020204030204" pitchFamily="34" charset="0"/>
                <a:ea typeface="Calibri" panose="020F0502020204030204" pitchFamily="34" charset="0"/>
                <a:cs typeface="Calibri" panose="020F0502020204030204" pitchFamily="34" charset="0"/>
              </a:rPr>
              <a:t>Có kẻ theo chồng bỏ cuộc chơi...</a:t>
            </a:r>
            <a:br>
              <a:rPr lang="vi-VN" sz="2000" dirty="0">
                <a:latin typeface="Calibri" panose="020F0502020204030204" pitchFamily="34" charset="0"/>
                <a:ea typeface="Calibri" panose="020F0502020204030204" pitchFamily="34" charset="0"/>
                <a:cs typeface="Calibri" panose="020F0502020204030204" pitchFamily="34" charset="0"/>
              </a:rPr>
            </a:br>
            <a:br>
              <a:rPr lang="vi-VN" sz="2000" dirty="0">
                <a:latin typeface="Calibri" panose="020F0502020204030204" pitchFamily="34" charset="0"/>
                <a:ea typeface="Calibri" panose="020F0502020204030204" pitchFamily="34" charset="0"/>
                <a:cs typeface="Calibri" panose="020F0502020204030204" pitchFamily="34" charset="0"/>
              </a:rPr>
            </a:br>
            <a:r>
              <a:rPr lang="vi-VN" sz="2000" b="0" i="0" dirty="0">
                <a:effectLst/>
                <a:latin typeface="Calibri" panose="020F0502020204030204" pitchFamily="34" charset="0"/>
                <a:ea typeface="Calibri" panose="020F0502020204030204" pitchFamily="34" charset="0"/>
                <a:cs typeface="Calibri" panose="020F0502020204030204" pitchFamily="34" charset="0"/>
              </a:rPr>
              <a:t>Tiếng ca vắt vẻo lưng chừng núi,</a:t>
            </a:r>
            <a:br>
              <a:rPr lang="vi-VN" sz="2000" dirty="0">
                <a:latin typeface="Calibri" panose="020F0502020204030204" pitchFamily="34" charset="0"/>
                <a:ea typeface="Calibri" panose="020F0502020204030204" pitchFamily="34" charset="0"/>
                <a:cs typeface="Calibri" panose="020F0502020204030204" pitchFamily="34" charset="0"/>
              </a:rPr>
            </a:br>
            <a:r>
              <a:rPr lang="vi-VN" sz="2000" b="0" i="0" dirty="0">
                <a:effectLst/>
                <a:latin typeface="Calibri" panose="020F0502020204030204" pitchFamily="34" charset="0"/>
                <a:ea typeface="Calibri" panose="020F0502020204030204" pitchFamily="34" charset="0"/>
                <a:cs typeface="Calibri" panose="020F0502020204030204" pitchFamily="34" charset="0"/>
              </a:rPr>
              <a:t>Hổn hển như lời của nước mây,</a:t>
            </a:r>
            <a:br>
              <a:rPr lang="vi-VN" sz="2000" dirty="0">
                <a:latin typeface="Calibri" panose="020F0502020204030204" pitchFamily="34" charset="0"/>
                <a:ea typeface="Calibri" panose="020F0502020204030204" pitchFamily="34" charset="0"/>
                <a:cs typeface="Calibri" panose="020F0502020204030204" pitchFamily="34" charset="0"/>
              </a:rPr>
            </a:br>
            <a:r>
              <a:rPr lang="vi-VN" sz="2000" b="0" i="0" dirty="0">
                <a:effectLst/>
                <a:latin typeface="Calibri" panose="020F0502020204030204" pitchFamily="34" charset="0"/>
                <a:ea typeface="Calibri" panose="020F0502020204030204" pitchFamily="34" charset="0"/>
                <a:cs typeface="Calibri" panose="020F0502020204030204" pitchFamily="34" charset="0"/>
              </a:rPr>
              <a:t>Thầm thĩ với ai ngồi dưới trúc,</a:t>
            </a:r>
            <a:br>
              <a:rPr lang="vi-VN" sz="2000" dirty="0">
                <a:latin typeface="Calibri" panose="020F0502020204030204" pitchFamily="34" charset="0"/>
                <a:ea typeface="Calibri" panose="020F0502020204030204" pitchFamily="34" charset="0"/>
                <a:cs typeface="Calibri" panose="020F0502020204030204" pitchFamily="34" charset="0"/>
              </a:rPr>
            </a:br>
            <a:r>
              <a:rPr lang="vi-VN" sz="2000" b="0" i="0" dirty="0">
                <a:effectLst/>
                <a:latin typeface="Calibri" panose="020F0502020204030204" pitchFamily="34" charset="0"/>
                <a:ea typeface="Calibri" panose="020F0502020204030204" pitchFamily="34" charset="0"/>
                <a:cs typeface="Calibri" panose="020F0502020204030204" pitchFamily="34" charset="0"/>
              </a:rPr>
              <a:t>Nghe ra ý vị và thơ ngây...</a:t>
            </a:r>
            <a:br>
              <a:rPr lang="vi-VN" sz="2000" dirty="0">
                <a:latin typeface="Calibri" panose="020F0502020204030204" pitchFamily="34" charset="0"/>
                <a:ea typeface="Calibri" panose="020F0502020204030204" pitchFamily="34" charset="0"/>
                <a:cs typeface="Calibri" panose="020F0502020204030204" pitchFamily="34" charset="0"/>
              </a:rPr>
            </a:br>
            <a:br>
              <a:rPr lang="vi-VN" sz="2000" dirty="0">
                <a:latin typeface="Calibri" panose="020F0502020204030204" pitchFamily="34" charset="0"/>
                <a:ea typeface="Calibri" panose="020F0502020204030204" pitchFamily="34" charset="0"/>
                <a:cs typeface="Calibri" panose="020F0502020204030204" pitchFamily="34" charset="0"/>
              </a:rPr>
            </a:br>
            <a:r>
              <a:rPr lang="vi-VN" sz="2000" b="0" i="0" dirty="0">
                <a:effectLst/>
                <a:latin typeface="Calibri" panose="020F0502020204030204" pitchFamily="34" charset="0"/>
                <a:ea typeface="Calibri" panose="020F0502020204030204" pitchFamily="34" charset="0"/>
                <a:cs typeface="Calibri" panose="020F0502020204030204" pitchFamily="34" charset="0"/>
              </a:rPr>
              <a:t>Khách xa gặp lúc mùa xuân chín,</a:t>
            </a:r>
            <a:br>
              <a:rPr lang="vi-VN" sz="2000" dirty="0">
                <a:latin typeface="Calibri" panose="020F0502020204030204" pitchFamily="34" charset="0"/>
                <a:ea typeface="Calibri" panose="020F0502020204030204" pitchFamily="34" charset="0"/>
                <a:cs typeface="Calibri" panose="020F0502020204030204" pitchFamily="34" charset="0"/>
              </a:rPr>
            </a:br>
            <a:r>
              <a:rPr lang="vi-VN" sz="2000" b="0" i="0" dirty="0">
                <a:effectLst/>
                <a:latin typeface="Calibri" panose="020F0502020204030204" pitchFamily="34" charset="0"/>
                <a:ea typeface="Calibri" panose="020F0502020204030204" pitchFamily="34" charset="0"/>
                <a:cs typeface="Calibri" panose="020F0502020204030204" pitchFamily="34" charset="0"/>
              </a:rPr>
              <a:t>Lòng trí bâng khuâng sực nhớ làng:</a:t>
            </a:r>
            <a:br>
              <a:rPr lang="vi-VN" sz="2000" dirty="0">
                <a:latin typeface="Calibri" panose="020F0502020204030204" pitchFamily="34" charset="0"/>
                <a:ea typeface="Calibri" panose="020F0502020204030204" pitchFamily="34" charset="0"/>
                <a:cs typeface="Calibri" panose="020F0502020204030204" pitchFamily="34" charset="0"/>
              </a:rPr>
            </a:br>
            <a:r>
              <a:rPr lang="vi-VN" sz="2000" b="0" i="0" dirty="0">
                <a:effectLst/>
                <a:latin typeface="Calibri" panose="020F0502020204030204" pitchFamily="34" charset="0"/>
                <a:ea typeface="Calibri" panose="020F0502020204030204" pitchFamily="34" charset="0"/>
                <a:cs typeface="Calibri" panose="020F0502020204030204" pitchFamily="34" charset="0"/>
              </a:rPr>
              <a:t>- “Chị ấy, năm nay còn gánh thóc</a:t>
            </a:r>
            <a:br>
              <a:rPr lang="vi-VN" sz="2000" dirty="0">
                <a:latin typeface="Calibri" panose="020F0502020204030204" pitchFamily="34" charset="0"/>
                <a:ea typeface="Calibri" panose="020F0502020204030204" pitchFamily="34" charset="0"/>
                <a:cs typeface="Calibri" panose="020F0502020204030204" pitchFamily="34" charset="0"/>
              </a:rPr>
            </a:br>
            <a:r>
              <a:rPr lang="vi-VN" sz="2000" b="0" i="0" dirty="0">
                <a:effectLst/>
                <a:latin typeface="Calibri" panose="020F0502020204030204" pitchFamily="34" charset="0"/>
                <a:ea typeface="Calibri" panose="020F0502020204030204" pitchFamily="34" charset="0"/>
                <a:cs typeface="Calibri" panose="020F0502020204030204" pitchFamily="34" charset="0"/>
              </a:rPr>
              <a:t>Dọc bờ sông trắng nắng chang chang?”</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2" descr="Bài thơ đặc sắc về mùa xuân | Báo Dân trí">
            <a:extLst>
              <a:ext uri="{FF2B5EF4-FFF2-40B4-BE49-F238E27FC236}">
                <a16:creationId xmlns:a16="http://schemas.microsoft.com/office/drawing/2014/main" id="{01432E13-3ADF-93F7-AA27-BC967F478731}"/>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15793" r="15793"/>
          <a:stretch>
            <a:fillRect/>
          </a:stretch>
        </p:blipFill>
        <p:spPr bwMode="auto">
          <a:xfrm>
            <a:off x="6707373" y="1493520"/>
            <a:ext cx="4378140" cy="4678680"/>
          </a:xfrm>
          <a:prstGeom prst="rect">
            <a:avLst/>
          </a:prstGeom>
          <a:noFill/>
          <a:effectLst>
            <a:outerShdw blurRad="50800" dist="38100" dir="2700000" algn="tl" rotWithShape="0">
              <a:prstClr val="black">
                <a:alpha val="40000"/>
              </a:prstClr>
            </a:outerShdw>
            <a:softEdge rad="127000"/>
          </a:effectLst>
          <a:extLst>
            <a:ext uri="{909E8E84-426E-40DD-AFC4-6F175D3DCCD1}">
              <a14:hiddenFill xmlns:a14="http://schemas.microsoft.com/office/drawing/2010/main">
                <a:solidFill>
                  <a:srgbClr val="FFFFFF"/>
                </a:solidFill>
              </a14:hiddenFill>
            </a:ext>
          </a:extLst>
        </p:spPr>
      </p:pic>
      <p:pic>
        <p:nvPicPr>
          <p:cNvPr id="7" name="Online Media 6" title="Mùa Xuân Chín-Thơ Hàn Mặc Tử- Ngọc Sang diễn ngâm">
            <a:hlinkClick r:id="" action="ppaction://media"/>
            <a:extLst>
              <a:ext uri="{FF2B5EF4-FFF2-40B4-BE49-F238E27FC236}">
                <a16:creationId xmlns:a16="http://schemas.microsoft.com/office/drawing/2014/main" id="{55E3B54B-B8CD-522F-6AD7-FC538528D815}"/>
              </a:ext>
            </a:extLst>
          </p:cNvPr>
          <p:cNvPicPr>
            <a:picLocks noRot="1" noChangeAspect="1"/>
          </p:cNvPicPr>
          <p:nvPr>
            <a:videoFile r:link="rId1"/>
          </p:nvPr>
        </p:nvPicPr>
        <p:blipFill>
          <a:blip r:embed="rId4"/>
          <a:stretch>
            <a:fillRect/>
          </a:stretch>
        </p:blipFill>
        <p:spPr>
          <a:xfrm>
            <a:off x="5984240" y="1500644"/>
            <a:ext cx="5101273" cy="4671556"/>
          </a:xfrm>
          <a:prstGeom prst="rect">
            <a:avLst/>
          </a:prstGeom>
        </p:spPr>
      </p:pic>
    </p:spTree>
    <p:extLst>
      <p:ext uri="{BB962C8B-B14F-4D97-AF65-F5344CB8AC3E}">
        <p14:creationId xmlns:p14="http://schemas.microsoft.com/office/powerpoint/2010/main" val="398534359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7"/>
                </p:tgtEl>
              </p:cMediaNode>
            </p:video>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8ECFB-1F65-3CD9-F970-B280DBC9CD23}"/>
              </a:ext>
            </a:extLst>
          </p:cNvPr>
          <p:cNvSpPr>
            <a:spLocks noGrp="1"/>
          </p:cNvSpPr>
          <p:nvPr>
            <p:ph type="title"/>
          </p:nvPr>
        </p:nvSpPr>
        <p:spPr/>
        <p:txBody>
          <a:bodyPr/>
          <a:lstStyle/>
          <a:p>
            <a:r>
              <a:rPr lang="en-US" dirty="0">
                <a:solidFill>
                  <a:srgbClr val="FF0000"/>
                </a:solidFill>
                <a:latin typeface="Calibri" panose="020F0502020204030204" pitchFamily="34" charset="0"/>
                <a:ea typeface="Calibri" panose="020F0502020204030204" pitchFamily="34" charset="0"/>
                <a:cs typeface="Calibri" panose="020F0502020204030204" pitchFamily="34" charset="0"/>
              </a:rPr>
              <a:t>KHỞI ĐỘNG</a:t>
            </a: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41631503-5681-8D47-5529-16BD1A709F73}"/>
              </a:ext>
            </a:extLst>
          </p:cNvPr>
          <p:cNvSpPr>
            <a:spLocks noGrp="1"/>
          </p:cNvSpPr>
          <p:nvPr>
            <p:ph type="body" sz="half" idx="2"/>
          </p:nvPr>
        </p:nvSpPr>
        <p:spPr/>
        <p:txBody>
          <a:bodyPr>
            <a:normAutofit/>
          </a:bodyPr>
          <a:lstStyle/>
          <a:p>
            <a:pPr algn="just">
              <a:lnSpc>
                <a:spcPct val="107000"/>
              </a:lnSpc>
              <a:spcAft>
                <a:spcPts val="800"/>
              </a:spcAft>
            </a:pP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TH</a:t>
            </a:r>
            <a:r>
              <a:rPr lang="vi-VN"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Ơ</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TRUNG ĐẠI</a:t>
            </a:r>
          </a:p>
          <a:p>
            <a:pPr algn="just">
              <a:lnSpc>
                <a:spcPct val="107000"/>
              </a:lnSpc>
              <a:spcAft>
                <a:spcPts val="800"/>
              </a:spcAft>
            </a:pPr>
            <a:r>
              <a:rPr lang="en-US" b="1" dirty="0">
                <a:solidFill>
                  <a:schemeClr val="tx2"/>
                </a:solidFill>
                <a:latin typeface="Calibri" panose="020F0502020204030204" pitchFamily="34" charset="0"/>
                <a:ea typeface="Calibri" panose="020F0502020204030204" pitchFamily="34" charset="0"/>
                <a:cs typeface="Calibri" panose="020F0502020204030204" pitchFamily="34" charset="0"/>
              </a:rPr>
              <a:t>-</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Về</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văn</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tự</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chữ</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Nôm</a:t>
            </a:r>
            <a:endPar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Về</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tác</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giả</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Nho</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sĩ</a:t>
            </a:r>
            <a:endPar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Về</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nội</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dung: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Sự</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vận</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động</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của</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cảnh</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vật</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gắn</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với</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ý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thức</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về</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bổn</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phận</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Về</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nghệ</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thuật</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a:t>
            </a:r>
            <a:endPar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a:p>
            <a:pPr marL="30480" marR="30480" algn="just"/>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Thơ</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trung</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đại</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mang</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tính</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quy</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phạm</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thể</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thơ</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gò</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bó</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vào</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niêm</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luật</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hình</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ảnh</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mang</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nặng</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tính</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ước</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lệ</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công</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thức</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p>
        </p:txBody>
      </p:sp>
      <p:sp>
        <p:nvSpPr>
          <p:cNvPr id="7" name="Text Placeholder 2">
            <a:extLst>
              <a:ext uri="{FF2B5EF4-FFF2-40B4-BE49-F238E27FC236}">
                <a16:creationId xmlns:a16="http://schemas.microsoft.com/office/drawing/2014/main" id="{5EF419F3-2D9B-014B-381B-DCA0422C2DFC}"/>
              </a:ext>
            </a:extLst>
          </p:cNvPr>
          <p:cNvSpPr txBox="1">
            <a:spLocks/>
          </p:cNvSpPr>
          <p:nvPr/>
        </p:nvSpPr>
        <p:spPr>
          <a:xfrm>
            <a:off x="6714998" y="1600200"/>
            <a:ext cx="3396996" cy="4572000"/>
          </a:xfrm>
          <a:prstGeom prst="rect">
            <a:avLst/>
          </a:prstGeom>
        </p:spPr>
        <p:txBody>
          <a:bodyPr vert="horz" lIns="0" tIns="45720" rIns="0" bIns="45720" rtlCol="0">
            <a:normAutofit fontScale="92500" lnSpcReduction="10000"/>
          </a:bodyPr>
          <a:lstStyle>
            <a:lvl1pPr marL="0" indent="0" algn="l" defTabSz="914400" rtl="0" eaLnBrk="1" latinLnBrk="0" hangingPunct="1">
              <a:lnSpc>
                <a:spcPct val="90000"/>
              </a:lnSpc>
              <a:spcBef>
                <a:spcPts val="1200"/>
              </a:spcBef>
              <a:buFont typeface="Wingdings" panose="05000000000000000000" pitchFamily="2" charset="2"/>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600"/>
              </a:spcBef>
              <a:buFont typeface="Wingdings" panose="05000000000000000000" pitchFamily="2" charset="2"/>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600"/>
              </a:spcBef>
              <a:buFont typeface="Wingdings" panose="05000000000000000000" pitchFamily="2" charset="2"/>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600"/>
              </a:spcBef>
              <a:buFont typeface="Wingdings" panose="05000000000000000000" pitchFamily="2" charset="2"/>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600"/>
              </a:spcBef>
              <a:buFont typeface="Wingdings" panose="05000000000000000000" pitchFamily="2" charset="2"/>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Wingdings" panose="05000000000000000000" pitchFamily="2" charset="2"/>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Wingdings" panose="05000000000000000000" pitchFamily="2" charset="2"/>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Wingdings" panose="05000000000000000000" pitchFamily="2" charset="2"/>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Wingdings" panose="05000000000000000000" pitchFamily="2" charset="2"/>
              <a:buNone/>
              <a:defRPr sz="1000" kern="1200">
                <a:solidFill>
                  <a:schemeClr val="tx1"/>
                </a:solidFill>
                <a:latin typeface="+mn-lt"/>
                <a:ea typeface="+mn-ea"/>
                <a:cs typeface="+mn-cs"/>
              </a:defRPr>
            </a:lvl9pPr>
          </a:lstStyle>
          <a:p>
            <a:pPr algn="just">
              <a:lnSpc>
                <a:spcPct val="107000"/>
              </a:lnSpc>
              <a:spcAft>
                <a:spcPts val="800"/>
              </a:spcAft>
            </a:pP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TH</a:t>
            </a:r>
            <a:r>
              <a:rPr lang="vi-VN"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Ơ</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MỚI</a:t>
            </a:r>
          </a:p>
          <a:p>
            <a:pPr marL="285750" indent="-285750" algn="just">
              <a:lnSpc>
                <a:spcPct val="107000"/>
              </a:lnSpc>
              <a:spcAft>
                <a:spcPts val="800"/>
              </a:spcAft>
              <a:buFontTx/>
              <a:buChar char="-"/>
            </a:pP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Về</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văn</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tự</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chữ</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Quốc</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ngữ</a:t>
            </a:r>
            <a:endPar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a:p>
            <a:pPr marL="285750" indent="-285750" algn="just">
              <a:lnSpc>
                <a:spcPct val="107000"/>
              </a:lnSpc>
              <a:spcAft>
                <a:spcPts val="800"/>
              </a:spcAft>
              <a:buFontTx/>
              <a:buChar char="-"/>
            </a:pP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Về</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tác</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giả</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Trí</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thức</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Tây</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học</a:t>
            </a:r>
            <a:endPar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a:p>
            <a:pPr marL="285750" indent="-285750" algn="just">
              <a:lnSpc>
                <a:spcPct val="107000"/>
              </a:lnSpc>
              <a:spcAft>
                <a:spcPts val="800"/>
              </a:spcAft>
              <a:buFontTx/>
              <a:buChar char="-"/>
            </a:pP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Về</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nội</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dung: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Cảnh</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sắc</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thiên</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nhiên</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gắn</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với</a:t>
            </a:r>
            <a:r>
              <a:rPr lang="en-US"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tx2"/>
                </a:solidFill>
                <a:latin typeface="Calibri" panose="020F0502020204030204" pitchFamily="34" charset="0"/>
                <a:ea typeface="Calibri" panose="020F0502020204030204" pitchFamily="34" charset="0"/>
                <a:cs typeface="Calibri" panose="020F0502020204030204" pitchFamily="34" charset="0"/>
              </a:rPr>
              <a:t>c</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ảm</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xúc</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cá</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nhân</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p>
          <a:p>
            <a:pPr marL="285750" indent="-285750" algn="just">
              <a:lnSpc>
                <a:spcPct val="107000"/>
              </a:lnSpc>
              <a:spcAft>
                <a:spcPts val="800"/>
              </a:spcAft>
              <a:buFontTx/>
              <a:buChar char="-"/>
            </a:pP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Về</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nghệ</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thuật</a:t>
            </a:r>
            <a:r>
              <a:rPr lang="en-US" sz="1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a:t>
            </a:r>
            <a:endPar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a:p>
            <a:pPr marL="30480" marR="30480" algn="just"/>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Thơ</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mới</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không</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sử</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dụng</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nhiều</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hệ</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thống</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ước</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lệ</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phức</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tạp</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thoát</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khỏi</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cách</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diễn</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đạt</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theo</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quy</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tắc</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cứng</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nhắc</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thể</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thơ</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tự</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do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số</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tiếng</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số</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dòng</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vần</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nhịp</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ngôn</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ngữ</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thơ</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gần</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với</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lời</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nói</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cá</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nhân</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hình</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ảnh</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sinh</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động</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gần</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với</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đời</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sống</a:t>
            </a:r>
            <a:r>
              <a:rPr lang="en-US" sz="18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750976670"/>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4900" y="76200"/>
            <a:ext cx="9980682" cy="1096962"/>
          </a:xfrm>
        </p:spPr>
        <p:txBody>
          <a:bodyPr anchor="b">
            <a:normAutofit/>
          </a:bodyPr>
          <a:lstStyle/>
          <a:p>
            <a:r>
              <a:rPr lang="en-US" dirty="0">
                <a:solidFill>
                  <a:srgbClr val="FF0000"/>
                </a:solidFill>
                <a:latin typeface="Calibri" panose="020F0502020204030204" pitchFamily="34" charset="0"/>
                <a:ea typeface="Calibri" panose="020F0502020204030204" pitchFamily="34" charset="0"/>
                <a:cs typeface="Calibri" panose="020F0502020204030204" pitchFamily="34" charset="0"/>
              </a:rPr>
              <a:t>HÌNH THÀNH KIẾN THỨC</a:t>
            </a:r>
          </a:p>
        </p:txBody>
      </p:sp>
      <p:pic>
        <p:nvPicPr>
          <p:cNvPr id="5" name="Picture Placeholder 3" descr="Open book on table, blurred shelves of books in background">
            <a:extLst>
              <a:ext uri="{FF2B5EF4-FFF2-40B4-BE49-F238E27FC236}">
                <a16:creationId xmlns:a16="http://schemas.microsoft.com/office/drawing/2014/main" id="{611A9CBE-52FC-7CEC-AD94-18108DD51EA6}"/>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5562" r="2" b="15564"/>
          <a:stretch/>
        </p:blipFill>
        <p:spPr>
          <a:xfrm>
            <a:off x="1104900" y="1600200"/>
            <a:ext cx="9982200" cy="4572000"/>
          </a:xfrm>
          <a:noFill/>
        </p:spPr>
      </p:pic>
    </p:spTree>
    <p:extLst>
      <p:ext uri="{BB962C8B-B14F-4D97-AF65-F5344CB8AC3E}">
        <p14:creationId xmlns:p14="http://schemas.microsoft.com/office/powerpoint/2010/main" val="1315647518"/>
      </p:ext>
    </p:extLst>
  </p:cSld>
  <p:clrMapOvr>
    <a:masterClrMapping/>
  </p:clrMapOvr>
  <p:transition spd="slow">
    <p:randomBar dir="vert"/>
  </p:transition>
</p:sld>
</file>

<file path=ppt/theme/theme1.xml><?xml version="1.0" encoding="utf-8"?>
<a:theme xmlns:a="http://schemas.openxmlformats.org/drawingml/2006/main" name="Academic Literature 16x9">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F03431380.potx" id="{B573BD99-E105-4D2A-964B-B901A176567A}" vid="{B1D363B9-18DE-4874-9E2B-FD69B5C6548D}"/>
    </a:ext>
  </a:extLst>
</a:theme>
</file>

<file path=ppt/theme/theme2.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PDescription xmlns="4873beb7-5857-4685-be1f-d57550cc96cc" xsi:nil="true"/>
    <AssetExpire xmlns="4873beb7-5857-4685-be1f-d57550cc96cc">2029-01-01T08:00:00+00:00</AssetExpire>
    <CampaignTagsTaxHTField0 xmlns="4873beb7-5857-4685-be1f-d57550cc96cc">
      <Terms xmlns="http://schemas.microsoft.com/office/infopath/2007/PartnerControls"/>
    </CampaignTagsTaxHTField0>
    <IntlLangReviewDate xmlns="4873beb7-5857-4685-be1f-d57550cc96cc" xsi:nil="true"/>
    <TPFriendlyName xmlns="4873beb7-5857-4685-be1f-d57550cc96cc" xsi:nil="true"/>
    <IntlLangReview xmlns="4873beb7-5857-4685-be1f-d57550cc96cc">false</IntlLangReview>
    <LocLastLocAttemptVersionLookup xmlns="4873beb7-5857-4685-be1f-d57550cc96cc">855024</LocLastLocAttemptVersionLookup>
    <PolicheckWords xmlns="4873beb7-5857-4685-be1f-d57550cc96cc" xsi:nil="true"/>
    <SubmitterId xmlns="4873beb7-5857-4685-be1f-d57550cc96cc" xsi:nil="true"/>
    <AcquiredFrom xmlns="4873beb7-5857-4685-be1f-d57550cc96cc">Internal MS</AcquiredFrom>
    <EditorialStatus xmlns="4873beb7-5857-4685-be1f-d57550cc96cc">Complete</EditorialStatus>
    <Markets xmlns="4873beb7-5857-4685-be1f-d57550cc96cc"/>
    <OriginAsset xmlns="4873beb7-5857-4685-be1f-d57550cc96cc" xsi:nil="true"/>
    <AssetStart xmlns="4873beb7-5857-4685-be1f-d57550cc96cc">2012-08-31T08:50:00+00:00</AssetStart>
    <FriendlyTitle xmlns="4873beb7-5857-4685-be1f-d57550cc96cc" xsi:nil="true"/>
    <MarketSpecific xmlns="4873beb7-5857-4685-be1f-d57550cc96cc">false</MarketSpecific>
    <TPNamespace xmlns="4873beb7-5857-4685-be1f-d57550cc96cc" xsi:nil="true"/>
    <PublishStatusLookup xmlns="4873beb7-5857-4685-be1f-d57550cc96cc">
      <Value>1616423</Value>
    </PublishStatusLookup>
    <APAuthor xmlns="4873beb7-5857-4685-be1f-d57550cc96cc">
      <UserInfo>
        <DisplayName>REDMOND\kristaa</DisplayName>
        <AccountId>136</AccountId>
        <AccountType/>
      </UserInfo>
    </APAuthor>
    <TPCommandLine xmlns="4873beb7-5857-4685-be1f-d57550cc96cc" xsi:nil="true"/>
    <IntlLangReviewer xmlns="4873beb7-5857-4685-be1f-d57550cc96cc" xsi:nil="true"/>
    <OpenTemplate xmlns="4873beb7-5857-4685-be1f-d57550cc96cc">true</OpenTemplate>
    <CSXSubmissionDate xmlns="4873beb7-5857-4685-be1f-d57550cc96cc" xsi:nil="true"/>
    <TaxCatchAll xmlns="4873beb7-5857-4685-be1f-d57550cc96cc"/>
    <Manager xmlns="4873beb7-5857-4685-be1f-d57550cc96cc" xsi:nil="true"/>
    <NumericId xmlns="4873beb7-5857-4685-be1f-d57550cc96cc" xsi:nil="true"/>
    <ParentAssetId xmlns="4873beb7-5857-4685-be1f-d57550cc96cc" xsi:nil="true"/>
    <OriginalSourceMarket xmlns="4873beb7-5857-4685-be1f-d57550cc96cc" xsi:nil="true"/>
    <ApprovalStatus xmlns="4873beb7-5857-4685-be1f-d57550cc96cc">InProgress</ApprovalStatus>
    <TPComponent xmlns="4873beb7-5857-4685-be1f-d57550cc96cc" xsi:nil="true"/>
    <EditorialTags xmlns="4873beb7-5857-4685-be1f-d57550cc96cc" xsi:nil="true"/>
    <TPExecutable xmlns="4873beb7-5857-4685-be1f-d57550cc96cc" xsi:nil="true"/>
    <TPLaunchHelpLink xmlns="4873beb7-5857-4685-be1f-d57550cc96cc" xsi:nil="true"/>
    <LocComments xmlns="4873beb7-5857-4685-be1f-d57550cc96cc" xsi:nil="true"/>
    <LocRecommendedHandoff xmlns="4873beb7-5857-4685-be1f-d57550cc96cc" xsi:nil="true"/>
    <SourceTitle xmlns="4873beb7-5857-4685-be1f-d57550cc96cc" xsi:nil="true"/>
    <CSXUpdate xmlns="4873beb7-5857-4685-be1f-d57550cc96cc">false</CSXUpdate>
    <IntlLocPriority xmlns="4873beb7-5857-4685-be1f-d57550cc96cc" xsi:nil="true"/>
    <UAProjectedTotalWords xmlns="4873beb7-5857-4685-be1f-d57550cc96cc" xsi:nil="true"/>
    <AssetType xmlns="4873beb7-5857-4685-be1f-d57550cc96cc">TP</AssetType>
    <MachineTranslated xmlns="4873beb7-5857-4685-be1f-d57550cc96cc">false</MachineTranslated>
    <OutputCachingOn xmlns="4873beb7-5857-4685-be1f-d57550cc96cc">false</OutputCachingOn>
    <TemplateStatus xmlns="4873beb7-5857-4685-be1f-d57550cc96cc">Complete</TemplateStatus>
    <IsSearchable xmlns="4873beb7-5857-4685-be1f-d57550cc96cc">true</IsSearchable>
    <ContentItem xmlns="4873beb7-5857-4685-be1f-d57550cc96cc" xsi:nil="true"/>
    <HandoffToMSDN xmlns="4873beb7-5857-4685-be1f-d57550cc96cc" xsi:nil="true"/>
    <ShowIn xmlns="4873beb7-5857-4685-be1f-d57550cc96cc">Show everywhere</ShowIn>
    <ThumbnailAssetId xmlns="4873beb7-5857-4685-be1f-d57550cc96cc" xsi:nil="true"/>
    <UALocComments xmlns="4873beb7-5857-4685-be1f-d57550cc96cc" xsi:nil="true"/>
    <UALocRecommendation xmlns="4873beb7-5857-4685-be1f-d57550cc96cc">Localize</UALocRecommendation>
    <LastModifiedDateTime xmlns="4873beb7-5857-4685-be1f-d57550cc96cc" xsi:nil="true"/>
    <LegacyData xmlns="4873beb7-5857-4685-be1f-d57550cc96cc" xsi:nil="true"/>
    <LocManualTestRequired xmlns="4873beb7-5857-4685-be1f-d57550cc96cc">false</LocManualTestRequired>
    <LocMarketGroupTiers2 xmlns="4873beb7-5857-4685-be1f-d57550cc96cc" xsi:nil="true"/>
    <ClipArtFilename xmlns="4873beb7-5857-4685-be1f-d57550cc96cc" xsi:nil="true"/>
    <TPApplication xmlns="4873beb7-5857-4685-be1f-d57550cc96cc" xsi:nil="true"/>
    <CSXHash xmlns="4873beb7-5857-4685-be1f-d57550cc96cc" xsi:nil="true"/>
    <DirectSourceMarket xmlns="4873beb7-5857-4685-be1f-d57550cc96cc" xsi:nil="true"/>
    <PrimaryImageGen xmlns="4873beb7-5857-4685-be1f-d57550cc96cc">true</PrimaryImageGen>
    <PlannedPubDate xmlns="4873beb7-5857-4685-be1f-d57550cc96cc" xsi:nil="true"/>
    <CSXSubmissionMarket xmlns="4873beb7-5857-4685-be1f-d57550cc96cc" xsi:nil="true"/>
    <Downloads xmlns="4873beb7-5857-4685-be1f-d57550cc96cc">0</Downloads>
    <ArtSampleDocs xmlns="4873beb7-5857-4685-be1f-d57550cc96cc" xsi:nil="true"/>
    <TrustLevel xmlns="4873beb7-5857-4685-be1f-d57550cc96cc">1 Microsoft Managed Content</TrustLevel>
    <BlockPublish xmlns="4873beb7-5857-4685-be1f-d57550cc96cc">false</BlockPublish>
    <TPLaunchHelpLinkType xmlns="4873beb7-5857-4685-be1f-d57550cc96cc">Template</TPLaunchHelpLinkType>
    <LocalizationTagsTaxHTField0 xmlns="4873beb7-5857-4685-be1f-d57550cc96cc">
      <Terms xmlns="http://schemas.microsoft.com/office/infopath/2007/PartnerControls"/>
    </LocalizationTagsTaxHTField0>
    <BusinessGroup xmlns="4873beb7-5857-4685-be1f-d57550cc96cc" xsi:nil="true"/>
    <Providers xmlns="4873beb7-5857-4685-be1f-d57550cc96cc" xsi:nil="true"/>
    <TemplateTemplateType xmlns="4873beb7-5857-4685-be1f-d57550cc96cc">PowerPoint Presentation Template</TemplateTemplateType>
    <TimesCloned xmlns="4873beb7-5857-4685-be1f-d57550cc96cc" xsi:nil="true"/>
    <TPAppVersion xmlns="4873beb7-5857-4685-be1f-d57550cc96cc" xsi:nil="true"/>
    <VoteCount xmlns="4873beb7-5857-4685-be1f-d57550cc96cc" xsi:nil="true"/>
    <AverageRating xmlns="4873beb7-5857-4685-be1f-d57550cc96cc" xsi:nil="true"/>
    <FeatureTagsTaxHTField0 xmlns="4873beb7-5857-4685-be1f-d57550cc96cc">
      <Terms xmlns="http://schemas.microsoft.com/office/infopath/2007/PartnerControls"/>
    </FeatureTagsTaxHTField0>
    <Provider xmlns="4873beb7-5857-4685-be1f-d57550cc96cc" xsi:nil="true"/>
    <UACurrentWords xmlns="4873beb7-5857-4685-be1f-d57550cc96cc" xsi:nil="true"/>
    <AssetId xmlns="4873beb7-5857-4685-be1f-d57550cc96cc">TP103431361</AssetId>
    <TPClientViewer xmlns="4873beb7-5857-4685-be1f-d57550cc96cc" xsi:nil="true"/>
    <DSATActionTaken xmlns="4873beb7-5857-4685-be1f-d57550cc96cc" xsi:nil="true"/>
    <APEditor xmlns="4873beb7-5857-4685-be1f-d57550cc96cc">
      <UserInfo>
        <DisplayName/>
        <AccountId xsi:nil="true"/>
        <AccountType/>
      </UserInfo>
    </APEditor>
    <TPInstallLocation xmlns="4873beb7-5857-4685-be1f-d57550cc96cc" xsi:nil="true"/>
    <OOCacheId xmlns="4873beb7-5857-4685-be1f-d57550cc96cc" xsi:nil="true"/>
    <IsDeleted xmlns="4873beb7-5857-4685-be1f-d57550cc96cc">false</IsDeleted>
    <PublishTargets xmlns="4873beb7-5857-4685-be1f-d57550cc96cc">OfficeOnlineVNext</PublishTargets>
    <ApprovalLog xmlns="4873beb7-5857-4685-be1f-d57550cc96cc" xsi:nil="true"/>
    <BugNumber xmlns="4873beb7-5857-4685-be1f-d57550cc96cc" xsi:nil="true"/>
    <CrawlForDependencies xmlns="4873beb7-5857-4685-be1f-d57550cc96cc">false</CrawlForDependencies>
    <InternalTagsTaxHTField0 xmlns="4873beb7-5857-4685-be1f-d57550cc96cc">
      <Terms xmlns="http://schemas.microsoft.com/office/infopath/2007/PartnerControls"/>
    </InternalTagsTaxHTField0>
    <LastHandOff xmlns="4873beb7-5857-4685-be1f-d57550cc96cc" xsi:nil="true"/>
    <Milestone xmlns="4873beb7-5857-4685-be1f-d57550cc96cc" xsi:nil="true"/>
    <OriginalRelease xmlns="4873beb7-5857-4685-be1f-d57550cc96cc">15</OriginalRelease>
    <RecommendationsModifier xmlns="4873beb7-5857-4685-be1f-d57550cc96cc" xsi:nil="true"/>
    <ScenarioTagsTaxHTField0 xmlns="4873beb7-5857-4685-be1f-d57550cc96cc">
      <Terms xmlns="http://schemas.microsoft.com/office/infopath/2007/PartnerControls"/>
    </ScenarioTagsTaxHTField0>
    <UANotes xmlns="4873beb7-5857-4685-be1f-d57550cc96c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8CDDBB83-77C1-4099-A0AA-289882E745E2}">
  <ds:schemaRefs>
    <ds:schemaRef ds:uri="http://purl.org/dc/elements/1.1/"/>
    <ds:schemaRef ds:uri="http://schemas.microsoft.com/office/2006/metadata/properties"/>
    <ds:schemaRef ds:uri="4873beb7-5857-4685-be1f-d57550cc96cc"/>
    <ds:schemaRef ds:uri="http://schemas.openxmlformats.org/package/2006/metadata/core-properties"/>
    <ds:schemaRef ds:uri="http://purl.org/dc/term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28C8B9CA-0273-4370-889A-FC05DA5C2F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61E720F-F05D-4536-9C34-0CFCED65D3B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Academic presentation, pinstripe and ribbon design (widescreen)</Template>
  <TotalTime>280</TotalTime>
  <Words>3335</Words>
  <Application>Microsoft Office PowerPoint</Application>
  <PresentationFormat>Widescreen</PresentationFormat>
  <Paragraphs>238</Paragraphs>
  <Slides>41</Slides>
  <Notes>2</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41</vt:i4>
      </vt:variant>
    </vt:vector>
  </HeadingPairs>
  <TitlesOfParts>
    <vt:vector size="52" baseType="lpstr">
      <vt:lpstr>Abadi</vt:lpstr>
      <vt:lpstr>Arial</vt:lpstr>
      <vt:lpstr>Calibri</vt:lpstr>
      <vt:lpstr>Cambria</vt:lpstr>
      <vt:lpstr>Euphemia</vt:lpstr>
      <vt:lpstr>Open Sans</vt:lpstr>
      <vt:lpstr>Plantagenet Cherokee</vt:lpstr>
      <vt:lpstr>Symbol</vt:lpstr>
      <vt:lpstr>Times New Roman</vt:lpstr>
      <vt:lpstr>Wingdings</vt:lpstr>
      <vt:lpstr>Academic Literature 16x9</vt:lpstr>
      <vt:lpstr>BÀI 3: CẤU TRÚC CỦA VĂN BẢN NGHỊ LUẬN Tiết 30   VĂN BẢN 3: MỘT THỜI ĐẠI TRONG THI CA                                                                 </vt:lpstr>
      <vt:lpstr>MỤC TIÊU BÀI HỌC</vt:lpstr>
      <vt:lpstr>MỤC TIÊU BÀI HỌC</vt:lpstr>
      <vt:lpstr>MỤC TIÊU BÀI HỌC</vt:lpstr>
      <vt:lpstr>KHỞI ĐỘNG</vt:lpstr>
      <vt:lpstr>Bảo kính cảnh giới- số 43 (Nguyễn Trãi)</vt:lpstr>
      <vt:lpstr>Mùa xuân chín (Hàn Mặc Tử)</vt:lpstr>
      <vt:lpstr>KHỞI ĐỘNG</vt:lpstr>
      <vt:lpstr>HÌNH THÀNH KIẾN THỨC</vt:lpstr>
      <vt:lpstr>CẤU TRÚC BÀI HỌC</vt:lpstr>
      <vt:lpstr>I. TÌM HIỂU CHUNG</vt:lpstr>
      <vt:lpstr>I. TÌM HIỂU CHUNG</vt:lpstr>
      <vt:lpstr>I. TÌM HIỂU CHUNG</vt:lpstr>
      <vt:lpstr>PowerPoint Presentation</vt:lpstr>
      <vt:lpstr>II. KHÁM PHÁ VĂN BẢN</vt:lpstr>
      <vt:lpstr>1. Hệ thống luận điểm và mối quan hệ giữa các luận điểm </vt:lpstr>
      <vt:lpstr>1. Hệ thống luận điểm và mối quan hệ giữa các luận điểm </vt:lpstr>
      <vt:lpstr>1. Hệ thống luận điểm và mối quan hệ giữa các luận điểm </vt:lpstr>
      <vt:lpstr>2. Sự phù hợp về nội dung nghị luận với vấn đề nghị luận </vt:lpstr>
      <vt:lpstr>2. Sự phù hợp về nội dung nghị luận với vấn đề nghị luận </vt:lpstr>
      <vt:lpstr>2. Sự phù hợp về nội dung nghị luận với vấn đề nghị luận </vt:lpstr>
      <vt:lpstr>2. Sự phù hợp về nội dung nghị luận với vấn đề nghị luận </vt:lpstr>
      <vt:lpstr>PowerPoint Presentation</vt:lpstr>
      <vt:lpstr>PowerPoint Presentation</vt:lpstr>
      <vt:lpstr>PowerPoint Presentation</vt:lpstr>
      <vt:lpstr>PowerPoint Presentation</vt:lpstr>
      <vt:lpstr>2. Sự phù hợp về nội dung nghị luận với vấn đề nghị luận </vt:lpstr>
      <vt:lpstr>PowerPoint Presentation</vt:lpstr>
      <vt:lpstr>2. Sự phù hợp về nội dung nghị luận với vấn đề nghị luận </vt:lpstr>
      <vt:lpstr>3. Tác dụng của dẫn chứng và các biện pháp tu từ trong việc tăng sức hấp dẫn và thuyết phục cho văn bản  </vt:lpstr>
      <vt:lpstr>3. Tác dụng của dẫn chứng và các biện pháp tu từ trong việc tăng sức hấp dẫn và thuyết phục cho văn bản  </vt:lpstr>
      <vt:lpstr>3. Tác dụng của dẫn chứng và các biện pháp tu từ trong việc tăng sức hấp dẫn và thuyết phục cho văn bản  </vt:lpstr>
      <vt:lpstr>3. Tác dụng của dẫn chứng và các biện pháp tu từ trong việc tăng sức hấp dẫn và thuyết phục cho văn bản  </vt:lpstr>
      <vt:lpstr>IIi. Tổng kết</vt:lpstr>
      <vt:lpstr>PowerPoint Presentation</vt:lpstr>
      <vt:lpstr>III. TỔNG KẾT</vt:lpstr>
      <vt:lpstr>KẾT NỐI ĐỌC- VIẾT</vt:lpstr>
      <vt:lpstr>GỢI Ý</vt:lpstr>
      <vt:lpstr>DẶN DÒ</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 CẤU TRÚC CỦA VĂN BẢN NGHỊ LUẬN Tiết 30   VĂN BẢN 3: MỘT THỜI ĐẠI TRONG THI CA                                                                 </dc:title>
  <dc:creator>Mai Phương Nguyễn</dc:creator>
  <cp:lastModifiedBy>Mai Phương Nguyễn</cp:lastModifiedBy>
  <cp:revision>1</cp:revision>
  <dcterms:created xsi:type="dcterms:W3CDTF">2023-08-09T14:34:05Z</dcterms:created>
  <dcterms:modified xsi:type="dcterms:W3CDTF">2023-08-10T02:18:06Z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0x0101006EDDDB5EE6D98C44930B742096920B300400F5B6D36B3EF94B4E9A635CDF2A18F5B8</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